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©</a:t>
            </a:r>
            <a:r>
              <a:rPr spc="95" dirty="0"/>
              <a:t> </a:t>
            </a:r>
            <a:r>
              <a:rPr dirty="0"/>
              <a:t>IBM</a:t>
            </a:r>
            <a:r>
              <a:rPr spc="75" dirty="0"/>
              <a:t> </a:t>
            </a:r>
            <a:r>
              <a:rPr dirty="0"/>
              <a:t>Corp.</a:t>
            </a:r>
            <a:r>
              <a:rPr spc="100" dirty="0"/>
              <a:t> </a:t>
            </a:r>
            <a:r>
              <a:rPr spc="55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336" y="203403"/>
            <a:ext cx="900493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37305" y="1208913"/>
            <a:ext cx="6256020" cy="222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68401"/>
            <a:ext cx="842644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©</a:t>
            </a:r>
            <a:r>
              <a:rPr spc="95" dirty="0"/>
              <a:t> </a:t>
            </a:r>
            <a:r>
              <a:rPr dirty="0"/>
              <a:t>IBM</a:t>
            </a:r>
            <a:r>
              <a:rPr spc="75" dirty="0"/>
              <a:t> </a:t>
            </a:r>
            <a:r>
              <a:rPr dirty="0"/>
              <a:t>Corp.</a:t>
            </a:r>
            <a:r>
              <a:rPr spc="100" dirty="0"/>
              <a:t> </a:t>
            </a:r>
            <a:r>
              <a:rPr spc="55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29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28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87.png"/><Relationship Id="rId30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5.png"/><Relationship Id="rId21" Type="http://schemas.openxmlformats.org/officeDocument/2006/relationships/image" Target="../media/image110.jpg"/><Relationship Id="rId42" Type="http://schemas.openxmlformats.org/officeDocument/2006/relationships/image" Target="../media/image131.png"/><Relationship Id="rId47" Type="http://schemas.openxmlformats.org/officeDocument/2006/relationships/image" Target="../media/image136.jpg"/><Relationship Id="rId63" Type="http://schemas.openxmlformats.org/officeDocument/2006/relationships/image" Target="../media/image152.png"/><Relationship Id="rId68" Type="http://schemas.openxmlformats.org/officeDocument/2006/relationships/image" Target="../media/image157.png"/><Relationship Id="rId84" Type="http://schemas.openxmlformats.org/officeDocument/2006/relationships/image" Target="../media/image173.png"/><Relationship Id="rId89" Type="http://schemas.openxmlformats.org/officeDocument/2006/relationships/image" Target="../media/image178.png"/><Relationship Id="rId16" Type="http://schemas.openxmlformats.org/officeDocument/2006/relationships/image" Target="../media/image105.png"/><Relationship Id="rId11" Type="http://schemas.openxmlformats.org/officeDocument/2006/relationships/image" Target="../media/image100.png"/><Relationship Id="rId32" Type="http://schemas.openxmlformats.org/officeDocument/2006/relationships/image" Target="../media/image121.png"/><Relationship Id="rId37" Type="http://schemas.openxmlformats.org/officeDocument/2006/relationships/image" Target="../media/image126.png"/><Relationship Id="rId53" Type="http://schemas.openxmlformats.org/officeDocument/2006/relationships/image" Target="../media/image142.png"/><Relationship Id="rId58" Type="http://schemas.openxmlformats.org/officeDocument/2006/relationships/image" Target="../media/image147.png"/><Relationship Id="rId74" Type="http://schemas.openxmlformats.org/officeDocument/2006/relationships/image" Target="../media/image163.png"/><Relationship Id="rId79" Type="http://schemas.openxmlformats.org/officeDocument/2006/relationships/image" Target="../media/image168.png"/><Relationship Id="rId102" Type="http://schemas.openxmlformats.org/officeDocument/2006/relationships/image" Target="../media/image189.png"/><Relationship Id="rId5" Type="http://schemas.openxmlformats.org/officeDocument/2006/relationships/image" Target="../media/image94.png"/><Relationship Id="rId90" Type="http://schemas.openxmlformats.org/officeDocument/2006/relationships/image" Target="../media/image179.png"/><Relationship Id="rId95" Type="http://schemas.openxmlformats.org/officeDocument/2006/relationships/image" Target="../media/image184.png"/><Relationship Id="rId22" Type="http://schemas.openxmlformats.org/officeDocument/2006/relationships/image" Target="../media/image111.jpg"/><Relationship Id="rId27" Type="http://schemas.openxmlformats.org/officeDocument/2006/relationships/image" Target="../media/image116.png"/><Relationship Id="rId43" Type="http://schemas.openxmlformats.org/officeDocument/2006/relationships/image" Target="../media/image132.png"/><Relationship Id="rId48" Type="http://schemas.openxmlformats.org/officeDocument/2006/relationships/image" Target="../media/image137.jpg"/><Relationship Id="rId64" Type="http://schemas.openxmlformats.org/officeDocument/2006/relationships/image" Target="../media/image153.png"/><Relationship Id="rId69" Type="http://schemas.openxmlformats.org/officeDocument/2006/relationships/image" Target="../media/image158.png"/><Relationship Id="rId80" Type="http://schemas.openxmlformats.org/officeDocument/2006/relationships/image" Target="../media/image169.png"/><Relationship Id="rId85" Type="http://schemas.openxmlformats.org/officeDocument/2006/relationships/image" Target="../media/image174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33" Type="http://schemas.openxmlformats.org/officeDocument/2006/relationships/image" Target="../media/image122.jpg"/><Relationship Id="rId38" Type="http://schemas.openxmlformats.org/officeDocument/2006/relationships/image" Target="../media/image127.png"/><Relationship Id="rId59" Type="http://schemas.openxmlformats.org/officeDocument/2006/relationships/image" Target="../media/image148.png"/><Relationship Id="rId103" Type="http://schemas.openxmlformats.org/officeDocument/2006/relationships/image" Target="../media/image190.png"/><Relationship Id="rId20" Type="http://schemas.openxmlformats.org/officeDocument/2006/relationships/image" Target="../media/image109.jpg"/><Relationship Id="rId41" Type="http://schemas.openxmlformats.org/officeDocument/2006/relationships/image" Target="../media/image130.png"/><Relationship Id="rId54" Type="http://schemas.openxmlformats.org/officeDocument/2006/relationships/image" Target="../media/image143.png"/><Relationship Id="rId62" Type="http://schemas.openxmlformats.org/officeDocument/2006/relationships/image" Target="../media/image151.png"/><Relationship Id="rId70" Type="http://schemas.openxmlformats.org/officeDocument/2006/relationships/image" Target="../media/image159.png"/><Relationship Id="rId75" Type="http://schemas.openxmlformats.org/officeDocument/2006/relationships/image" Target="../media/image164.png"/><Relationship Id="rId83" Type="http://schemas.openxmlformats.org/officeDocument/2006/relationships/image" Target="../media/image172.png"/><Relationship Id="rId88" Type="http://schemas.openxmlformats.org/officeDocument/2006/relationships/image" Target="../media/image177.png"/><Relationship Id="rId91" Type="http://schemas.openxmlformats.org/officeDocument/2006/relationships/image" Target="../media/image180.png"/><Relationship Id="rId9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28" Type="http://schemas.openxmlformats.org/officeDocument/2006/relationships/image" Target="../media/image117.png"/><Relationship Id="rId36" Type="http://schemas.openxmlformats.org/officeDocument/2006/relationships/image" Target="../media/image125.jpg"/><Relationship Id="rId49" Type="http://schemas.openxmlformats.org/officeDocument/2006/relationships/image" Target="../media/image138.png"/><Relationship Id="rId57" Type="http://schemas.openxmlformats.org/officeDocument/2006/relationships/image" Target="../media/image146.png"/><Relationship Id="rId106" Type="http://schemas.openxmlformats.org/officeDocument/2006/relationships/image" Target="../media/image192.png"/><Relationship Id="rId10" Type="http://schemas.openxmlformats.org/officeDocument/2006/relationships/image" Target="../media/image99.png"/><Relationship Id="rId31" Type="http://schemas.openxmlformats.org/officeDocument/2006/relationships/image" Target="../media/image120.png"/><Relationship Id="rId44" Type="http://schemas.openxmlformats.org/officeDocument/2006/relationships/image" Target="../media/image133.png"/><Relationship Id="rId52" Type="http://schemas.openxmlformats.org/officeDocument/2006/relationships/image" Target="../media/image141.png"/><Relationship Id="rId60" Type="http://schemas.openxmlformats.org/officeDocument/2006/relationships/image" Target="../media/image149.png"/><Relationship Id="rId65" Type="http://schemas.openxmlformats.org/officeDocument/2006/relationships/image" Target="../media/image154.png"/><Relationship Id="rId73" Type="http://schemas.openxmlformats.org/officeDocument/2006/relationships/image" Target="../media/image162.png"/><Relationship Id="rId78" Type="http://schemas.openxmlformats.org/officeDocument/2006/relationships/image" Target="../media/image167.png"/><Relationship Id="rId81" Type="http://schemas.openxmlformats.org/officeDocument/2006/relationships/image" Target="../media/image170.png"/><Relationship Id="rId86" Type="http://schemas.openxmlformats.org/officeDocument/2006/relationships/image" Target="../media/image175.png"/><Relationship Id="rId94" Type="http://schemas.openxmlformats.org/officeDocument/2006/relationships/image" Target="../media/image183.png"/><Relationship Id="rId99" Type="http://schemas.openxmlformats.org/officeDocument/2006/relationships/image" Target="../media/image187.png"/><Relationship Id="rId101" Type="http://schemas.openxmlformats.org/officeDocument/2006/relationships/image" Target="../media/image84.png"/><Relationship Id="rId4" Type="http://schemas.openxmlformats.org/officeDocument/2006/relationships/image" Target="../media/image93.jpg"/><Relationship Id="rId9" Type="http://schemas.openxmlformats.org/officeDocument/2006/relationships/image" Target="../media/image98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39" Type="http://schemas.openxmlformats.org/officeDocument/2006/relationships/image" Target="../media/image128.png"/><Relationship Id="rId34" Type="http://schemas.openxmlformats.org/officeDocument/2006/relationships/image" Target="../media/image123.jpg"/><Relationship Id="rId50" Type="http://schemas.openxmlformats.org/officeDocument/2006/relationships/image" Target="../media/image139.png"/><Relationship Id="rId55" Type="http://schemas.openxmlformats.org/officeDocument/2006/relationships/image" Target="../media/image144.png"/><Relationship Id="rId76" Type="http://schemas.openxmlformats.org/officeDocument/2006/relationships/image" Target="../media/image165.png"/><Relationship Id="rId97" Type="http://schemas.openxmlformats.org/officeDocument/2006/relationships/image" Target="../media/image185.png"/><Relationship Id="rId104" Type="http://schemas.openxmlformats.org/officeDocument/2006/relationships/image" Target="../media/image191.png"/><Relationship Id="rId7" Type="http://schemas.openxmlformats.org/officeDocument/2006/relationships/image" Target="../media/image96.png"/><Relationship Id="rId71" Type="http://schemas.openxmlformats.org/officeDocument/2006/relationships/image" Target="../media/image160.png"/><Relationship Id="rId92" Type="http://schemas.openxmlformats.org/officeDocument/2006/relationships/image" Target="../media/image181.png"/><Relationship Id="rId2" Type="http://schemas.openxmlformats.org/officeDocument/2006/relationships/image" Target="../media/image91.jpg"/><Relationship Id="rId29" Type="http://schemas.openxmlformats.org/officeDocument/2006/relationships/image" Target="../media/image118.png"/><Relationship Id="rId24" Type="http://schemas.openxmlformats.org/officeDocument/2006/relationships/image" Target="../media/image113.png"/><Relationship Id="rId40" Type="http://schemas.openxmlformats.org/officeDocument/2006/relationships/image" Target="../media/image129.png"/><Relationship Id="rId45" Type="http://schemas.openxmlformats.org/officeDocument/2006/relationships/image" Target="../media/image134.png"/><Relationship Id="rId66" Type="http://schemas.openxmlformats.org/officeDocument/2006/relationships/image" Target="../media/image155.png"/><Relationship Id="rId87" Type="http://schemas.openxmlformats.org/officeDocument/2006/relationships/image" Target="../media/image176.png"/><Relationship Id="rId61" Type="http://schemas.openxmlformats.org/officeDocument/2006/relationships/image" Target="../media/image150.png"/><Relationship Id="rId82" Type="http://schemas.openxmlformats.org/officeDocument/2006/relationships/image" Target="../media/image171.png"/><Relationship Id="rId19" Type="http://schemas.openxmlformats.org/officeDocument/2006/relationships/image" Target="../media/image108.jpg"/><Relationship Id="rId14" Type="http://schemas.openxmlformats.org/officeDocument/2006/relationships/image" Target="../media/image103.png"/><Relationship Id="rId30" Type="http://schemas.openxmlformats.org/officeDocument/2006/relationships/image" Target="../media/image119.png"/><Relationship Id="rId35" Type="http://schemas.openxmlformats.org/officeDocument/2006/relationships/image" Target="../media/image124.jpg"/><Relationship Id="rId56" Type="http://schemas.openxmlformats.org/officeDocument/2006/relationships/image" Target="../media/image145.png"/><Relationship Id="rId77" Type="http://schemas.openxmlformats.org/officeDocument/2006/relationships/image" Target="../media/image166.png"/><Relationship Id="rId100" Type="http://schemas.openxmlformats.org/officeDocument/2006/relationships/image" Target="../media/image188.png"/><Relationship Id="rId105" Type="http://schemas.openxmlformats.org/officeDocument/2006/relationships/image" Target="../media/image88.png"/><Relationship Id="rId8" Type="http://schemas.openxmlformats.org/officeDocument/2006/relationships/image" Target="../media/image97.png"/><Relationship Id="rId51" Type="http://schemas.openxmlformats.org/officeDocument/2006/relationships/image" Target="../media/image140.png"/><Relationship Id="rId72" Type="http://schemas.openxmlformats.org/officeDocument/2006/relationships/image" Target="../media/image161.png"/><Relationship Id="rId93" Type="http://schemas.openxmlformats.org/officeDocument/2006/relationships/image" Target="../media/image182.png"/><Relationship Id="rId98" Type="http://schemas.openxmlformats.org/officeDocument/2006/relationships/image" Target="../media/image186.png"/><Relationship Id="rId3" Type="http://schemas.openxmlformats.org/officeDocument/2006/relationships/image" Target="../media/image92.jpg"/><Relationship Id="rId25" Type="http://schemas.openxmlformats.org/officeDocument/2006/relationships/image" Target="../media/image114.png"/><Relationship Id="rId46" Type="http://schemas.openxmlformats.org/officeDocument/2006/relationships/image" Target="../media/image135.jpg"/><Relationship Id="rId67" Type="http://schemas.openxmlformats.org/officeDocument/2006/relationships/image" Target="../media/image15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4.png"/><Relationship Id="rId18" Type="http://schemas.openxmlformats.org/officeDocument/2006/relationships/image" Target="../media/image209.png"/><Relationship Id="rId26" Type="http://schemas.openxmlformats.org/officeDocument/2006/relationships/image" Target="../media/image217.png"/><Relationship Id="rId39" Type="http://schemas.openxmlformats.org/officeDocument/2006/relationships/image" Target="../media/image230.png"/><Relationship Id="rId21" Type="http://schemas.openxmlformats.org/officeDocument/2006/relationships/image" Target="../media/image212.png"/><Relationship Id="rId34" Type="http://schemas.openxmlformats.org/officeDocument/2006/relationships/image" Target="../media/image225.png"/><Relationship Id="rId7" Type="http://schemas.openxmlformats.org/officeDocument/2006/relationships/image" Target="../media/image198.png"/><Relationship Id="rId2" Type="http://schemas.openxmlformats.org/officeDocument/2006/relationships/image" Target="../media/image193.png"/><Relationship Id="rId16" Type="http://schemas.openxmlformats.org/officeDocument/2006/relationships/image" Target="../media/image207.png"/><Relationship Id="rId20" Type="http://schemas.openxmlformats.org/officeDocument/2006/relationships/image" Target="../media/image211.png"/><Relationship Id="rId29" Type="http://schemas.openxmlformats.org/officeDocument/2006/relationships/image" Target="../media/image220.png"/><Relationship Id="rId41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24" Type="http://schemas.openxmlformats.org/officeDocument/2006/relationships/image" Target="../media/image215.png"/><Relationship Id="rId32" Type="http://schemas.openxmlformats.org/officeDocument/2006/relationships/image" Target="../media/image223.png"/><Relationship Id="rId37" Type="http://schemas.openxmlformats.org/officeDocument/2006/relationships/image" Target="../media/image228.png"/><Relationship Id="rId40" Type="http://schemas.openxmlformats.org/officeDocument/2006/relationships/image" Target="../media/image231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23" Type="http://schemas.openxmlformats.org/officeDocument/2006/relationships/image" Target="../media/image214.png"/><Relationship Id="rId28" Type="http://schemas.openxmlformats.org/officeDocument/2006/relationships/image" Target="../media/image219.png"/><Relationship Id="rId36" Type="http://schemas.openxmlformats.org/officeDocument/2006/relationships/image" Target="../media/image227.png"/><Relationship Id="rId10" Type="http://schemas.openxmlformats.org/officeDocument/2006/relationships/image" Target="../media/image201.png"/><Relationship Id="rId19" Type="http://schemas.openxmlformats.org/officeDocument/2006/relationships/image" Target="../media/image210.png"/><Relationship Id="rId31" Type="http://schemas.openxmlformats.org/officeDocument/2006/relationships/image" Target="../media/image222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Relationship Id="rId22" Type="http://schemas.openxmlformats.org/officeDocument/2006/relationships/image" Target="../media/image213.png"/><Relationship Id="rId27" Type="http://schemas.openxmlformats.org/officeDocument/2006/relationships/image" Target="../media/image218.png"/><Relationship Id="rId30" Type="http://schemas.openxmlformats.org/officeDocument/2006/relationships/image" Target="../media/image221.png"/><Relationship Id="rId35" Type="http://schemas.openxmlformats.org/officeDocument/2006/relationships/image" Target="../media/image226.png"/><Relationship Id="rId8" Type="http://schemas.openxmlformats.org/officeDocument/2006/relationships/image" Target="../media/image199.png"/><Relationship Id="rId3" Type="http://schemas.openxmlformats.org/officeDocument/2006/relationships/image" Target="../media/image194.png"/><Relationship Id="rId12" Type="http://schemas.openxmlformats.org/officeDocument/2006/relationships/image" Target="../media/image203.png"/><Relationship Id="rId17" Type="http://schemas.openxmlformats.org/officeDocument/2006/relationships/image" Target="../media/image208.png"/><Relationship Id="rId25" Type="http://schemas.openxmlformats.org/officeDocument/2006/relationships/image" Target="../media/image216.png"/><Relationship Id="rId33" Type="http://schemas.openxmlformats.org/officeDocument/2006/relationships/image" Target="../media/image224.png"/><Relationship Id="rId38" Type="http://schemas.openxmlformats.org/officeDocument/2006/relationships/image" Target="../media/image229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4.png"/><Relationship Id="rId18" Type="http://schemas.openxmlformats.org/officeDocument/2006/relationships/image" Target="../media/image249.png"/><Relationship Id="rId26" Type="http://schemas.openxmlformats.org/officeDocument/2006/relationships/image" Target="../media/image257.png"/><Relationship Id="rId39" Type="http://schemas.openxmlformats.org/officeDocument/2006/relationships/image" Target="../media/image270.png"/><Relationship Id="rId21" Type="http://schemas.openxmlformats.org/officeDocument/2006/relationships/image" Target="../media/image252.png"/><Relationship Id="rId34" Type="http://schemas.openxmlformats.org/officeDocument/2006/relationships/image" Target="../media/image265.png"/><Relationship Id="rId42" Type="http://schemas.openxmlformats.org/officeDocument/2006/relationships/image" Target="../media/image273.png"/><Relationship Id="rId47" Type="http://schemas.openxmlformats.org/officeDocument/2006/relationships/image" Target="../media/image278.png"/><Relationship Id="rId50" Type="http://schemas.openxmlformats.org/officeDocument/2006/relationships/image" Target="../media/image281.png"/><Relationship Id="rId55" Type="http://schemas.openxmlformats.org/officeDocument/2006/relationships/image" Target="../media/image231.png"/><Relationship Id="rId7" Type="http://schemas.openxmlformats.org/officeDocument/2006/relationships/image" Target="../media/image238.png"/><Relationship Id="rId2" Type="http://schemas.openxmlformats.org/officeDocument/2006/relationships/image" Target="../media/image233.png"/><Relationship Id="rId16" Type="http://schemas.openxmlformats.org/officeDocument/2006/relationships/image" Target="../media/image247.png"/><Relationship Id="rId29" Type="http://schemas.openxmlformats.org/officeDocument/2006/relationships/image" Target="../media/image260.png"/><Relationship Id="rId11" Type="http://schemas.openxmlformats.org/officeDocument/2006/relationships/image" Target="../media/image242.png"/><Relationship Id="rId24" Type="http://schemas.openxmlformats.org/officeDocument/2006/relationships/image" Target="../media/image255.png"/><Relationship Id="rId32" Type="http://schemas.openxmlformats.org/officeDocument/2006/relationships/image" Target="../media/image263.png"/><Relationship Id="rId37" Type="http://schemas.openxmlformats.org/officeDocument/2006/relationships/image" Target="../media/image268.png"/><Relationship Id="rId40" Type="http://schemas.openxmlformats.org/officeDocument/2006/relationships/image" Target="../media/image271.png"/><Relationship Id="rId45" Type="http://schemas.openxmlformats.org/officeDocument/2006/relationships/image" Target="../media/image276.png"/><Relationship Id="rId53" Type="http://schemas.openxmlformats.org/officeDocument/2006/relationships/image" Target="../media/image284.png"/><Relationship Id="rId5" Type="http://schemas.openxmlformats.org/officeDocument/2006/relationships/image" Target="../media/image236.png"/><Relationship Id="rId10" Type="http://schemas.openxmlformats.org/officeDocument/2006/relationships/image" Target="../media/image241.png"/><Relationship Id="rId19" Type="http://schemas.openxmlformats.org/officeDocument/2006/relationships/image" Target="../media/image250.png"/><Relationship Id="rId31" Type="http://schemas.openxmlformats.org/officeDocument/2006/relationships/image" Target="../media/image262.png"/><Relationship Id="rId44" Type="http://schemas.openxmlformats.org/officeDocument/2006/relationships/image" Target="../media/image275.png"/><Relationship Id="rId52" Type="http://schemas.openxmlformats.org/officeDocument/2006/relationships/image" Target="../media/image283.png"/><Relationship Id="rId4" Type="http://schemas.openxmlformats.org/officeDocument/2006/relationships/image" Target="../media/image235.png"/><Relationship Id="rId9" Type="http://schemas.openxmlformats.org/officeDocument/2006/relationships/image" Target="../media/image240.png"/><Relationship Id="rId14" Type="http://schemas.openxmlformats.org/officeDocument/2006/relationships/image" Target="../media/image245.png"/><Relationship Id="rId22" Type="http://schemas.openxmlformats.org/officeDocument/2006/relationships/image" Target="../media/image253.png"/><Relationship Id="rId27" Type="http://schemas.openxmlformats.org/officeDocument/2006/relationships/image" Target="../media/image258.png"/><Relationship Id="rId30" Type="http://schemas.openxmlformats.org/officeDocument/2006/relationships/image" Target="../media/image261.png"/><Relationship Id="rId35" Type="http://schemas.openxmlformats.org/officeDocument/2006/relationships/image" Target="../media/image266.png"/><Relationship Id="rId43" Type="http://schemas.openxmlformats.org/officeDocument/2006/relationships/image" Target="../media/image274.png"/><Relationship Id="rId48" Type="http://schemas.openxmlformats.org/officeDocument/2006/relationships/image" Target="../media/image279.png"/><Relationship Id="rId56" Type="http://schemas.openxmlformats.org/officeDocument/2006/relationships/image" Target="../media/image232.png"/><Relationship Id="rId8" Type="http://schemas.openxmlformats.org/officeDocument/2006/relationships/image" Target="../media/image239.png"/><Relationship Id="rId51" Type="http://schemas.openxmlformats.org/officeDocument/2006/relationships/image" Target="../media/image282.png"/><Relationship Id="rId3" Type="http://schemas.openxmlformats.org/officeDocument/2006/relationships/image" Target="../media/image234.png"/><Relationship Id="rId12" Type="http://schemas.openxmlformats.org/officeDocument/2006/relationships/image" Target="../media/image243.png"/><Relationship Id="rId17" Type="http://schemas.openxmlformats.org/officeDocument/2006/relationships/image" Target="../media/image248.png"/><Relationship Id="rId25" Type="http://schemas.openxmlformats.org/officeDocument/2006/relationships/image" Target="../media/image256.png"/><Relationship Id="rId33" Type="http://schemas.openxmlformats.org/officeDocument/2006/relationships/image" Target="../media/image264.png"/><Relationship Id="rId38" Type="http://schemas.openxmlformats.org/officeDocument/2006/relationships/image" Target="../media/image269.png"/><Relationship Id="rId46" Type="http://schemas.openxmlformats.org/officeDocument/2006/relationships/image" Target="../media/image277.png"/><Relationship Id="rId20" Type="http://schemas.openxmlformats.org/officeDocument/2006/relationships/image" Target="../media/image251.png"/><Relationship Id="rId41" Type="http://schemas.openxmlformats.org/officeDocument/2006/relationships/image" Target="../media/image272.png"/><Relationship Id="rId54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.png"/><Relationship Id="rId15" Type="http://schemas.openxmlformats.org/officeDocument/2006/relationships/image" Target="../media/image246.png"/><Relationship Id="rId23" Type="http://schemas.openxmlformats.org/officeDocument/2006/relationships/image" Target="../media/image254.png"/><Relationship Id="rId28" Type="http://schemas.openxmlformats.org/officeDocument/2006/relationships/image" Target="../media/image259.png"/><Relationship Id="rId36" Type="http://schemas.openxmlformats.org/officeDocument/2006/relationships/image" Target="../media/image267.png"/><Relationship Id="rId49" Type="http://schemas.openxmlformats.org/officeDocument/2006/relationships/image" Target="../media/image280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7.png"/><Relationship Id="rId21" Type="http://schemas.openxmlformats.org/officeDocument/2006/relationships/image" Target="../media/image292.png"/><Relationship Id="rId42" Type="http://schemas.openxmlformats.org/officeDocument/2006/relationships/image" Target="../media/image313.png"/><Relationship Id="rId47" Type="http://schemas.openxmlformats.org/officeDocument/2006/relationships/image" Target="../media/image318.png"/><Relationship Id="rId63" Type="http://schemas.openxmlformats.org/officeDocument/2006/relationships/image" Target="../media/image334.png"/><Relationship Id="rId68" Type="http://schemas.openxmlformats.org/officeDocument/2006/relationships/image" Target="../media/image339.png"/><Relationship Id="rId7" Type="http://schemas.openxmlformats.org/officeDocument/2006/relationships/image" Target="../media/image238.png"/><Relationship Id="rId2" Type="http://schemas.openxmlformats.org/officeDocument/2006/relationships/image" Target="../media/image233.png"/><Relationship Id="rId16" Type="http://schemas.openxmlformats.org/officeDocument/2006/relationships/image" Target="../media/image287.png"/><Relationship Id="rId29" Type="http://schemas.openxmlformats.org/officeDocument/2006/relationships/image" Target="../media/image300.png"/><Relationship Id="rId11" Type="http://schemas.openxmlformats.org/officeDocument/2006/relationships/image" Target="../media/image242.png"/><Relationship Id="rId24" Type="http://schemas.openxmlformats.org/officeDocument/2006/relationships/image" Target="../media/image295.png"/><Relationship Id="rId32" Type="http://schemas.openxmlformats.org/officeDocument/2006/relationships/image" Target="../media/image303.png"/><Relationship Id="rId37" Type="http://schemas.openxmlformats.org/officeDocument/2006/relationships/image" Target="../media/image308.png"/><Relationship Id="rId40" Type="http://schemas.openxmlformats.org/officeDocument/2006/relationships/image" Target="../media/image311.png"/><Relationship Id="rId45" Type="http://schemas.openxmlformats.org/officeDocument/2006/relationships/image" Target="../media/image316.png"/><Relationship Id="rId53" Type="http://schemas.openxmlformats.org/officeDocument/2006/relationships/image" Target="../media/image324.png"/><Relationship Id="rId58" Type="http://schemas.openxmlformats.org/officeDocument/2006/relationships/image" Target="../media/image329.png"/><Relationship Id="rId66" Type="http://schemas.openxmlformats.org/officeDocument/2006/relationships/image" Target="../media/image337.png"/><Relationship Id="rId5" Type="http://schemas.openxmlformats.org/officeDocument/2006/relationships/image" Target="../media/image236.png"/><Relationship Id="rId61" Type="http://schemas.openxmlformats.org/officeDocument/2006/relationships/image" Target="../media/image332.png"/><Relationship Id="rId19" Type="http://schemas.openxmlformats.org/officeDocument/2006/relationships/image" Target="../media/image290.png"/><Relationship Id="rId14" Type="http://schemas.openxmlformats.org/officeDocument/2006/relationships/image" Target="../media/image285.png"/><Relationship Id="rId22" Type="http://schemas.openxmlformats.org/officeDocument/2006/relationships/image" Target="../media/image293.png"/><Relationship Id="rId27" Type="http://schemas.openxmlformats.org/officeDocument/2006/relationships/image" Target="../media/image298.png"/><Relationship Id="rId30" Type="http://schemas.openxmlformats.org/officeDocument/2006/relationships/image" Target="../media/image301.png"/><Relationship Id="rId35" Type="http://schemas.openxmlformats.org/officeDocument/2006/relationships/image" Target="../media/image306.png"/><Relationship Id="rId43" Type="http://schemas.openxmlformats.org/officeDocument/2006/relationships/image" Target="../media/image314.png"/><Relationship Id="rId48" Type="http://schemas.openxmlformats.org/officeDocument/2006/relationships/image" Target="../media/image319.png"/><Relationship Id="rId56" Type="http://schemas.openxmlformats.org/officeDocument/2006/relationships/image" Target="../media/image327.png"/><Relationship Id="rId64" Type="http://schemas.openxmlformats.org/officeDocument/2006/relationships/image" Target="../media/image335.png"/><Relationship Id="rId69" Type="http://schemas.openxmlformats.org/officeDocument/2006/relationships/image" Target="../media/image340.png"/><Relationship Id="rId8" Type="http://schemas.openxmlformats.org/officeDocument/2006/relationships/image" Target="../media/image239.png"/><Relationship Id="rId51" Type="http://schemas.openxmlformats.org/officeDocument/2006/relationships/image" Target="../media/image322.png"/><Relationship Id="rId3" Type="http://schemas.openxmlformats.org/officeDocument/2006/relationships/image" Target="../media/image234.png"/><Relationship Id="rId12" Type="http://schemas.openxmlformats.org/officeDocument/2006/relationships/image" Target="../media/image243.png"/><Relationship Id="rId17" Type="http://schemas.openxmlformats.org/officeDocument/2006/relationships/image" Target="../media/image288.png"/><Relationship Id="rId25" Type="http://schemas.openxmlformats.org/officeDocument/2006/relationships/image" Target="../media/image296.png"/><Relationship Id="rId33" Type="http://schemas.openxmlformats.org/officeDocument/2006/relationships/image" Target="../media/image304.png"/><Relationship Id="rId38" Type="http://schemas.openxmlformats.org/officeDocument/2006/relationships/image" Target="../media/image309.png"/><Relationship Id="rId46" Type="http://schemas.openxmlformats.org/officeDocument/2006/relationships/image" Target="../media/image317.png"/><Relationship Id="rId59" Type="http://schemas.openxmlformats.org/officeDocument/2006/relationships/image" Target="../media/image330.png"/><Relationship Id="rId67" Type="http://schemas.openxmlformats.org/officeDocument/2006/relationships/image" Target="../media/image338.png"/><Relationship Id="rId20" Type="http://schemas.openxmlformats.org/officeDocument/2006/relationships/image" Target="../media/image291.png"/><Relationship Id="rId41" Type="http://schemas.openxmlformats.org/officeDocument/2006/relationships/image" Target="../media/image312.png"/><Relationship Id="rId54" Type="http://schemas.openxmlformats.org/officeDocument/2006/relationships/image" Target="../media/image325.png"/><Relationship Id="rId62" Type="http://schemas.openxmlformats.org/officeDocument/2006/relationships/image" Target="../media/image333.png"/><Relationship Id="rId70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.png"/><Relationship Id="rId15" Type="http://schemas.openxmlformats.org/officeDocument/2006/relationships/image" Target="../media/image286.png"/><Relationship Id="rId23" Type="http://schemas.openxmlformats.org/officeDocument/2006/relationships/image" Target="../media/image294.png"/><Relationship Id="rId28" Type="http://schemas.openxmlformats.org/officeDocument/2006/relationships/image" Target="../media/image299.png"/><Relationship Id="rId36" Type="http://schemas.openxmlformats.org/officeDocument/2006/relationships/image" Target="../media/image307.png"/><Relationship Id="rId49" Type="http://schemas.openxmlformats.org/officeDocument/2006/relationships/image" Target="../media/image320.png"/><Relationship Id="rId57" Type="http://schemas.openxmlformats.org/officeDocument/2006/relationships/image" Target="../media/image328.png"/><Relationship Id="rId10" Type="http://schemas.openxmlformats.org/officeDocument/2006/relationships/image" Target="../media/image241.png"/><Relationship Id="rId31" Type="http://schemas.openxmlformats.org/officeDocument/2006/relationships/image" Target="../media/image302.png"/><Relationship Id="rId44" Type="http://schemas.openxmlformats.org/officeDocument/2006/relationships/image" Target="../media/image315.png"/><Relationship Id="rId52" Type="http://schemas.openxmlformats.org/officeDocument/2006/relationships/image" Target="../media/image323.png"/><Relationship Id="rId60" Type="http://schemas.openxmlformats.org/officeDocument/2006/relationships/image" Target="../media/image331.png"/><Relationship Id="rId65" Type="http://schemas.openxmlformats.org/officeDocument/2006/relationships/image" Target="../media/image336.png"/><Relationship Id="rId4" Type="http://schemas.openxmlformats.org/officeDocument/2006/relationships/image" Target="../media/image235.png"/><Relationship Id="rId9" Type="http://schemas.openxmlformats.org/officeDocument/2006/relationships/image" Target="../media/image240.png"/><Relationship Id="rId13" Type="http://schemas.openxmlformats.org/officeDocument/2006/relationships/image" Target="../media/image244.png"/><Relationship Id="rId18" Type="http://schemas.openxmlformats.org/officeDocument/2006/relationships/image" Target="../media/image289.png"/><Relationship Id="rId39" Type="http://schemas.openxmlformats.org/officeDocument/2006/relationships/image" Target="../media/image310.png"/><Relationship Id="rId34" Type="http://schemas.openxmlformats.org/officeDocument/2006/relationships/image" Target="../media/image305.png"/><Relationship Id="rId50" Type="http://schemas.openxmlformats.org/officeDocument/2006/relationships/image" Target="../media/image321.png"/><Relationship Id="rId55" Type="http://schemas.openxmlformats.org/officeDocument/2006/relationships/image" Target="../media/image326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3.png"/><Relationship Id="rId18" Type="http://schemas.openxmlformats.org/officeDocument/2006/relationships/image" Target="../media/image358.png"/><Relationship Id="rId26" Type="http://schemas.openxmlformats.org/officeDocument/2006/relationships/image" Target="../media/image366.png"/><Relationship Id="rId39" Type="http://schemas.openxmlformats.org/officeDocument/2006/relationships/image" Target="../media/image379.png"/><Relationship Id="rId21" Type="http://schemas.openxmlformats.org/officeDocument/2006/relationships/image" Target="../media/image361.png"/><Relationship Id="rId34" Type="http://schemas.openxmlformats.org/officeDocument/2006/relationships/image" Target="../media/image374.png"/><Relationship Id="rId42" Type="http://schemas.openxmlformats.org/officeDocument/2006/relationships/image" Target="../media/image382.png"/><Relationship Id="rId47" Type="http://schemas.openxmlformats.org/officeDocument/2006/relationships/image" Target="../media/image387.png"/><Relationship Id="rId50" Type="http://schemas.openxmlformats.org/officeDocument/2006/relationships/image" Target="../media/image390.png"/><Relationship Id="rId55" Type="http://schemas.openxmlformats.org/officeDocument/2006/relationships/image" Target="../media/image395.png"/><Relationship Id="rId7" Type="http://schemas.openxmlformats.org/officeDocument/2006/relationships/image" Target="../media/image347.png"/><Relationship Id="rId2" Type="http://schemas.openxmlformats.org/officeDocument/2006/relationships/image" Target="../media/image342.png"/><Relationship Id="rId16" Type="http://schemas.openxmlformats.org/officeDocument/2006/relationships/image" Target="../media/image356.png"/><Relationship Id="rId29" Type="http://schemas.openxmlformats.org/officeDocument/2006/relationships/image" Target="../media/image369.png"/><Relationship Id="rId11" Type="http://schemas.openxmlformats.org/officeDocument/2006/relationships/image" Target="../media/image351.png"/><Relationship Id="rId24" Type="http://schemas.openxmlformats.org/officeDocument/2006/relationships/image" Target="../media/image364.png"/><Relationship Id="rId32" Type="http://schemas.openxmlformats.org/officeDocument/2006/relationships/image" Target="../media/image372.png"/><Relationship Id="rId37" Type="http://schemas.openxmlformats.org/officeDocument/2006/relationships/image" Target="../media/image377.png"/><Relationship Id="rId40" Type="http://schemas.openxmlformats.org/officeDocument/2006/relationships/image" Target="../media/image380.png"/><Relationship Id="rId45" Type="http://schemas.openxmlformats.org/officeDocument/2006/relationships/image" Target="../media/image385.png"/><Relationship Id="rId53" Type="http://schemas.openxmlformats.org/officeDocument/2006/relationships/image" Target="../media/image393.png"/><Relationship Id="rId58" Type="http://schemas.openxmlformats.org/officeDocument/2006/relationships/image" Target="../media/image398.png"/><Relationship Id="rId5" Type="http://schemas.openxmlformats.org/officeDocument/2006/relationships/image" Target="../media/image345.png"/><Relationship Id="rId19" Type="http://schemas.openxmlformats.org/officeDocument/2006/relationships/image" Target="../media/image359.png"/><Relationship Id="rId4" Type="http://schemas.openxmlformats.org/officeDocument/2006/relationships/image" Target="../media/image344.png"/><Relationship Id="rId9" Type="http://schemas.openxmlformats.org/officeDocument/2006/relationships/image" Target="../media/image349.png"/><Relationship Id="rId14" Type="http://schemas.openxmlformats.org/officeDocument/2006/relationships/image" Target="../media/image354.png"/><Relationship Id="rId22" Type="http://schemas.openxmlformats.org/officeDocument/2006/relationships/image" Target="../media/image362.png"/><Relationship Id="rId27" Type="http://schemas.openxmlformats.org/officeDocument/2006/relationships/image" Target="../media/image367.png"/><Relationship Id="rId30" Type="http://schemas.openxmlformats.org/officeDocument/2006/relationships/image" Target="../media/image370.png"/><Relationship Id="rId35" Type="http://schemas.openxmlformats.org/officeDocument/2006/relationships/image" Target="../media/image375.png"/><Relationship Id="rId43" Type="http://schemas.openxmlformats.org/officeDocument/2006/relationships/image" Target="../media/image383.png"/><Relationship Id="rId48" Type="http://schemas.openxmlformats.org/officeDocument/2006/relationships/image" Target="../media/image388.png"/><Relationship Id="rId56" Type="http://schemas.openxmlformats.org/officeDocument/2006/relationships/image" Target="../media/image396.png"/><Relationship Id="rId8" Type="http://schemas.openxmlformats.org/officeDocument/2006/relationships/image" Target="../media/image348.png"/><Relationship Id="rId51" Type="http://schemas.openxmlformats.org/officeDocument/2006/relationships/image" Target="../media/image391.png"/><Relationship Id="rId3" Type="http://schemas.openxmlformats.org/officeDocument/2006/relationships/image" Target="../media/image343.png"/><Relationship Id="rId12" Type="http://schemas.openxmlformats.org/officeDocument/2006/relationships/image" Target="../media/image352.png"/><Relationship Id="rId17" Type="http://schemas.openxmlformats.org/officeDocument/2006/relationships/image" Target="../media/image357.png"/><Relationship Id="rId25" Type="http://schemas.openxmlformats.org/officeDocument/2006/relationships/image" Target="../media/image365.png"/><Relationship Id="rId33" Type="http://schemas.openxmlformats.org/officeDocument/2006/relationships/image" Target="../media/image373.png"/><Relationship Id="rId38" Type="http://schemas.openxmlformats.org/officeDocument/2006/relationships/image" Target="../media/image378.png"/><Relationship Id="rId46" Type="http://schemas.openxmlformats.org/officeDocument/2006/relationships/image" Target="../media/image386.png"/><Relationship Id="rId20" Type="http://schemas.openxmlformats.org/officeDocument/2006/relationships/image" Target="../media/image360.png"/><Relationship Id="rId41" Type="http://schemas.openxmlformats.org/officeDocument/2006/relationships/image" Target="../media/image381.png"/><Relationship Id="rId54" Type="http://schemas.openxmlformats.org/officeDocument/2006/relationships/image" Target="../media/image3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6.png"/><Relationship Id="rId15" Type="http://schemas.openxmlformats.org/officeDocument/2006/relationships/image" Target="../media/image355.png"/><Relationship Id="rId23" Type="http://schemas.openxmlformats.org/officeDocument/2006/relationships/image" Target="../media/image363.png"/><Relationship Id="rId28" Type="http://schemas.openxmlformats.org/officeDocument/2006/relationships/image" Target="../media/image368.png"/><Relationship Id="rId36" Type="http://schemas.openxmlformats.org/officeDocument/2006/relationships/image" Target="../media/image376.png"/><Relationship Id="rId49" Type="http://schemas.openxmlformats.org/officeDocument/2006/relationships/image" Target="../media/image389.png"/><Relationship Id="rId57" Type="http://schemas.openxmlformats.org/officeDocument/2006/relationships/image" Target="../media/image397.png"/><Relationship Id="rId10" Type="http://schemas.openxmlformats.org/officeDocument/2006/relationships/image" Target="../media/image350.png"/><Relationship Id="rId31" Type="http://schemas.openxmlformats.org/officeDocument/2006/relationships/image" Target="../media/image371.png"/><Relationship Id="rId44" Type="http://schemas.openxmlformats.org/officeDocument/2006/relationships/image" Target="../media/image384.png"/><Relationship Id="rId52" Type="http://schemas.openxmlformats.org/officeDocument/2006/relationships/image" Target="../media/image39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0.png"/><Relationship Id="rId18" Type="http://schemas.openxmlformats.org/officeDocument/2006/relationships/image" Target="../media/image415.png"/><Relationship Id="rId26" Type="http://schemas.openxmlformats.org/officeDocument/2006/relationships/image" Target="../media/image423.png"/><Relationship Id="rId39" Type="http://schemas.openxmlformats.org/officeDocument/2006/relationships/image" Target="../media/image436.png"/><Relationship Id="rId21" Type="http://schemas.openxmlformats.org/officeDocument/2006/relationships/image" Target="../media/image418.png"/><Relationship Id="rId34" Type="http://schemas.openxmlformats.org/officeDocument/2006/relationships/image" Target="../media/image431.png"/><Relationship Id="rId42" Type="http://schemas.openxmlformats.org/officeDocument/2006/relationships/image" Target="../media/image439.png"/><Relationship Id="rId47" Type="http://schemas.openxmlformats.org/officeDocument/2006/relationships/image" Target="../media/image444.png"/><Relationship Id="rId50" Type="http://schemas.openxmlformats.org/officeDocument/2006/relationships/image" Target="../media/image447.png"/><Relationship Id="rId55" Type="http://schemas.openxmlformats.org/officeDocument/2006/relationships/image" Target="../media/image452.png"/><Relationship Id="rId7" Type="http://schemas.openxmlformats.org/officeDocument/2006/relationships/image" Target="../media/image404.png"/><Relationship Id="rId2" Type="http://schemas.openxmlformats.org/officeDocument/2006/relationships/image" Target="../media/image399.png"/><Relationship Id="rId16" Type="http://schemas.openxmlformats.org/officeDocument/2006/relationships/image" Target="../media/image413.png"/><Relationship Id="rId29" Type="http://schemas.openxmlformats.org/officeDocument/2006/relationships/image" Target="../media/image426.png"/><Relationship Id="rId11" Type="http://schemas.openxmlformats.org/officeDocument/2006/relationships/image" Target="../media/image408.png"/><Relationship Id="rId24" Type="http://schemas.openxmlformats.org/officeDocument/2006/relationships/image" Target="../media/image421.png"/><Relationship Id="rId32" Type="http://schemas.openxmlformats.org/officeDocument/2006/relationships/image" Target="../media/image429.png"/><Relationship Id="rId37" Type="http://schemas.openxmlformats.org/officeDocument/2006/relationships/image" Target="../media/image434.png"/><Relationship Id="rId40" Type="http://schemas.openxmlformats.org/officeDocument/2006/relationships/image" Target="../media/image437.png"/><Relationship Id="rId45" Type="http://schemas.openxmlformats.org/officeDocument/2006/relationships/image" Target="../media/image442.png"/><Relationship Id="rId53" Type="http://schemas.openxmlformats.org/officeDocument/2006/relationships/image" Target="../media/image450.png"/><Relationship Id="rId5" Type="http://schemas.openxmlformats.org/officeDocument/2006/relationships/image" Target="../media/image402.png"/><Relationship Id="rId10" Type="http://schemas.openxmlformats.org/officeDocument/2006/relationships/image" Target="../media/image407.png"/><Relationship Id="rId19" Type="http://schemas.openxmlformats.org/officeDocument/2006/relationships/image" Target="../media/image416.png"/><Relationship Id="rId31" Type="http://schemas.openxmlformats.org/officeDocument/2006/relationships/image" Target="../media/image428.png"/><Relationship Id="rId44" Type="http://schemas.openxmlformats.org/officeDocument/2006/relationships/image" Target="../media/image441.png"/><Relationship Id="rId52" Type="http://schemas.openxmlformats.org/officeDocument/2006/relationships/image" Target="../media/image449.png"/><Relationship Id="rId4" Type="http://schemas.openxmlformats.org/officeDocument/2006/relationships/image" Target="../media/image401.png"/><Relationship Id="rId9" Type="http://schemas.openxmlformats.org/officeDocument/2006/relationships/image" Target="../media/image406.png"/><Relationship Id="rId14" Type="http://schemas.openxmlformats.org/officeDocument/2006/relationships/image" Target="../media/image411.png"/><Relationship Id="rId22" Type="http://schemas.openxmlformats.org/officeDocument/2006/relationships/image" Target="../media/image419.png"/><Relationship Id="rId27" Type="http://schemas.openxmlformats.org/officeDocument/2006/relationships/image" Target="../media/image424.png"/><Relationship Id="rId30" Type="http://schemas.openxmlformats.org/officeDocument/2006/relationships/image" Target="../media/image427.png"/><Relationship Id="rId35" Type="http://schemas.openxmlformats.org/officeDocument/2006/relationships/image" Target="../media/image432.png"/><Relationship Id="rId43" Type="http://schemas.openxmlformats.org/officeDocument/2006/relationships/image" Target="../media/image440.png"/><Relationship Id="rId48" Type="http://schemas.openxmlformats.org/officeDocument/2006/relationships/image" Target="../media/image445.png"/><Relationship Id="rId8" Type="http://schemas.openxmlformats.org/officeDocument/2006/relationships/image" Target="../media/image405.png"/><Relationship Id="rId51" Type="http://schemas.openxmlformats.org/officeDocument/2006/relationships/image" Target="../media/image448.png"/><Relationship Id="rId3" Type="http://schemas.openxmlformats.org/officeDocument/2006/relationships/image" Target="../media/image400.png"/><Relationship Id="rId12" Type="http://schemas.openxmlformats.org/officeDocument/2006/relationships/image" Target="../media/image409.png"/><Relationship Id="rId17" Type="http://schemas.openxmlformats.org/officeDocument/2006/relationships/image" Target="../media/image414.png"/><Relationship Id="rId25" Type="http://schemas.openxmlformats.org/officeDocument/2006/relationships/image" Target="../media/image422.png"/><Relationship Id="rId33" Type="http://schemas.openxmlformats.org/officeDocument/2006/relationships/image" Target="../media/image430.png"/><Relationship Id="rId38" Type="http://schemas.openxmlformats.org/officeDocument/2006/relationships/image" Target="../media/image435.png"/><Relationship Id="rId46" Type="http://schemas.openxmlformats.org/officeDocument/2006/relationships/image" Target="../media/image443.png"/><Relationship Id="rId20" Type="http://schemas.openxmlformats.org/officeDocument/2006/relationships/image" Target="../media/image417.png"/><Relationship Id="rId41" Type="http://schemas.openxmlformats.org/officeDocument/2006/relationships/image" Target="../media/image438.png"/><Relationship Id="rId54" Type="http://schemas.openxmlformats.org/officeDocument/2006/relationships/image" Target="../media/image4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3.png"/><Relationship Id="rId15" Type="http://schemas.openxmlformats.org/officeDocument/2006/relationships/image" Target="../media/image412.png"/><Relationship Id="rId23" Type="http://schemas.openxmlformats.org/officeDocument/2006/relationships/image" Target="../media/image420.png"/><Relationship Id="rId28" Type="http://schemas.openxmlformats.org/officeDocument/2006/relationships/image" Target="../media/image425.png"/><Relationship Id="rId36" Type="http://schemas.openxmlformats.org/officeDocument/2006/relationships/image" Target="../media/image433.png"/><Relationship Id="rId49" Type="http://schemas.openxmlformats.org/officeDocument/2006/relationships/image" Target="../media/image4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9.png"/><Relationship Id="rId13" Type="http://schemas.openxmlformats.org/officeDocument/2006/relationships/image" Target="../media/image413.png"/><Relationship Id="rId3" Type="http://schemas.openxmlformats.org/officeDocument/2006/relationships/image" Target="../media/image454.png"/><Relationship Id="rId7" Type="http://schemas.openxmlformats.org/officeDocument/2006/relationships/image" Target="../media/image458.png"/><Relationship Id="rId12" Type="http://schemas.openxmlformats.org/officeDocument/2006/relationships/image" Target="../media/image460.png"/><Relationship Id="rId17" Type="http://schemas.openxmlformats.org/officeDocument/2006/relationships/image" Target="../media/image416.png"/><Relationship Id="rId2" Type="http://schemas.openxmlformats.org/officeDocument/2006/relationships/image" Target="../media/image453.png"/><Relationship Id="rId16" Type="http://schemas.openxmlformats.org/officeDocument/2006/relationships/image" Target="../media/image4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7.png"/><Relationship Id="rId11" Type="http://schemas.openxmlformats.org/officeDocument/2006/relationships/image" Target="../media/image410.png"/><Relationship Id="rId5" Type="http://schemas.openxmlformats.org/officeDocument/2006/relationships/image" Target="../media/image456.png"/><Relationship Id="rId15" Type="http://schemas.openxmlformats.org/officeDocument/2006/relationships/image" Target="../media/image414.png"/><Relationship Id="rId10" Type="http://schemas.openxmlformats.org/officeDocument/2006/relationships/image" Target="../media/image409.png"/><Relationship Id="rId4" Type="http://schemas.openxmlformats.org/officeDocument/2006/relationships/image" Target="../media/image455.png"/><Relationship Id="rId9" Type="http://schemas.openxmlformats.org/officeDocument/2006/relationships/image" Target="../media/image408.png"/><Relationship Id="rId14" Type="http://schemas.openxmlformats.org/officeDocument/2006/relationships/image" Target="../media/image4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7.png"/><Relationship Id="rId13" Type="http://schemas.openxmlformats.org/officeDocument/2006/relationships/image" Target="../media/image472.png"/><Relationship Id="rId18" Type="http://schemas.openxmlformats.org/officeDocument/2006/relationships/image" Target="../media/image477.png"/><Relationship Id="rId26" Type="http://schemas.openxmlformats.org/officeDocument/2006/relationships/image" Target="../media/image485.png"/><Relationship Id="rId3" Type="http://schemas.openxmlformats.org/officeDocument/2006/relationships/image" Target="../media/image462.png"/><Relationship Id="rId21" Type="http://schemas.openxmlformats.org/officeDocument/2006/relationships/image" Target="../media/image480.png"/><Relationship Id="rId7" Type="http://schemas.openxmlformats.org/officeDocument/2006/relationships/image" Target="../media/image466.png"/><Relationship Id="rId12" Type="http://schemas.openxmlformats.org/officeDocument/2006/relationships/image" Target="../media/image471.png"/><Relationship Id="rId17" Type="http://schemas.openxmlformats.org/officeDocument/2006/relationships/image" Target="../media/image476.png"/><Relationship Id="rId25" Type="http://schemas.openxmlformats.org/officeDocument/2006/relationships/image" Target="../media/image484.png"/><Relationship Id="rId2" Type="http://schemas.openxmlformats.org/officeDocument/2006/relationships/image" Target="../media/image461.png"/><Relationship Id="rId16" Type="http://schemas.openxmlformats.org/officeDocument/2006/relationships/image" Target="../media/image475.png"/><Relationship Id="rId20" Type="http://schemas.openxmlformats.org/officeDocument/2006/relationships/image" Target="../media/image479.png"/><Relationship Id="rId29" Type="http://schemas.openxmlformats.org/officeDocument/2006/relationships/image" Target="../media/image4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5.png"/><Relationship Id="rId11" Type="http://schemas.openxmlformats.org/officeDocument/2006/relationships/image" Target="../media/image470.png"/><Relationship Id="rId24" Type="http://schemas.openxmlformats.org/officeDocument/2006/relationships/image" Target="../media/image483.png"/><Relationship Id="rId5" Type="http://schemas.openxmlformats.org/officeDocument/2006/relationships/image" Target="../media/image464.png"/><Relationship Id="rId15" Type="http://schemas.openxmlformats.org/officeDocument/2006/relationships/image" Target="../media/image474.png"/><Relationship Id="rId23" Type="http://schemas.openxmlformats.org/officeDocument/2006/relationships/image" Target="../media/image482.png"/><Relationship Id="rId28" Type="http://schemas.openxmlformats.org/officeDocument/2006/relationships/image" Target="../media/image487.png"/><Relationship Id="rId10" Type="http://schemas.openxmlformats.org/officeDocument/2006/relationships/image" Target="../media/image469.png"/><Relationship Id="rId19" Type="http://schemas.openxmlformats.org/officeDocument/2006/relationships/image" Target="../media/image478.png"/><Relationship Id="rId31" Type="http://schemas.openxmlformats.org/officeDocument/2006/relationships/image" Target="../media/image490.png"/><Relationship Id="rId4" Type="http://schemas.openxmlformats.org/officeDocument/2006/relationships/image" Target="../media/image463.png"/><Relationship Id="rId9" Type="http://schemas.openxmlformats.org/officeDocument/2006/relationships/image" Target="../media/image468.png"/><Relationship Id="rId14" Type="http://schemas.openxmlformats.org/officeDocument/2006/relationships/image" Target="../media/image473.png"/><Relationship Id="rId22" Type="http://schemas.openxmlformats.org/officeDocument/2006/relationships/image" Target="../media/image481.png"/><Relationship Id="rId27" Type="http://schemas.openxmlformats.org/officeDocument/2006/relationships/image" Target="../media/image486.png"/><Relationship Id="rId30" Type="http://schemas.openxmlformats.org/officeDocument/2006/relationships/image" Target="../media/image489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2.png"/><Relationship Id="rId18" Type="http://schemas.openxmlformats.org/officeDocument/2006/relationships/image" Target="../media/image507.png"/><Relationship Id="rId26" Type="http://schemas.openxmlformats.org/officeDocument/2006/relationships/image" Target="../media/image515.png"/><Relationship Id="rId39" Type="http://schemas.openxmlformats.org/officeDocument/2006/relationships/image" Target="../media/image528.png"/><Relationship Id="rId21" Type="http://schemas.openxmlformats.org/officeDocument/2006/relationships/image" Target="../media/image510.png"/><Relationship Id="rId34" Type="http://schemas.openxmlformats.org/officeDocument/2006/relationships/image" Target="../media/image523.png"/><Relationship Id="rId42" Type="http://schemas.openxmlformats.org/officeDocument/2006/relationships/image" Target="../media/image531.png"/><Relationship Id="rId47" Type="http://schemas.openxmlformats.org/officeDocument/2006/relationships/image" Target="../media/image536.png"/><Relationship Id="rId7" Type="http://schemas.openxmlformats.org/officeDocument/2006/relationships/image" Target="../media/image496.png"/><Relationship Id="rId2" Type="http://schemas.openxmlformats.org/officeDocument/2006/relationships/image" Target="../media/image491.png"/><Relationship Id="rId16" Type="http://schemas.openxmlformats.org/officeDocument/2006/relationships/image" Target="../media/image505.png"/><Relationship Id="rId29" Type="http://schemas.openxmlformats.org/officeDocument/2006/relationships/image" Target="../media/image5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5.png"/><Relationship Id="rId11" Type="http://schemas.openxmlformats.org/officeDocument/2006/relationships/image" Target="../media/image500.png"/><Relationship Id="rId24" Type="http://schemas.openxmlformats.org/officeDocument/2006/relationships/image" Target="../media/image513.png"/><Relationship Id="rId32" Type="http://schemas.openxmlformats.org/officeDocument/2006/relationships/image" Target="../media/image521.png"/><Relationship Id="rId37" Type="http://schemas.openxmlformats.org/officeDocument/2006/relationships/image" Target="../media/image526.png"/><Relationship Id="rId40" Type="http://schemas.openxmlformats.org/officeDocument/2006/relationships/image" Target="../media/image529.png"/><Relationship Id="rId45" Type="http://schemas.openxmlformats.org/officeDocument/2006/relationships/image" Target="../media/image534.png"/><Relationship Id="rId5" Type="http://schemas.openxmlformats.org/officeDocument/2006/relationships/image" Target="../media/image494.png"/><Relationship Id="rId15" Type="http://schemas.openxmlformats.org/officeDocument/2006/relationships/image" Target="../media/image504.png"/><Relationship Id="rId23" Type="http://schemas.openxmlformats.org/officeDocument/2006/relationships/image" Target="../media/image512.png"/><Relationship Id="rId28" Type="http://schemas.openxmlformats.org/officeDocument/2006/relationships/image" Target="../media/image517.png"/><Relationship Id="rId36" Type="http://schemas.openxmlformats.org/officeDocument/2006/relationships/image" Target="../media/image525.png"/><Relationship Id="rId10" Type="http://schemas.openxmlformats.org/officeDocument/2006/relationships/image" Target="../media/image499.png"/><Relationship Id="rId19" Type="http://schemas.openxmlformats.org/officeDocument/2006/relationships/image" Target="../media/image508.png"/><Relationship Id="rId31" Type="http://schemas.openxmlformats.org/officeDocument/2006/relationships/image" Target="../media/image520.png"/><Relationship Id="rId44" Type="http://schemas.openxmlformats.org/officeDocument/2006/relationships/image" Target="../media/image533.png"/><Relationship Id="rId4" Type="http://schemas.openxmlformats.org/officeDocument/2006/relationships/image" Target="../media/image493.png"/><Relationship Id="rId9" Type="http://schemas.openxmlformats.org/officeDocument/2006/relationships/image" Target="../media/image498.png"/><Relationship Id="rId14" Type="http://schemas.openxmlformats.org/officeDocument/2006/relationships/image" Target="../media/image503.png"/><Relationship Id="rId22" Type="http://schemas.openxmlformats.org/officeDocument/2006/relationships/image" Target="../media/image511.png"/><Relationship Id="rId27" Type="http://schemas.openxmlformats.org/officeDocument/2006/relationships/image" Target="../media/image516.png"/><Relationship Id="rId30" Type="http://schemas.openxmlformats.org/officeDocument/2006/relationships/image" Target="../media/image519.png"/><Relationship Id="rId35" Type="http://schemas.openxmlformats.org/officeDocument/2006/relationships/image" Target="../media/image524.png"/><Relationship Id="rId43" Type="http://schemas.openxmlformats.org/officeDocument/2006/relationships/image" Target="../media/image532.png"/><Relationship Id="rId8" Type="http://schemas.openxmlformats.org/officeDocument/2006/relationships/image" Target="../media/image497.png"/><Relationship Id="rId3" Type="http://schemas.openxmlformats.org/officeDocument/2006/relationships/image" Target="../media/image492.png"/><Relationship Id="rId12" Type="http://schemas.openxmlformats.org/officeDocument/2006/relationships/image" Target="../media/image501.png"/><Relationship Id="rId17" Type="http://schemas.openxmlformats.org/officeDocument/2006/relationships/image" Target="../media/image506.png"/><Relationship Id="rId25" Type="http://schemas.openxmlformats.org/officeDocument/2006/relationships/image" Target="../media/image514.png"/><Relationship Id="rId33" Type="http://schemas.openxmlformats.org/officeDocument/2006/relationships/image" Target="../media/image522.png"/><Relationship Id="rId38" Type="http://schemas.openxmlformats.org/officeDocument/2006/relationships/image" Target="../media/image527.png"/><Relationship Id="rId46" Type="http://schemas.openxmlformats.org/officeDocument/2006/relationships/image" Target="../media/image535.png"/><Relationship Id="rId20" Type="http://schemas.openxmlformats.org/officeDocument/2006/relationships/image" Target="../media/image509.png"/><Relationship Id="rId41" Type="http://schemas.openxmlformats.org/officeDocument/2006/relationships/image" Target="../media/image530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61.png"/><Relationship Id="rId21" Type="http://schemas.openxmlformats.org/officeDocument/2006/relationships/image" Target="../media/image556.png"/><Relationship Id="rId34" Type="http://schemas.openxmlformats.org/officeDocument/2006/relationships/image" Target="../media/image569.png"/><Relationship Id="rId42" Type="http://schemas.openxmlformats.org/officeDocument/2006/relationships/image" Target="../media/image577.png"/><Relationship Id="rId47" Type="http://schemas.openxmlformats.org/officeDocument/2006/relationships/image" Target="../media/image582.png"/><Relationship Id="rId50" Type="http://schemas.openxmlformats.org/officeDocument/2006/relationships/image" Target="../media/image585.png"/><Relationship Id="rId55" Type="http://schemas.openxmlformats.org/officeDocument/2006/relationships/image" Target="../media/image590.png"/><Relationship Id="rId63" Type="http://schemas.openxmlformats.org/officeDocument/2006/relationships/image" Target="../media/image598.png"/><Relationship Id="rId7" Type="http://schemas.openxmlformats.org/officeDocument/2006/relationships/image" Target="../media/image542.png"/><Relationship Id="rId2" Type="http://schemas.openxmlformats.org/officeDocument/2006/relationships/image" Target="../media/image537.png"/><Relationship Id="rId16" Type="http://schemas.openxmlformats.org/officeDocument/2006/relationships/image" Target="../media/image551.png"/><Relationship Id="rId29" Type="http://schemas.openxmlformats.org/officeDocument/2006/relationships/image" Target="../media/image564.png"/><Relationship Id="rId11" Type="http://schemas.openxmlformats.org/officeDocument/2006/relationships/image" Target="../media/image546.png"/><Relationship Id="rId24" Type="http://schemas.openxmlformats.org/officeDocument/2006/relationships/image" Target="../media/image559.png"/><Relationship Id="rId32" Type="http://schemas.openxmlformats.org/officeDocument/2006/relationships/image" Target="../media/image567.png"/><Relationship Id="rId37" Type="http://schemas.openxmlformats.org/officeDocument/2006/relationships/image" Target="../media/image572.png"/><Relationship Id="rId40" Type="http://schemas.openxmlformats.org/officeDocument/2006/relationships/image" Target="../media/image575.png"/><Relationship Id="rId45" Type="http://schemas.openxmlformats.org/officeDocument/2006/relationships/image" Target="../media/image580.png"/><Relationship Id="rId53" Type="http://schemas.openxmlformats.org/officeDocument/2006/relationships/image" Target="../media/image588.png"/><Relationship Id="rId58" Type="http://schemas.openxmlformats.org/officeDocument/2006/relationships/image" Target="../media/image593.png"/><Relationship Id="rId66" Type="http://schemas.openxmlformats.org/officeDocument/2006/relationships/image" Target="../media/image601.png"/><Relationship Id="rId5" Type="http://schemas.openxmlformats.org/officeDocument/2006/relationships/image" Target="../media/image540.png"/><Relationship Id="rId61" Type="http://schemas.openxmlformats.org/officeDocument/2006/relationships/image" Target="../media/image596.png"/><Relationship Id="rId19" Type="http://schemas.openxmlformats.org/officeDocument/2006/relationships/image" Target="../media/image554.png"/><Relationship Id="rId14" Type="http://schemas.openxmlformats.org/officeDocument/2006/relationships/image" Target="../media/image549.png"/><Relationship Id="rId22" Type="http://schemas.openxmlformats.org/officeDocument/2006/relationships/image" Target="../media/image557.png"/><Relationship Id="rId27" Type="http://schemas.openxmlformats.org/officeDocument/2006/relationships/image" Target="../media/image562.png"/><Relationship Id="rId30" Type="http://schemas.openxmlformats.org/officeDocument/2006/relationships/image" Target="../media/image565.png"/><Relationship Id="rId35" Type="http://schemas.openxmlformats.org/officeDocument/2006/relationships/image" Target="../media/image570.png"/><Relationship Id="rId43" Type="http://schemas.openxmlformats.org/officeDocument/2006/relationships/image" Target="../media/image578.png"/><Relationship Id="rId48" Type="http://schemas.openxmlformats.org/officeDocument/2006/relationships/image" Target="../media/image583.png"/><Relationship Id="rId56" Type="http://schemas.openxmlformats.org/officeDocument/2006/relationships/image" Target="../media/image591.png"/><Relationship Id="rId64" Type="http://schemas.openxmlformats.org/officeDocument/2006/relationships/image" Target="../media/image599.png"/><Relationship Id="rId8" Type="http://schemas.openxmlformats.org/officeDocument/2006/relationships/image" Target="../media/image543.png"/><Relationship Id="rId51" Type="http://schemas.openxmlformats.org/officeDocument/2006/relationships/image" Target="../media/image586.png"/><Relationship Id="rId3" Type="http://schemas.openxmlformats.org/officeDocument/2006/relationships/image" Target="../media/image538.png"/><Relationship Id="rId12" Type="http://schemas.openxmlformats.org/officeDocument/2006/relationships/image" Target="../media/image547.png"/><Relationship Id="rId17" Type="http://schemas.openxmlformats.org/officeDocument/2006/relationships/image" Target="../media/image552.png"/><Relationship Id="rId25" Type="http://schemas.openxmlformats.org/officeDocument/2006/relationships/image" Target="../media/image560.png"/><Relationship Id="rId33" Type="http://schemas.openxmlformats.org/officeDocument/2006/relationships/image" Target="../media/image568.png"/><Relationship Id="rId38" Type="http://schemas.openxmlformats.org/officeDocument/2006/relationships/image" Target="../media/image573.png"/><Relationship Id="rId46" Type="http://schemas.openxmlformats.org/officeDocument/2006/relationships/image" Target="../media/image581.png"/><Relationship Id="rId59" Type="http://schemas.openxmlformats.org/officeDocument/2006/relationships/image" Target="../media/image594.png"/><Relationship Id="rId67" Type="http://schemas.openxmlformats.org/officeDocument/2006/relationships/image" Target="../media/image602.png"/><Relationship Id="rId20" Type="http://schemas.openxmlformats.org/officeDocument/2006/relationships/image" Target="../media/image555.png"/><Relationship Id="rId41" Type="http://schemas.openxmlformats.org/officeDocument/2006/relationships/image" Target="../media/image576.png"/><Relationship Id="rId54" Type="http://schemas.openxmlformats.org/officeDocument/2006/relationships/image" Target="../media/image589.png"/><Relationship Id="rId62" Type="http://schemas.openxmlformats.org/officeDocument/2006/relationships/image" Target="../media/image5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1.png"/><Relationship Id="rId15" Type="http://schemas.openxmlformats.org/officeDocument/2006/relationships/image" Target="../media/image550.png"/><Relationship Id="rId23" Type="http://schemas.openxmlformats.org/officeDocument/2006/relationships/image" Target="../media/image558.png"/><Relationship Id="rId28" Type="http://schemas.openxmlformats.org/officeDocument/2006/relationships/image" Target="../media/image563.png"/><Relationship Id="rId36" Type="http://schemas.openxmlformats.org/officeDocument/2006/relationships/image" Target="../media/image571.png"/><Relationship Id="rId49" Type="http://schemas.openxmlformats.org/officeDocument/2006/relationships/image" Target="../media/image584.png"/><Relationship Id="rId57" Type="http://schemas.openxmlformats.org/officeDocument/2006/relationships/image" Target="../media/image592.png"/><Relationship Id="rId10" Type="http://schemas.openxmlformats.org/officeDocument/2006/relationships/image" Target="../media/image545.png"/><Relationship Id="rId31" Type="http://schemas.openxmlformats.org/officeDocument/2006/relationships/image" Target="../media/image566.png"/><Relationship Id="rId44" Type="http://schemas.openxmlformats.org/officeDocument/2006/relationships/image" Target="../media/image579.png"/><Relationship Id="rId52" Type="http://schemas.openxmlformats.org/officeDocument/2006/relationships/image" Target="../media/image587.png"/><Relationship Id="rId60" Type="http://schemas.openxmlformats.org/officeDocument/2006/relationships/image" Target="../media/image595.png"/><Relationship Id="rId65" Type="http://schemas.openxmlformats.org/officeDocument/2006/relationships/image" Target="../media/image600.png"/><Relationship Id="rId4" Type="http://schemas.openxmlformats.org/officeDocument/2006/relationships/image" Target="../media/image539.png"/><Relationship Id="rId9" Type="http://schemas.openxmlformats.org/officeDocument/2006/relationships/image" Target="../media/image544.png"/><Relationship Id="rId13" Type="http://schemas.openxmlformats.org/officeDocument/2006/relationships/image" Target="../media/image548.png"/><Relationship Id="rId18" Type="http://schemas.openxmlformats.org/officeDocument/2006/relationships/image" Target="../media/image553.png"/><Relationship Id="rId39" Type="http://schemas.openxmlformats.org/officeDocument/2006/relationships/image" Target="../media/image57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9.png"/><Relationship Id="rId13" Type="http://schemas.openxmlformats.org/officeDocument/2006/relationships/image" Target="../media/image614.png"/><Relationship Id="rId18" Type="http://schemas.openxmlformats.org/officeDocument/2006/relationships/image" Target="../media/image617.png"/><Relationship Id="rId26" Type="http://schemas.openxmlformats.org/officeDocument/2006/relationships/image" Target="../media/image601.png"/><Relationship Id="rId3" Type="http://schemas.openxmlformats.org/officeDocument/2006/relationships/image" Target="../media/image604.png"/><Relationship Id="rId21" Type="http://schemas.openxmlformats.org/officeDocument/2006/relationships/image" Target="../media/image620.png"/><Relationship Id="rId7" Type="http://schemas.openxmlformats.org/officeDocument/2006/relationships/image" Target="../media/image608.png"/><Relationship Id="rId12" Type="http://schemas.openxmlformats.org/officeDocument/2006/relationships/image" Target="../media/image613.png"/><Relationship Id="rId17" Type="http://schemas.openxmlformats.org/officeDocument/2006/relationships/image" Target="../media/image11.png"/><Relationship Id="rId25" Type="http://schemas.openxmlformats.org/officeDocument/2006/relationships/image" Target="../media/image600.png"/><Relationship Id="rId2" Type="http://schemas.openxmlformats.org/officeDocument/2006/relationships/image" Target="../media/image603.png"/><Relationship Id="rId16" Type="http://schemas.openxmlformats.org/officeDocument/2006/relationships/image" Target="../media/image616.png"/><Relationship Id="rId20" Type="http://schemas.openxmlformats.org/officeDocument/2006/relationships/image" Target="../media/image6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7.png"/><Relationship Id="rId11" Type="http://schemas.openxmlformats.org/officeDocument/2006/relationships/image" Target="../media/image612.png"/><Relationship Id="rId24" Type="http://schemas.openxmlformats.org/officeDocument/2006/relationships/image" Target="../media/image599.png"/><Relationship Id="rId5" Type="http://schemas.openxmlformats.org/officeDocument/2006/relationships/image" Target="../media/image606.png"/><Relationship Id="rId15" Type="http://schemas.openxmlformats.org/officeDocument/2006/relationships/image" Target="../media/image9.png"/><Relationship Id="rId23" Type="http://schemas.openxmlformats.org/officeDocument/2006/relationships/image" Target="../media/image622.png"/><Relationship Id="rId10" Type="http://schemas.openxmlformats.org/officeDocument/2006/relationships/image" Target="../media/image611.png"/><Relationship Id="rId19" Type="http://schemas.openxmlformats.org/officeDocument/2006/relationships/image" Target="../media/image618.png"/><Relationship Id="rId4" Type="http://schemas.openxmlformats.org/officeDocument/2006/relationships/image" Target="../media/image605.png"/><Relationship Id="rId9" Type="http://schemas.openxmlformats.org/officeDocument/2006/relationships/image" Target="../media/image610.png"/><Relationship Id="rId14" Type="http://schemas.openxmlformats.org/officeDocument/2006/relationships/image" Target="../media/image615.png"/><Relationship Id="rId22" Type="http://schemas.openxmlformats.org/officeDocument/2006/relationships/image" Target="../media/image621.png"/><Relationship Id="rId27" Type="http://schemas.openxmlformats.org/officeDocument/2006/relationships/image" Target="../media/image60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5.png"/><Relationship Id="rId13" Type="http://schemas.openxmlformats.org/officeDocument/2006/relationships/image" Target="../media/image610.png"/><Relationship Id="rId18" Type="http://schemas.openxmlformats.org/officeDocument/2006/relationships/image" Target="../media/image600.png"/><Relationship Id="rId3" Type="http://schemas.openxmlformats.org/officeDocument/2006/relationships/image" Target="../media/image612.png"/><Relationship Id="rId7" Type="http://schemas.openxmlformats.org/officeDocument/2006/relationships/image" Target="../media/image604.png"/><Relationship Id="rId12" Type="http://schemas.openxmlformats.org/officeDocument/2006/relationships/image" Target="../media/image609.png"/><Relationship Id="rId17" Type="http://schemas.openxmlformats.org/officeDocument/2006/relationships/image" Target="../media/image599.png"/><Relationship Id="rId2" Type="http://schemas.openxmlformats.org/officeDocument/2006/relationships/image" Target="../media/image611.png"/><Relationship Id="rId16" Type="http://schemas.openxmlformats.org/officeDocument/2006/relationships/image" Target="../media/image625.png"/><Relationship Id="rId20" Type="http://schemas.openxmlformats.org/officeDocument/2006/relationships/image" Target="../media/image6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3.png"/><Relationship Id="rId11" Type="http://schemas.openxmlformats.org/officeDocument/2006/relationships/image" Target="../media/image608.png"/><Relationship Id="rId5" Type="http://schemas.openxmlformats.org/officeDocument/2006/relationships/image" Target="../media/image614.png"/><Relationship Id="rId15" Type="http://schemas.openxmlformats.org/officeDocument/2006/relationships/image" Target="../media/image624.png"/><Relationship Id="rId10" Type="http://schemas.openxmlformats.org/officeDocument/2006/relationships/image" Target="../media/image607.png"/><Relationship Id="rId19" Type="http://schemas.openxmlformats.org/officeDocument/2006/relationships/image" Target="../media/image601.png"/><Relationship Id="rId4" Type="http://schemas.openxmlformats.org/officeDocument/2006/relationships/image" Target="../media/image613.png"/><Relationship Id="rId9" Type="http://schemas.openxmlformats.org/officeDocument/2006/relationships/image" Target="../media/image606.png"/><Relationship Id="rId14" Type="http://schemas.openxmlformats.org/officeDocument/2006/relationships/image" Target="../media/image6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2.png"/><Relationship Id="rId13" Type="http://schemas.openxmlformats.org/officeDocument/2006/relationships/image" Target="../media/image637.png"/><Relationship Id="rId18" Type="http://schemas.openxmlformats.org/officeDocument/2006/relationships/image" Target="../media/image642.png"/><Relationship Id="rId3" Type="http://schemas.openxmlformats.org/officeDocument/2006/relationships/image" Target="../media/image627.png"/><Relationship Id="rId21" Type="http://schemas.openxmlformats.org/officeDocument/2006/relationships/image" Target="../media/image645.png"/><Relationship Id="rId7" Type="http://schemas.openxmlformats.org/officeDocument/2006/relationships/image" Target="../media/image631.png"/><Relationship Id="rId12" Type="http://schemas.openxmlformats.org/officeDocument/2006/relationships/image" Target="../media/image636.png"/><Relationship Id="rId17" Type="http://schemas.openxmlformats.org/officeDocument/2006/relationships/image" Target="../media/image641.png"/><Relationship Id="rId2" Type="http://schemas.openxmlformats.org/officeDocument/2006/relationships/image" Target="../media/image626.png"/><Relationship Id="rId16" Type="http://schemas.openxmlformats.org/officeDocument/2006/relationships/image" Target="../media/image640.png"/><Relationship Id="rId20" Type="http://schemas.openxmlformats.org/officeDocument/2006/relationships/image" Target="../media/image6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35.png"/><Relationship Id="rId5" Type="http://schemas.openxmlformats.org/officeDocument/2006/relationships/image" Target="../media/image629.png"/><Relationship Id="rId15" Type="http://schemas.openxmlformats.org/officeDocument/2006/relationships/image" Target="../media/image639.png"/><Relationship Id="rId10" Type="http://schemas.openxmlformats.org/officeDocument/2006/relationships/image" Target="../media/image634.png"/><Relationship Id="rId19" Type="http://schemas.openxmlformats.org/officeDocument/2006/relationships/image" Target="../media/image643.png"/><Relationship Id="rId4" Type="http://schemas.openxmlformats.org/officeDocument/2006/relationships/image" Target="../media/image628.png"/><Relationship Id="rId9" Type="http://schemas.openxmlformats.org/officeDocument/2006/relationships/image" Target="../media/image633.png"/><Relationship Id="rId14" Type="http://schemas.openxmlformats.org/officeDocument/2006/relationships/image" Target="../media/image638.png"/><Relationship Id="rId22" Type="http://schemas.openxmlformats.org/officeDocument/2006/relationships/image" Target="../media/image646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8.png"/><Relationship Id="rId18" Type="http://schemas.openxmlformats.org/officeDocument/2006/relationships/image" Target="../media/image663.png"/><Relationship Id="rId26" Type="http://schemas.openxmlformats.org/officeDocument/2006/relationships/image" Target="../media/image671.png"/><Relationship Id="rId39" Type="http://schemas.openxmlformats.org/officeDocument/2006/relationships/image" Target="../media/image684.png"/><Relationship Id="rId21" Type="http://schemas.openxmlformats.org/officeDocument/2006/relationships/image" Target="../media/image666.png"/><Relationship Id="rId34" Type="http://schemas.openxmlformats.org/officeDocument/2006/relationships/image" Target="../media/image679.png"/><Relationship Id="rId42" Type="http://schemas.openxmlformats.org/officeDocument/2006/relationships/image" Target="../media/image687.png"/><Relationship Id="rId47" Type="http://schemas.openxmlformats.org/officeDocument/2006/relationships/image" Target="../media/image692.png"/><Relationship Id="rId50" Type="http://schemas.openxmlformats.org/officeDocument/2006/relationships/image" Target="../media/image695.png"/><Relationship Id="rId55" Type="http://schemas.openxmlformats.org/officeDocument/2006/relationships/image" Target="../media/image631.png"/><Relationship Id="rId7" Type="http://schemas.openxmlformats.org/officeDocument/2006/relationships/image" Target="../media/image652.png"/><Relationship Id="rId2" Type="http://schemas.openxmlformats.org/officeDocument/2006/relationships/image" Target="../media/image647.png"/><Relationship Id="rId16" Type="http://schemas.openxmlformats.org/officeDocument/2006/relationships/image" Target="../media/image661.png"/><Relationship Id="rId29" Type="http://schemas.openxmlformats.org/officeDocument/2006/relationships/image" Target="../media/image674.png"/><Relationship Id="rId11" Type="http://schemas.openxmlformats.org/officeDocument/2006/relationships/image" Target="../media/image656.png"/><Relationship Id="rId24" Type="http://schemas.openxmlformats.org/officeDocument/2006/relationships/image" Target="../media/image669.png"/><Relationship Id="rId32" Type="http://schemas.openxmlformats.org/officeDocument/2006/relationships/image" Target="../media/image677.png"/><Relationship Id="rId37" Type="http://schemas.openxmlformats.org/officeDocument/2006/relationships/image" Target="../media/image682.png"/><Relationship Id="rId40" Type="http://schemas.openxmlformats.org/officeDocument/2006/relationships/image" Target="../media/image685.png"/><Relationship Id="rId45" Type="http://schemas.openxmlformats.org/officeDocument/2006/relationships/image" Target="../media/image690.png"/><Relationship Id="rId53" Type="http://schemas.openxmlformats.org/officeDocument/2006/relationships/image" Target="../media/image698.png"/><Relationship Id="rId58" Type="http://schemas.openxmlformats.org/officeDocument/2006/relationships/image" Target="../media/image491.png"/><Relationship Id="rId5" Type="http://schemas.openxmlformats.org/officeDocument/2006/relationships/image" Target="../media/image650.png"/><Relationship Id="rId19" Type="http://schemas.openxmlformats.org/officeDocument/2006/relationships/image" Target="../media/image664.png"/><Relationship Id="rId4" Type="http://schemas.openxmlformats.org/officeDocument/2006/relationships/image" Target="../media/image649.png"/><Relationship Id="rId9" Type="http://schemas.openxmlformats.org/officeDocument/2006/relationships/image" Target="../media/image654.png"/><Relationship Id="rId14" Type="http://schemas.openxmlformats.org/officeDocument/2006/relationships/image" Target="../media/image659.png"/><Relationship Id="rId22" Type="http://schemas.openxmlformats.org/officeDocument/2006/relationships/image" Target="../media/image667.png"/><Relationship Id="rId27" Type="http://schemas.openxmlformats.org/officeDocument/2006/relationships/image" Target="../media/image672.png"/><Relationship Id="rId30" Type="http://schemas.openxmlformats.org/officeDocument/2006/relationships/image" Target="../media/image675.png"/><Relationship Id="rId35" Type="http://schemas.openxmlformats.org/officeDocument/2006/relationships/image" Target="../media/image680.png"/><Relationship Id="rId43" Type="http://schemas.openxmlformats.org/officeDocument/2006/relationships/image" Target="../media/image688.png"/><Relationship Id="rId48" Type="http://schemas.openxmlformats.org/officeDocument/2006/relationships/image" Target="../media/image693.png"/><Relationship Id="rId56" Type="http://schemas.openxmlformats.org/officeDocument/2006/relationships/image" Target="../media/image700.png"/><Relationship Id="rId8" Type="http://schemas.openxmlformats.org/officeDocument/2006/relationships/image" Target="../media/image653.png"/><Relationship Id="rId51" Type="http://schemas.openxmlformats.org/officeDocument/2006/relationships/image" Target="../media/image696.png"/><Relationship Id="rId3" Type="http://schemas.openxmlformats.org/officeDocument/2006/relationships/image" Target="../media/image648.png"/><Relationship Id="rId12" Type="http://schemas.openxmlformats.org/officeDocument/2006/relationships/image" Target="../media/image657.png"/><Relationship Id="rId17" Type="http://schemas.openxmlformats.org/officeDocument/2006/relationships/image" Target="../media/image662.png"/><Relationship Id="rId25" Type="http://schemas.openxmlformats.org/officeDocument/2006/relationships/image" Target="../media/image670.png"/><Relationship Id="rId33" Type="http://schemas.openxmlformats.org/officeDocument/2006/relationships/image" Target="../media/image678.png"/><Relationship Id="rId38" Type="http://schemas.openxmlformats.org/officeDocument/2006/relationships/image" Target="../media/image683.png"/><Relationship Id="rId46" Type="http://schemas.openxmlformats.org/officeDocument/2006/relationships/image" Target="../media/image691.png"/><Relationship Id="rId59" Type="http://schemas.openxmlformats.org/officeDocument/2006/relationships/image" Target="../media/image492.png"/><Relationship Id="rId20" Type="http://schemas.openxmlformats.org/officeDocument/2006/relationships/image" Target="../media/image665.png"/><Relationship Id="rId41" Type="http://schemas.openxmlformats.org/officeDocument/2006/relationships/image" Target="../media/image686.png"/><Relationship Id="rId54" Type="http://schemas.openxmlformats.org/officeDocument/2006/relationships/image" Target="../media/image69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1.png"/><Relationship Id="rId15" Type="http://schemas.openxmlformats.org/officeDocument/2006/relationships/image" Target="../media/image660.png"/><Relationship Id="rId23" Type="http://schemas.openxmlformats.org/officeDocument/2006/relationships/image" Target="../media/image668.png"/><Relationship Id="rId28" Type="http://schemas.openxmlformats.org/officeDocument/2006/relationships/image" Target="../media/image673.png"/><Relationship Id="rId36" Type="http://schemas.openxmlformats.org/officeDocument/2006/relationships/image" Target="../media/image681.png"/><Relationship Id="rId49" Type="http://schemas.openxmlformats.org/officeDocument/2006/relationships/image" Target="../media/image694.png"/><Relationship Id="rId57" Type="http://schemas.openxmlformats.org/officeDocument/2006/relationships/image" Target="../media/image701.png"/><Relationship Id="rId10" Type="http://schemas.openxmlformats.org/officeDocument/2006/relationships/image" Target="../media/image655.png"/><Relationship Id="rId31" Type="http://schemas.openxmlformats.org/officeDocument/2006/relationships/image" Target="../media/image676.png"/><Relationship Id="rId44" Type="http://schemas.openxmlformats.org/officeDocument/2006/relationships/image" Target="../media/image689.png"/><Relationship Id="rId52" Type="http://schemas.openxmlformats.org/officeDocument/2006/relationships/image" Target="../media/image697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3.png"/><Relationship Id="rId18" Type="http://schemas.openxmlformats.org/officeDocument/2006/relationships/image" Target="../media/image718.png"/><Relationship Id="rId26" Type="http://schemas.openxmlformats.org/officeDocument/2006/relationships/image" Target="../media/image726.png"/><Relationship Id="rId39" Type="http://schemas.openxmlformats.org/officeDocument/2006/relationships/image" Target="../media/image739.png"/><Relationship Id="rId21" Type="http://schemas.openxmlformats.org/officeDocument/2006/relationships/image" Target="../media/image721.png"/><Relationship Id="rId34" Type="http://schemas.openxmlformats.org/officeDocument/2006/relationships/image" Target="../media/image734.png"/><Relationship Id="rId42" Type="http://schemas.openxmlformats.org/officeDocument/2006/relationships/image" Target="../media/image742.png"/><Relationship Id="rId47" Type="http://schemas.openxmlformats.org/officeDocument/2006/relationships/image" Target="../media/image599.png"/><Relationship Id="rId50" Type="http://schemas.openxmlformats.org/officeDocument/2006/relationships/image" Target="../media/image602.png"/><Relationship Id="rId7" Type="http://schemas.openxmlformats.org/officeDocument/2006/relationships/image" Target="../media/image707.png"/><Relationship Id="rId2" Type="http://schemas.openxmlformats.org/officeDocument/2006/relationships/image" Target="../media/image702.png"/><Relationship Id="rId16" Type="http://schemas.openxmlformats.org/officeDocument/2006/relationships/image" Target="../media/image716.png"/><Relationship Id="rId29" Type="http://schemas.openxmlformats.org/officeDocument/2006/relationships/image" Target="../media/image729.png"/><Relationship Id="rId11" Type="http://schemas.openxmlformats.org/officeDocument/2006/relationships/image" Target="../media/image711.png"/><Relationship Id="rId24" Type="http://schemas.openxmlformats.org/officeDocument/2006/relationships/image" Target="../media/image724.png"/><Relationship Id="rId32" Type="http://schemas.openxmlformats.org/officeDocument/2006/relationships/image" Target="../media/image732.png"/><Relationship Id="rId37" Type="http://schemas.openxmlformats.org/officeDocument/2006/relationships/image" Target="../media/image737.png"/><Relationship Id="rId40" Type="http://schemas.openxmlformats.org/officeDocument/2006/relationships/image" Target="../media/image740.png"/><Relationship Id="rId45" Type="http://schemas.openxmlformats.org/officeDocument/2006/relationships/image" Target="../media/image745.png"/><Relationship Id="rId5" Type="http://schemas.openxmlformats.org/officeDocument/2006/relationships/image" Target="../media/image705.png"/><Relationship Id="rId15" Type="http://schemas.openxmlformats.org/officeDocument/2006/relationships/image" Target="../media/image715.png"/><Relationship Id="rId23" Type="http://schemas.openxmlformats.org/officeDocument/2006/relationships/image" Target="../media/image723.png"/><Relationship Id="rId28" Type="http://schemas.openxmlformats.org/officeDocument/2006/relationships/image" Target="../media/image728.png"/><Relationship Id="rId36" Type="http://schemas.openxmlformats.org/officeDocument/2006/relationships/image" Target="../media/image736.png"/><Relationship Id="rId49" Type="http://schemas.openxmlformats.org/officeDocument/2006/relationships/image" Target="../media/image601.png"/><Relationship Id="rId10" Type="http://schemas.openxmlformats.org/officeDocument/2006/relationships/image" Target="../media/image710.png"/><Relationship Id="rId19" Type="http://schemas.openxmlformats.org/officeDocument/2006/relationships/image" Target="../media/image719.png"/><Relationship Id="rId31" Type="http://schemas.openxmlformats.org/officeDocument/2006/relationships/image" Target="../media/image731.png"/><Relationship Id="rId44" Type="http://schemas.openxmlformats.org/officeDocument/2006/relationships/image" Target="../media/image744.png"/><Relationship Id="rId4" Type="http://schemas.openxmlformats.org/officeDocument/2006/relationships/image" Target="../media/image704.png"/><Relationship Id="rId9" Type="http://schemas.openxmlformats.org/officeDocument/2006/relationships/image" Target="../media/image709.png"/><Relationship Id="rId14" Type="http://schemas.openxmlformats.org/officeDocument/2006/relationships/image" Target="../media/image714.png"/><Relationship Id="rId22" Type="http://schemas.openxmlformats.org/officeDocument/2006/relationships/image" Target="../media/image722.png"/><Relationship Id="rId27" Type="http://schemas.openxmlformats.org/officeDocument/2006/relationships/image" Target="../media/image727.png"/><Relationship Id="rId30" Type="http://schemas.openxmlformats.org/officeDocument/2006/relationships/image" Target="../media/image730.png"/><Relationship Id="rId35" Type="http://schemas.openxmlformats.org/officeDocument/2006/relationships/image" Target="../media/image735.png"/><Relationship Id="rId43" Type="http://schemas.openxmlformats.org/officeDocument/2006/relationships/image" Target="../media/image743.png"/><Relationship Id="rId48" Type="http://schemas.openxmlformats.org/officeDocument/2006/relationships/image" Target="../media/image600.png"/><Relationship Id="rId8" Type="http://schemas.openxmlformats.org/officeDocument/2006/relationships/image" Target="../media/image708.png"/><Relationship Id="rId3" Type="http://schemas.openxmlformats.org/officeDocument/2006/relationships/image" Target="../media/image703.png"/><Relationship Id="rId12" Type="http://schemas.openxmlformats.org/officeDocument/2006/relationships/image" Target="../media/image712.png"/><Relationship Id="rId17" Type="http://schemas.openxmlformats.org/officeDocument/2006/relationships/image" Target="../media/image717.png"/><Relationship Id="rId25" Type="http://schemas.openxmlformats.org/officeDocument/2006/relationships/image" Target="../media/image725.png"/><Relationship Id="rId33" Type="http://schemas.openxmlformats.org/officeDocument/2006/relationships/image" Target="../media/image733.png"/><Relationship Id="rId38" Type="http://schemas.openxmlformats.org/officeDocument/2006/relationships/image" Target="../media/image738.png"/><Relationship Id="rId46" Type="http://schemas.openxmlformats.org/officeDocument/2006/relationships/image" Target="../media/image746.png"/><Relationship Id="rId20" Type="http://schemas.openxmlformats.org/officeDocument/2006/relationships/image" Target="../media/image720.png"/><Relationship Id="rId41" Type="http://schemas.openxmlformats.org/officeDocument/2006/relationships/image" Target="../media/image7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3.png"/><Relationship Id="rId13" Type="http://schemas.openxmlformats.org/officeDocument/2006/relationships/image" Target="../media/image754.png"/><Relationship Id="rId3" Type="http://schemas.openxmlformats.org/officeDocument/2006/relationships/image" Target="../media/image748.png"/><Relationship Id="rId7" Type="http://schemas.openxmlformats.org/officeDocument/2006/relationships/image" Target="../media/image752.png"/><Relationship Id="rId12" Type="http://schemas.openxmlformats.org/officeDocument/2006/relationships/image" Target="../media/image614.png"/><Relationship Id="rId17" Type="http://schemas.openxmlformats.org/officeDocument/2006/relationships/image" Target="../media/image602.png"/><Relationship Id="rId2" Type="http://schemas.openxmlformats.org/officeDocument/2006/relationships/image" Target="../media/image747.png"/><Relationship Id="rId16" Type="http://schemas.openxmlformats.org/officeDocument/2006/relationships/image" Target="../media/image6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1.png"/><Relationship Id="rId11" Type="http://schemas.openxmlformats.org/officeDocument/2006/relationships/image" Target="../media/image613.png"/><Relationship Id="rId5" Type="http://schemas.openxmlformats.org/officeDocument/2006/relationships/image" Target="../media/image750.png"/><Relationship Id="rId15" Type="http://schemas.openxmlformats.org/officeDocument/2006/relationships/image" Target="../media/image600.png"/><Relationship Id="rId10" Type="http://schemas.openxmlformats.org/officeDocument/2006/relationships/image" Target="../media/image612.png"/><Relationship Id="rId4" Type="http://schemas.openxmlformats.org/officeDocument/2006/relationships/image" Target="../media/image749.png"/><Relationship Id="rId9" Type="http://schemas.openxmlformats.org/officeDocument/2006/relationships/image" Target="../media/image611.png"/><Relationship Id="rId14" Type="http://schemas.openxmlformats.org/officeDocument/2006/relationships/image" Target="../media/image599.png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79.png"/><Relationship Id="rId21" Type="http://schemas.openxmlformats.org/officeDocument/2006/relationships/image" Target="../media/image774.png"/><Relationship Id="rId42" Type="http://schemas.openxmlformats.org/officeDocument/2006/relationships/image" Target="../media/image795.png"/><Relationship Id="rId47" Type="http://schemas.openxmlformats.org/officeDocument/2006/relationships/image" Target="../media/image800.png"/><Relationship Id="rId63" Type="http://schemas.openxmlformats.org/officeDocument/2006/relationships/image" Target="../media/image816.png"/><Relationship Id="rId68" Type="http://schemas.openxmlformats.org/officeDocument/2006/relationships/image" Target="../media/image821.png"/><Relationship Id="rId84" Type="http://schemas.openxmlformats.org/officeDocument/2006/relationships/image" Target="../media/image837.png"/><Relationship Id="rId16" Type="http://schemas.openxmlformats.org/officeDocument/2006/relationships/image" Target="../media/image769.png"/><Relationship Id="rId11" Type="http://schemas.openxmlformats.org/officeDocument/2006/relationships/image" Target="../media/image764.png"/><Relationship Id="rId32" Type="http://schemas.openxmlformats.org/officeDocument/2006/relationships/image" Target="../media/image785.png"/><Relationship Id="rId37" Type="http://schemas.openxmlformats.org/officeDocument/2006/relationships/image" Target="../media/image790.png"/><Relationship Id="rId53" Type="http://schemas.openxmlformats.org/officeDocument/2006/relationships/image" Target="../media/image806.png"/><Relationship Id="rId58" Type="http://schemas.openxmlformats.org/officeDocument/2006/relationships/image" Target="../media/image811.png"/><Relationship Id="rId74" Type="http://schemas.openxmlformats.org/officeDocument/2006/relationships/image" Target="../media/image827.png"/><Relationship Id="rId79" Type="http://schemas.openxmlformats.org/officeDocument/2006/relationships/image" Target="../media/image832.png"/><Relationship Id="rId5" Type="http://schemas.openxmlformats.org/officeDocument/2006/relationships/image" Target="../media/image758.png"/><Relationship Id="rId19" Type="http://schemas.openxmlformats.org/officeDocument/2006/relationships/image" Target="../media/image772.png"/><Relationship Id="rId14" Type="http://schemas.openxmlformats.org/officeDocument/2006/relationships/image" Target="../media/image767.png"/><Relationship Id="rId22" Type="http://schemas.openxmlformats.org/officeDocument/2006/relationships/image" Target="../media/image775.png"/><Relationship Id="rId27" Type="http://schemas.openxmlformats.org/officeDocument/2006/relationships/image" Target="../media/image780.png"/><Relationship Id="rId30" Type="http://schemas.openxmlformats.org/officeDocument/2006/relationships/image" Target="../media/image783.png"/><Relationship Id="rId35" Type="http://schemas.openxmlformats.org/officeDocument/2006/relationships/image" Target="../media/image788.png"/><Relationship Id="rId43" Type="http://schemas.openxmlformats.org/officeDocument/2006/relationships/image" Target="../media/image796.png"/><Relationship Id="rId48" Type="http://schemas.openxmlformats.org/officeDocument/2006/relationships/image" Target="../media/image801.png"/><Relationship Id="rId56" Type="http://schemas.openxmlformats.org/officeDocument/2006/relationships/image" Target="../media/image809.png"/><Relationship Id="rId64" Type="http://schemas.openxmlformats.org/officeDocument/2006/relationships/image" Target="../media/image817.png"/><Relationship Id="rId69" Type="http://schemas.openxmlformats.org/officeDocument/2006/relationships/image" Target="../media/image822.png"/><Relationship Id="rId77" Type="http://schemas.openxmlformats.org/officeDocument/2006/relationships/image" Target="../media/image830.png"/><Relationship Id="rId8" Type="http://schemas.openxmlformats.org/officeDocument/2006/relationships/image" Target="../media/image761.png"/><Relationship Id="rId51" Type="http://schemas.openxmlformats.org/officeDocument/2006/relationships/image" Target="../media/image804.png"/><Relationship Id="rId72" Type="http://schemas.openxmlformats.org/officeDocument/2006/relationships/image" Target="../media/image825.png"/><Relationship Id="rId80" Type="http://schemas.openxmlformats.org/officeDocument/2006/relationships/image" Target="../media/image833.png"/><Relationship Id="rId85" Type="http://schemas.openxmlformats.org/officeDocument/2006/relationships/image" Target="../media/image838.png"/><Relationship Id="rId3" Type="http://schemas.openxmlformats.org/officeDocument/2006/relationships/image" Target="../media/image756.png"/><Relationship Id="rId12" Type="http://schemas.openxmlformats.org/officeDocument/2006/relationships/image" Target="../media/image765.png"/><Relationship Id="rId17" Type="http://schemas.openxmlformats.org/officeDocument/2006/relationships/image" Target="../media/image770.png"/><Relationship Id="rId25" Type="http://schemas.openxmlformats.org/officeDocument/2006/relationships/image" Target="../media/image778.png"/><Relationship Id="rId33" Type="http://schemas.openxmlformats.org/officeDocument/2006/relationships/image" Target="../media/image786.png"/><Relationship Id="rId38" Type="http://schemas.openxmlformats.org/officeDocument/2006/relationships/image" Target="../media/image791.png"/><Relationship Id="rId46" Type="http://schemas.openxmlformats.org/officeDocument/2006/relationships/image" Target="../media/image799.png"/><Relationship Id="rId59" Type="http://schemas.openxmlformats.org/officeDocument/2006/relationships/image" Target="../media/image812.png"/><Relationship Id="rId67" Type="http://schemas.openxmlformats.org/officeDocument/2006/relationships/image" Target="../media/image820.png"/><Relationship Id="rId20" Type="http://schemas.openxmlformats.org/officeDocument/2006/relationships/image" Target="../media/image773.png"/><Relationship Id="rId41" Type="http://schemas.openxmlformats.org/officeDocument/2006/relationships/image" Target="../media/image794.png"/><Relationship Id="rId54" Type="http://schemas.openxmlformats.org/officeDocument/2006/relationships/image" Target="../media/image807.png"/><Relationship Id="rId62" Type="http://schemas.openxmlformats.org/officeDocument/2006/relationships/image" Target="../media/image815.png"/><Relationship Id="rId70" Type="http://schemas.openxmlformats.org/officeDocument/2006/relationships/image" Target="../media/image823.png"/><Relationship Id="rId75" Type="http://schemas.openxmlformats.org/officeDocument/2006/relationships/image" Target="../media/image828.png"/><Relationship Id="rId83" Type="http://schemas.openxmlformats.org/officeDocument/2006/relationships/image" Target="../media/image8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9.png"/><Relationship Id="rId15" Type="http://schemas.openxmlformats.org/officeDocument/2006/relationships/image" Target="../media/image768.png"/><Relationship Id="rId23" Type="http://schemas.openxmlformats.org/officeDocument/2006/relationships/image" Target="../media/image776.png"/><Relationship Id="rId28" Type="http://schemas.openxmlformats.org/officeDocument/2006/relationships/image" Target="../media/image781.png"/><Relationship Id="rId36" Type="http://schemas.openxmlformats.org/officeDocument/2006/relationships/image" Target="../media/image789.png"/><Relationship Id="rId49" Type="http://schemas.openxmlformats.org/officeDocument/2006/relationships/image" Target="../media/image802.png"/><Relationship Id="rId57" Type="http://schemas.openxmlformats.org/officeDocument/2006/relationships/image" Target="../media/image810.png"/><Relationship Id="rId10" Type="http://schemas.openxmlformats.org/officeDocument/2006/relationships/image" Target="../media/image763.png"/><Relationship Id="rId31" Type="http://schemas.openxmlformats.org/officeDocument/2006/relationships/image" Target="../media/image784.png"/><Relationship Id="rId44" Type="http://schemas.openxmlformats.org/officeDocument/2006/relationships/image" Target="../media/image797.png"/><Relationship Id="rId52" Type="http://schemas.openxmlformats.org/officeDocument/2006/relationships/image" Target="../media/image805.png"/><Relationship Id="rId60" Type="http://schemas.openxmlformats.org/officeDocument/2006/relationships/image" Target="../media/image813.png"/><Relationship Id="rId65" Type="http://schemas.openxmlformats.org/officeDocument/2006/relationships/image" Target="../media/image818.png"/><Relationship Id="rId73" Type="http://schemas.openxmlformats.org/officeDocument/2006/relationships/image" Target="../media/image826.png"/><Relationship Id="rId78" Type="http://schemas.openxmlformats.org/officeDocument/2006/relationships/image" Target="../media/image831.png"/><Relationship Id="rId81" Type="http://schemas.openxmlformats.org/officeDocument/2006/relationships/image" Target="../media/image834.png"/><Relationship Id="rId86" Type="http://schemas.openxmlformats.org/officeDocument/2006/relationships/image" Target="../media/image839.png"/><Relationship Id="rId4" Type="http://schemas.openxmlformats.org/officeDocument/2006/relationships/image" Target="../media/image757.png"/><Relationship Id="rId9" Type="http://schemas.openxmlformats.org/officeDocument/2006/relationships/image" Target="../media/image762.png"/><Relationship Id="rId13" Type="http://schemas.openxmlformats.org/officeDocument/2006/relationships/image" Target="../media/image766.png"/><Relationship Id="rId18" Type="http://schemas.openxmlformats.org/officeDocument/2006/relationships/image" Target="../media/image771.png"/><Relationship Id="rId39" Type="http://schemas.openxmlformats.org/officeDocument/2006/relationships/image" Target="../media/image792.png"/><Relationship Id="rId34" Type="http://schemas.openxmlformats.org/officeDocument/2006/relationships/image" Target="../media/image787.png"/><Relationship Id="rId50" Type="http://schemas.openxmlformats.org/officeDocument/2006/relationships/image" Target="../media/image803.png"/><Relationship Id="rId55" Type="http://schemas.openxmlformats.org/officeDocument/2006/relationships/image" Target="../media/image808.png"/><Relationship Id="rId76" Type="http://schemas.openxmlformats.org/officeDocument/2006/relationships/image" Target="../media/image829.png"/><Relationship Id="rId7" Type="http://schemas.openxmlformats.org/officeDocument/2006/relationships/image" Target="../media/image760.png"/><Relationship Id="rId71" Type="http://schemas.openxmlformats.org/officeDocument/2006/relationships/image" Target="../media/image824.png"/><Relationship Id="rId2" Type="http://schemas.openxmlformats.org/officeDocument/2006/relationships/image" Target="../media/image755.png"/><Relationship Id="rId29" Type="http://schemas.openxmlformats.org/officeDocument/2006/relationships/image" Target="../media/image782.png"/><Relationship Id="rId24" Type="http://schemas.openxmlformats.org/officeDocument/2006/relationships/image" Target="../media/image777.png"/><Relationship Id="rId40" Type="http://schemas.openxmlformats.org/officeDocument/2006/relationships/image" Target="../media/image793.png"/><Relationship Id="rId45" Type="http://schemas.openxmlformats.org/officeDocument/2006/relationships/image" Target="../media/image798.png"/><Relationship Id="rId66" Type="http://schemas.openxmlformats.org/officeDocument/2006/relationships/image" Target="../media/image819.png"/><Relationship Id="rId61" Type="http://schemas.openxmlformats.org/officeDocument/2006/relationships/image" Target="../media/image814.png"/><Relationship Id="rId82" Type="http://schemas.openxmlformats.org/officeDocument/2006/relationships/image" Target="../media/image8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6.png"/><Relationship Id="rId3" Type="http://schemas.openxmlformats.org/officeDocument/2006/relationships/image" Target="../media/image841.png"/><Relationship Id="rId7" Type="http://schemas.openxmlformats.org/officeDocument/2006/relationships/image" Target="../media/image845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4.png"/><Relationship Id="rId5" Type="http://schemas.openxmlformats.org/officeDocument/2006/relationships/image" Target="../media/image843.png"/><Relationship Id="rId10" Type="http://schemas.openxmlformats.org/officeDocument/2006/relationships/image" Target="../media/image848.png"/><Relationship Id="rId4" Type="http://schemas.openxmlformats.org/officeDocument/2006/relationships/image" Target="../media/image842.png"/><Relationship Id="rId9" Type="http://schemas.openxmlformats.org/officeDocument/2006/relationships/image" Target="../media/image8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5.png"/><Relationship Id="rId13" Type="http://schemas.openxmlformats.org/officeDocument/2006/relationships/image" Target="../media/image860.png"/><Relationship Id="rId18" Type="http://schemas.openxmlformats.org/officeDocument/2006/relationships/image" Target="../media/image865.png"/><Relationship Id="rId26" Type="http://schemas.openxmlformats.org/officeDocument/2006/relationships/image" Target="../media/image872.png"/><Relationship Id="rId3" Type="http://schemas.openxmlformats.org/officeDocument/2006/relationships/image" Target="../media/image850.png"/><Relationship Id="rId21" Type="http://schemas.openxmlformats.org/officeDocument/2006/relationships/image" Target="../media/image868.png"/><Relationship Id="rId7" Type="http://schemas.openxmlformats.org/officeDocument/2006/relationships/image" Target="../media/image854.png"/><Relationship Id="rId12" Type="http://schemas.openxmlformats.org/officeDocument/2006/relationships/image" Target="../media/image859.png"/><Relationship Id="rId17" Type="http://schemas.openxmlformats.org/officeDocument/2006/relationships/image" Target="../media/image864.png"/><Relationship Id="rId25" Type="http://schemas.openxmlformats.org/officeDocument/2006/relationships/image" Target="../media/image415.png"/><Relationship Id="rId2" Type="http://schemas.openxmlformats.org/officeDocument/2006/relationships/image" Target="../media/image849.png"/><Relationship Id="rId16" Type="http://schemas.openxmlformats.org/officeDocument/2006/relationships/image" Target="../media/image863.png"/><Relationship Id="rId20" Type="http://schemas.openxmlformats.org/officeDocument/2006/relationships/image" Target="../media/image8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3.png"/><Relationship Id="rId11" Type="http://schemas.openxmlformats.org/officeDocument/2006/relationships/image" Target="../media/image858.png"/><Relationship Id="rId24" Type="http://schemas.openxmlformats.org/officeDocument/2006/relationships/image" Target="../media/image871.png"/><Relationship Id="rId5" Type="http://schemas.openxmlformats.org/officeDocument/2006/relationships/image" Target="../media/image852.png"/><Relationship Id="rId15" Type="http://schemas.openxmlformats.org/officeDocument/2006/relationships/image" Target="../media/image862.png"/><Relationship Id="rId23" Type="http://schemas.openxmlformats.org/officeDocument/2006/relationships/image" Target="../media/image870.png"/><Relationship Id="rId28" Type="http://schemas.openxmlformats.org/officeDocument/2006/relationships/image" Target="../media/image874.png"/><Relationship Id="rId10" Type="http://schemas.openxmlformats.org/officeDocument/2006/relationships/image" Target="../media/image857.png"/><Relationship Id="rId19" Type="http://schemas.openxmlformats.org/officeDocument/2006/relationships/image" Target="../media/image866.png"/><Relationship Id="rId4" Type="http://schemas.openxmlformats.org/officeDocument/2006/relationships/image" Target="../media/image851.png"/><Relationship Id="rId9" Type="http://schemas.openxmlformats.org/officeDocument/2006/relationships/image" Target="../media/image856.png"/><Relationship Id="rId14" Type="http://schemas.openxmlformats.org/officeDocument/2006/relationships/image" Target="../media/image861.png"/><Relationship Id="rId22" Type="http://schemas.openxmlformats.org/officeDocument/2006/relationships/image" Target="../media/image869.png"/><Relationship Id="rId27" Type="http://schemas.openxmlformats.org/officeDocument/2006/relationships/image" Target="../media/image87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png"/><Relationship Id="rId13" Type="http://schemas.openxmlformats.org/officeDocument/2006/relationships/image" Target="../media/image885.png"/><Relationship Id="rId3" Type="http://schemas.openxmlformats.org/officeDocument/2006/relationships/image" Target="../media/image876.png"/><Relationship Id="rId7" Type="http://schemas.openxmlformats.org/officeDocument/2006/relationships/image" Target="../media/image879.png"/><Relationship Id="rId12" Type="http://schemas.openxmlformats.org/officeDocument/2006/relationships/image" Target="../media/image884.png"/><Relationship Id="rId2" Type="http://schemas.openxmlformats.org/officeDocument/2006/relationships/image" Target="../media/image875.png"/><Relationship Id="rId16" Type="http://schemas.openxmlformats.org/officeDocument/2006/relationships/image" Target="../media/image8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8.png"/><Relationship Id="rId11" Type="http://schemas.openxmlformats.org/officeDocument/2006/relationships/image" Target="../media/image883.png"/><Relationship Id="rId5" Type="http://schemas.openxmlformats.org/officeDocument/2006/relationships/image" Target="../media/image877.png"/><Relationship Id="rId15" Type="http://schemas.openxmlformats.org/officeDocument/2006/relationships/image" Target="../media/image887.png"/><Relationship Id="rId10" Type="http://schemas.openxmlformats.org/officeDocument/2006/relationships/image" Target="../media/image882.png"/><Relationship Id="rId4" Type="http://schemas.openxmlformats.org/officeDocument/2006/relationships/image" Target="../media/image857.png"/><Relationship Id="rId9" Type="http://schemas.openxmlformats.org/officeDocument/2006/relationships/image" Target="../media/image881.png"/><Relationship Id="rId14" Type="http://schemas.openxmlformats.org/officeDocument/2006/relationships/image" Target="../media/image886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0.png"/><Relationship Id="rId18" Type="http://schemas.openxmlformats.org/officeDocument/2006/relationships/image" Target="../media/image905.png"/><Relationship Id="rId26" Type="http://schemas.openxmlformats.org/officeDocument/2006/relationships/image" Target="../media/image913.png"/><Relationship Id="rId39" Type="http://schemas.openxmlformats.org/officeDocument/2006/relationships/image" Target="../media/image926.png"/><Relationship Id="rId21" Type="http://schemas.openxmlformats.org/officeDocument/2006/relationships/image" Target="../media/image908.png"/><Relationship Id="rId34" Type="http://schemas.openxmlformats.org/officeDocument/2006/relationships/image" Target="../media/image921.png"/><Relationship Id="rId42" Type="http://schemas.openxmlformats.org/officeDocument/2006/relationships/image" Target="../media/image929.png"/><Relationship Id="rId47" Type="http://schemas.openxmlformats.org/officeDocument/2006/relationships/image" Target="../media/image934.png"/><Relationship Id="rId50" Type="http://schemas.openxmlformats.org/officeDocument/2006/relationships/image" Target="../media/image937.png"/><Relationship Id="rId7" Type="http://schemas.openxmlformats.org/officeDocument/2006/relationships/image" Target="../media/image894.png"/><Relationship Id="rId2" Type="http://schemas.openxmlformats.org/officeDocument/2006/relationships/image" Target="../media/image889.png"/><Relationship Id="rId16" Type="http://schemas.openxmlformats.org/officeDocument/2006/relationships/image" Target="../media/image903.png"/><Relationship Id="rId29" Type="http://schemas.openxmlformats.org/officeDocument/2006/relationships/image" Target="../media/image916.png"/><Relationship Id="rId11" Type="http://schemas.openxmlformats.org/officeDocument/2006/relationships/image" Target="../media/image898.png"/><Relationship Id="rId24" Type="http://schemas.openxmlformats.org/officeDocument/2006/relationships/image" Target="../media/image911.png"/><Relationship Id="rId32" Type="http://schemas.openxmlformats.org/officeDocument/2006/relationships/image" Target="../media/image919.png"/><Relationship Id="rId37" Type="http://schemas.openxmlformats.org/officeDocument/2006/relationships/image" Target="../media/image924.png"/><Relationship Id="rId40" Type="http://schemas.openxmlformats.org/officeDocument/2006/relationships/image" Target="../media/image927.png"/><Relationship Id="rId45" Type="http://schemas.openxmlformats.org/officeDocument/2006/relationships/image" Target="../media/image932.png"/><Relationship Id="rId5" Type="http://schemas.openxmlformats.org/officeDocument/2006/relationships/image" Target="../media/image892.png"/><Relationship Id="rId15" Type="http://schemas.openxmlformats.org/officeDocument/2006/relationships/image" Target="../media/image902.png"/><Relationship Id="rId23" Type="http://schemas.openxmlformats.org/officeDocument/2006/relationships/image" Target="../media/image910.png"/><Relationship Id="rId28" Type="http://schemas.openxmlformats.org/officeDocument/2006/relationships/image" Target="../media/image915.png"/><Relationship Id="rId36" Type="http://schemas.openxmlformats.org/officeDocument/2006/relationships/image" Target="../media/image923.png"/><Relationship Id="rId49" Type="http://schemas.openxmlformats.org/officeDocument/2006/relationships/image" Target="../media/image936.png"/><Relationship Id="rId10" Type="http://schemas.openxmlformats.org/officeDocument/2006/relationships/image" Target="../media/image897.png"/><Relationship Id="rId19" Type="http://schemas.openxmlformats.org/officeDocument/2006/relationships/image" Target="../media/image906.png"/><Relationship Id="rId31" Type="http://schemas.openxmlformats.org/officeDocument/2006/relationships/image" Target="../media/image918.png"/><Relationship Id="rId44" Type="http://schemas.openxmlformats.org/officeDocument/2006/relationships/image" Target="../media/image931.png"/><Relationship Id="rId4" Type="http://schemas.openxmlformats.org/officeDocument/2006/relationships/image" Target="../media/image891.png"/><Relationship Id="rId9" Type="http://schemas.openxmlformats.org/officeDocument/2006/relationships/image" Target="../media/image896.png"/><Relationship Id="rId14" Type="http://schemas.openxmlformats.org/officeDocument/2006/relationships/image" Target="../media/image901.png"/><Relationship Id="rId22" Type="http://schemas.openxmlformats.org/officeDocument/2006/relationships/image" Target="../media/image909.png"/><Relationship Id="rId27" Type="http://schemas.openxmlformats.org/officeDocument/2006/relationships/image" Target="../media/image914.png"/><Relationship Id="rId30" Type="http://schemas.openxmlformats.org/officeDocument/2006/relationships/image" Target="../media/image917.png"/><Relationship Id="rId35" Type="http://schemas.openxmlformats.org/officeDocument/2006/relationships/image" Target="../media/image922.png"/><Relationship Id="rId43" Type="http://schemas.openxmlformats.org/officeDocument/2006/relationships/image" Target="../media/image930.png"/><Relationship Id="rId48" Type="http://schemas.openxmlformats.org/officeDocument/2006/relationships/image" Target="../media/image935.png"/><Relationship Id="rId8" Type="http://schemas.openxmlformats.org/officeDocument/2006/relationships/image" Target="../media/image895.png"/><Relationship Id="rId3" Type="http://schemas.openxmlformats.org/officeDocument/2006/relationships/image" Target="../media/image890.png"/><Relationship Id="rId12" Type="http://schemas.openxmlformats.org/officeDocument/2006/relationships/image" Target="../media/image899.png"/><Relationship Id="rId17" Type="http://schemas.openxmlformats.org/officeDocument/2006/relationships/image" Target="../media/image904.png"/><Relationship Id="rId25" Type="http://schemas.openxmlformats.org/officeDocument/2006/relationships/image" Target="../media/image912.png"/><Relationship Id="rId33" Type="http://schemas.openxmlformats.org/officeDocument/2006/relationships/image" Target="../media/image920.png"/><Relationship Id="rId38" Type="http://schemas.openxmlformats.org/officeDocument/2006/relationships/image" Target="../media/image925.png"/><Relationship Id="rId46" Type="http://schemas.openxmlformats.org/officeDocument/2006/relationships/image" Target="../media/image933.png"/><Relationship Id="rId20" Type="http://schemas.openxmlformats.org/officeDocument/2006/relationships/image" Target="../media/image907.png"/><Relationship Id="rId41" Type="http://schemas.openxmlformats.org/officeDocument/2006/relationships/image" Target="../media/image9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2.png"/><Relationship Id="rId13" Type="http://schemas.openxmlformats.org/officeDocument/2006/relationships/image" Target="../media/image948.png"/><Relationship Id="rId3" Type="http://schemas.openxmlformats.org/officeDocument/2006/relationships/image" Target="../media/image939.png"/><Relationship Id="rId7" Type="http://schemas.openxmlformats.org/officeDocument/2006/relationships/image" Target="../media/image943.png"/><Relationship Id="rId12" Type="http://schemas.openxmlformats.org/officeDocument/2006/relationships/image" Target="../media/image947.png"/><Relationship Id="rId2" Type="http://schemas.openxmlformats.org/officeDocument/2006/relationships/image" Target="../media/image9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2.png"/><Relationship Id="rId11" Type="http://schemas.openxmlformats.org/officeDocument/2006/relationships/image" Target="../media/image946.png"/><Relationship Id="rId5" Type="http://schemas.openxmlformats.org/officeDocument/2006/relationships/image" Target="../media/image941.png"/><Relationship Id="rId15" Type="http://schemas.openxmlformats.org/officeDocument/2006/relationships/image" Target="../media/image950.png"/><Relationship Id="rId10" Type="http://schemas.openxmlformats.org/officeDocument/2006/relationships/image" Target="../media/image945.png"/><Relationship Id="rId4" Type="http://schemas.openxmlformats.org/officeDocument/2006/relationships/image" Target="../media/image940.png"/><Relationship Id="rId9" Type="http://schemas.openxmlformats.org/officeDocument/2006/relationships/image" Target="../media/image944.png"/><Relationship Id="rId14" Type="http://schemas.openxmlformats.org/officeDocument/2006/relationships/image" Target="../media/image949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2.png"/><Relationship Id="rId18" Type="http://schemas.openxmlformats.org/officeDocument/2006/relationships/image" Target="../media/image967.png"/><Relationship Id="rId26" Type="http://schemas.openxmlformats.org/officeDocument/2006/relationships/image" Target="../media/image975.png"/><Relationship Id="rId39" Type="http://schemas.openxmlformats.org/officeDocument/2006/relationships/image" Target="../media/image988.png"/><Relationship Id="rId21" Type="http://schemas.openxmlformats.org/officeDocument/2006/relationships/image" Target="../media/image970.png"/><Relationship Id="rId34" Type="http://schemas.openxmlformats.org/officeDocument/2006/relationships/image" Target="../media/image983.png"/><Relationship Id="rId42" Type="http://schemas.openxmlformats.org/officeDocument/2006/relationships/image" Target="../media/image991.png"/><Relationship Id="rId47" Type="http://schemas.openxmlformats.org/officeDocument/2006/relationships/image" Target="../media/image996.png"/><Relationship Id="rId50" Type="http://schemas.openxmlformats.org/officeDocument/2006/relationships/image" Target="../media/image999.png"/><Relationship Id="rId7" Type="http://schemas.openxmlformats.org/officeDocument/2006/relationships/image" Target="../media/image956.png"/><Relationship Id="rId2" Type="http://schemas.openxmlformats.org/officeDocument/2006/relationships/image" Target="../media/image951.png"/><Relationship Id="rId16" Type="http://schemas.openxmlformats.org/officeDocument/2006/relationships/image" Target="../media/image965.png"/><Relationship Id="rId29" Type="http://schemas.openxmlformats.org/officeDocument/2006/relationships/image" Target="../media/image978.png"/><Relationship Id="rId11" Type="http://schemas.openxmlformats.org/officeDocument/2006/relationships/image" Target="../media/image960.png"/><Relationship Id="rId24" Type="http://schemas.openxmlformats.org/officeDocument/2006/relationships/image" Target="../media/image973.png"/><Relationship Id="rId32" Type="http://schemas.openxmlformats.org/officeDocument/2006/relationships/image" Target="../media/image981.png"/><Relationship Id="rId37" Type="http://schemas.openxmlformats.org/officeDocument/2006/relationships/image" Target="../media/image986.png"/><Relationship Id="rId40" Type="http://schemas.openxmlformats.org/officeDocument/2006/relationships/image" Target="../media/image989.png"/><Relationship Id="rId45" Type="http://schemas.openxmlformats.org/officeDocument/2006/relationships/image" Target="../media/image994.png"/><Relationship Id="rId53" Type="http://schemas.openxmlformats.org/officeDocument/2006/relationships/image" Target="../media/image1002.png"/><Relationship Id="rId5" Type="http://schemas.openxmlformats.org/officeDocument/2006/relationships/image" Target="../media/image954.png"/><Relationship Id="rId10" Type="http://schemas.openxmlformats.org/officeDocument/2006/relationships/image" Target="../media/image959.png"/><Relationship Id="rId19" Type="http://schemas.openxmlformats.org/officeDocument/2006/relationships/image" Target="../media/image968.png"/><Relationship Id="rId31" Type="http://schemas.openxmlformats.org/officeDocument/2006/relationships/image" Target="../media/image980.png"/><Relationship Id="rId44" Type="http://schemas.openxmlformats.org/officeDocument/2006/relationships/image" Target="../media/image993.png"/><Relationship Id="rId52" Type="http://schemas.openxmlformats.org/officeDocument/2006/relationships/image" Target="../media/image1001.png"/><Relationship Id="rId4" Type="http://schemas.openxmlformats.org/officeDocument/2006/relationships/image" Target="../media/image953.png"/><Relationship Id="rId9" Type="http://schemas.openxmlformats.org/officeDocument/2006/relationships/image" Target="../media/image958.png"/><Relationship Id="rId14" Type="http://schemas.openxmlformats.org/officeDocument/2006/relationships/image" Target="../media/image963.png"/><Relationship Id="rId22" Type="http://schemas.openxmlformats.org/officeDocument/2006/relationships/image" Target="../media/image971.png"/><Relationship Id="rId27" Type="http://schemas.openxmlformats.org/officeDocument/2006/relationships/image" Target="../media/image976.png"/><Relationship Id="rId30" Type="http://schemas.openxmlformats.org/officeDocument/2006/relationships/image" Target="../media/image979.png"/><Relationship Id="rId35" Type="http://schemas.openxmlformats.org/officeDocument/2006/relationships/image" Target="../media/image984.png"/><Relationship Id="rId43" Type="http://schemas.openxmlformats.org/officeDocument/2006/relationships/image" Target="../media/image992.png"/><Relationship Id="rId48" Type="http://schemas.openxmlformats.org/officeDocument/2006/relationships/image" Target="../media/image997.png"/><Relationship Id="rId8" Type="http://schemas.openxmlformats.org/officeDocument/2006/relationships/image" Target="../media/image957.png"/><Relationship Id="rId51" Type="http://schemas.openxmlformats.org/officeDocument/2006/relationships/image" Target="../media/image1000.png"/><Relationship Id="rId3" Type="http://schemas.openxmlformats.org/officeDocument/2006/relationships/image" Target="../media/image952.png"/><Relationship Id="rId12" Type="http://schemas.openxmlformats.org/officeDocument/2006/relationships/image" Target="../media/image961.png"/><Relationship Id="rId17" Type="http://schemas.openxmlformats.org/officeDocument/2006/relationships/image" Target="../media/image966.png"/><Relationship Id="rId25" Type="http://schemas.openxmlformats.org/officeDocument/2006/relationships/image" Target="../media/image974.png"/><Relationship Id="rId33" Type="http://schemas.openxmlformats.org/officeDocument/2006/relationships/image" Target="../media/image982.png"/><Relationship Id="rId38" Type="http://schemas.openxmlformats.org/officeDocument/2006/relationships/image" Target="../media/image987.png"/><Relationship Id="rId46" Type="http://schemas.openxmlformats.org/officeDocument/2006/relationships/image" Target="../media/image995.png"/><Relationship Id="rId20" Type="http://schemas.openxmlformats.org/officeDocument/2006/relationships/image" Target="../media/image969.png"/><Relationship Id="rId41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5.png"/><Relationship Id="rId15" Type="http://schemas.openxmlformats.org/officeDocument/2006/relationships/image" Target="../media/image964.png"/><Relationship Id="rId23" Type="http://schemas.openxmlformats.org/officeDocument/2006/relationships/image" Target="../media/image972.png"/><Relationship Id="rId28" Type="http://schemas.openxmlformats.org/officeDocument/2006/relationships/image" Target="../media/image977.png"/><Relationship Id="rId36" Type="http://schemas.openxmlformats.org/officeDocument/2006/relationships/image" Target="../media/image985.png"/><Relationship Id="rId49" Type="http://schemas.openxmlformats.org/officeDocument/2006/relationships/image" Target="../media/image99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436" y="1992248"/>
            <a:ext cx="5200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195" dirty="0"/>
              <a:t>5</a:t>
            </a:r>
            <a:r>
              <a:rPr sz="4000" spc="195" dirty="0"/>
              <a:t>.</a:t>
            </a:r>
            <a:r>
              <a:rPr sz="4000" spc="60" dirty="0"/>
              <a:t> </a:t>
            </a:r>
            <a:r>
              <a:rPr sz="4000" spc="130" dirty="0"/>
              <a:t>Quantum</a:t>
            </a:r>
            <a:r>
              <a:rPr sz="4000" spc="70" dirty="0"/>
              <a:t> </a:t>
            </a:r>
            <a:r>
              <a:rPr sz="4000" spc="145" dirty="0"/>
              <a:t>Simulation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1832717" y="6453327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8739" y="6668401"/>
            <a:ext cx="842644" cy="158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©</a:t>
            </a:r>
            <a:r>
              <a:rPr spc="95" dirty="0"/>
              <a:t> </a:t>
            </a:r>
            <a:r>
              <a:rPr dirty="0"/>
              <a:t>IBM</a:t>
            </a:r>
            <a:r>
              <a:rPr spc="75" dirty="0"/>
              <a:t> </a:t>
            </a:r>
            <a:r>
              <a:rPr dirty="0"/>
              <a:t>Corp.</a:t>
            </a:r>
            <a:r>
              <a:rPr spc="100" dirty="0"/>
              <a:t> </a:t>
            </a:r>
            <a:r>
              <a:rPr spc="55" dirty="0"/>
              <a:t>2024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34BCC4D-0120-4E71-A564-236664CD98B4}"/>
              </a:ext>
            </a:extLst>
          </p:cNvPr>
          <p:cNvSpPr txBox="1"/>
          <p:nvPr/>
        </p:nvSpPr>
        <p:spPr>
          <a:xfrm>
            <a:off x="4318253" y="4082034"/>
            <a:ext cx="355663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0"/>
              </a:spcBef>
            </a:pPr>
            <a:r>
              <a:rPr lang="en-US" sz="2800" spc="100" dirty="0">
                <a:latin typeface="Calibri"/>
                <a:cs typeface="Calibri"/>
              </a:rPr>
              <a:t>IBM Quantum Learning</a:t>
            </a:r>
            <a:endParaRPr lang="en-US"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Hamiltonian</a:t>
            </a:r>
            <a:r>
              <a:rPr spc="15" dirty="0"/>
              <a:t> </a:t>
            </a:r>
            <a:r>
              <a:rPr spc="140" dirty="0"/>
              <a:t>(Spin</a:t>
            </a:r>
            <a:r>
              <a:rPr spc="30" dirty="0"/>
              <a:t> </a:t>
            </a:r>
            <a:r>
              <a:rPr spc="95" dirty="0"/>
              <a:t>Hamiltonian)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9079" y="2780068"/>
            <a:ext cx="188564" cy="15741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795088" y="2844075"/>
            <a:ext cx="144145" cy="66040"/>
          </a:xfrm>
          <a:custGeom>
            <a:avLst/>
            <a:gdLst/>
            <a:ahLst/>
            <a:cxnLst/>
            <a:rect l="l" t="t" r="r" b="b"/>
            <a:pathLst>
              <a:path w="144145" h="66039">
                <a:moveTo>
                  <a:pt x="143598" y="48437"/>
                </a:moveTo>
                <a:lnTo>
                  <a:pt x="0" y="48437"/>
                </a:lnTo>
                <a:lnTo>
                  <a:pt x="0" y="65722"/>
                </a:lnTo>
                <a:lnTo>
                  <a:pt x="143598" y="65722"/>
                </a:lnTo>
                <a:lnTo>
                  <a:pt x="143598" y="48437"/>
                </a:lnTo>
                <a:close/>
              </a:path>
              <a:path w="144145" h="66039">
                <a:moveTo>
                  <a:pt x="143598" y="0"/>
                </a:moveTo>
                <a:lnTo>
                  <a:pt x="0" y="0"/>
                </a:lnTo>
                <a:lnTo>
                  <a:pt x="0" y="17284"/>
                </a:lnTo>
                <a:lnTo>
                  <a:pt x="143598" y="17284"/>
                </a:lnTo>
                <a:lnTo>
                  <a:pt x="143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33839" y="2868276"/>
            <a:ext cx="133350" cy="17780"/>
          </a:xfrm>
          <a:custGeom>
            <a:avLst/>
            <a:gdLst/>
            <a:ahLst/>
            <a:cxnLst/>
            <a:rect l="l" t="t" r="r" b="b"/>
            <a:pathLst>
              <a:path w="133350" h="17780">
                <a:moveTo>
                  <a:pt x="133196" y="0"/>
                </a:moveTo>
                <a:lnTo>
                  <a:pt x="0" y="0"/>
                </a:lnTo>
                <a:lnTo>
                  <a:pt x="0" y="17314"/>
                </a:lnTo>
                <a:lnTo>
                  <a:pt x="133196" y="17314"/>
                </a:lnTo>
                <a:lnTo>
                  <a:pt x="133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260454" y="1915286"/>
            <a:ext cx="389890" cy="1138555"/>
            <a:chOff x="5260454" y="1915286"/>
            <a:chExt cx="389890" cy="1138555"/>
          </a:xfrm>
        </p:grpSpPr>
        <p:sp>
          <p:nvSpPr>
            <p:cNvPr id="7" name="object 7"/>
            <p:cNvSpPr/>
            <p:nvPr/>
          </p:nvSpPr>
          <p:spPr>
            <a:xfrm>
              <a:off x="5260454" y="2702212"/>
              <a:ext cx="268605" cy="351790"/>
            </a:xfrm>
            <a:custGeom>
              <a:avLst/>
              <a:gdLst/>
              <a:ahLst/>
              <a:cxnLst/>
              <a:rect l="l" t="t" r="r" b="b"/>
              <a:pathLst>
                <a:path w="268604" h="351789">
                  <a:moveTo>
                    <a:pt x="243909" y="0"/>
                  </a:moveTo>
                  <a:lnTo>
                    <a:pt x="8647" y="0"/>
                  </a:lnTo>
                  <a:lnTo>
                    <a:pt x="133196" y="173003"/>
                  </a:lnTo>
                  <a:lnTo>
                    <a:pt x="0" y="351171"/>
                  </a:lnTo>
                  <a:lnTo>
                    <a:pt x="250827" y="351171"/>
                  </a:lnTo>
                  <a:lnTo>
                    <a:pt x="268122" y="250836"/>
                  </a:lnTo>
                  <a:lnTo>
                    <a:pt x="257745" y="250836"/>
                  </a:lnTo>
                  <a:lnTo>
                    <a:pt x="249773" y="276273"/>
                  </a:lnTo>
                  <a:lnTo>
                    <a:pt x="238072" y="293436"/>
                  </a:lnTo>
                  <a:lnTo>
                    <a:pt x="221506" y="303137"/>
                  </a:lnTo>
                  <a:lnTo>
                    <a:pt x="198941" y="306191"/>
                  </a:lnTo>
                  <a:lnTo>
                    <a:pt x="62262" y="306191"/>
                  </a:lnTo>
                  <a:lnTo>
                    <a:pt x="176434" y="157418"/>
                  </a:lnTo>
                  <a:lnTo>
                    <a:pt x="76099" y="20749"/>
                  </a:lnTo>
                  <a:lnTo>
                    <a:pt x="167786" y="20749"/>
                  </a:lnTo>
                  <a:lnTo>
                    <a:pt x="216020" y="34809"/>
                  </a:lnTo>
                  <a:lnTo>
                    <a:pt x="235261" y="79585"/>
                  </a:lnTo>
                  <a:lnTo>
                    <a:pt x="235261" y="84772"/>
                  </a:lnTo>
                  <a:lnTo>
                    <a:pt x="243909" y="84772"/>
                  </a:lnTo>
                  <a:lnTo>
                    <a:pt x="243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09870" y="1915286"/>
              <a:ext cx="340360" cy="766445"/>
            </a:xfrm>
            <a:custGeom>
              <a:avLst/>
              <a:gdLst/>
              <a:ahLst/>
              <a:cxnLst/>
              <a:rect l="l" t="t" r="r" b="b"/>
              <a:pathLst>
                <a:path w="340360" h="766444">
                  <a:moveTo>
                    <a:pt x="299017" y="698665"/>
                  </a:moveTo>
                  <a:lnTo>
                    <a:pt x="269875" y="711200"/>
                  </a:lnTo>
                  <a:lnTo>
                    <a:pt x="335025" y="766190"/>
                  </a:lnTo>
                  <a:lnTo>
                    <a:pt x="338144" y="711200"/>
                  </a:lnTo>
                  <a:lnTo>
                    <a:pt x="338195" y="710311"/>
                  </a:lnTo>
                  <a:lnTo>
                    <a:pt x="304038" y="710311"/>
                  </a:lnTo>
                  <a:lnTo>
                    <a:pt x="299017" y="698665"/>
                  </a:lnTo>
                  <a:close/>
                </a:path>
                <a:path w="340360" h="766444">
                  <a:moveTo>
                    <a:pt x="310675" y="693650"/>
                  </a:moveTo>
                  <a:lnTo>
                    <a:pt x="299017" y="698665"/>
                  </a:lnTo>
                  <a:lnTo>
                    <a:pt x="304038" y="710311"/>
                  </a:lnTo>
                  <a:lnTo>
                    <a:pt x="315721" y="705358"/>
                  </a:lnTo>
                  <a:lnTo>
                    <a:pt x="310675" y="693650"/>
                  </a:lnTo>
                  <a:close/>
                </a:path>
                <a:path w="340360" h="766444">
                  <a:moveTo>
                    <a:pt x="339851" y="681101"/>
                  </a:moveTo>
                  <a:lnTo>
                    <a:pt x="310675" y="693650"/>
                  </a:lnTo>
                  <a:lnTo>
                    <a:pt x="315721" y="705358"/>
                  </a:lnTo>
                  <a:lnTo>
                    <a:pt x="304038" y="710311"/>
                  </a:lnTo>
                  <a:lnTo>
                    <a:pt x="338195" y="710311"/>
                  </a:lnTo>
                  <a:lnTo>
                    <a:pt x="339851" y="681101"/>
                  </a:lnTo>
                  <a:close/>
                </a:path>
                <a:path w="340360" h="766444">
                  <a:moveTo>
                    <a:pt x="11683" y="0"/>
                  </a:moveTo>
                  <a:lnTo>
                    <a:pt x="0" y="5079"/>
                  </a:lnTo>
                  <a:lnTo>
                    <a:pt x="299017" y="698665"/>
                  </a:lnTo>
                  <a:lnTo>
                    <a:pt x="310675" y="693650"/>
                  </a:lnTo>
                  <a:lnTo>
                    <a:pt x="11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262183" y="3113948"/>
            <a:ext cx="264795" cy="157480"/>
            <a:chOff x="5262183" y="3113948"/>
            <a:chExt cx="264795" cy="157480"/>
          </a:xfrm>
        </p:grpSpPr>
        <p:sp>
          <p:nvSpPr>
            <p:cNvPr id="10" name="object 10"/>
            <p:cNvSpPr/>
            <p:nvPr/>
          </p:nvSpPr>
          <p:spPr>
            <a:xfrm>
              <a:off x="5262183" y="3113948"/>
              <a:ext cx="43815" cy="157480"/>
            </a:xfrm>
            <a:custGeom>
              <a:avLst/>
              <a:gdLst/>
              <a:ahLst/>
              <a:cxnLst/>
              <a:rect l="l" t="t" r="r" b="b"/>
              <a:pathLst>
                <a:path w="43814" h="157479">
                  <a:moveTo>
                    <a:pt x="43238" y="0"/>
                  </a:moveTo>
                  <a:lnTo>
                    <a:pt x="34590" y="0"/>
                  </a:lnTo>
                  <a:lnTo>
                    <a:pt x="0" y="77842"/>
                  </a:lnTo>
                  <a:lnTo>
                    <a:pt x="0" y="79571"/>
                  </a:lnTo>
                  <a:lnTo>
                    <a:pt x="34590" y="157420"/>
                  </a:lnTo>
                  <a:lnTo>
                    <a:pt x="43238" y="157420"/>
                  </a:lnTo>
                  <a:lnTo>
                    <a:pt x="10377" y="79571"/>
                  </a:lnTo>
                  <a:lnTo>
                    <a:pt x="432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6175" y="3113948"/>
              <a:ext cx="200671" cy="157420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5590857" y="2780080"/>
            <a:ext cx="591820" cy="282575"/>
          </a:xfrm>
          <a:custGeom>
            <a:avLst/>
            <a:gdLst/>
            <a:ahLst/>
            <a:cxnLst/>
            <a:rect l="l" t="t" r="r" b="b"/>
            <a:pathLst>
              <a:path w="591820" h="282575">
                <a:moveTo>
                  <a:pt x="119354" y="0"/>
                </a:moveTo>
                <a:lnTo>
                  <a:pt x="58801" y="0"/>
                </a:lnTo>
                <a:lnTo>
                  <a:pt x="58801" y="3454"/>
                </a:lnTo>
                <a:lnTo>
                  <a:pt x="74396" y="5181"/>
                </a:lnTo>
                <a:lnTo>
                  <a:pt x="77851" y="6908"/>
                </a:lnTo>
                <a:lnTo>
                  <a:pt x="77851" y="17284"/>
                </a:lnTo>
                <a:lnTo>
                  <a:pt x="76123" y="22466"/>
                </a:lnTo>
                <a:lnTo>
                  <a:pt x="74396" y="29387"/>
                </a:lnTo>
                <a:lnTo>
                  <a:pt x="43230" y="138366"/>
                </a:lnTo>
                <a:lnTo>
                  <a:pt x="41503" y="148767"/>
                </a:lnTo>
                <a:lnTo>
                  <a:pt x="36322" y="153949"/>
                </a:lnTo>
                <a:lnTo>
                  <a:pt x="24206" y="153949"/>
                </a:lnTo>
                <a:lnTo>
                  <a:pt x="22479" y="152222"/>
                </a:lnTo>
                <a:lnTo>
                  <a:pt x="22479" y="133184"/>
                </a:lnTo>
                <a:lnTo>
                  <a:pt x="17297" y="127990"/>
                </a:lnTo>
                <a:lnTo>
                  <a:pt x="5181" y="127990"/>
                </a:lnTo>
                <a:lnTo>
                  <a:pt x="0" y="133184"/>
                </a:lnTo>
                <a:lnTo>
                  <a:pt x="0" y="141846"/>
                </a:lnTo>
                <a:lnTo>
                  <a:pt x="2133" y="150202"/>
                </a:lnTo>
                <a:lnTo>
                  <a:pt x="8001" y="156768"/>
                </a:lnTo>
                <a:lnTo>
                  <a:pt x="16776" y="161061"/>
                </a:lnTo>
                <a:lnTo>
                  <a:pt x="27673" y="162598"/>
                </a:lnTo>
                <a:lnTo>
                  <a:pt x="36664" y="161899"/>
                </a:lnTo>
                <a:lnTo>
                  <a:pt x="67449" y="133629"/>
                </a:lnTo>
                <a:lnTo>
                  <a:pt x="102819" y="13182"/>
                </a:lnTo>
                <a:lnTo>
                  <a:pt x="105956" y="7772"/>
                </a:lnTo>
                <a:lnTo>
                  <a:pt x="111036" y="4965"/>
                </a:lnTo>
                <a:lnTo>
                  <a:pt x="119354" y="3454"/>
                </a:lnTo>
                <a:lnTo>
                  <a:pt x="119354" y="0"/>
                </a:lnTo>
                <a:close/>
              </a:path>
              <a:path w="591820" h="282575">
                <a:moveTo>
                  <a:pt x="236994" y="53619"/>
                </a:moveTo>
                <a:lnTo>
                  <a:pt x="190296" y="53619"/>
                </a:lnTo>
                <a:lnTo>
                  <a:pt x="159689" y="60350"/>
                </a:lnTo>
                <a:lnTo>
                  <a:pt x="136220" y="77622"/>
                </a:lnTo>
                <a:lnTo>
                  <a:pt x="121196" y="101053"/>
                </a:lnTo>
                <a:lnTo>
                  <a:pt x="115900" y="126263"/>
                </a:lnTo>
                <a:lnTo>
                  <a:pt x="118148" y="140436"/>
                </a:lnTo>
                <a:lnTo>
                  <a:pt x="124764" y="151358"/>
                </a:lnTo>
                <a:lnTo>
                  <a:pt x="135597" y="158381"/>
                </a:lnTo>
                <a:lnTo>
                  <a:pt x="150495" y="160870"/>
                </a:lnTo>
                <a:lnTo>
                  <a:pt x="175094" y="155867"/>
                </a:lnTo>
                <a:lnTo>
                  <a:pt x="209372" y="125107"/>
                </a:lnTo>
                <a:lnTo>
                  <a:pt x="199910" y="81661"/>
                </a:lnTo>
                <a:lnTo>
                  <a:pt x="195478" y="76593"/>
                </a:lnTo>
                <a:lnTo>
                  <a:pt x="195478" y="103784"/>
                </a:lnTo>
                <a:lnTo>
                  <a:pt x="192392" y="120650"/>
                </a:lnTo>
                <a:lnTo>
                  <a:pt x="183794" y="137515"/>
                </a:lnTo>
                <a:lnTo>
                  <a:pt x="170649" y="150495"/>
                </a:lnTo>
                <a:lnTo>
                  <a:pt x="153949" y="155689"/>
                </a:lnTo>
                <a:lnTo>
                  <a:pt x="146875" y="154355"/>
                </a:lnTo>
                <a:lnTo>
                  <a:pt x="141414" y="150279"/>
                </a:lnTo>
                <a:lnTo>
                  <a:pt x="137896" y="143268"/>
                </a:lnTo>
                <a:lnTo>
                  <a:pt x="136652" y="133184"/>
                </a:lnTo>
                <a:lnTo>
                  <a:pt x="141249" y="109867"/>
                </a:lnTo>
                <a:lnTo>
                  <a:pt x="152654" y="90589"/>
                </a:lnTo>
                <a:lnTo>
                  <a:pt x="167309" y="77482"/>
                </a:lnTo>
                <a:lnTo>
                  <a:pt x="181648" y="72644"/>
                </a:lnTo>
                <a:lnTo>
                  <a:pt x="186728" y="76771"/>
                </a:lnTo>
                <a:lnTo>
                  <a:pt x="191160" y="83667"/>
                </a:lnTo>
                <a:lnTo>
                  <a:pt x="194297" y="92837"/>
                </a:lnTo>
                <a:lnTo>
                  <a:pt x="195478" y="103784"/>
                </a:lnTo>
                <a:lnTo>
                  <a:pt x="195478" y="76593"/>
                </a:lnTo>
                <a:lnTo>
                  <a:pt x="192024" y="72644"/>
                </a:lnTo>
                <a:lnTo>
                  <a:pt x="233527" y="72644"/>
                </a:lnTo>
                <a:lnTo>
                  <a:pt x="236994" y="53619"/>
                </a:lnTo>
                <a:close/>
              </a:path>
              <a:path w="591820" h="282575">
                <a:moveTo>
                  <a:pt x="325221" y="107238"/>
                </a:moveTo>
                <a:lnTo>
                  <a:pt x="242176" y="107238"/>
                </a:lnTo>
                <a:lnTo>
                  <a:pt x="233527" y="131457"/>
                </a:lnTo>
                <a:lnTo>
                  <a:pt x="236994" y="133184"/>
                </a:lnTo>
                <a:lnTo>
                  <a:pt x="242176" y="124536"/>
                </a:lnTo>
                <a:lnTo>
                  <a:pt x="243903" y="121081"/>
                </a:lnTo>
                <a:lnTo>
                  <a:pt x="254279" y="114160"/>
                </a:lnTo>
                <a:lnTo>
                  <a:pt x="262928" y="112433"/>
                </a:lnTo>
                <a:lnTo>
                  <a:pt x="302729" y="112433"/>
                </a:lnTo>
                <a:lnTo>
                  <a:pt x="219697" y="216230"/>
                </a:lnTo>
                <a:lnTo>
                  <a:pt x="219697" y="219684"/>
                </a:lnTo>
                <a:lnTo>
                  <a:pt x="306197" y="219684"/>
                </a:lnTo>
                <a:lnTo>
                  <a:pt x="316572" y="190284"/>
                </a:lnTo>
                <a:lnTo>
                  <a:pt x="313118" y="190284"/>
                </a:lnTo>
                <a:lnTo>
                  <a:pt x="307924" y="197205"/>
                </a:lnTo>
                <a:lnTo>
                  <a:pt x="304469" y="204127"/>
                </a:lnTo>
                <a:lnTo>
                  <a:pt x="299275" y="207581"/>
                </a:lnTo>
                <a:lnTo>
                  <a:pt x="293954" y="210578"/>
                </a:lnTo>
                <a:lnTo>
                  <a:pt x="287807" y="212115"/>
                </a:lnTo>
                <a:lnTo>
                  <a:pt x="280047" y="212686"/>
                </a:lnTo>
                <a:lnTo>
                  <a:pt x="242176" y="212763"/>
                </a:lnTo>
                <a:lnTo>
                  <a:pt x="325221" y="108978"/>
                </a:lnTo>
                <a:lnTo>
                  <a:pt x="325221" y="107238"/>
                </a:lnTo>
                <a:close/>
              </a:path>
              <a:path w="591820" h="282575">
                <a:moveTo>
                  <a:pt x="344246" y="204127"/>
                </a:moveTo>
                <a:lnTo>
                  <a:pt x="342519" y="204127"/>
                </a:lnTo>
                <a:lnTo>
                  <a:pt x="330403" y="205854"/>
                </a:lnTo>
                <a:lnTo>
                  <a:pt x="323494" y="205854"/>
                </a:lnTo>
                <a:lnTo>
                  <a:pt x="323494" y="209308"/>
                </a:lnTo>
                <a:lnTo>
                  <a:pt x="332143" y="209308"/>
                </a:lnTo>
                <a:lnTo>
                  <a:pt x="332143" y="212763"/>
                </a:lnTo>
                <a:lnTo>
                  <a:pt x="330403" y="214490"/>
                </a:lnTo>
                <a:lnTo>
                  <a:pt x="330403" y="216230"/>
                </a:lnTo>
                <a:lnTo>
                  <a:pt x="325221" y="238721"/>
                </a:lnTo>
                <a:lnTo>
                  <a:pt x="323494" y="245643"/>
                </a:lnTo>
                <a:lnTo>
                  <a:pt x="321754" y="249097"/>
                </a:lnTo>
                <a:lnTo>
                  <a:pt x="321754" y="256019"/>
                </a:lnTo>
                <a:lnTo>
                  <a:pt x="323494" y="257746"/>
                </a:lnTo>
                <a:lnTo>
                  <a:pt x="333870" y="257746"/>
                </a:lnTo>
                <a:lnTo>
                  <a:pt x="337324" y="254292"/>
                </a:lnTo>
                <a:lnTo>
                  <a:pt x="338480" y="252564"/>
                </a:lnTo>
                <a:lnTo>
                  <a:pt x="344246" y="243916"/>
                </a:lnTo>
                <a:lnTo>
                  <a:pt x="342519" y="243916"/>
                </a:lnTo>
                <a:lnTo>
                  <a:pt x="337324" y="250825"/>
                </a:lnTo>
                <a:lnTo>
                  <a:pt x="333870" y="252564"/>
                </a:lnTo>
                <a:lnTo>
                  <a:pt x="330403" y="252564"/>
                </a:lnTo>
                <a:lnTo>
                  <a:pt x="330403" y="249097"/>
                </a:lnTo>
                <a:lnTo>
                  <a:pt x="332143" y="247370"/>
                </a:lnTo>
                <a:lnTo>
                  <a:pt x="332143" y="245643"/>
                </a:lnTo>
                <a:lnTo>
                  <a:pt x="344246" y="204127"/>
                </a:lnTo>
                <a:close/>
              </a:path>
              <a:path w="591820" h="282575">
                <a:moveTo>
                  <a:pt x="347700" y="181622"/>
                </a:moveTo>
                <a:lnTo>
                  <a:pt x="344246" y="178155"/>
                </a:lnTo>
                <a:lnTo>
                  <a:pt x="339051" y="178155"/>
                </a:lnTo>
                <a:lnTo>
                  <a:pt x="335597" y="179895"/>
                </a:lnTo>
                <a:lnTo>
                  <a:pt x="335597" y="188556"/>
                </a:lnTo>
                <a:lnTo>
                  <a:pt x="339051" y="190284"/>
                </a:lnTo>
                <a:lnTo>
                  <a:pt x="344246" y="190284"/>
                </a:lnTo>
                <a:lnTo>
                  <a:pt x="347700" y="188556"/>
                </a:lnTo>
                <a:lnTo>
                  <a:pt x="347700" y="181622"/>
                </a:lnTo>
                <a:close/>
              </a:path>
              <a:path w="591820" h="282575">
                <a:moveTo>
                  <a:pt x="479171" y="53619"/>
                </a:moveTo>
                <a:lnTo>
                  <a:pt x="432473" y="53619"/>
                </a:lnTo>
                <a:lnTo>
                  <a:pt x="401866" y="60350"/>
                </a:lnTo>
                <a:lnTo>
                  <a:pt x="378409" y="77622"/>
                </a:lnTo>
                <a:lnTo>
                  <a:pt x="363372" y="101053"/>
                </a:lnTo>
                <a:lnTo>
                  <a:pt x="358076" y="126263"/>
                </a:lnTo>
                <a:lnTo>
                  <a:pt x="360349" y="140436"/>
                </a:lnTo>
                <a:lnTo>
                  <a:pt x="367157" y="151358"/>
                </a:lnTo>
                <a:lnTo>
                  <a:pt x="378510" y="158381"/>
                </a:lnTo>
                <a:lnTo>
                  <a:pt x="394398" y="160870"/>
                </a:lnTo>
                <a:lnTo>
                  <a:pt x="418274" y="155867"/>
                </a:lnTo>
                <a:lnTo>
                  <a:pt x="453034" y="125107"/>
                </a:lnTo>
                <a:lnTo>
                  <a:pt x="442366" y="81661"/>
                </a:lnTo>
                <a:lnTo>
                  <a:pt x="437667" y="76479"/>
                </a:lnTo>
                <a:lnTo>
                  <a:pt x="437667" y="103784"/>
                </a:lnTo>
                <a:lnTo>
                  <a:pt x="434606" y="120650"/>
                </a:lnTo>
                <a:lnTo>
                  <a:pt x="426199" y="137515"/>
                </a:lnTo>
                <a:lnTo>
                  <a:pt x="413588" y="150495"/>
                </a:lnTo>
                <a:lnTo>
                  <a:pt x="397878" y="155689"/>
                </a:lnTo>
                <a:lnTo>
                  <a:pt x="389788" y="154355"/>
                </a:lnTo>
                <a:lnTo>
                  <a:pt x="383806" y="150279"/>
                </a:lnTo>
                <a:lnTo>
                  <a:pt x="380111" y="143268"/>
                </a:lnTo>
                <a:lnTo>
                  <a:pt x="378828" y="133184"/>
                </a:lnTo>
                <a:lnTo>
                  <a:pt x="383425" y="109867"/>
                </a:lnTo>
                <a:lnTo>
                  <a:pt x="394843" y="90589"/>
                </a:lnTo>
                <a:lnTo>
                  <a:pt x="409498" y="77482"/>
                </a:lnTo>
                <a:lnTo>
                  <a:pt x="423824" y="72644"/>
                </a:lnTo>
                <a:lnTo>
                  <a:pt x="428904" y="76771"/>
                </a:lnTo>
                <a:lnTo>
                  <a:pt x="433336" y="83667"/>
                </a:lnTo>
                <a:lnTo>
                  <a:pt x="436473" y="92837"/>
                </a:lnTo>
                <a:lnTo>
                  <a:pt x="437667" y="103784"/>
                </a:lnTo>
                <a:lnTo>
                  <a:pt x="437667" y="76479"/>
                </a:lnTo>
                <a:lnTo>
                  <a:pt x="434200" y="72644"/>
                </a:lnTo>
                <a:lnTo>
                  <a:pt x="475716" y="72644"/>
                </a:lnTo>
                <a:lnTo>
                  <a:pt x="479171" y="53619"/>
                </a:lnTo>
                <a:close/>
              </a:path>
              <a:path w="591820" h="282575">
                <a:moveTo>
                  <a:pt x="567397" y="107251"/>
                </a:moveTo>
                <a:lnTo>
                  <a:pt x="484352" y="107251"/>
                </a:lnTo>
                <a:lnTo>
                  <a:pt x="477443" y="131457"/>
                </a:lnTo>
                <a:lnTo>
                  <a:pt x="480898" y="133184"/>
                </a:lnTo>
                <a:lnTo>
                  <a:pt x="484352" y="124536"/>
                </a:lnTo>
                <a:lnTo>
                  <a:pt x="486092" y="121081"/>
                </a:lnTo>
                <a:lnTo>
                  <a:pt x="496468" y="114160"/>
                </a:lnTo>
                <a:lnTo>
                  <a:pt x="505129" y="112433"/>
                </a:lnTo>
                <a:lnTo>
                  <a:pt x="544918" y="112433"/>
                </a:lnTo>
                <a:lnTo>
                  <a:pt x="463600" y="216230"/>
                </a:lnTo>
                <a:lnTo>
                  <a:pt x="463600" y="219684"/>
                </a:lnTo>
                <a:lnTo>
                  <a:pt x="550100" y="219684"/>
                </a:lnTo>
                <a:lnTo>
                  <a:pt x="558749" y="190284"/>
                </a:lnTo>
                <a:lnTo>
                  <a:pt x="555294" y="190284"/>
                </a:lnTo>
                <a:lnTo>
                  <a:pt x="551827" y="197205"/>
                </a:lnTo>
                <a:lnTo>
                  <a:pt x="546646" y="204127"/>
                </a:lnTo>
                <a:lnTo>
                  <a:pt x="536867" y="210578"/>
                </a:lnTo>
                <a:lnTo>
                  <a:pt x="530644" y="212115"/>
                </a:lnTo>
                <a:lnTo>
                  <a:pt x="522490" y="212686"/>
                </a:lnTo>
                <a:lnTo>
                  <a:pt x="484352" y="212763"/>
                </a:lnTo>
                <a:lnTo>
                  <a:pt x="567397" y="108978"/>
                </a:lnTo>
                <a:lnTo>
                  <a:pt x="567397" y="107251"/>
                </a:lnTo>
                <a:close/>
              </a:path>
              <a:path w="591820" h="282575">
                <a:moveTo>
                  <a:pt x="586422" y="204127"/>
                </a:moveTo>
                <a:lnTo>
                  <a:pt x="576046" y="205854"/>
                </a:lnTo>
                <a:lnTo>
                  <a:pt x="565670" y="205854"/>
                </a:lnTo>
                <a:lnTo>
                  <a:pt x="565670" y="209308"/>
                </a:lnTo>
                <a:lnTo>
                  <a:pt x="574319" y="209308"/>
                </a:lnTo>
                <a:lnTo>
                  <a:pt x="574319" y="216230"/>
                </a:lnTo>
                <a:lnTo>
                  <a:pt x="572592" y="221411"/>
                </a:lnTo>
                <a:lnTo>
                  <a:pt x="563943" y="257746"/>
                </a:lnTo>
                <a:lnTo>
                  <a:pt x="560476" y="273304"/>
                </a:lnTo>
                <a:lnTo>
                  <a:pt x="557022" y="278523"/>
                </a:lnTo>
                <a:lnTo>
                  <a:pt x="550100" y="278523"/>
                </a:lnTo>
                <a:lnTo>
                  <a:pt x="550100" y="276771"/>
                </a:lnTo>
                <a:lnTo>
                  <a:pt x="551827" y="276771"/>
                </a:lnTo>
                <a:lnTo>
                  <a:pt x="551827" y="271576"/>
                </a:lnTo>
                <a:lnTo>
                  <a:pt x="550100" y="269849"/>
                </a:lnTo>
                <a:lnTo>
                  <a:pt x="544918" y="269849"/>
                </a:lnTo>
                <a:lnTo>
                  <a:pt x="543191" y="271576"/>
                </a:lnTo>
                <a:lnTo>
                  <a:pt x="543191" y="278523"/>
                </a:lnTo>
                <a:lnTo>
                  <a:pt x="546646" y="281978"/>
                </a:lnTo>
                <a:lnTo>
                  <a:pt x="551827" y="281978"/>
                </a:lnTo>
                <a:lnTo>
                  <a:pt x="574319" y="254292"/>
                </a:lnTo>
                <a:lnTo>
                  <a:pt x="586422" y="204127"/>
                </a:lnTo>
                <a:close/>
              </a:path>
              <a:path w="591820" h="282575">
                <a:moveTo>
                  <a:pt x="591616" y="181622"/>
                </a:moveTo>
                <a:lnTo>
                  <a:pt x="588149" y="178155"/>
                </a:lnTo>
                <a:lnTo>
                  <a:pt x="581240" y="178155"/>
                </a:lnTo>
                <a:lnTo>
                  <a:pt x="577773" y="179895"/>
                </a:lnTo>
                <a:lnTo>
                  <a:pt x="577773" y="188556"/>
                </a:lnTo>
                <a:lnTo>
                  <a:pt x="581240" y="190284"/>
                </a:lnTo>
                <a:lnTo>
                  <a:pt x="588149" y="190284"/>
                </a:lnTo>
                <a:lnTo>
                  <a:pt x="591616" y="188556"/>
                </a:lnTo>
                <a:lnTo>
                  <a:pt x="591616" y="181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51680" y="2868276"/>
            <a:ext cx="135255" cy="17780"/>
          </a:xfrm>
          <a:custGeom>
            <a:avLst/>
            <a:gdLst/>
            <a:ahLst/>
            <a:cxnLst/>
            <a:rect l="l" t="t" r="r" b="b"/>
            <a:pathLst>
              <a:path w="135254" h="17780">
                <a:moveTo>
                  <a:pt x="134926" y="0"/>
                </a:moveTo>
                <a:lnTo>
                  <a:pt x="0" y="0"/>
                </a:lnTo>
                <a:lnTo>
                  <a:pt x="0" y="17314"/>
                </a:lnTo>
                <a:lnTo>
                  <a:pt x="134926" y="17314"/>
                </a:lnTo>
                <a:lnTo>
                  <a:pt x="1349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478294" y="1885442"/>
            <a:ext cx="418465" cy="1168400"/>
            <a:chOff x="6478294" y="1885442"/>
            <a:chExt cx="418465" cy="1168400"/>
          </a:xfrm>
        </p:grpSpPr>
        <p:sp>
          <p:nvSpPr>
            <p:cNvPr id="15" name="object 15"/>
            <p:cNvSpPr/>
            <p:nvPr/>
          </p:nvSpPr>
          <p:spPr>
            <a:xfrm>
              <a:off x="6478294" y="2702212"/>
              <a:ext cx="268605" cy="351790"/>
            </a:xfrm>
            <a:custGeom>
              <a:avLst/>
              <a:gdLst/>
              <a:ahLst/>
              <a:cxnLst/>
              <a:rect l="l" t="t" r="r" b="b"/>
              <a:pathLst>
                <a:path w="268604" h="351789">
                  <a:moveTo>
                    <a:pt x="243839" y="0"/>
                  </a:moveTo>
                  <a:lnTo>
                    <a:pt x="8647" y="0"/>
                  </a:lnTo>
                  <a:lnTo>
                    <a:pt x="134995" y="173003"/>
                  </a:lnTo>
                  <a:lnTo>
                    <a:pt x="0" y="351171"/>
                  </a:lnTo>
                  <a:lnTo>
                    <a:pt x="250758" y="351171"/>
                  </a:lnTo>
                  <a:lnTo>
                    <a:pt x="268053" y="250836"/>
                  </a:lnTo>
                  <a:lnTo>
                    <a:pt x="259521" y="250836"/>
                  </a:lnTo>
                  <a:lnTo>
                    <a:pt x="251241" y="276273"/>
                  </a:lnTo>
                  <a:lnTo>
                    <a:pt x="239112" y="293436"/>
                  </a:lnTo>
                  <a:lnTo>
                    <a:pt x="222487" y="303137"/>
                  </a:lnTo>
                  <a:lnTo>
                    <a:pt x="200717" y="306191"/>
                  </a:lnTo>
                  <a:lnTo>
                    <a:pt x="62355" y="306191"/>
                  </a:lnTo>
                  <a:lnTo>
                    <a:pt x="176503" y="157418"/>
                  </a:lnTo>
                  <a:lnTo>
                    <a:pt x="77805" y="20749"/>
                  </a:lnTo>
                  <a:lnTo>
                    <a:pt x="167740" y="20749"/>
                  </a:lnTo>
                  <a:lnTo>
                    <a:pt x="205541" y="26129"/>
                  </a:lnTo>
                  <a:lnTo>
                    <a:pt x="233462" y="69187"/>
                  </a:lnTo>
                  <a:lnTo>
                    <a:pt x="233462" y="74374"/>
                  </a:lnTo>
                  <a:lnTo>
                    <a:pt x="235307" y="79585"/>
                  </a:lnTo>
                  <a:lnTo>
                    <a:pt x="235307" y="84772"/>
                  </a:lnTo>
                  <a:lnTo>
                    <a:pt x="243840" y="84772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68083" y="1885442"/>
              <a:ext cx="128270" cy="796290"/>
            </a:xfrm>
            <a:custGeom>
              <a:avLst/>
              <a:gdLst/>
              <a:ahLst/>
              <a:cxnLst/>
              <a:rect l="l" t="t" r="r" b="b"/>
              <a:pathLst>
                <a:path w="128270" h="796289">
                  <a:moveTo>
                    <a:pt x="84125" y="721083"/>
                  </a:moveTo>
                  <a:lnTo>
                    <a:pt x="52577" y="724788"/>
                  </a:lnTo>
                  <a:lnTo>
                    <a:pt x="99187" y="796036"/>
                  </a:lnTo>
                  <a:lnTo>
                    <a:pt x="121817" y="733679"/>
                  </a:lnTo>
                  <a:lnTo>
                    <a:pt x="85598" y="733679"/>
                  </a:lnTo>
                  <a:lnTo>
                    <a:pt x="84125" y="721083"/>
                  </a:lnTo>
                  <a:close/>
                </a:path>
                <a:path w="128270" h="796289">
                  <a:moveTo>
                    <a:pt x="96706" y="719606"/>
                  </a:moveTo>
                  <a:lnTo>
                    <a:pt x="84125" y="721083"/>
                  </a:lnTo>
                  <a:lnTo>
                    <a:pt x="85598" y="733679"/>
                  </a:lnTo>
                  <a:lnTo>
                    <a:pt x="98171" y="732155"/>
                  </a:lnTo>
                  <a:lnTo>
                    <a:pt x="96706" y="719606"/>
                  </a:lnTo>
                  <a:close/>
                </a:path>
                <a:path w="128270" h="796289">
                  <a:moveTo>
                    <a:pt x="128270" y="715899"/>
                  </a:moveTo>
                  <a:lnTo>
                    <a:pt x="96706" y="719606"/>
                  </a:lnTo>
                  <a:lnTo>
                    <a:pt x="98171" y="732155"/>
                  </a:lnTo>
                  <a:lnTo>
                    <a:pt x="85598" y="733679"/>
                  </a:lnTo>
                  <a:lnTo>
                    <a:pt x="121817" y="733679"/>
                  </a:lnTo>
                  <a:lnTo>
                    <a:pt x="128270" y="715899"/>
                  </a:lnTo>
                  <a:close/>
                </a:path>
                <a:path w="128270" h="796289">
                  <a:moveTo>
                    <a:pt x="12700" y="0"/>
                  </a:moveTo>
                  <a:lnTo>
                    <a:pt x="0" y="1524"/>
                  </a:lnTo>
                  <a:lnTo>
                    <a:pt x="84125" y="721083"/>
                  </a:lnTo>
                  <a:lnTo>
                    <a:pt x="96706" y="719606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6597608" y="3124323"/>
            <a:ext cx="36830" cy="113030"/>
          </a:xfrm>
          <a:custGeom>
            <a:avLst/>
            <a:gdLst/>
            <a:ahLst/>
            <a:cxnLst/>
            <a:rect l="l" t="t" r="r" b="b"/>
            <a:pathLst>
              <a:path w="36829" h="113030">
                <a:moveTo>
                  <a:pt x="32976" y="0"/>
                </a:moveTo>
                <a:lnTo>
                  <a:pt x="24213" y="0"/>
                </a:lnTo>
                <a:lnTo>
                  <a:pt x="20754" y="3458"/>
                </a:lnTo>
                <a:lnTo>
                  <a:pt x="20754" y="13832"/>
                </a:lnTo>
                <a:lnTo>
                  <a:pt x="24213" y="17291"/>
                </a:lnTo>
                <a:lnTo>
                  <a:pt x="32976" y="17291"/>
                </a:lnTo>
                <a:lnTo>
                  <a:pt x="36435" y="13832"/>
                </a:lnTo>
                <a:lnTo>
                  <a:pt x="36435" y="3458"/>
                </a:lnTo>
                <a:lnTo>
                  <a:pt x="32976" y="0"/>
                </a:lnTo>
                <a:close/>
              </a:path>
              <a:path w="36829" h="113030">
                <a:moveTo>
                  <a:pt x="31131" y="36334"/>
                </a:moveTo>
                <a:lnTo>
                  <a:pt x="29517" y="36334"/>
                </a:lnTo>
                <a:lnTo>
                  <a:pt x="18895" y="38333"/>
                </a:lnTo>
                <a:lnTo>
                  <a:pt x="11991" y="39360"/>
                </a:lnTo>
                <a:lnTo>
                  <a:pt x="6671" y="39792"/>
                </a:lnTo>
                <a:lnTo>
                  <a:pt x="3459" y="39792"/>
                </a:lnTo>
                <a:lnTo>
                  <a:pt x="3459" y="43246"/>
                </a:lnTo>
                <a:lnTo>
                  <a:pt x="13836" y="43246"/>
                </a:lnTo>
                <a:lnTo>
                  <a:pt x="13836" y="48438"/>
                </a:lnTo>
                <a:lnTo>
                  <a:pt x="12221" y="51896"/>
                </a:lnTo>
                <a:lnTo>
                  <a:pt x="12221" y="53627"/>
                </a:lnTo>
                <a:lnTo>
                  <a:pt x="3459" y="84765"/>
                </a:lnTo>
                <a:lnTo>
                  <a:pt x="1844" y="95147"/>
                </a:lnTo>
                <a:lnTo>
                  <a:pt x="0" y="100336"/>
                </a:lnTo>
                <a:lnTo>
                  <a:pt x="0" y="110716"/>
                </a:lnTo>
                <a:lnTo>
                  <a:pt x="3459" y="112445"/>
                </a:lnTo>
                <a:lnTo>
                  <a:pt x="8762" y="112445"/>
                </a:lnTo>
                <a:lnTo>
                  <a:pt x="14657" y="111418"/>
                </a:lnTo>
                <a:lnTo>
                  <a:pt x="19947" y="108120"/>
                </a:lnTo>
                <a:lnTo>
                  <a:pt x="22275" y="105526"/>
                </a:lnTo>
                <a:lnTo>
                  <a:pt x="13836" y="105526"/>
                </a:lnTo>
                <a:lnTo>
                  <a:pt x="12221" y="103795"/>
                </a:lnTo>
                <a:lnTo>
                  <a:pt x="12221" y="100336"/>
                </a:lnTo>
                <a:lnTo>
                  <a:pt x="13836" y="98605"/>
                </a:lnTo>
                <a:lnTo>
                  <a:pt x="13836" y="95147"/>
                </a:lnTo>
                <a:lnTo>
                  <a:pt x="31131" y="36334"/>
                </a:lnTo>
                <a:close/>
              </a:path>
              <a:path w="36829" h="113030">
                <a:moveTo>
                  <a:pt x="29517" y="91686"/>
                </a:moveTo>
                <a:lnTo>
                  <a:pt x="22599" y="102066"/>
                </a:lnTo>
                <a:lnTo>
                  <a:pt x="17295" y="105526"/>
                </a:lnTo>
                <a:lnTo>
                  <a:pt x="22275" y="105526"/>
                </a:lnTo>
                <a:lnTo>
                  <a:pt x="25236" y="102227"/>
                </a:lnTo>
                <a:lnTo>
                  <a:pt x="31131" y="93415"/>
                </a:lnTo>
                <a:lnTo>
                  <a:pt x="29517" y="91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15528" y="2773129"/>
            <a:ext cx="401480" cy="26469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33258" y="4147250"/>
            <a:ext cx="188094" cy="158933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788636" y="4211865"/>
            <a:ext cx="141605" cy="64769"/>
          </a:xfrm>
          <a:custGeom>
            <a:avLst/>
            <a:gdLst/>
            <a:ahLst/>
            <a:cxnLst/>
            <a:rect l="l" t="t" r="r" b="b"/>
            <a:pathLst>
              <a:path w="141604" h="64770">
                <a:moveTo>
                  <a:pt x="141490" y="48907"/>
                </a:moveTo>
                <a:lnTo>
                  <a:pt x="0" y="48907"/>
                </a:lnTo>
                <a:lnTo>
                  <a:pt x="0" y="64643"/>
                </a:lnTo>
                <a:lnTo>
                  <a:pt x="141490" y="64643"/>
                </a:lnTo>
                <a:lnTo>
                  <a:pt x="141490" y="48907"/>
                </a:lnTo>
                <a:close/>
              </a:path>
              <a:path w="141604" h="64770">
                <a:moveTo>
                  <a:pt x="141490" y="0"/>
                </a:moveTo>
                <a:lnTo>
                  <a:pt x="0" y="0"/>
                </a:lnTo>
                <a:lnTo>
                  <a:pt x="0" y="15735"/>
                </a:lnTo>
                <a:lnTo>
                  <a:pt x="141490" y="15735"/>
                </a:lnTo>
                <a:lnTo>
                  <a:pt x="1414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6776" y="4236316"/>
            <a:ext cx="133350" cy="15875"/>
          </a:xfrm>
          <a:custGeom>
            <a:avLst/>
            <a:gdLst/>
            <a:ahLst/>
            <a:cxnLst/>
            <a:rect l="l" t="t" r="r" b="b"/>
            <a:pathLst>
              <a:path w="133350" h="15875">
                <a:moveTo>
                  <a:pt x="132871" y="0"/>
                </a:moveTo>
                <a:lnTo>
                  <a:pt x="0" y="0"/>
                </a:lnTo>
                <a:lnTo>
                  <a:pt x="0" y="15735"/>
                </a:lnTo>
                <a:lnTo>
                  <a:pt x="132871" y="15735"/>
                </a:lnTo>
                <a:lnTo>
                  <a:pt x="132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51111" y="4066900"/>
            <a:ext cx="269240" cy="354965"/>
          </a:xfrm>
          <a:custGeom>
            <a:avLst/>
            <a:gdLst/>
            <a:ahLst/>
            <a:cxnLst/>
            <a:rect l="l" t="t" r="r" b="b"/>
            <a:pathLst>
              <a:path w="269239" h="354964">
                <a:moveTo>
                  <a:pt x="245015" y="0"/>
                </a:moveTo>
                <a:lnTo>
                  <a:pt x="10351" y="0"/>
                </a:lnTo>
                <a:lnTo>
                  <a:pt x="134596" y="176412"/>
                </a:lnTo>
                <a:lnTo>
                  <a:pt x="0" y="354568"/>
                </a:lnTo>
                <a:lnTo>
                  <a:pt x="250191" y="354568"/>
                </a:lnTo>
                <a:lnTo>
                  <a:pt x="269192" y="253253"/>
                </a:lnTo>
                <a:lnTo>
                  <a:pt x="258840" y="253253"/>
                </a:lnTo>
                <a:lnTo>
                  <a:pt x="250875" y="279213"/>
                </a:lnTo>
                <a:lnTo>
                  <a:pt x="239195" y="297144"/>
                </a:lnTo>
                <a:lnTo>
                  <a:pt x="222667" y="307539"/>
                </a:lnTo>
                <a:lnTo>
                  <a:pt x="200157" y="310895"/>
                </a:lnTo>
                <a:lnTo>
                  <a:pt x="63836" y="310895"/>
                </a:lnTo>
                <a:lnTo>
                  <a:pt x="177728" y="160700"/>
                </a:lnTo>
                <a:lnTo>
                  <a:pt x="77638" y="22708"/>
                </a:lnTo>
                <a:lnTo>
                  <a:pt x="182688" y="22926"/>
                </a:lnTo>
                <a:lnTo>
                  <a:pt x="226279" y="49749"/>
                </a:lnTo>
                <a:lnTo>
                  <a:pt x="236388" y="87323"/>
                </a:lnTo>
                <a:lnTo>
                  <a:pt x="245015" y="87323"/>
                </a:lnTo>
                <a:lnTo>
                  <a:pt x="245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254562" y="4482596"/>
            <a:ext cx="264160" cy="161290"/>
            <a:chOff x="5254562" y="4482596"/>
            <a:chExt cx="264160" cy="161290"/>
          </a:xfrm>
        </p:grpSpPr>
        <p:sp>
          <p:nvSpPr>
            <p:cNvPr id="24" name="object 24"/>
            <p:cNvSpPr/>
            <p:nvPr/>
          </p:nvSpPr>
          <p:spPr>
            <a:xfrm>
              <a:off x="5254562" y="4482596"/>
              <a:ext cx="43180" cy="161290"/>
            </a:xfrm>
            <a:custGeom>
              <a:avLst/>
              <a:gdLst/>
              <a:ahLst/>
              <a:cxnLst/>
              <a:rect l="l" t="t" r="r" b="b"/>
              <a:pathLst>
                <a:path w="43179" h="161289">
                  <a:moveTo>
                    <a:pt x="43132" y="0"/>
                  </a:moveTo>
                  <a:lnTo>
                    <a:pt x="34505" y="0"/>
                  </a:lnTo>
                  <a:lnTo>
                    <a:pt x="0" y="78590"/>
                  </a:lnTo>
                  <a:lnTo>
                    <a:pt x="0" y="82084"/>
                  </a:lnTo>
                  <a:lnTo>
                    <a:pt x="34506" y="160681"/>
                  </a:lnTo>
                  <a:lnTo>
                    <a:pt x="43132" y="160681"/>
                  </a:lnTo>
                  <a:lnTo>
                    <a:pt x="10351" y="80338"/>
                  </a:lnTo>
                  <a:lnTo>
                    <a:pt x="431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18398" y="4482596"/>
              <a:ext cx="200180" cy="160681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82415" y="4147250"/>
            <a:ext cx="119068" cy="164186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5765319" y="4019740"/>
            <a:ext cx="602615" cy="450850"/>
            <a:chOff x="5765319" y="4019740"/>
            <a:chExt cx="602615" cy="450850"/>
          </a:xfrm>
        </p:grpSpPr>
        <p:sp>
          <p:nvSpPr>
            <p:cNvPr id="28" name="object 28"/>
            <p:cNvSpPr/>
            <p:nvPr/>
          </p:nvSpPr>
          <p:spPr>
            <a:xfrm>
              <a:off x="5765319" y="4019740"/>
              <a:ext cx="88265" cy="450850"/>
            </a:xfrm>
            <a:custGeom>
              <a:avLst/>
              <a:gdLst/>
              <a:ahLst/>
              <a:cxnLst/>
              <a:rect l="l" t="t" r="r" b="b"/>
              <a:pathLst>
                <a:path w="88264" h="450850">
                  <a:moveTo>
                    <a:pt x="88013" y="0"/>
                  </a:moveTo>
                  <a:lnTo>
                    <a:pt x="58984" y="30144"/>
                  </a:lnTo>
                  <a:lnTo>
                    <a:pt x="34672" y="69256"/>
                  </a:lnTo>
                  <a:lnTo>
                    <a:pt x="16074" y="115828"/>
                  </a:lnTo>
                  <a:lnTo>
                    <a:pt x="4184" y="168350"/>
                  </a:lnTo>
                  <a:lnTo>
                    <a:pt x="0" y="225315"/>
                  </a:lnTo>
                  <a:lnTo>
                    <a:pt x="4184" y="282280"/>
                  </a:lnTo>
                  <a:lnTo>
                    <a:pt x="16074" y="333547"/>
                  </a:lnTo>
                  <a:lnTo>
                    <a:pt x="34672" y="378863"/>
                  </a:lnTo>
                  <a:lnTo>
                    <a:pt x="58984" y="417975"/>
                  </a:lnTo>
                  <a:lnTo>
                    <a:pt x="88013" y="450630"/>
                  </a:lnTo>
                  <a:lnTo>
                    <a:pt x="88013" y="441891"/>
                  </a:lnTo>
                  <a:lnTo>
                    <a:pt x="68607" y="414674"/>
                  </a:lnTo>
                  <a:lnTo>
                    <a:pt x="50774" y="380496"/>
                  </a:lnTo>
                  <a:lnTo>
                    <a:pt x="36088" y="338269"/>
                  </a:lnTo>
                  <a:lnTo>
                    <a:pt x="26123" y="286904"/>
                  </a:lnTo>
                  <a:lnTo>
                    <a:pt x="22451" y="225315"/>
                  </a:lnTo>
                  <a:lnTo>
                    <a:pt x="26123" y="163042"/>
                  </a:lnTo>
                  <a:lnTo>
                    <a:pt x="36088" y="110241"/>
                  </a:lnTo>
                  <a:lnTo>
                    <a:pt x="50774" y="66744"/>
                  </a:lnTo>
                  <a:lnTo>
                    <a:pt x="68607" y="32385"/>
                  </a:lnTo>
                  <a:lnTo>
                    <a:pt x="88013" y="6996"/>
                  </a:lnTo>
                  <a:lnTo>
                    <a:pt x="88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80937" y="4201382"/>
              <a:ext cx="486626" cy="230568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33125" y="4171701"/>
            <a:ext cx="141497" cy="144965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6647063" y="4019740"/>
            <a:ext cx="583565" cy="450850"/>
            <a:chOff x="6647063" y="4019740"/>
            <a:chExt cx="583565" cy="450850"/>
          </a:xfrm>
        </p:grpSpPr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47063" y="4201382"/>
              <a:ext cx="467671" cy="23056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142339" y="4019740"/>
              <a:ext cx="88265" cy="450850"/>
            </a:xfrm>
            <a:custGeom>
              <a:avLst/>
              <a:gdLst/>
              <a:ahLst/>
              <a:cxnLst/>
              <a:rect l="l" t="t" r="r" b="b"/>
              <a:pathLst>
                <a:path w="88265" h="450850">
                  <a:moveTo>
                    <a:pt x="0" y="0"/>
                  </a:moveTo>
                  <a:lnTo>
                    <a:pt x="0" y="8739"/>
                  </a:lnTo>
                  <a:lnTo>
                    <a:pt x="19450" y="35955"/>
                  </a:lnTo>
                  <a:lnTo>
                    <a:pt x="37288" y="70133"/>
                  </a:lnTo>
                  <a:lnTo>
                    <a:pt x="51957" y="112361"/>
                  </a:lnTo>
                  <a:lnTo>
                    <a:pt x="61901" y="163725"/>
                  </a:lnTo>
                  <a:lnTo>
                    <a:pt x="65561" y="225315"/>
                  </a:lnTo>
                  <a:lnTo>
                    <a:pt x="61901" y="286904"/>
                  </a:lnTo>
                  <a:lnTo>
                    <a:pt x="51957" y="339524"/>
                  </a:lnTo>
                  <a:lnTo>
                    <a:pt x="37288" y="383007"/>
                  </a:lnTo>
                  <a:lnTo>
                    <a:pt x="19450" y="417185"/>
                  </a:lnTo>
                  <a:lnTo>
                    <a:pt x="0" y="441891"/>
                  </a:lnTo>
                  <a:lnTo>
                    <a:pt x="0" y="450630"/>
                  </a:lnTo>
                  <a:lnTo>
                    <a:pt x="29038" y="420485"/>
                  </a:lnTo>
                  <a:lnTo>
                    <a:pt x="53373" y="381373"/>
                  </a:lnTo>
                  <a:lnTo>
                    <a:pt x="71998" y="334802"/>
                  </a:lnTo>
                  <a:lnTo>
                    <a:pt x="83911" y="282280"/>
                  </a:lnTo>
                  <a:lnTo>
                    <a:pt x="88105" y="225315"/>
                  </a:lnTo>
                  <a:lnTo>
                    <a:pt x="83911" y="168350"/>
                  </a:lnTo>
                  <a:lnTo>
                    <a:pt x="71998" y="117083"/>
                  </a:lnTo>
                  <a:lnTo>
                    <a:pt x="53372" y="71766"/>
                  </a:lnTo>
                  <a:lnTo>
                    <a:pt x="29038" y="32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7332121" y="4236316"/>
            <a:ext cx="134620" cy="15875"/>
          </a:xfrm>
          <a:custGeom>
            <a:avLst/>
            <a:gdLst/>
            <a:ahLst/>
            <a:cxnLst/>
            <a:rect l="l" t="t" r="r" b="b"/>
            <a:pathLst>
              <a:path w="134620" h="15875">
                <a:moveTo>
                  <a:pt x="134573" y="0"/>
                </a:moveTo>
                <a:lnTo>
                  <a:pt x="0" y="0"/>
                </a:lnTo>
                <a:lnTo>
                  <a:pt x="0" y="15735"/>
                </a:lnTo>
                <a:lnTo>
                  <a:pt x="134573" y="15735"/>
                </a:lnTo>
                <a:lnTo>
                  <a:pt x="1345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58251" y="4066900"/>
            <a:ext cx="267970" cy="354965"/>
          </a:xfrm>
          <a:custGeom>
            <a:avLst/>
            <a:gdLst/>
            <a:ahLst/>
            <a:cxnLst/>
            <a:rect l="l" t="t" r="r" b="b"/>
            <a:pathLst>
              <a:path w="267970" h="354964">
                <a:moveTo>
                  <a:pt x="243382" y="0"/>
                </a:moveTo>
                <a:lnTo>
                  <a:pt x="8511" y="0"/>
                </a:lnTo>
                <a:lnTo>
                  <a:pt x="134573" y="176412"/>
                </a:lnTo>
                <a:lnTo>
                  <a:pt x="0" y="354568"/>
                </a:lnTo>
                <a:lnTo>
                  <a:pt x="250283" y="354568"/>
                </a:lnTo>
                <a:lnTo>
                  <a:pt x="267536" y="253253"/>
                </a:lnTo>
                <a:lnTo>
                  <a:pt x="258794" y="253253"/>
                </a:lnTo>
                <a:lnTo>
                  <a:pt x="250635" y="279213"/>
                </a:lnTo>
                <a:lnTo>
                  <a:pt x="238378" y="297144"/>
                </a:lnTo>
                <a:lnTo>
                  <a:pt x="221204" y="307539"/>
                </a:lnTo>
                <a:lnTo>
                  <a:pt x="198294" y="310895"/>
                </a:lnTo>
                <a:lnTo>
                  <a:pt x="62110" y="310895"/>
                </a:lnTo>
                <a:lnTo>
                  <a:pt x="175980" y="160700"/>
                </a:lnTo>
                <a:lnTo>
                  <a:pt x="75913" y="22708"/>
                </a:lnTo>
                <a:lnTo>
                  <a:pt x="180926" y="22926"/>
                </a:lnTo>
                <a:lnTo>
                  <a:pt x="225291" y="49749"/>
                </a:lnTo>
                <a:lnTo>
                  <a:pt x="231190" y="69867"/>
                </a:lnTo>
                <a:lnTo>
                  <a:pt x="233030" y="75097"/>
                </a:lnTo>
                <a:lnTo>
                  <a:pt x="234640" y="82093"/>
                </a:lnTo>
                <a:lnTo>
                  <a:pt x="234640" y="87323"/>
                </a:lnTo>
                <a:lnTo>
                  <a:pt x="243382" y="87323"/>
                </a:lnTo>
                <a:lnTo>
                  <a:pt x="243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77181" y="4493079"/>
            <a:ext cx="36830" cy="115570"/>
          </a:xfrm>
          <a:custGeom>
            <a:avLst/>
            <a:gdLst/>
            <a:ahLst/>
            <a:cxnLst/>
            <a:rect l="l" t="t" r="r" b="b"/>
            <a:pathLst>
              <a:path w="36829" h="115570">
                <a:moveTo>
                  <a:pt x="32895" y="0"/>
                </a:moveTo>
                <a:lnTo>
                  <a:pt x="22543" y="0"/>
                </a:lnTo>
                <a:lnTo>
                  <a:pt x="19093" y="3486"/>
                </a:lnTo>
                <a:lnTo>
                  <a:pt x="19093" y="15712"/>
                </a:lnTo>
                <a:lnTo>
                  <a:pt x="22543" y="19203"/>
                </a:lnTo>
                <a:lnTo>
                  <a:pt x="32895" y="19203"/>
                </a:lnTo>
                <a:lnTo>
                  <a:pt x="36346" y="13968"/>
                </a:lnTo>
                <a:lnTo>
                  <a:pt x="36346" y="5229"/>
                </a:lnTo>
                <a:lnTo>
                  <a:pt x="32895" y="0"/>
                </a:lnTo>
                <a:close/>
              </a:path>
              <a:path w="36829" h="115570">
                <a:moveTo>
                  <a:pt x="29445" y="36670"/>
                </a:moveTo>
                <a:lnTo>
                  <a:pt x="18823" y="38716"/>
                </a:lnTo>
                <a:lnTo>
                  <a:pt x="6638" y="40845"/>
                </a:lnTo>
                <a:lnTo>
                  <a:pt x="1840" y="41909"/>
                </a:lnTo>
                <a:lnTo>
                  <a:pt x="1840" y="43656"/>
                </a:lnTo>
                <a:lnTo>
                  <a:pt x="12192" y="43656"/>
                </a:lnTo>
                <a:lnTo>
                  <a:pt x="13802" y="45402"/>
                </a:lnTo>
                <a:lnTo>
                  <a:pt x="13802" y="50643"/>
                </a:lnTo>
                <a:lnTo>
                  <a:pt x="12192" y="52389"/>
                </a:lnTo>
                <a:lnTo>
                  <a:pt x="12192" y="55882"/>
                </a:lnTo>
                <a:lnTo>
                  <a:pt x="3450" y="87320"/>
                </a:lnTo>
                <a:lnTo>
                  <a:pt x="1840" y="96055"/>
                </a:lnTo>
                <a:lnTo>
                  <a:pt x="0" y="103039"/>
                </a:lnTo>
                <a:lnTo>
                  <a:pt x="0" y="111774"/>
                </a:lnTo>
                <a:lnTo>
                  <a:pt x="1840" y="115267"/>
                </a:lnTo>
                <a:lnTo>
                  <a:pt x="8741" y="115267"/>
                </a:lnTo>
                <a:lnTo>
                  <a:pt x="14621" y="114230"/>
                </a:lnTo>
                <a:lnTo>
                  <a:pt x="19898" y="110900"/>
                </a:lnTo>
                <a:lnTo>
                  <a:pt x="23772" y="106533"/>
                </a:lnTo>
                <a:lnTo>
                  <a:pt x="12192" y="106533"/>
                </a:lnTo>
                <a:lnTo>
                  <a:pt x="12192" y="103039"/>
                </a:lnTo>
                <a:lnTo>
                  <a:pt x="13802" y="99546"/>
                </a:lnTo>
                <a:lnTo>
                  <a:pt x="13802" y="97800"/>
                </a:lnTo>
                <a:lnTo>
                  <a:pt x="30967" y="38716"/>
                </a:lnTo>
                <a:lnTo>
                  <a:pt x="31055" y="38415"/>
                </a:lnTo>
                <a:lnTo>
                  <a:pt x="29445" y="36670"/>
                </a:lnTo>
                <a:close/>
              </a:path>
              <a:path w="36829" h="115570">
                <a:moveTo>
                  <a:pt x="29445" y="94307"/>
                </a:moveTo>
                <a:lnTo>
                  <a:pt x="22543" y="103039"/>
                </a:lnTo>
                <a:lnTo>
                  <a:pt x="17252" y="106533"/>
                </a:lnTo>
                <a:lnTo>
                  <a:pt x="23772" y="106533"/>
                </a:lnTo>
                <a:lnTo>
                  <a:pt x="25174" y="104951"/>
                </a:lnTo>
                <a:lnTo>
                  <a:pt x="31055" y="96055"/>
                </a:lnTo>
                <a:lnTo>
                  <a:pt x="29445" y="94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894799" y="4138510"/>
            <a:ext cx="393368" cy="268988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597814" y="2074545"/>
            <a:ext cx="2735580" cy="94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105" algn="l"/>
              </a:tabLst>
            </a:pPr>
            <a:r>
              <a:rPr sz="1800" spc="100" dirty="0">
                <a:latin typeface="Calibri"/>
                <a:cs typeface="Calibri"/>
              </a:rPr>
              <a:t>–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i="1" spc="114" dirty="0">
                <a:latin typeface="Calibri"/>
                <a:cs typeface="Calibri"/>
              </a:rPr>
              <a:t>n</a:t>
            </a:r>
            <a:r>
              <a:rPr sz="1800" spc="114" dirty="0">
                <a:latin typeface="Calibri"/>
                <a:cs typeface="Calibri"/>
              </a:rPr>
              <a:t>-</a:t>
            </a:r>
            <a:r>
              <a:rPr sz="1800" dirty="0">
                <a:latin typeface="Calibri"/>
                <a:cs typeface="Calibri"/>
              </a:rPr>
              <a:t>vector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models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800">
              <a:latin typeface="Calibri"/>
              <a:cs typeface="Calibri"/>
            </a:endParaRPr>
          </a:p>
          <a:p>
            <a:pPr marL="466725">
              <a:lnSpc>
                <a:spcPct val="100000"/>
              </a:lnSpc>
              <a:spcBef>
                <a:spcPts val="5"/>
              </a:spcBef>
              <a:tabLst>
                <a:tab pos="914400" algn="l"/>
              </a:tabLst>
            </a:pPr>
            <a:r>
              <a:rPr sz="1800" spc="100" dirty="0">
                <a:latin typeface="Calibri"/>
                <a:cs typeface="Calibri"/>
              </a:rPr>
              <a:t>–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110" dirty="0">
                <a:latin typeface="Calibri"/>
                <a:cs typeface="Calibri"/>
              </a:rPr>
              <a:t>Ising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model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(</a:t>
            </a:r>
            <a:r>
              <a:rPr sz="1800" i="1" spc="80" dirty="0">
                <a:latin typeface="Calibri"/>
                <a:cs typeface="Calibri"/>
              </a:rPr>
              <a:t>n</a:t>
            </a:r>
            <a:r>
              <a:rPr sz="1800" spc="80" dirty="0">
                <a:latin typeface="Calibri"/>
                <a:cs typeface="Calibri"/>
              </a:rPr>
              <a:t>=1)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51966" y="4002785"/>
            <a:ext cx="204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0375" algn="l"/>
              </a:tabLst>
            </a:pPr>
            <a:r>
              <a:rPr sz="1800" spc="100" dirty="0">
                <a:latin typeface="Calibri"/>
                <a:cs typeface="Calibri"/>
              </a:rPr>
              <a:t>–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135" dirty="0">
                <a:latin typeface="Calibri"/>
                <a:cs typeface="Calibri"/>
              </a:rPr>
              <a:t>XY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model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(</a:t>
            </a:r>
            <a:r>
              <a:rPr sz="1800" i="1" spc="80" dirty="0">
                <a:latin typeface="Calibri"/>
                <a:cs typeface="Calibri"/>
              </a:rPr>
              <a:t>n</a:t>
            </a:r>
            <a:r>
              <a:rPr sz="1800" spc="80" dirty="0">
                <a:latin typeface="Calibri"/>
                <a:cs typeface="Calibri"/>
              </a:rPr>
              <a:t>=2)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51966" y="5287771"/>
            <a:ext cx="293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0375" algn="l"/>
              </a:tabLst>
            </a:pPr>
            <a:r>
              <a:rPr sz="1800" spc="100" dirty="0">
                <a:latin typeface="Calibri"/>
                <a:cs typeface="Calibri"/>
              </a:rPr>
              <a:t>–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65" dirty="0">
                <a:latin typeface="Calibri"/>
                <a:cs typeface="Calibri"/>
              </a:rPr>
              <a:t>Heisenberg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model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(</a:t>
            </a:r>
            <a:r>
              <a:rPr sz="1800" i="1" spc="80" dirty="0">
                <a:latin typeface="Calibri"/>
                <a:cs typeface="Calibri"/>
              </a:rPr>
              <a:t>n</a:t>
            </a:r>
            <a:r>
              <a:rPr sz="1800" spc="80" dirty="0">
                <a:latin typeface="Calibri"/>
                <a:cs typeface="Calibri"/>
              </a:rPr>
              <a:t>=3)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08262" y="5263002"/>
            <a:ext cx="189243" cy="160774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4767593" y="5328386"/>
            <a:ext cx="144145" cy="65405"/>
          </a:xfrm>
          <a:custGeom>
            <a:avLst/>
            <a:gdLst/>
            <a:ahLst/>
            <a:cxnLst/>
            <a:rect l="l" t="t" r="r" b="b"/>
            <a:pathLst>
              <a:path w="144145" h="65404">
                <a:moveTo>
                  <a:pt x="143675" y="49453"/>
                </a:moveTo>
                <a:lnTo>
                  <a:pt x="0" y="49453"/>
                </a:lnTo>
                <a:lnTo>
                  <a:pt x="0" y="65354"/>
                </a:lnTo>
                <a:lnTo>
                  <a:pt x="143675" y="65354"/>
                </a:lnTo>
                <a:lnTo>
                  <a:pt x="143675" y="49453"/>
                </a:lnTo>
                <a:close/>
              </a:path>
              <a:path w="144145" h="65404">
                <a:moveTo>
                  <a:pt x="143675" y="0"/>
                </a:moveTo>
                <a:lnTo>
                  <a:pt x="0" y="0"/>
                </a:lnTo>
                <a:lnTo>
                  <a:pt x="0" y="15875"/>
                </a:lnTo>
                <a:lnTo>
                  <a:pt x="143675" y="15875"/>
                </a:lnTo>
                <a:lnTo>
                  <a:pt x="143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07645" y="5353105"/>
            <a:ext cx="137160" cy="16510"/>
          </a:xfrm>
          <a:custGeom>
            <a:avLst/>
            <a:gdLst/>
            <a:ahLst/>
            <a:cxnLst/>
            <a:rect l="l" t="t" r="r" b="b"/>
            <a:pathLst>
              <a:path w="137160" h="16510">
                <a:moveTo>
                  <a:pt x="136687" y="0"/>
                </a:moveTo>
                <a:lnTo>
                  <a:pt x="0" y="0"/>
                </a:lnTo>
                <a:lnTo>
                  <a:pt x="0" y="15903"/>
                </a:lnTo>
                <a:lnTo>
                  <a:pt x="136687" y="15903"/>
                </a:lnTo>
                <a:lnTo>
                  <a:pt x="1366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37202" y="5183508"/>
            <a:ext cx="271780" cy="358775"/>
          </a:xfrm>
          <a:custGeom>
            <a:avLst/>
            <a:gdLst/>
            <a:ahLst/>
            <a:cxnLst/>
            <a:rect l="l" t="t" r="r" b="b"/>
            <a:pathLst>
              <a:path w="271779" h="358775">
                <a:moveTo>
                  <a:pt x="247074" y="0"/>
                </a:moveTo>
                <a:lnTo>
                  <a:pt x="8758" y="0"/>
                </a:lnTo>
                <a:lnTo>
                  <a:pt x="136663" y="176654"/>
                </a:lnTo>
                <a:lnTo>
                  <a:pt x="0" y="358626"/>
                </a:lnTo>
                <a:lnTo>
                  <a:pt x="254081" y="358626"/>
                </a:lnTo>
                <a:lnTo>
                  <a:pt x="271599" y="254383"/>
                </a:lnTo>
                <a:lnTo>
                  <a:pt x="262840" y="254383"/>
                </a:lnTo>
                <a:lnTo>
                  <a:pt x="254519" y="280633"/>
                </a:lnTo>
                <a:lnTo>
                  <a:pt x="242253" y="298768"/>
                </a:lnTo>
                <a:lnTo>
                  <a:pt x="225385" y="309285"/>
                </a:lnTo>
                <a:lnTo>
                  <a:pt x="203255" y="312680"/>
                </a:lnTo>
                <a:lnTo>
                  <a:pt x="64840" y="312680"/>
                </a:lnTo>
                <a:lnTo>
                  <a:pt x="178730" y="160751"/>
                </a:lnTo>
                <a:lnTo>
                  <a:pt x="78854" y="21196"/>
                </a:lnTo>
                <a:lnTo>
                  <a:pt x="183766" y="21417"/>
                </a:lnTo>
                <a:lnTo>
                  <a:pt x="220338" y="34888"/>
                </a:lnTo>
                <a:lnTo>
                  <a:pt x="236563" y="70671"/>
                </a:lnTo>
                <a:lnTo>
                  <a:pt x="236563" y="75964"/>
                </a:lnTo>
                <a:lnTo>
                  <a:pt x="238315" y="81257"/>
                </a:lnTo>
                <a:lnTo>
                  <a:pt x="238315" y="86574"/>
                </a:lnTo>
                <a:lnTo>
                  <a:pt x="247074" y="86574"/>
                </a:lnTo>
                <a:lnTo>
                  <a:pt x="247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5238954" y="5603961"/>
            <a:ext cx="269875" cy="161290"/>
            <a:chOff x="5238954" y="5603961"/>
            <a:chExt cx="269875" cy="161290"/>
          </a:xfrm>
        </p:grpSpPr>
        <p:sp>
          <p:nvSpPr>
            <p:cNvPr id="46" name="object 46"/>
            <p:cNvSpPr/>
            <p:nvPr/>
          </p:nvSpPr>
          <p:spPr>
            <a:xfrm>
              <a:off x="5238954" y="5603961"/>
              <a:ext cx="45720" cy="161290"/>
            </a:xfrm>
            <a:custGeom>
              <a:avLst/>
              <a:gdLst/>
              <a:ahLst/>
              <a:cxnLst/>
              <a:rect l="l" t="t" r="r" b="b"/>
              <a:pathLst>
                <a:path w="45720" h="161289">
                  <a:moveTo>
                    <a:pt x="45546" y="0"/>
                  </a:moveTo>
                  <a:lnTo>
                    <a:pt x="36787" y="0"/>
                  </a:lnTo>
                  <a:lnTo>
                    <a:pt x="0" y="77729"/>
                  </a:lnTo>
                  <a:lnTo>
                    <a:pt x="0" y="81262"/>
                  </a:lnTo>
                  <a:lnTo>
                    <a:pt x="35036" y="160758"/>
                  </a:lnTo>
                  <a:lnTo>
                    <a:pt x="45546" y="160758"/>
                  </a:lnTo>
                  <a:lnTo>
                    <a:pt x="12262" y="79495"/>
                  </a:lnTo>
                  <a:lnTo>
                    <a:pt x="455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03794" y="5603961"/>
              <a:ext cx="205007" cy="160758"/>
            </a:xfrm>
            <a:prstGeom prst="rect">
              <a:avLst/>
            </a:prstGeom>
          </p:spPr>
        </p:pic>
      </p:grpSp>
      <p:sp>
        <p:nvSpPr>
          <p:cNvPr id="48" name="object 48"/>
          <p:cNvSpPr/>
          <p:nvPr/>
        </p:nvSpPr>
        <p:spPr>
          <a:xfrm>
            <a:off x="5608675" y="5134038"/>
            <a:ext cx="829310" cy="455930"/>
          </a:xfrm>
          <a:custGeom>
            <a:avLst/>
            <a:gdLst/>
            <a:ahLst/>
            <a:cxnLst/>
            <a:rect l="l" t="t" r="r" b="b"/>
            <a:pathLst>
              <a:path w="829310" h="455929">
                <a:moveTo>
                  <a:pt x="87604" y="0"/>
                </a:moveTo>
                <a:lnTo>
                  <a:pt x="58978" y="30492"/>
                </a:lnTo>
                <a:lnTo>
                  <a:pt x="34810" y="70053"/>
                </a:lnTo>
                <a:lnTo>
                  <a:pt x="16192" y="117157"/>
                </a:lnTo>
                <a:lnTo>
                  <a:pt x="4229" y="170281"/>
                </a:lnTo>
                <a:lnTo>
                  <a:pt x="0" y="227901"/>
                </a:lnTo>
                <a:lnTo>
                  <a:pt x="4229" y="285521"/>
                </a:lnTo>
                <a:lnTo>
                  <a:pt x="16192" y="337375"/>
                </a:lnTo>
                <a:lnTo>
                  <a:pt x="34810" y="383209"/>
                </a:lnTo>
                <a:lnTo>
                  <a:pt x="58978" y="422770"/>
                </a:lnTo>
                <a:lnTo>
                  <a:pt x="87604" y="455790"/>
                </a:lnTo>
                <a:lnTo>
                  <a:pt x="87604" y="446963"/>
                </a:lnTo>
                <a:lnTo>
                  <a:pt x="68757" y="419442"/>
                </a:lnTo>
                <a:lnTo>
                  <a:pt x="51168" y="384860"/>
                </a:lnTo>
                <a:lnTo>
                  <a:pt x="36512" y="342150"/>
                </a:lnTo>
                <a:lnTo>
                  <a:pt x="26479" y="290195"/>
                </a:lnTo>
                <a:lnTo>
                  <a:pt x="22771" y="227901"/>
                </a:lnTo>
                <a:lnTo>
                  <a:pt x="26479" y="164922"/>
                </a:lnTo>
                <a:lnTo>
                  <a:pt x="36512" y="111620"/>
                </a:lnTo>
                <a:lnTo>
                  <a:pt x="51168" y="67894"/>
                </a:lnTo>
                <a:lnTo>
                  <a:pt x="68757" y="33667"/>
                </a:lnTo>
                <a:lnTo>
                  <a:pt x="87604" y="8851"/>
                </a:lnTo>
                <a:lnTo>
                  <a:pt x="87604" y="0"/>
                </a:lnTo>
                <a:close/>
              </a:path>
              <a:path w="829310" h="455929">
                <a:moveTo>
                  <a:pt x="229552" y="128968"/>
                </a:moveTo>
                <a:lnTo>
                  <a:pt x="168211" y="128968"/>
                </a:lnTo>
                <a:lnTo>
                  <a:pt x="168211" y="132499"/>
                </a:lnTo>
                <a:lnTo>
                  <a:pt x="183984" y="134264"/>
                </a:lnTo>
                <a:lnTo>
                  <a:pt x="187490" y="136055"/>
                </a:lnTo>
                <a:lnTo>
                  <a:pt x="187490" y="146634"/>
                </a:lnTo>
                <a:lnTo>
                  <a:pt x="185737" y="151930"/>
                </a:lnTo>
                <a:lnTo>
                  <a:pt x="183984" y="159016"/>
                </a:lnTo>
                <a:lnTo>
                  <a:pt x="152450" y="270306"/>
                </a:lnTo>
                <a:lnTo>
                  <a:pt x="150698" y="280898"/>
                </a:lnTo>
                <a:lnTo>
                  <a:pt x="145440" y="286194"/>
                </a:lnTo>
                <a:lnTo>
                  <a:pt x="134937" y="286194"/>
                </a:lnTo>
                <a:lnTo>
                  <a:pt x="131406" y="284429"/>
                </a:lnTo>
                <a:lnTo>
                  <a:pt x="131406" y="264998"/>
                </a:lnTo>
                <a:lnTo>
                  <a:pt x="126149" y="259702"/>
                </a:lnTo>
                <a:lnTo>
                  <a:pt x="113880" y="259702"/>
                </a:lnTo>
                <a:lnTo>
                  <a:pt x="108635" y="264998"/>
                </a:lnTo>
                <a:lnTo>
                  <a:pt x="108635" y="272072"/>
                </a:lnTo>
                <a:lnTo>
                  <a:pt x="110794" y="281622"/>
                </a:lnTo>
                <a:lnTo>
                  <a:pt x="116738" y="288848"/>
                </a:lnTo>
                <a:lnTo>
                  <a:pt x="125641" y="293433"/>
                </a:lnTo>
                <a:lnTo>
                  <a:pt x="136677" y="295033"/>
                </a:lnTo>
                <a:lnTo>
                  <a:pt x="146532" y="294068"/>
                </a:lnTo>
                <a:lnTo>
                  <a:pt x="176974" y="264782"/>
                </a:lnTo>
                <a:lnTo>
                  <a:pt x="210261" y="150164"/>
                </a:lnTo>
                <a:lnTo>
                  <a:pt x="212775" y="141693"/>
                </a:lnTo>
                <a:lnTo>
                  <a:pt x="215950" y="136702"/>
                </a:lnTo>
                <a:lnTo>
                  <a:pt x="221107" y="134023"/>
                </a:lnTo>
                <a:lnTo>
                  <a:pt x="229552" y="132499"/>
                </a:lnTo>
                <a:lnTo>
                  <a:pt x="229552" y="128968"/>
                </a:lnTo>
                <a:close/>
              </a:path>
              <a:path w="829310" h="455929">
                <a:moveTo>
                  <a:pt x="324167" y="238506"/>
                </a:moveTo>
                <a:lnTo>
                  <a:pt x="289115" y="238506"/>
                </a:lnTo>
                <a:lnTo>
                  <a:pt x="289115" y="240271"/>
                </a:lnTo>
                <a:lnTo>
                  <a:pt x="296125" y="242036"/>
                </a:lnTo>
                <a:lnTo>
                  <a:pt x="299618" y="243801"/>
                </a:lnTo>
                <a:lnTo>
                  <a:pt x="299618" y="249097"/>
                </a:lnTo>
                <a:lnTo>
                  <a:pt x="294373" y="254406"/>
                </a:lnTo>
                <a:lnTo>
                  <a:pt x="269849" y="282663"/>
                </a:lnTo>
                <a:lnTo>
                  <a:pt x="259334" y="257937"/>
                </a:lnTo>
                <a:lnTo>
                  <a:pt x="257581" y="252641"/>
                </a:lnTo>
                <a:lnTo>
                  <a:pt x="257581" y="243801"/>
                </a:lnTo>
                <a:lnTo>
                  <a:pt x="259334" y="242036"/>
                </a:lnTo>
                <a:lnTo>
                  <a:pt x="269849" y="240271"/>
                </a:lnTo>
                <a:lnTo>
                  <a:pt x="269849" y="238506"/>
                </a:lnTo>
                <a:lnTo>
                  <a:pt x="224294" y="238506"/>
                </a:lnTo>
                <a:lnTo>
                  <a:pt x="224294" y="240271"/>
                </a:lnTo>
                <a:lnTo>
                  <a:pt x="234810" y="242036"/>
                </a:lnTo>
                <a:lnTo>
                  <a:pt x="236562" y="243801"/>
                </a:lnTo>
                <a:lnTo>
                  <a:pt x="257581" y="296799"/>
                </a:lnTo>
                <a:lnTo>
                  <a:pt x="243560" y="314464"/>
                </a:lnTo>
                <a:lnTo>
                  <a:pt x="229400" y="331660"/>
                </a:lnTo>
                <a:lnTo>
                  <a:pt x="219671" y="342074"/>
                </a:lnTo>
                <a:lnTo>
                  <a:pt x="212255" y="347510"/>
                </a:lnTo>
                <a:lnTo>
                  <a:pt x="205003" y="349808"/>
                </a:lnTo>
                <a:lnTo>
                  <a:pt x="205003" y="351574"/>
                </a:lnTo>
                <a:lnTo>
                  <a:pt x="241820" y="351574"/>
                </a:lnTo>
                <a:lnTo>
                  <a:pt x="241820" y="349808"/>
                </a:lnTo>
                <a:lnTo>
                  <a:pt x="234810" y="349808"/>
                </a:lnTo>
                <a:lnTo>
                  <a:pt x="231305" y="348043"/>
                </a:lnTo>
                <a:lnTo>
                  <a:pt x="231305" y="340956"/>
                </a:lnTo>
                <a:lnTo>
                  <a:pt x="233057" y="337426"/>
                </a:lnTo>
                <a:lnTo>
                  <a:pt x="234810" y="335661"/>
                </a:lnTo>
                <a:lnTo>
                  <a:pt x="261086" y="305625"/>
                </a:lnTo>
                <a:lnTo>
                  <a:pt x="273342" y="333908"/>
                </a:lnTo>
                <a:lnTo>
                  <a:pt x="273342" y="337426"/>
                </a:lnTo>
                <a:lnTo>
                  <a:pt x="275094" y="340956"/>
                </a:lnTo>
                <a:lnTo>
                  <a:pt x="275094" y="348043"/>
                </a:lnTo>
                <a:lnTo>
                  <a:pt x="271589" y="349808"/>
                </a:lnTo>
                <a:lnTo>
                  <a:pt x="261086" y="349808"/>
                </a:lnTo>
                <a:lnTo>
                  <a:pt x="261086" y="351574"/>
                </a:lnTo>
                <a:lnTo>
                  <a:pt x="308381" y="351574"/>
                </a:lnTo>
                <a:lnTo>
                  <a:pt x="308381" y="349808"/>
                </a:lnTo>
                <a:lnTo>
                  <a:pt x="297878" y="348043"/>
                </a:lnTo>
                <a:lnTo>
                  <a:pt x="294373" y="346252"/>
                </a:lnTo>
                <a:lnTo>
                  <a:pt x="290868" y="335661"/>
                </a:lnTo>
                <a:lnTo>
                  <a:pt x="273342" y="291515"/>
                </a:lnTo>
                <a:lnTo>
                  <a:pt x="309130" y="251193"/>
                </a:lnTo>
                <a:lnTo>
                  <a:pt x="314312" y="246443"/>
                </a:lnTo>
                <a:lnTo>
                  <a:pt x="319163" y="243027"/>
                </a:lnTo>
                <a:lnTo>
                  <a:pt x="324167" y="240271"/>
                </a:lnTo>
                <a:lnTo>
                  <a:pt x="324167" y="238506"/>
                </a:lnTo>
                <a:close/>
              </a:path>
              <a:path w="829310" h="455929">
                <a:moveTo>
                  <a:pt x="459079" y="183743"/>
                </a:moveTo>
                <a:lnTo>
                  <a:pt x="411784" y="183743"/>
                </a:lnTo>
                <a:lnTo>
                  <a:pt x="379780" y="190614"/>
                </a:lnTo>
                <a:lnTo>
                  <a:pt x="355485" y="208254"/>
                </a:lnTo>
                <a:lnTo>
                  <a:pt x="340080" y="232181"/>
                </a:lnTo>
                <a:lnTo>
                  <a:pt x="334683" y="257937"/>
                </a:lnTo>
                <a:lnTo>
                  <a:pt x="337235" y="272402"/>
                </a:lnTo>
                <a:lnTo>
                  <a:pt x="344538" y="283552"/>
                </a:lnTo>
                <a:lnTo>
                  <a:pt x="356120" y="290728"/>
                </a:lnTo>
                <a:lnTo>
                  <a:pt x="371475" y="293268"/>
                </a:lnTo>
                <a:lnTo>
                  <a:pt x="395655" y="288163"/>
                </a:lnTo>
                <a:lnTo>
                  <a:pt x="430860" y="256755"/>
                </a:lnTo>
                <a:lnTo>
                  <a:pt x="427990" y="217970"/>
                </a:lnTo>
                <a:lnTo>
                  <a:pt x="420052" y="211645"/>
                </a:lnTo>
                <a:lnTo>
                  <a:pt x="415290" y="206768"/>
                </a:lnTo>
                <a:lnTo>
                  <a:pt x="415290" y="234975"/>
                </a:lnTo>
                <a:lnTo>
                  <a:pt x="412191" y="251447"/>
                </a:lnTo>
                <a:lnTo>
                  <a:pt x="403669" y="268757"/>
                </a:lnTo>
                <a:lnTo>
                  <a:pt x="390804" y="282435"/>
                </a:lnTo>
                <a:lnTo>
                  <a:pt x="374980" y="287959"/>
                </a:lnTo>
                <a:lnTo>
                  <a:pt x="366788" y="286600"/>
                </a:lnTo>
                <a:lnTo>
                  <a:pt x="360743" y="282435"/>
                </a:lnTo>
                <a:lnTo>
                  <a:pt x="356997" y="275297"/>
                </a:lnTo>
                <a:lnTo>
                  <a:pt x="355701" y="264998"/>
                </a:lnTo>
                <a:lnTo>
                  <a:pt x="360362" y="240423"/>
                </a:lnTo>
                <a:lnTo>
                  <a:pt x="371906" y="220827"/>
                </a:lnTo>
                <a:lnTo>
                  <a:pt x="386740" y="207860"/>
                </a:lnTo>
                <a:lnTo>
                  <a:pt x="401256" y="203174"/>
                </a:lnTo>
                <a:lnTo>
                  <a:pt x="407149" y="207391"/>
                </a:lnTo>
                <a:lnTo>
                  <a:pt x="411568" y="214439"/>
                </a:lnTo>
                <a:lnTo>
                  <a:pt x="414337" y="223799"/>
                </a:lnTo>
                <a:lnTo>
                  <a:pt x="415290" y="234975"/>
                </a:lnTo>
                <a:lnTo>
                  <a:pt x="415290" y="206768"/>
                </a:lnTo>
                <a:lnTo>
                  <a:pt x="411784" y="203174"/>
                </a:lnTo>
                <a:lnTo>
                  <a:pt x="453834" y="203174"/>
                </a:lnTo>
                <a:lnTo>
                  <a:pt x="459079" y="183743"/>
                </a:lnTo>
                <a:close/>
              </a:path>
              <a:path w="829310" h="455929">
                <a:moveTo>
                  <a:pt x="555459" y="238506"/>
                </a:moveTo>
                <a:lnTo>
                  <a:pt x="520420" y="238506"/>
                </a:lnTo>
                <a:lnTo>
                  <a:pt x="520420" y="240271"/>
                </a:lnTo>
                <a:lnTo>
                  <a:pt x="527431" y="242036"/>
                </a:lnTo>
                <a:lnTo>
                  <a:pt x="530936" y="243801"/>
                </a:lnTo>
                <a:lnTo>
                  <a:pt x="530936" y="249097"/>
                </a:lnTo>
                <a:lnTo>
                  <a:pt x="529183" y="250875"/>
                </a:lnTo>
                <a:lnTo>
                  <a:pt x="527431" y="254406"/>
                </a:lnTo>
                <a:lnTo>
                  <a:pt x="501154" y="282663"/>
                </a:lnTo>
                <a:lnTo>
                  <a:pt x="492366" y="257937"/>
                </a:lnTo>
                <a:lnTo>
                  <a:pt x="488861" y="252641"/>
                </a:lnTo>
                <a:lnTo>
                  <a:pt x="488861" y="243801"/>
                </a:lnTo>
                <a:lnTo>
                  <a:pt x="492366" y="242036"/>
                </a:lnTo>
                <a:lnTo>
                  <a:pt x="501154" y="240271"/>
                </a:lnTo>
                <a:lnTo>
                  <a:pt x="501154" y="238506"/>
                </a:lnTo>
                <a:lnTo>
                  <a:pt x="455587" y="238506"/>
                </a:lnTo>
                <a:lnTo>
                  <a:pt x="455587" y="240271"/>
                </a:lnTo>
                <a:lnTo>
                  <a:pt x="466090" y="242036"/>
                </a:lnTo>
                <a:lnTo>
                  <a:pt x="469595" y="243801"/>
                </a:lnTo>
                <a:lnTo>
                  <a:pt x="471347" y="252641"/>
                </a:lnTo>
                <a:lnTo>
                  <a:pt x="490613" y="296799"/>
                </a:lnTo>
                <a:lnTo>
                  <a:pt x="474853" y="314464"/>
                </a:lnTo>
                <a:lnTo>
                  <a:pt x="460730" y="331660"/>
                </a:lnTo>
                <a:lnTo>
                  <a:pt x="451205" y="342074"/>
                </a:lnTo>
                <a:lnTo>
                  <a:pt x="444309" y="347510"/>
                </a:lnTo>
                <a:lnTo>
                  <a:pt x="438061" y="349808"/>
                </a:lnTo>
                <a:lnTo>
                  <a:pt x="438061" y="351574"/>
                </a:lnTo>
                <a:lnTo>
                  <a:pt x="474853" y="351574"/>
                </a:lnTo>
                <a:lnTo>
                  <a:pt x="474853" y="349808"/>
                </a:lnTo>
                <a:lnTo>
                  <a:pt x="466090" y="349808"/>
                </a:lnTo>
                <a:lnTo>
                  <a:pt x="462584" y="348043"/>
                </a:lnTo>
                <a:lnTo>
                  <a:pt x="462584" y="340956"/>
                </a:lnTo>
                <a:lnTo>
                  <a:pt x="464337" y="337426"/>
                </a:lnTo>
                <a:lnTo>
                  <a:pt x="466090" y="335661"/>
                </a:lnTo>
                <a:lnTo>
                  <a:pt x="492366" y="305625"/>
                </a:lnTo>
                <a:lnTo>
                  <a:pt x="504659" y="333908"/>
                </a:lnTo>
                <a:lnTo>
                  <a:pt x="506412" y="337426"/>
                </a:lnTo>
                <a:lnTo>
                  <a:pt x="506412" y="348043"/>
                </a:lnTo>
                <a:lnTo>
                  <a:pt x="504659" y="349808"/>
                </a:lnTo>
                <a:lnTo>
                  <a:pt x="494144" y="349808"/>
                </a:lnTo>
                <a:lnTo>
                  <a:pt x="494144" y="351574"/>
                </a:lnTo>
                <a:lnTo>
                  <a:pt x="541439" y="351574"/>
                </a:lnTo>
                <a:lnTo>
                  <a:pt x="541439" y="349808"/>
                </a:lnTo>
                <a:lnTo>
                  <a:pt x="529183" y="348043"/>
                </a:lnTo>
                <a:lnTo>
                  <a:pt x="527431" y="346252"/>
                </a:lnTo>
                <a:lnTo>
                  <a:pt x="522173" y="335661"/>
                </a:lnTo>
                <a:lnTo>
                  <a:pt x="504659" y="291515"/>
                </a:lnTo>
                <a:lnTo>
                  <a:pt x="540435" y="251193"/>
                </a:lnTo>
                <a:lnTo>
                  <a:pt x="545604" y="246443"/>
                </a:lnTo>
                <a:lnTo>
                  <a:pt x="550443" y="243027"/>
                </a:lnTo>
                <a:lnTo>
                  <a:pt x="555459" y="240271"/>
                </a:lnTo>
                <a:lnTo>
                  <a:pt x="555459" y="238506"/>
                </a:lnTo>
                <a:close/>
              </a:path>
              <a:path w="829310" h="455929">
                <a:moveTo>
                  <a:pt x="572973" y="378066"/>
                </a:moveTo>
                <a:lnTo>
                  <a:pt x="571220" y="376301"/>
                </a:lnTo>
                <a:lnTo>
                  <a:pt x="565962" y="383349"/>
                </a:lnTo>
                <a:lnTo>
                  <a:pt x="562470" y="386905"/>
                </a:lnTo>
                <a:lnTo>
                  <a:pt x="558965" y="386905"/>
                </a:lnTo>
                <a:lnTo>
                  <a:pt x="558965" y="381584"/>
                </a:lnTo>
                <a:lnTo>
                  <a:pt x="560717" y="379818"/>
                </a:lnTo>
                <a:lnTo>
                  <a:pt x="571220" y="337426"/>
                </a:lnTo>
                <a:lnTo>
                  <a:pt x="571220" y="335661"/>
                </a:lnTo>
                <a:lnTo>
                  <a:pt x="558965" y="339191"/>
                </a:lnTo>
                <a:lnTo>
                  <a:pt x="551954" y="339191"/>
                </a:lnTo>
                <a:lnTo>
                  <a:pt x="551954" y="340956"/>
                </a:lnTo>
                <a:lnTo>
                  <a:pt x="558965" y="340956"/>
                </a:lnTo>
                <a:lnTo>
                  <a:pt x="558965" y="349808"/>
                </a:lnTo>
                <a:lnTo>
                  <a:pt x="551954" y="372770"/>
                </a:lnTo>
                <a:lnTo>
                  <a:pt x="550202" y="378066"/>
                </a:lnTo>
                <a:lnTo>
                  <a:pt x="550202" y="390436"/>
                </a:lnTo>
                <a:lnTo>
                  <a:pt x="551954" y="392201"/>
                </a:lnTo>
                <a:lnTo>
                  <a:pt x="562470" y="392201"/>
                </a:lnTo>
                <a:lnTo>
                  <a:pt x="565962" y="388670"/>
                </a:lnTo>
                <a:lnTo>
                  <a:pt x="567131" y="386905"/>
                </a:lnTo>
                <a:lnTo>
                  <a:pt x="572973" y="378066"/>
                </a:lnTo>
                <a:close/>
              </a:path>
              <a:path w="829310" h="455929">
                <a:moveTo>
                  <a:pt x="576478" y="312712"/>
                </a:moveTo>
                <a:lnTo>
                  <a:pt x="572973" y="310946"/>
                </a:lnTo>
                <a:lnTo>
                  <a:pt x="565962" y="310946"/>
                </a:lnTo>
                <a:lnTo>
                  <a:pt x="564222" y="312712"/>
                </a:lnTo>
                <a:lnTo>
                  <a:pt x="564222" y="321525"/>
                </a:lnTo>
                <a:lnTo>
                  <a:pt x="565962" y="323291"/>
                </a:lnTo>
                <a:lnTo>
                  <a:pt x="572973" y="323291"/>
                </a:lnTo>
                <a:lnTo>
                  <a:pt x="576478" y="319760"/>
                </a:lnTo>
                <a:lnTo>
                  <a:pt x="576478" y="312712"/>
                </a:lnTo>
                <a:close/>
              </a:path>
              <a:path w="829310" h="455929">
                <a:moveTo>
                  <a:pt x="709663" y="183743"/>
                </a:moveTo>
                <a:lnTo>
                  <a:pt x="662343" y="183743"/>
                </a:lnTo>
                <a:lnTo>
                  <a:pt x="631355" y="190614"/>
                </a:lnTo>
                <a:lnTo>
                  <a:pt x="607593" y="208254"/>
                </a:lnTo>
                <a:lnTo>
                  <a:pt x="592378" y="232181"/>
                </a:lnTo>
                <a:lnTo>
                  <a:pt x="587019" y="257937"/>
                </a:lnTo>
                <a:lnTo>
                  <a:pt x="589280" y="272402"/>
                </a:lnTo>
                <a:lnTo>
                  <a:pt x="595985" y="283552"/>
                </a:lnTo>
                <a:lnTo>
                  <a:pt x="606971" y="290728"/>
                </a:lnTo>
                <a:lnTo>
                  <a:pt x="622046" y="293268"/>
                </a:lnTo>
                <a:lnTo>
                  <a:pt x="646963" y="288163"/>
                </a:lnTo>
                <a:lnTo>
                  <a:pt x="681685" y="256755"/>
                </a:lnTo>
                <a:lnTo>
                  <a:pt x="679437" y="217970"/>
                </a:lnTo>
                <a:lnTo>
                  <a:pt x="672084" y="211645"/>
                </a:lnTo>
                <a:lnTo>
                  <a:pt x="667600" y="206895"/>
                </a:lnTo>
                <a:lnTo>
                  <a:pt x="667600" y="234975"/>
                </a:lnTo>
                <a:lnTo>
                  <a:pt x="664476" y="251447"/>
                </a:lnTo>
                <a:lnTo>
                  <a:pt x="655777" y="268757"/>
                </a:lnTo>
                <a:lnTo>
                  <a:pt x="642378" y="282435"/>
                </a:lnTo>
                <a:lnTo>
                  <a:pt x="625551" y="287959"/>
                </a:lnTo>
                <a:lnTo>
                  <a:pt x="618375" y="286600"/>
                </a:lnTo>
                <a:lnTo>
                  <a:pt x="612851" y="282435"/>
                </a:lnTo>
                <a:lnTo>
                  <a:pt x="609295" y="275297"/>
                </a:lnTo>
                <a:lnTo>
                  <a:pt x="608037" y="264998"/>
                </a:lnTo>
                <a:lnTo>
                  <a:pt x="612686" y="240423"/>
                </a:lnTo>
                <a:lnTo>
                  <a:pt x="624243" y="220827"/>
                </a:lnTo>
                <a:lnTo>
                  <a:pt x="639076" y="207860"/>
                </a:lnTo>
                <a:lnTo>
                  <a:pt x="653580" y="203174"/>
                </a:lnTo>
                <a:lnTo>
                  <a:pt x="658723" y="207391"/>
                </a:lnTo>
                <a:lnTo>
                  <a:pt x="663219" y="214439"/>
                </a:lnTo>
                <a:lnTo>
                  <a:pt x="666394" y="223799"/>
                </a:lnTo>
                <a:lnTo>
                  <a:pt x="667600" y="234975"/>
                </a:lnTo>
                <a:lnTo>
                  <a:pt x="667600" y="206895"/>
                </a:lnTo>
                <a:lnTo>
                  <a:pt x="664095" y="203174"/>
                </a:lnTo>
                <a:lnTo>
                  <a:pt x="706158" y="203174"/>
                </a:lnTo>
                <a:lnTo>
                  <a:pt x="709663" y="183743"/>
                </a:lnTo>
                <a:close/>
              </a:path>
              <a:path w="829310" h="455929">
                <a:moveTo>
                  <a:pt x="807783" y="238506"/>
                </a:moveTo>
                <a:lnTo>
                  <a:pt x="771004" y="238506"/>
                </a:lnTo>
                <a:lnTo>
                  <a:pt x="771004" y="240271"/>
                </a:lnTo>
                <a:lnTo>
                  <a:pt x="779754" y="242036"/>
                </a:lnTo>
                <a:lnTo>
                  <a:pt x="781507" y="243801"/>
                </a:lnTo>
                <a:lnTo>
                  <a:pt x="781507" y="250875"/>
                </a:lnTo>
                <a:lnTo>
                  <a:pt x="778002" y="254406"/>
                </a:lnTo>
                <a:lnTo>
                  <a:pt x="753452" y="282663"/>
                </a:lnTo>
                <a:lnTo>
                  <a:pt x="742950" y="257937"/>
                </a:lnTo>
                <a:lnTo>
                  <a:pt x="741197" y="252641"/>
                </a:lnTo>
                <a:lnTo>
                  <a:pt x="739444" y="250875"/>
                </a:lnTo>
                <a:lnTo>
                  <a:pt x="739444" y="243801"/>
                </a:lnTo>
                <a:lnTo>
                  <a:pt x="742950" y="242036"/>
                </a:lnTo>
                <a:lnTo>
                  <a:pt x="753452" y="240271"/>
                </a:lnTo>
                <a:lnTo>
                  <a:pt x="753452" y="238506"/>
                </a:lnTo>
                <a:lnTo>
                  <a:pt x="707910" y="238506"/>
                </a:lnTo>
                <a:lnTo>
                  <a:pt x="707910" y="240271"/>
                </a:lnTo>
                <a:lnTo>
                  <a:pt x="716673" y="242036"/>
                </a:lnTo>
                <a:lnTo>
                  <a:pt x="720178" y="243801"/>
                </a:lnTo>
                <a:lnTo>
                  <a:pt x="741197" y="296799"/>
                </a:lnTo>
                <a:lnTo>
                  <a:pt x="727176" y="314464"/>
                </a:lnTo>
                <a:lnTo>
                  <a:pt x="712292" y="331660"/>
                </a:lnTo>
                <a:lnTo>
                  <a:pt x="702652" y="342074"/>
                </a:lnTo>
                <a:lnTo>
                  <a:pt x="695655" y="347510"/>
                </a:lnTo>
                <a:lnTo>
                  <a:pt x="688644" y="349808"/>
                </a:lnTo>
                <a:lnTo>
                  <a:pt x="688644" y="351574"/>
                </a:lnTo>
                <a:lnTo>
                  <a:pt x="725424" y="351574"/>
                </a:lnTo>
                <a:lnTo>
                  <a:pt x="725424" y="349808"/>
                </a:lnTo>
                <a:lnTo>
                  <a:pt x="716673" y="349808"/>
                </a:lnTo>
                <a:lnTo>
                  <a:pt x="714921" y="348043"/>
                </a:lnTo>
                <a:lnTo>
                  <a:pt x="714921" y="340956"/>
                </a:lnTo>
                <a:lnTo>
                  <a:pt x="716673" y="337426"/>
                </a:lnTo>
                <a:lnTo>
                  <a:pt x="718426" y="335661"/>
                </a:lnTo>
                <a:lnTo>
                  <a:pt x="744702" y="305625"/>
                </a:lnTo>
                <a:lnTo>
                  <a:pt x="755205" y="333908"/>
                </a:lnTo>
                <a:lnTo>
                  <a:pt x="758710" y="340956"/>
                </a:lnTo>
                <a:lnTo>
                  <a:pt x="758710" y="348043"/>
                </a:lnTo>
                <a:lnTo>
                  <a:pt x="755205" y="349808"/>
                </a:lnTo>
                <a:lnTo>
                  <a:pt x="744702" y="349808"/>
                </a:lnTo>
                <a:lnTo>
                  <a:pt x="744702" y="351574"/>
                </a:lnTo>
                <a:lnTo>
                  <a:pt x="792022" y="351574"/>
                </a:lnTo>
                <a:lnTo>
                  <a:pt x="792022" y="349808"/>
                </a:lnTo>
                <a:lnTo>
                  <a:pt x="779754" y="348043"/>
                </a:lnTo>
                <a:lnTo>
                  <a:pt x="778002" y="346252"/>
                </a:lnTo>
                <a:lnTo>
                  <a:pt x="774509" y="335661"/>
                </a:lnTo>
                <a:lnTo>
                  <a:pt x="756958" y="291515"/>
                </a:lnTo>
                <a:lnTo>
                  <a:pt x="785012" y="257937"/>
                </a:lnTo>
                <a:lnTo>
                  <a:pt x="791032" y="251193"/>
                </a:lnTo>
                <a:lnTo>
                  <a:pt x="796404" y="246443"/>
                </a:lnTo>
                <a:lnTo>
                  <a:pt x="801763" y="243027"/>
                </a:lnTo>
                <a:lnTo>
                  <a:pt x="807783" y="240271"/>
                </a:lnTo>
                <a:lnTo>
                  <a:pt x="807783" y="238506"/>
                </a:lnTo>
                <a:close/>
              </a:path>
              <a:path w="829310" h="455929">
                <a:moveTo>
                  <a:pt x="825309" y="335661"/>
                </a:moveTo>
                <a:lnTo>
                  <a:pt x="814793" y="339191"/>
                </a:lnTo>
                <a:lnTo>
                  <a:pt x="804278" y="339191"/>
                </a:lnTo>
                <a:lnTo>
                  <a:pt x="804278" y="340956"/>
                </a:lnTo>
                <a:lnTo>
                  <a:pt x="811288" y="340956"/>
                </a:lnTo>
                <a:lnTo>
                  <a:pt x="813041" y="342722"/>
                </a:lnTo>
                <a:lnTo>
                  <a:pt x="813041" y="349808"/>
                </a:lnTo>
                <a:lnTo>
                  <a:pt x="811288" y="355104"/>
                </a:lnTo>
                <a:lnTo>
                  <a:pt x="802538" y="392201"/>
                </a:lnTo>
                <a:lnTo>
                  <a:pt x="799033" y="408101"/>
                </a:lnTo>
                <a:lnTo>
                  <a:pt x="795528" y="413397"/>
                </a:lnTo>
                <a:lnTo>
                  <a:pt x="788517" y="413397"/>
                </a:lnTo>
                <a:lnTo>
                  <a:pt x="788517" y="409867"/>
                </a:lnTo>
                <a:lnTo>
                  <a:pt x="790270" y="411632"/>
                </a:lnTo>
                <a:lnTo>
                  <a:pt x="790270" y="409867"/>
                </a:lnTo>
                <a:lnTo>
                  <a:pt x="790270" y="406336"/>
                </a:lnTo>
                <a:lnTo>
                  <a:pt x="788517" y="404571"/>
                </a:lnTo>
                <a:lnTo>
                  <a:pt x="781507" y="404571"/>
                </a:lnTo>
                <a:lnTo>
                  <a:pt x="779754" y="406336"/>
                </a:lnTo>
                <a:lnTo>
                  <a:pt x="779754" y="413397"/>
                </a:lnTo>
                <a:lnTo>
                  <a:pt x="783259" y="416928"/>
                </a:lnTo>
                <a:lnTo>
                  <a:pt x="790270" y="416928"/>
                </a:lnTo>
                <a:lnTo>
                  <a:pt x="825309" y="337426"/>
                </a:lnTo>
                <a:lnTo>
                  <a:pt x="825309" y="335661"/>
                </a:lnTo>
                <a:close/>
              </a:path>
              <a:path w="829310" h="455929">
                <a:moveTo>
                  <a:pt x="828814" y="314464"/>
                </a:moveTo>
                <a:lnTo>
                  <a:pt x="827062" y="310946"/>
                </a:lnTo>
                <a:lnTo>
                  <a:pt x="820051" y="310946"/>
                </a:lnTo>
                <a:lnTo>
                  <a:pt x="816546" y="312712"/>
                </a:lnTo>
                <a:lnTo>
                  <a:pt x="816546" y="321525"/>
                </a:lnTo>
                <a:lnTo>
                  <a:pt x="820051" y="323291"/>
                </a:lnTo>
                <a:lnTo>
                  <a:pt x="827062" y="323291"/>
                </a:lnTo>
                <a:lnTo>
                  <a:pt x="828814" y="319760"/>
                </a:lnTo>
                <a:lnTo>
                  <a:pt x="828814" y="314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object 4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04082" y="5289515"/>
            <a:ext cx="143694" cy="144848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6714312" y="5263007"/>
            <a:ext cx="697865" cy="288290"/>
          </a:xfrm>
          <a:custGeom>
            <a:avLst/>
            <a:gdLst/>
            <a:ahLst/>
            <a:cxnLst/>
            <a:rect l="l" t="t" r="r" b="b"/>
            <a:pathLst>
              <a:path w="697865" h="288289">
                <a:moveTo>
                  <a:pt x="122631" y="0"/>
                </a:moveTo>
                <a:lnTo>
                  <a:pt x="59563" y="0"/>
                </a:lnTo>
                <a:lnTo>
                  <a:pt x="59563" y="3530"/>
                </a:lnTo>
                <a:lnTo>
                  <a:pt x="75450" y="5295"/>
                </a:lnTo>
                <a:lnTo>
                  <a:pt x="78955" y="7086"/>
                </a:lnTo>
                <a:lnTo>
                  <a:pt x="78955" y="17665"/>
                </a:lnTo>
                <a:lnTo>
                  <a:pt x="77089" y="22961"/>
                </a:lnTo>
                <a:lnTo>
                  <a:pt x="75450" y="30048"/>
                </a:lnTo>
                <a:lnTo>
                  <a:pt x="43916" y="141338"/>
                </a:lnTo>
                <a:lnTo>
                  <a:pt x="42049" y="151930"/>
                </a:lnTo>
                <a:lnTo>
                  <a:pt x="36906" y="157226"/>
                </a:lnTo>
                <a:lnTo>
                  <a:pt x="26403" y="157226"/>
                </a:lnTo>
                <a:lnTo>
                  <a:pt x="22898" y="155460"/>
                </a:lnTo>
                <a:lnTo>
                  <a:pt x="22898" y="146634"/>
                </a:lnTo>
                <a:lnTo>
                  <a:pt x="24523" y="144868"/>
                </a:lnTo>
                <a:lnTo>
                  <a:pt x="24523" y="136029"/>
                </a:lnTo>
                <a:lnTo>
                  <a:pt x="17526" y="130733"/>
                </a:lnTo>
                <a:lnTo>
                  <a:pt x="5372" y="130733"/>
                </a:lnTo>
                <a:lnTo>
                  <a:pt x="0" y="136029"/>
                </a:lnTo>
                <a:lnTo>
                  <a:pt x="0" y="143103"/>
                </a:lnTo>
                <a:lnTo>
                  <a:pt x="2184" y="152654"/>
                </a:lnTo>
                <a:lnTo>
                  <a:pt x="8153" y="159880"/>
                </a:lnTo>
                <a:lnTo>
                  <a:pt x="17056" y="164465"/>
                </a:lnTo>
                <a:lnTo>
                  <a:pt x="28028" y="166065"/>
                </a:lnTo>
                <a:lnTo>
                  <a:pt x="37884" y="165100"/>
                </a:lnTo>
                <a:lnTo>
                  <a:pt x="68414" y="135813"/>
                </a:lnTo>
                <a:lnTo>
                  <a:pt x="101612" y="21196"/>
                </a:lnTo>
                <a:lnTo>
                  <a:pt x="104406" y="12725"/>
                </a:lnTo>
                <a:lnTo>
                  <a:pt x="108178" y="7734"/>
                </a:lnTo>
                <a:lnTo>
                  <a:pt x="113931" y="5054"/>
                </a:lnTo>
                <a:lnTo>
                  <a:pt x="122631" y="3530"/>
                </a:lnTo>
                <a:lnTo>
                  <a:pt x="122631" y="0"/>
                </a:lnTo>
                <a:close/>
              </a:path>
              <a:path w="697865" h="288289">
                <a:moveTo>
                  <a:pt x="212090" y="109537"/>
                </a:moveTo>
                <a:lnTo>
                  <a:pt x="178689" y="109537"/>
                </a:lnTo>
                <a:lnTo>
                  <a:pt x="178689" y="111302"/>
                </a:lnTo>
                <a:lnTo>
                  <a:pt x="184061" y="113068"/>
                </a:lnTo>
                <a:lnTo>
                  <a:pt x="189204" y="113068"/>
                </a:lnTo>
                <a:lnTo>
                  <a:pt x="191071" y="114833"/>
                </a:lnTo>
                <a:lnTo>
                  <a:pt x="191071" y="116598"/>
                </a:lnTo>
                <a:lnTo>
                  <a:pt x="189674" y="121653"/>
                </a:lnTo>
                <a:lnTo>
                  <a:pt x="185140" y="129184"/>
                </a:lnTo>
                <a:lnTo>
                  <a:pt x="176974" y="139700"/>
                </a:lnTo>
                <a:lnTo>
                  <a:pt x="164668" y="153695"/>
                </a:lnTo>
                <a:lnTo>
                  <a:pt x="157670" y="162547"/>
                </a:lnTo>
                <a:lnTo>
                  <a:pt x="152527" y="143103"/>
                </a:lnTo>
                <a:lnTo>
                  <a:pt x="149021" y="128968"/>
                </a:lnTo>
                <a:lnTo>
                  <a:pt x="147154" y="120129"/>
                </a:lnTo>
                <a:lnTo>
                  <a:pt x="147154" y="114833"/>
                </a:lnTo>
                <a:lnTo>
                  <a:pt x="149021" y="113068"/>
                </a:lnTo>
                <a:lnTo>
                  <a:pt x="159537" y="111302"/>
                </a:lnTo>
                <a:lnTo>
                  <a:pt x="159537" y="109537"/>
                </a:lnTo>
                <a:lnTo>
                  <a:pt x="117487" y="109537"/>
                </a:lnTo>
                <a:lnTo>
                  <a:pt x="117487" y="111302"/>
                </a:lnTo>
                <a:lnTo>
                  <a:pt x="128003" y="113068"/>
                </a:lnTo>
                <a:lnTo>
                  <a:pt x="128003" y="114833"/>
                </a:lnTo>
                <a:lnTo>
                  <a:pt x="131508" y="123672"/>
                </a:lnTo>
                <a:lnTo>
                  <a:pt x="143649" y="169595"/>
                </a:lnTo>
                <a:lnTo>
                  <a:pt x="135013" y="206692"/>
                </a:lnTo>
                <a:lnTo>
                  <a:pt x="131508" y="217284"/>
                </a:lnTo>
                <a:lnTo>
                  <a:pt x="128003" y="219075"/>
                </a:lnTo>
                <a:lnTo>
                  <a:pt x="115620" y="220840"/>
                </a:lnTo>
                <a:lnTo>
                  <a:pt x="115620" y="222605"/>
                </a:lnTo>
                <a:lnTo>
                  <a:pt x="166547" y="222605"/>
                </a:lnTo>
                <a:lnTo>
                  <a:pt x="166547" y="220840"/>
                </a:lnTo>
                <a:lnTo>
                  <a:pt x="159537" y="220840"/>
                </a:lnTo>
                <a:lnTo>
                  <a:pt x="152527" y="219075"/>
                </a:lnTo>
                <a:lnTo>
                  <a:pt x="150660" y="217284"/>
                </a:lnTo>
                <a:lnTo>
                  <a:pt x="150660" y="210223"/>
                </a:lnTo>
                <a:lnTo>
                  <a:pt x="152527" y="204939"/>
                </a:lnTo>
                <a:lnTo>
                  <a:pt x="161175" y="169595"/>
                </a:lnTo>
                <a:lnTo>
                  <a:pt x="199707" y="121907"/>
                </a:lnTo>
                <a:lnTo>
                  <a:pt x="205079" y="114833"/>
                </a:lnTo>
                <a:lnTo>
                  <a:pt x="206717" y="113068"/>
                </a:lnTo>
                <a:lnTo>
                  <a:pt x="212090" y="111302"/>
                </a:lnTo>
                <a:lnTo>
                  <a:pt x="212090" y="109537"/>
                </a:lnTo>
                <a:close/>
              </a:path>
              <a:path w="697865" h="288289">
                <a:moveTo>
                  <a:pt x="347091" y="54775"/>
                </a:moveTo>
                <a:lnTo>
                  <a:pt x="299681" y="54775"/>
                </a:lnTo>
                <a:lnTo>
                  <a:pt x="267627" y="61645"/>
                </a:lnTo>
                <a:lnTo>
                  <a:pt x="243357" y="79286"/>
                </a:lnTo>
                <a:lnTo>
                  <a:pt x="227977" y="103212"/>
                </a:lnTo>
                <a:lnTo>
                  <a:pt x="222605" y="128968"/>
                </a:lnTo>
                <a:lnTo>
                  <a:pt x="225145" y="143433"/>
                </a:lnTo>
                <a:lnTo>
                  <a:pt x="232435" y="154584"/>
                </a:lnTo>
                <a:lnTo>
                  <a:pt x="243979" y="161759"/>
                </a:lnTo>
                <a:lnTo>
                  <a:pt x="259270" y="164299"/>
                </a:lnTo>
                <a:lnTo>
                  <a:pt x="283502" y="159194"/>
                </a:lnTo>
                <a:lnTo>
                  <a:pt x="318757" y="127787"/>
                </a:lnTo>
                <a:lnTo>
                  <a:pt x="315887" y="89001"/>
                </a:lnTo>
                <a:lnTo>
                  <a:pt x="307949" y="82677"/>
                </a:lnTo>
                <a:lnTo>
                  <a:pt x="303187" y="77800"/>
                </a:lnTo>
                <a:lnTo>
                  <a:pt x="303187" y="106006"/>
                </a:lnTo>
                <a:lnTo>
                  <a:pt x="300088" y="122478"/>
                </a:lnTo>
                <a:lnTo>
                  <a:pt x="291566" y="139788"/>
                </a:lnTo>
                <a:lnTo>
                  <a:pt x="278663" y="153466"/>
                </a:lnTo>
                <a:lnTo>
                  <a:pt x="262775" y="158991"/>
                </a:lnTo>
                <a:lnTo>
                  <a:pt x="254660" y="157632"/>
                </a:lnTo>
                <a:lnTo>
                  <a:pt x="248640" y="153466"/>
                </a:lnTo>
                <a:lnTo>
                  <a:pt x="244906" y="146329"/>
                </a:lnTo>
                <a:lnTo>
                  <a:pt x="243624" y="136029"/>
                </a:lnTo>
                <a:lnTo>
                  <a:pt x="248272" y="111455"/>
                </a:lnTo>
                <a:lnTo>
                  <a:pt x="259829" y="91859"/>
                </a:lnTo>
                <a:lnTo>
                  <a:pt x="274662" y="78892"/>
                </a:lnTo>
                <a:lnTo>
                  <a:pt x="289166" y="74206"/>
                </a:lnTo>
                <a:lnTo>
                  <a:pt x="294309" y="78422"/>
                </a:lnTo>
                <a:lnTo>
                  <a:pt x="298805" y="85471"/>
                </a:lnTo>
                <a:lnTo>
                  <a:pt x="301980" y="94830"/>
                </a:lnTo>
                <a:lnTo>
                  <a:pt x="303187" y="106006"/>
                </a:lnTo>
                <a:lnTo>
                  <a:pt x="303187" y="77800"/>
                </a:lnTo>
                <a:lnTo>
                  <a:pt x="299681" y="74206"/>
                </a:lnTo>
                <a:lnTo>
                  <a:pt x="341718" y="74206"/>
                </a:lnTo>
                <a:lnTo>
                  <a:pt x="347091" y="54775"/>
                </a:lnTo>
                <a:close/>
              </a:path>
              <a:path w="697865" h="288289">
                <a:moveTo>
                  <a:pt x="439826" y="109537"/>
                </a:moveTo>
                <a:lnTo>
                  <a:pt x="406654" y="109537"/>
                </a:lnTo>
                <a:lnTo>
                  <a:pt x="406654" y="111302"/>
                </a:lnTo>
                <a:lnTo>
                  <a:pt x="411797" y="113068"/>
                </a:lnTo>
                <a:lnTo>
                  <a:pt x="417169" y="113068"/>
                </a:lnTo>
                <a:lnTo>
                  <a:pt x="418807" y="114833"/>
                </a:lnTo>
                <a:lnTo>
                  <a:pt x="418807" y="116598"/>
                </a:lnTo>
                <a:lnTo>
                  <a:pt x="417410" y="121653"/>
                </a:lnTo>
                <a:lnTo>
                  <a:pt x="412902" y="129184"/>
                </a:lnTo>
                <a:lnTo>
                  <a:pt x="404812" y="139700"/>
                </a:lnTo>
                <a:lnTo>
                  <a:pt x="392645" y="153695"/>
                </a:lnTo>
                <a:lnTo>
                  <a:pt x="387273" y="162547"/>
                </a:lnTo>
                <a:lnTo>
                  <a:pt x="380263" y="143103"/>
                </a:lnTo>
                <a:lnTo>
                  <a:pt x="376758" y="128968"/>
                </a:lnTo>
                <a:lnTo>
                  <a:pt x="375119" y="120129"/>
                </a:lnTo>
                <a:lnTo>
                  <a:pt x="375119" y="114833"/>
                </a:lnTo>
                <a:lnTo>
                  <a:pt x="376758" y="113068"/>
                </a:lnTo>
                <a:lnTo>
                  <a:pt x="387273" y="111302"/>
                </a:lnTo>
                <a:lnTo>
                  <a:pt x="387273" y="109537"/>
                </a:lnTo>
                <a:lnTo>
                  <a:pt x="345224" y="109537"/>
                </a:lnTo>
                <a:lnTo>
                  <a:pt x="345224" y="111302"/>
                </a:lnTo>
                <a:lnTo>
                  <a:pt x="355739" y="113068"/>
                </a:lnTo>
                <a:lnTo>
                  <a:pt x="357606" y="114833"/>
                </a:lnTo>
                <a:lnTo>
                  <a:pt x="359244" y="123672"/>
                </a:lnTo>
                <a:lnTo>
                  <a:pt x="373253" y="169595"/>
                </a:lnTo>
                <a:lnTo>
                  <a:pt x="362750" y="206692"/>
                </a:lnTo>
                <a:lnTo>
                  <a:pt x="359244" y="217284"/>
                </a:lnTo>
                <a:lnTo>
                  <a:pt x="355739" y="219075"/>
                </a:lnTo>
                <a:lnTo>
                  <a:pt x="343585" y="220840"/>
                </a:lnTo>
                <a:lnTo>
                  <a:pt x="343585" y="222605"/>
                </a:lnTo>
                <a:lnTo>
                  <a:pt x="394271" y="222605"/>
                </a:lnTo>
                <a:lnTo>
                  <a:pt x="394271" y="220840"/>
                </a:lnTo>
                <a:lnTo>
                  <a:pt x="387273" y="220840"/>
                </a:lnTo>
                <a:lnTo>
                  <a:pt x="380263" y="219075"/>
                </a:lnTo>
                <a:lnTo>
                  <a:pt x="378625" y="217284"/>
                </a:lnTo>
                <a:lnTo>
                  <a:pt x="378625" y="210223"/>
                </a:lnTo>
                <a:lnTo>
                  <a:pt x="380263" y="204939"/>
                </a:lnTo>
                <a:lnTo>
                  <a:pt x="389140" y="169595"/>
                </a:lnTo>
                <a:lnTo>
                  <a:pt x="427672" y="121907"/>
                </a:lnTo>
                <a:lnTo>
                  <a:pt x="432816" y="114833"/>
                </a:lnTo>
                <a:lnTo>
                  <a:pt x="434682" y="113068"/>
                </a:lnTo>
                <a:lnTo>
                  <a:pt x="439826" y="111302"/>
                </a:lnTo>
                <a:lnTo>
                  <a:pt x="439826" y="109537"/>
                </a:lnTo>
                <a:close/>
              </a:path>
              <a:path w="697865" h="288289">
                <a:moveTo>
                  <a:pt x="450329" y="208457"/>
                </a:moveTo>
                <a:lnTo>
                  <a:pt x="448703" y="206692"/>
                </a:lnTo>
                <a:lnTo>
                  <a:pt x="436321" y="210223"/>
                </a:lnTo>
                <a:lnTo>
                  <a:pt x="429310" y="210223"/>
                </a:lnTo>
                <a:lnTo>
                  <a:pt x="429310" y="211988"/>
                </a:lnTo>
                <a:lnTo>
                  <a:pt x="436321" y="211988"/>
                </a:lnTo>
                <a:lnTo>
                  <a:pt x="438188" y="213753"/>
                </a:lnTo>
                <a:lnTo>
                  <a:pt x="438188" y="217284"/>
                </a:lnTo>
                <a:lnTo>
                  <a:pt x="436321" y="219075"/>
                </a:lnTo>
                <a:lnTo>
                  <a:pt x="436321" y="220840"/>
                </a:lnTo>
                <a:lnTo>
                  <a:pt x="431177" y="243801"/>
                </a:lnTo>
                <a:lnTo>
                  <a:pt x="429310" y="249097"/>
                </a:lnTo>
                <a:lnTo>
                  <a:pt x="427672" y="254381"/>
                </a:lnTo>
                <a:lnTo>
                  <a:pt x="427672" y="261467"/>
                </a:lnTo>
                <a:lnTo>
                  <a:pt x="429310" y="263232"/>
                </a:lnTo>
                <a:lnTo>
                  <a:pt x="439826" y="263232"/>
                </a:lnTo>
                <a:lnTo>
                  <a:pt x="443331" y="259702"/>
                </a:lnTo>
                <a:lnTo>
                  <a:pt x="444487" y="257937"/>
                </a:lnTo>
                <a:lnTo>
                  <a:pt x="450329" y="249097"/>
                </a:lnTo>
                <a:lnTo>
                  <a:pt x="448703" y="247332"/>
                </a:lnTo>
                <a:lnTo>
                  <a:pt x="443331" y="254381"/>
                </a:lnTo>
                <a:lnTo>
                  <a:pt x="441693" y="257937"/>
                </a:lnTo>
                <a:lnTo>
                  <a:pt x="438188" y="257937"/>
                </a:lnTo>
                <a:lnTo>
                  <a:pt x="436321" y="256171"/>
                </a:lnTo>
                <a:lnTo>
                  <a:pt x="436321" y="254381"/>
                </a:lnTo>
                <a:lnTo>
                  <a:pt x="438188" y="252615"/>
                </a:lnTo>
                <a:lnTo>
                  <a:pt x="438188" y="250850"/>
                </a:lnTo>
                <a:lnTo>
                  <a:pt x="450329" y="208457"/>
                </a:lnTo>
                <a:close/>
              </a:path>
              <a:path w="697865" h="288289">
                <a:moveTo>
                  <a:pt x="453834" y="183743"/>
                </a:moveTo>
                <a:lnTo>
                  <a:pt x="452208" y="181978"/>
                </a:lnTo>
                <a:lnTo>
                  <a:pt x="445198" y="181978"/>
                </a:lnTo>
                <a:lnTo>
                  <a:pt x="441693" y="183743"/>
                </a:lnTo>
                <a:lnTo>
                  <a:pt x="441693" y="192557"/>
                </a:lnTo>
                <a:lnTo>
                  <a:pt x="445198" y="194322"/>
                </a:lnTo>
                <a:lnTo>
                  <a:pt x="452208" y="194322"/>
                </a:lnTo>
                <a:lnTo>
                  <a:pt x="453834" y="190792"/>
                </a:lnTo>
                <a:lnTo>
                  <a:pt x="453834" y="183743"/>
                </a:lnTo>
                <a:close/>
              </a:path>
              <a:path w="697865" h="288289">
                <a:moveTo>
                  <a:pt x="588848" y="54775"/>
                </a:moveTo>
                <a:lnTo>
                  <a:pt x="541426" y="54775"/>
                </a:lnTo>
                <a:lnTo>
                  <a:pt x="509485" y="61645"/>
                </a:lnTo>
                <a:lnTo>
                  <a:pt x="485190" y="79286"/>
                </a:lnTo>
                <a:lnTo>
                  <a:pt x="469760" y="103212"/>
                </a:lnTo>
                <a:lnTo>
                  <a:pt x="464350" y="128968"/>
                </a:lnTo>
                <a:lnTo>
                  <a:pt x="466890" y="143433"/>
                </a:lnTo>
                <a:lnTo>
                  <a:pt x="474218" y="154584"/>
                </a:lnTo>
                <a:lnTo>
                  <a:pt x="485825" y="161759"/>
                </a:lnTo>
                <a:lnTo>
                  <a:pt x="501256" y="164299"/>
                </a:lnTo>
                <a:lnTo>
                  <a:pt x="525360" y="159194"/>
                </a:lnTo>
                <a:lnTo>
                  <a:pt x="525678" y="158991"/>
                </a:lnTo>
                <a:lnTo>
                  <a:pt x="546036" y="145973"/>
                </a:lnTo>
                <a:lnTo>
                  <a:pt x="560514" y="127787"/>
                </a:lnTo>
                <a:lnTo>
                  <a:pt x="565950" y="107772"/>
                </a:lnTo>
                <a:lnTo>
                  <a:pt x="563600" y="96316"/>
                </a:lnTo>
                <a:lnTo>
                  <a:pt x="557631" y="89001"/>
                </a:lnTo>
                <a:lnTo>
                  <a:pt x="549694" y="82677"/>
                </a:lnTo>
                <a:lnTo>
                  <a:pt x="544931" y="77800"/>
                </a:lnTo>
                <a:lnTo>
                  <a:pt x="544931" y="106006"/>
                </a:lnTo>
                <a:lnTo>
                  <a:pt x="541845" y="122478"/>
                </a:lnTo>
                <a:lnTo>
                  <a:pt x="533336" y="139788"/>
                </a:lnTo>
                <a:lnTo>
                  <a:pt x="520509" y="153466"/>
                </a:lnTo>
                <a:lnTo>
                  <a:pt x="504761" y="158991"/>
                </a:lnTo>
                <a:lnTo>
                  <a:pt x="496506" y="157632"/>
                </a:lnTo>
                <a:lnTo>
                  <a:pt x="490423" y="153466"/>
                </a:lnTo>
                <a:lnTo>
                  <a:pt x="486664" y="146329"/>
                </a:lnTo>
                <a:lnTo>
                  <a:pt x="485368" y="136029"/>
                </a:lnTo>
                <a:lnTo>
                  <a:pt x="490029" y="111455"/>
                </a:lnTo>
                <a:lnTo>
                  <a:pt x="501573" y="91859"/>
                </a:lnTo>
                <a:lnTo>
                  <a:pt x="516407" y="78892"/>
                </a:lnTo>
                <a:lnTo>
                  <a:pt x="530923" y="74206"/>
                </a:lnTo>
                <a:lnTo>
                  <a:pt x="536067" y="78422"/>
                </a:lnTo>
                <a:lnTo>
                  <a:pt x="540550" y="85471"/>
                </a:lnTo>
                <a:lnTo>
                  <a:pt x="543725" y="94830"/>
                </a:lnTo>
                <a:lnTo>
                  <a:pt x="544931" y="106006"/>
                </a:lnTo>
                <a:lnTo>
                  <a:pt x="544931" y="77800"/>
                </a:lnTo>
                <a:lnTo>
                  <a:pt x="541426" y="74206"/>
                </a:lnTo>
                <a:lnTo>
                  <a:pt x="583476" y="74206"/>
                </a:lnTo>
                <a:lnTo>
                  <a:pt x="588848" y="54775"/>
                </a:lnTo>
                <a:close/>
              </a:path>
              <a:path w="697865" h="288289">
                <a:moveTo>
                  <a:pt x="681570" y="109537"/>
                </a:moveTo>
                <a:lnTo>
                  <a:pt x="648411" y="109537"/>
                </a:lnTo>
                <a:lnTo>
                  <a:pt x="648411" y="111302"/>
                </a:lnTo>
                <a:lnTo>
                  <a:pt x="653542" y="113068"/>
                </a:lnTo>
                <a:lnTo>
                  <a:pt x="658914" y="113068"/>
                </a:lnTo>
                <a:lnTo>
                  <a:pt x="660552" y="114833"/>
                </a:lnTo>
                <a:lnTo>
                  <a:pt x="660552" y="116598"/>
                </a:lnTo>
                <a:lnTo>
                  <a:pt x="659155" y="121653"/>
                </a:lnTo>
                <a:lnTo>
                  <a:pt x="654646" y="129184"/>
                </a:lnTo>
                <a:lnTo>
                  <a:pt x="646557" y="139700"/>
                </a:lnTo>
                <a:lnTo>
                  <a:pt x="634390" y="153695"/>
                </a:lnTo>
                <a:lnTo>
                  <a:pt x="629018" y="162547"/>
                </a:lnTo>
                <a:lnTo>
                  <a:pt x="622007" y="143103"/>
                </a:lnTo>
                <a:lnTo>
                  <a:pt x="618502" y="128968"/>
                </a:lnTo>
                <a:lnTo>
                  <a:pt x="616877" y="120129"/>
                </a:lnTo>
                <a:lnTo>
                  <a:pt x="616877" y="114833"/>
                </a:lnTo>
                <a:lnTo>
                  <a:pt x="618502" y="113068"/>
                </a:lnTo>
                <a:lnTo>
                  <a:pt x="629018" y="111302"/>
                </a:lnTo>
                <a:lnTo>
                  <a:pt x="629018" y="109537"/>
                </a:lnTo>
                <a:lnTo>
                  <a:pt x="586981" y="109537"/>
                </a:lnTo>
                <a:lnTo>
                  <a:pt x="586981" y="111302"/>
                </a:lnTo>
                <a:lnTo>
                  <a:pt x="597484" y="113068"/>
                </a:lnTo>
                <a:lnTo>
                  <a:pt x="599351" y="114833"/>
                </a:lnTo>
                <a:lnTo>
                  <a:pt x="600989" y="123672"/>
                </a:lnTo>
                <a:lnTo>
                  <a:pt x="615010" y="169595"/>
                </a:lnTo>
                <a:lnTo>
                  <a:pt x="604494" y="206692"/>
                </a:lnTo>
                <a:lnTo>
                  <a:pt x="600989" y="217284"/>
                </a:lnTo>
                <a:lnTo>
                  <a:pt x="597484" y="219075"/>
                </a:lnTo>
                <a:lnTo>
                  <a:pt x="585343" y="220840"/>
                </a:lnTo>
                <a:lnTo>
                  <a:pt x="585343" y="222605"/>
                </a:lnTo>
                <a:lnTo>
                  <a:pt x="636028" y="222605"/>
                </a:lnTo>
                <a:lnTo>
                  <a:pt x="636028" y="220840"/>
                </a:lnTo>
                <a:lnTo>
                  <a:pt x="629018" y="220840"/>
                </a:lnTo>
                <a:lnTo>
                  <a:pt x="622007" y="219075"/>
                </a:lnTo>
                <a:lnTo>
                  <a:pt x="620382" y="217284"/>
                </a:lnTo>
                <a:lnTo>
                  <a:pt x="620382" y="210223"/>
                </a:lnTo>
                <a:lnTo>
                  <a:pt x="622007" y="204939"/>
                </a:lnTo>
                <a:lnTo>
                  <a:pt x="630885" y="169595"/>
                </a:lnTo>
                <a:lnTo>
                  <a:pt x="669429" y="121907"/>
                </a:lnTo>
                <a:lnTo>
                  <a:pt x="674560" y="114833"/>
                </a:lnTo>
                <a:lnTo>
                  <a:pt x="676440" y="113068"/>
                </a:lnTo>
                <a:lnTo>
                  <a:pt x="681570" y="111302"/>
                </a:lnTo>
                <a:lnTo>
                  <a:pt x="681570" y="109537"/>
                </a:lnTo>
                <a:close/>
              </a:path>
              <a:path w="697865" h="288289">
                <a:moveTo>
                  <a:pt x="693953" y="206692"/>
                </a:moveTo>
                <a:lnTo>
                  <a:pt x="683437" y="210223"/>
                </a:lnTo>
                <a:lnTo>
                  <a:pt x="672934" y="210223"/>
                </a:lnTo>
                <a:lnTo>
                  <a:pt x="672934" y="211988"/>
                </a:lnTo>
                <a:lnTo>
                  <a:pt x="679932" y="211988"/>
                </a:lnTo>
                <a:lnTo>
                  <a:pt x="681570" y="213753"/>
                </a:lnTo>
                <a:lnTo>
                  <a:pt x="681570" y="220840"/>
                </a:lnTo>
                <a:lnTo>
                  <a:pt x="679932" y="226136"/>
                </a:lnTo>
                <a:lnTo>
                  <a:pt x="671068" y="263232"/>
                </a:lnTo>
                <a:lnTo>
                  <a:pt x="667562" y="279133"/>
                </a:lnTo>
                <a:lnTo>
                  <a:pt x="664057" y="284429"/>
                </a:lnTo>
                <a:lnTo>
                  <a:pt x="657047" y="284429"/>
                </a:lnTo>
                <a:lnTo>
                  <a:pt x="657047" y="280898"/>
                </a:lnTo>
                <a:lnTo>
                  <a:pt x="658914" y="282663"/>
                </a:lnTo>
                <a:lnTo>
                  <a:pt x="658914" y="280898"/>
                </a:lnTo>
                <a:lnTo>
                  <a:pt x="658914" y="277368"/>
                </a:lnTo>
                <a:lnTo>
                  <a:pt x="657047" y="275602"/>
                </a:lnTo>
                <a:lnTo>
                  <a:pt x="650036" y="275602"/>
                </a:lnTo>
                <a:lnTo>
                  <a:pt x="648411" y="277368"/>
                </a:lnTo>
                <a:lnTo>
                  <a:pt x="648411" y="284429"/>
                </a:lnTo>
                <a:lnTo>
                  <a:pt x="651903" y="287959"/>
                </a:lnTo>
                <a:lnTo>
                  <a:pt x="658914" y="287959"/>
                </a:lnTo>
                <a:lnTo>
                  <a:pt x="666165" y="286245"/>
                </a:lnTo>
                <a:lnTo>
                  <a:pt x="668235" y="284429"/>
                </a:lnTo>
                <a:lnTo>
                  <a:pt x="672261" y="280898"/>
                </a:lnTo>
                <a:lnTo>
                  <a:pt x="677341" y="271576"/>
                </a:lnTo>
                <a:lnTo>
                  <a:pt x="681570" y="257937"/>
                </a:lnTo>
                <a:lnTo>
                  <a:pt x="693953" y="208457"/>
                </a:lnTo>
                <a:lnTo>
                  <a:pt x="693953" y="206692"/>
                </a:lnTo>
                <a:close/>
              </a:path>
              <a:path w="697865" h="288289">
                <a:moveTo>
                  <a:pt x="697458" y="185496"/>
                </a:moveTo>
                <a:lnTo>
                  <a:pt x="695591" y="181978"/>
                </a:lnTo>
                <a:lnTo>
                  <a:pt x="688581" y="181978"/>
                </a:lnTo>
                <a:lnTo>
                  <a:pt x="685076" y="183743"/>
                </a:lnTo>
                <a:lnTo>
                  <a:pt x="685076" y="192557"/>
                </a:lnTo>
                <a:lnTo>
                  <a:pt x="688581" y="194322"/>
                </a:lnTo>
                <a:lnTo>
                  <a:pt x="695591" y="194322"/>
                </a:lnTo>
                <a:lnTo>
                  <a:pt x="697458" y="190792"/>
                </a:lnTo>
                <a:lnTo>
                  <a:pt x="697458" y="185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object 5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478342" y="5289515"/>
            <a:ext cx="143647" cy="144848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7688554" y="5134038"/>
            <a:ext cx="816610" cy="455930"/>
          </a:xfrm>
          <a:custGeom>
            <a:avLst/>
            <a:gdLst/>
            <a:ahLst/>
            <a:cxnLst/>
            <a:rect l="l" t="t" r="r" b="b"/>
            <a:pathLst>
              <a:path w="816609" h="455929">
                <a:moveTo>
                  <a:pt x="120992" y="128968"/>
                </a:moveTo>
                <a:lnTo>
                  <a:pt x="59563" y="128968"/>
                </a:lnTo>
                <a:lnTo>
                  <a:pt x="59563" y="132499"/>
                </a:lnTo>
                <a:lnTo>
                  <a:pt x="75438" y="134264"/>
                </a:lnTo>
                <a:lnTo>
                  <a:pt x="78943" y="136055"/>
                </a:lnTo>
                <a:lnTo>
                  <a:pt x="78943" y="146634"/>
                </a:lnTo>
                <a:lnTo>
                  <a:pt x="77076" y="151930"/>
                </a:lnTo>
                <a:lnTo>
                  <a:pt x="75438" y="159016"/>
                </a:lnTo>
                <a:lnTo>
                  <a:pt x="43903" y="270306"/>
                </a:lnTo>
                <a:lnTo>
                  <a:pt x="42037" y="280898"/>
                </a:lnTo>
                <a:lnTo>
                  <a:pt x="36906" y="286194"/>
                </a:lnTo>
                <a:lnTo>
                  <a:pt x="26390" y="286194"/>
                </a:lnTo>
                <a:lnTo>
                  <a:pt x="22885" y="284429"/>
                </a:lnTo>
                <a:lnTo>
                  <a:pt x="22885" y="275602"/>
                </a:lnTo>
                <a:lnTo>
                  <a:pt x="24523" y="273837"/>
                </a:lnTo>
                <a:lnTo>
                  <a:pt x="24523" y="264998"/>
                </a:lnTo>
                <a:lnTo>
                  <a:pt x="17513" y="259702"/>
                </a:lnTo>
                <a:lnTo>
                  <a:pt x="5372" y="259702"/>
                </a:lnTo>
                <a:lnTo>
                  <a:pt x="0" y="264998"/>
                </a:lnTo>
                <a:lnTo>
                  <a:pt x="0" y="272072"/>
                </a:lnTo>
                <a:lnTo>
                  <a:pt x="2171" y="281622"/>
                </a:lnTo>
                <a:lnTo>
                  <a:pt x="8140" y="288848"/>
                </a:lnTo>
                <a:lnTo>
                  <a:pt x="17043" y="293433"/>
                </a:lnTo>
                <a:lnTo>
                  <a:pt x="28028" y="295033"/>
                </a:lnTo>
                <a:lnTo>
                  <a:pt x="37884" y="294068"/>
                </a:lnTo>
                <a:lnTo>
                  <a:pt x="68402" y="264782"/>
                </a:lnTo>
                <a:lnTo>
                  <a:pt x="101600" y="150164"/>
                </a:lnTo>
                <a:lnTo>
                  <a:pt x="104368" y="141693"/>
                </a:lnTo>
                <a:lnTo>
                  <a:pt x="107962" y="136702"/>
                </a:lnTo>
                <a:lnTo>
                  <a:pt x="113233" y="134023"/>
                </a:lnTo>
                <a:lnTo>
                  <a:pt x="120992" y="132499"/>
                </a:lnTo>
                <a:lnTo>
                  <a:pt x="120992" y="128968"/>
                </a:lnTo>
                <a:close/>
              </a:path>
              <a:path w="816609" h="455929">
                <a:moveTo>
                  <a:pt x="206705" y="238506"/>
                </a:moveTo>
                <a:lnTo>
                  <a:pt x="122618" y="238506"/>
                </a:lnTo>
                <a:lnTo>
                  <a:pt x="115620" y="263232"/>
                </a:lnTo>
                <a:lnTo>
                  <a:pt x="119126" y="264998"/>
                </a:lnTo>
                <a:lnTo>
                  <a:pt x="122618" y="256171"/>
                </a:lnTo>
                <a:lnTo>
                  <a:pt x="124498" y="252641"/>
                </a:lnTo>
                <a:lnTo>
                  <a:pt x="135001" y="245567"/>
                </a:lnTo>
                <a:lnTo>
                  <a:pt x="143649" y="243801"/>
                </a:lnTo>
                <a:lnTo>
                  <a:pt x="184048" y="243801"/>
                </a:lnTo>
                <a:lnTo>
                  <a:pt x="101600" y="349808"/>
                </a:lnTo>
                <a:lnTo>
                  <a:pt x="101600" y="351574"/>
                </a:lnTo>
                <a:lnTo>
                  <a:pt x="189191" y="351574"/>
                </a:lnTo>
                <a:lnTo>
                  <a:pt x="198069" y="323291"/>
                </a:lnTo>
                <a:lnTo>
                  <a:pt x="194564" y="321525"/>
                </a:lnTo>
                <a:lnTo>
                  <a:pt x="191058" y="330377"/>
                </a:lnTo>
                <a:lnTo>
                  <a:pt x="185686" y="337426"/>
                </a:lnTo>
                <a:lnTo>
                  <a:pt x="150647" y="346252"/>
                </a:lnTo>
                <a:lnTo>
                  <a:pt x="122618" y="346252"/>
                </a:lnTo>
                <a:lnTo>
                  <a:pt x="206705" y="240271"/>
                </a:lnTo>
                <a:lnTo>
                  <a:pt x="206705" y="238506"/>
                </a:lnTo>
                <a:close/>
              </a:path>
              <a:path w="816609" h="455929">
                <a:moveTo>
                  <a:pt x="341718" y="183743"/>
                </a:moveTo>
                <a:lnTo>
                  <a:pt x="294538" y="183743"/>
                </a:lnTo>
                <a:lnTo>
                  <a:pt x="262737" y="190614"/>
                </a:lnTo>
                <a:lnTo>
                  <a:pt x="239026" y="208254"/>
                </a:lnTo>
                <a:lnTo>
                  <a:pt x="224205" y="232181"/>
                </a:lnTo>
                <a:lnTo>
                  <a:pt x="219087" y="257937"/>
                </a:lnTo>
                <a:lnTo>
                  <a:pt x="221348" y="272402"/>
                </a:lnTo>
                <a:lnTo>
                  <a:pt x="228028" y="283552"/>
                </a:lnTo>
                <a:lnTo>
                  <a:pt x="239001" y="290728"/>
                </a:lnTo>
                <a:lnTo>
                  <a:pt x="254127" y="293268"/>
                </a:lnTo>
                <a:lnTo>
                  <a:pt x="278358" y="288163"/>
                </a:lnTo>
                <a:lnTo>
                  <a:pt x="313613" y="256755"/>
                </a:lnTo>
                <a:lnTo>
                  <a:pt x="310946" y="217970"/>
                </a:lnTo>
                <a:lnTo>
                  <a:pt x="303491" y="211645"/>
                </a:lnTo>
                <a:lnTo>
                  <a:pt x="298043" y="205359"/>
                </a:lnTo>
                <a:lnTo>
                  <a:pt x="298043" y="234975"/>
                </a:lnTo>
                <a:lnTo>
                  <a:pt x="295173" y="251447"/>
                </a:lnTo>
                <a:lnTo>
                  <a:pt x="287032" y="268757"/>
                </a:lnTo>
                <a:lnTo>
                  <a:pt x="274205" y="282435"/>
                </a:lnTo>
                <a:lnTo>
                  <a:pt x="257632" y="287959"/>
                </a:lnTo>
                <a:lnTo>
                  <a:pt x="250164" y="286600"/>
                </a:lnTo>
                <a:lnTo>
                  <a:pt x="243992" y="282435"/>
                </a:lnTo>
                <a:lnTo>
                  <a:pt x="239788" y="275297"/>
                </a:lnTo>
                <a:lnTo>
                  <a:pt x="238239" y="264998"/>
                </a:lnTo>
                <a:lnTo>
                  <a:pt x="243166" y="240423"/>
                </a:lnTo>
                <a:lnTo>
                  <a:pt x="255181" y="220827"/>
                </a:lnTo>
                <a:lnTo>
                  <a:pt x="270167" y="207860"/>
                </a:lnTo>
                <a:lnTo>
                  <a:pt x="284022" y="203174"/>
                </a:lnTo>
                <a:lnTo>
                  <a:pt x="289864" y="207391"/>
                </a:lnTo>
                <a:lnTo>
                  <a:pt x="294271" y="214439"/>
                </a:lnTo>
                <a:lnTo>
                  <a:pt x="297065" y="223799"/>
                </a:lnTo>
                <a:lnTo>
                  <a:pt x="298043" y="234975"/>
                </a:lnTo>
                <a:lnTo>
                  <a:pt x="298043" y="205359"/>
                </a:lnTo>
                <a:lnTo>
                  <a:pt x="296164" y="203174"/>
                </a:lnTo>
                <a:lnTo>
                  <a:pt x="336575" y="203174"/>
                </a:lnTo>
                <a:lnTo>
                  <a:pt x="341718" y="183743"/>
                </a:lnTo>
                <a:close/>
              </a:path>
              <a:path w="816609" h="455929">
                <a:moveTo>
                  <a:pt x="431177" y="238506"/>
                </a:moveTo>
                <a:lnTo>
                  <a:pt x="347091" y="238506"/>
                </a:lnTo>
                <a:lnTo>
                  <a:pt x="338213" y="263232"/>
                </a:lnTo>
                <a:lnTo>
                  <a:pt x="341718" y="264998"/>
                </a:lnTo>
                <a:lnTo>
                  <a:pt x="347091" y="256171"/>
                </a:lnTo>
                <a:lnTo>
                  <a:pt x="347091" y="252641"/>
                </a:lnTo>
                <a:lnTo>
                  <a:pt x="354101" y="249097"/>
                </a:lnTo>
                <a:lnTo>
                  <a:pt x="357593" y="245567"/>
                </a:lnTo>
                <a:lnTo>
                  <a:pt x="366242" y="243801"/>
                </a:lnTo>
                <a:lnTo>
                  <a:pt x="406654" y="243801"/>
                </a:lnTo>
                <a:lnTo>
                  <a:pt x="324192" y="349808"/>
                </a:lnTo>
                <a:lnTo>
                  <a:pt x="324192" y="351574"/>
                </a:lnTo>
                <a:lnTo>
                  <a:pt x="411784" y="351574"/>
                </a:lnTo>
                <a:lnTo>
                  <a:pt x="420662" y="323291"/>
                </a:lnTo>
                <a:lnTo>
                  <a:pt x="417156" y="321525"/>
                </a:lnTo>
                <a:lnTo>
                  <a:pt x="413651" y="330377"/>
                </a:lnTo>
                <a:lnTo>
                  <a:pt x="408279" y="337426"/>
                </a:lnTo>
                <a:lnTo>
                  <a:pt x="375119" y="346252"/>
                </a:lnTo>
                <a:lnTo>
                  <a:pt x="347091" y="346252"/>
                </a:lnTo>
                <a:lnTo>
                  <a:pt x="431177" y="240271"/>
                </a:lnTo>
                <a:lnTo>
                  <a:pt x="431177" y="238506"/>
                </a:lnTo>
                <a:close/>
              </a:path>
              <a:path w="816609" h="455929">
                <a:moveTo>
                  <a:pt x="450329" y="378066"/>
                </a:moveTo>
                <a:lnTo>
                  <a:pt x="448691" y="376301"/>
                </a:lnTo>
                <a:lnTo>
                  <a:pt x="443318" y="383349"/>
                </a:lnTo>
                <a:lnTo>
                  <a:pt x="439813" y="386905"/>
                </a:lnTo>
                <a:lnTo>
                  <a:pt x="436308" y="386905"/>
                </a:lnTo>
                <a:lnTo>
                  <a:pt x="436308" y="381584"/>
                </a:lnTo>
                <a:lnTo>
                  <a:pt x="438188" y="379818"/>
                </a:lnTo>
                <a:lnTo>
                  <a:pt x="448691" y="337426"/>
                </a:lnTo>
                <a:lnTo>
                  <a:pt x="448691" y="335661"/>
                </a:lnTo>
                <a:lnTo>
                  <a:pt x="436308" y="339191"/>
                </a:lnTo>
                <a:lnTo>
                  <a:pt x="429310" y="339191"/>
                </a:lnTo>
                <a:lnTo>
                  <a:pt x="429310" y="340956"/>
                </a:lnTo>
                <a:lnTo>
                  <a:pt x="436308" y="340956"/>
                </a:lnTo>
                <a:lnTo>
                  <a:pt x="436308" y="349808"/>
                </a:lnTo>
                <a:lnTo>
                  <a:pt x="429310" y="372770"/>
                </a:lnTo>
                <a:lnTo>
                  <a:pt x="427672" y="378066"/>
                </a:lnTo>
                <a:lnTo>
                  <a:pt x="427672" y="390436"/>
                </a:lnTo>
                <a:lnTo>
                  <a:pt x="429310" y="392201"/>
                </a:lnTo>
                <a:lnTo>
                  <a:pt x="439813" y="392201"/>
                </a:lnTo>
                <a:lnTo>
                  <a:pt x="443318" y="388670"/>
                </a:lnTo>
                <a:lnTo>
                  <a:pt x="444487" y="386905"/>
                </a:lnTo>
                <a:lnTo>
                  <a:pt x="450329" y="378066"/>
                </a:lnTo>
                <a:close/>
              </a:path>
              <a:path w="816609" h="455929">
                <a:moveTo>
                  <a:pt x="453834" y="312712"/>
                </a:moveTo>
                <a:lnTo>
                  <a:pt x="450329" y="310946"/>
                </a:lnTo>
                <a:lnTo>
                  <a:pt x="443318" y="310946"/>
                </a:lnTo>
                <a:lnTo>
                  <a:pt x="441680" y="312712"/>
                </a:lnTo>
                <a:lnTo>
                  <a:pt x="441680" y="321525"/>
                </a:lnTo>
                <a:lnTo>
                  <a:pt x="443318" y="323291"/>
                </a:lnTo>
                <a:lnTo>
                  <a:pt x="450329" y="323291"/>
                </a:lnTo>
                <a:lnTo>
                  <a:pt x="453834" y="319760"/>
                </a:lnTo>
                <a:lnTo>
                  <a:pt x="453834" y="312712"/>
                </a:lnTo>
                <a:close/>
              </a:path>
              <a:path w="816609" h="455929">
                <a:moveTo>
                  <a:pt x="586968" y="183743"/>
                </a:moveTo>
                <a:lnTo>
                  <a:pt x="539788" y="183743"/>
                </a:lnTo>
                <a:lnTo>
                  <a:pt x="508787" y="190614"/>
                </a:lnTo>
                <a:lnTo>
                  <a:pt x="484987" y="208254"/>
                </a:lnTo>
                <a:lnTo>
                  <a:pt x="469722" y="232181"/>
                </a:lnTo>
                <a:lnTo>
                  <a:pt x="464337" y="257937"/>
                </a:lnTo>
                <a:lnTo>
                  <a:pt x="466636" y="272402"/>
                </a:lnTo>
                <a:lnTo>
                  <a:pt x="473367" y="283552"/>
                </a:lnTo>
                <a:lnTo>
                  <a:pt x="484339" y="290728"/>
                </a:lnTo>
                <a:lnTo>
                  <a:pt x="499376" y="293268"/>
                </a:lnTo>
                <a:lnTo>
                  <a:pt x="524306" y="288163"/>
                </a:lnTo>
                <a:lnTo>
                  <a:pt x="559092" y="256755"/>
                </a:lnTo>
                <a:lnTo>
                  <a:pt x="556196" y="217970"/>
                </a:lnTo>
                <a:lnTo>
                  <a:pt x="548741" y="211645"/>
                </a:lnTo>
                <a:lnTo>
                  <a:pt x="544931" y="207238"/>
                </a:lnTo>
                <a:lnTo>
                  <a:pt x="544931" y="234975"/>
                </a:lnTo>
                <a:lnTo>
                  <a:pt x="541807" y="251447"/>
                </a:lnTo>
                <a:lnTo>
                  <a:pt x="533095" y="268757"/>
                </a:lnTo>
                <a:lnTo>
                  <a:pt x="519709" y="282435"/>
                </a:lnTo>
                <a:lnTo>
                  <a:pt x="502881" y="287959"/>
                </a:lnTo>
                <a:lnTo>
                  <a:pt x="495706" y="286600"/>
                </a:lnTo>
                <a:lnTo>
                  <a:pt x="490181" y="282435"/>
                </a:lnTo>
                <a:lnTo>
                  <a:pt x="486625" y="275297"/>
                </a:lnTo>
                <a:lnTo>
                  <a:pt x="485368" y="264998"/>
                </a:lnTo>
                <a:lnTo>
                  <a:pt x="489991" y="240423"/>
                </a:lnTo>
                <a:lnTo>
                  <a:pt x="501357" y="220827"/>
                </a:lnTo>
                <a:lnTo>
                  <a:pt x="515708" y="207860"/>
                </a:lnTo>
                <a:lnTo>
                  <a:pt x="529272" y="203174"/>
                </a:lnTo>
                <a:lnTo>
                  <a:pt x="535368" y="207391"/>
                </a:lnTo>
                <a:lnTo>
                  <a:pt x="540346" y="214439"/>
                </a:lnTo>
                <a:lnTo>
                  <a:pt x="543699" y="223799"/>
                </a:lnTo>
                <a:lnTo>
                  <a:pt x="544931" y="234975"/>
                </a:lnTo>
                <a:lnTo>
                  <a:pt x="544931" y="207238"/>
                </a:lnTo>
                <a:lnTo>
                  <a:pt x="541426" y="203174"/>
                </a:lnTo>
                <a:lnTo>
                  <a:pt x="583463" y="203174"/>
                </a:lnTo>
                <a:lnTo>
                  <a:pt x="586968" y="183743"/>
                </a:lnTo>
                <a:close/>
              </a:path>
              <a:path w="816609" h="455929">
                <a:moveTo>
                  <a:pt x="676427" y="238506"/>
                </a:moveTo>
                <a:lnTo>
                  <a:pt x="592340" y="238506"/>
                </a:lnTo>
                <a:lnTo>
                  <a:pt x="583463" y="263232"/>
                </a:lnTo>
                <a:lnTo>
                  <a:pt x="586968" y="264998"/>
                </a:lnTo>
                <a:lnTo>
                  <a:pt x="592340" y="256171"/>
                </a:lnTo>
                <a:lnTo>
                  <a:pt x="593979" y="252641"/>
                </a:lnTo>
                <a:lnTo>
                  <a:pt x="604481" y="245567"/>
                </a:lnTo>
                <a:lnTo>
                  <a:pt x="611492" y="243801"/>
                </a:lnTo>
                <a:lnTo>
                  <a:pt x="653542" y="243801"/>
                </a:lnTo>
                <a:lnTo>
                  <a:pt x="569455" y="349808"/>
                </a:lnTo>
                <a:lnTo>
                  <a:pt x="569455" y="351574"/>
                </a:lnTo>
                <a:lnTo>
                  <a:pt x="657047" y="351574"/>
                </a:lnTo>
                <a:lnTo>
                  <a:pt x="667550" y="323291"/>
                </a:lnTo>
                <a:lnTo>
                  <a:pt x="664044" y="321525"/>
                </a:lnTo>
                <a:lnTo>
                  <a:pt x="658914" y="330377"/>
                </a:lnTo>
                <a:lnTo>
                  <a:pt x="655408" y="337426"/>
                </a:lnTo>
                <a:lnTo>
                  <a:pt x="650036" y="340956"/>
                </a:lnTo>
                <a:lnTo>
                  <a:pt x="644639" y="343281"/>
                </a:lnTo>
                <a:lnTo>
                  <a:pt x="638441" y="344932"/>
                </a:lnTo>
                <a:lnTo>
                  <a:pt x="630618" y="345922"/>
                </a:lnTo>
                <a:lnTo>
                  <a:pt x="620369" y="346252"/>
                </a:lnTo>
                <a:lnTo>
                  <a:pt x="592340" y="346252"/>
                </a:lnTo>
                <a:lnTo>
                  <a:pt x="676427" y="240271"/>
                </a:lnTo>
                <a:lnTo>
                  <a:pt x="676427" y="238506"/>
                </a:lnTo>
                <a:close/>
              </a:path>
              <a:path w="816609" h="455929">
                <a:moveTo>
                  <a:pt x="695579" y="335661"/>
                </a:moveTo>
                <a:lnTo>
                  <a:pt x="685076" y="339191"/>
                </a:lnTo>
                <a:lnTo>
                  <a:pt x="674560" y="339191"/>
                </a:lnTo>
                <a:lnTo>
                  <a:pt x="674560" y="340956"/>
                </a:lnTo>
                <a:lnTo>
                  <a:pt x="681570" y="340956"/>
                </a:lnTo>
                <a:lnTo>
                  <a:pt x="683437" y="342722"/>
                </a:lnTo>
                <a:lnTo>
                  <a:pt x="683437" y="349808"/>
                </a:lnTo>
                <a:lnTo>
                  <a:pt x="681570" y="355104"/>
                </a:lnTo>
                <a:lnTo>
                  <a:pt x="672922" y="392201"/>
                </a:lnTo>
                <a:lnTo>
                  <a:pt x="669417" y="408101"/>
                </a:lnTo>
                <a:lnTo>
                  <a:pt x="665911" y="413397"/>
                </a:lnTo>
                <a:lnTo>
                  <a:pt x="658914" y="413397"/>
                </a:lnTo>
                <a:lnTo>
                  <a:pt x="658914" y="409867"/>
                </a:lnTo>
                <a:lnTo>
                  <a:pt x="660539" y="411632"/>
                </a:lnTo>
                <a:lnTo>
                  <a:pt x="660539" y="409867"/>
                </a:lnTo>
                <a:lnTo>
                  <a:pt x="660539" y="406336"/>
                </a:lnTo>
                <a:lnTo>
                  <a:pt x="658914" y="404571"/>
                </a:lnTo>
                <a:lnTo>
                  <a:pt x="651903" y="404571"/>
                </a:lnTo>
                <a:lnTo>
                  <a:pt x="650036" y="406336"/>
                </a:lnTo>
                <a:lnTo>
                  <a:pt x="650036" y="413397"/>
                </a:lnTo>
                <a:lnTo>
                  <a:pt x="655408" y="416928"/>
                </a:lnTo>
                <a:lnTo>
                  <a:pt x="660539" y="416928"/>
                </a:lnTo>
                <a:lnTo>
                  <a:pt x="667804" y="415213"/>
                </a:lnTo>
                <a:lnTo>
                  <a:pt x="669874" y="413397"/>
                </a:lnTo>
                <a:lnTo>
                  <a:pt x="673912" y="409867"/>
                </a:lnTo>
                <a:lnTo>
                  <a:pt x="679069" y="400545"/>
                </a:lnTo>
                <a:lnTo>
                  <a:pt x="683437" y="386905"/>
                </a:lnTo>
                <a:lnTo>
                  <a:pt x="695579" y="337426"/>
                </a:lnTo>
                <a:lnTo>
                  <a:pt x="695579" y="335661"/>
                </a:lnTo>
                <a:close/>
              </a:path>
              <a:path w="816609" h="455929">
                <a:moveTo>
                  <a:pt x="699084" y="314464"/>
                </a:moveTo>
                <a:lnTo>
                  <a:pt x="697445" y="310946"/>
                </a:lnTo>
                <a:lnTo>
                  <a:pt x="690448" y="310946"/>
                </a:lnTo>
                <a:lnTo>
                  <a:pt x="686943" y="312712"/>
                </a:lnTo>
                <a:lnTo>
                  <a:pt x="686943" y="321525"/>
                </a:lnTo>
                <a:lnTo>
                  <a:pt x="690448" y="323291"/>
                </a:lnTo>
                <a:lnTo>
                  <a:pt x="697445" y="323291"/>
                </a:lnTo>
                <a:lnTo>
                  <a:pt x="699084" y="319760"/>
                </a:lnTo>
                <a:lnTo>
                  <a:pt x="699084" y="314464"/>
                </a:lnTo>
                <a:close/>
              </a:path>
              <a:path w="816609" h="455929">
                <a:moveTo>
                  <a:pt x="816571" y="227901"/>
                </a:moveTo>
                <a:lnTo>
                  <a:pt x="812342" y="170281"/>
                </a:lnTo>
                <a:lnTo>
                  <a:pt x="800303" y="118427"/>
                </a:lnTo>
                <a:lnTo>
                  <a:pt x="781456" y="72593"/>
                </a:lnTo>
                <a:lnTo>
                  <a:pt x="756805" y="33032"/>
                </a:lnTo>
                <a:lnTo>
                  <a:pt x="727341" y="0"/>
                </a:lnTo>
                <a:lnTo>
                  <a:pt x="727341" y="8851"/>
                </a:lnTo>
                <a:lnTo>
                  <a:pt x="747001" y="36372"/>
                </a:lnTo>
                <a:lnTo>
                  <a:pt x="765111" y="70942"/>
                </a:lnTo>
                <a:lnTo>
                  <a:pt x="780034" y="113652"/>
                </a:lnTo>
                <a:lnTo>
                  <a:pt x="790181" y="165595"/>
                </a:lnTo>
                <a:lnTo>
                  <a:pt x="793915" y="227901"/>
                </a:lnTo>
                <a:lnTo>
                  <a:pt x="790181" y="290893"/>
                </a:lnTo>
                <a:lnTo>
                  <a:pt x="780034" y="344297"/>
                </a:lnTo>
                <a:lnTo>
                  <a:pt x="765111" y="388289"/>
                </a:lnTo>
                <a:lnTo>
                  <a:pt x="747001" y="423049"/>
                </a:lnTo>
                <a:lnTo>
                  <a:pt x="727341" y="448729"/>
                </a:lnTo>
                <a:lnTo>
                  <a:pt x="727341" y="455790"/>
                </a:lnTo>
                <a:lnTo>
                  <a:pt x="756805" y="425310"/>
                </a:lnTo>
                <a:lnTo>
                  <a:pt x="781456" y="385749"/>
                </a:lnTo>
                <a:lnTo>
                  <a:pt x="800303" y="338645"/>
                </a:lnTo>
                <a:lnTo>
                  <a:pt x="812342" y="285508"/>
                </a:lnTo>
                <a:lnTo>
                  <a:pt x="816571" y="227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08606" y="5353105"/>
            <a:ext cx="137160" cy="16510"/>
          </a:xfrm>
          <a:custGeom>
            <a:avLst/>
            <a:gdLst/>
            <a:ahLst/>
            <a:cxnLst/>
            <a:rect l="l" t="t" r="r" b="b"/>
            <a:pathLst>
              <a:path w="137159" h="16510">
                <a:moveTo>
                  <a:pt x="136640" y="0"/>
                </a:moveTo>
                <a:lnTo>
                  <a:pt x="0" y="0"/>
                </a:lnTo>
                <a:lnTo>
                  <a:pt x="0" y="15903"/>
                </a:lnTo>
                <a:lnTo>
                  <a:pt x="136640" y="15903"/>
                </a:lnTo>
                <a:lnTo>
                  <a:pt x="136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837975" y="5183508"/>
            <a:ext cx="271780" cy="358775"/>
          </a:xfrm>
          <a:custGeom>
            <a:avLst/>
            <a:gdLst/>
            <a:ahLst/>
            <a:cxnLst/>
            <a:rect l="l" t="t" r="r" b="b"/>
            <a:pathLst>
              <a:path w="271779" h="358775">
                <a:moveTo>
                  <a:pt x="247120" y="0"/>
                </a:moveTo>
                <a:lnTo>
                  <a:pt x="8875" y="0"/>
                </a:lnTo>
                <a:lnTo>
                  <a:pt x="136874" y="176654"/>
                </a:lnTo>
                <a:lnTo>
                  <a:pt x="0" y="358626"/>
                </a:lnTo>
                <a:lnTo>
                  <a:pt x="254128" y="358626"/>
                </a:lnTo>
                <a:lnTo>
                  <a:pt x="271646" y="254383"/>
                </a:lnTo>
                <a:lnTo>
                  <a:pt x="263004" y="254383"/>
                </a:lnTo>
                <a:lnTo>
                  <a:pt x="254617" y="280633"/>
                </a:lnTo>
                <a:lnTo>
                  <a:pt x="242332" y="298768"/>
                </a:lnTo>
                <a:lnTo>
                  <a:pt x="225493" y="309285"/>
                </a:lnTo>
                <a:lnTo>
                  <a:pt x="203442" y="312680"/>
                </a:lnTo>
                <a:lnTo>
                  <a:pt x="63298" y="312680"/>
                </a:lnTo>
                <a:lnTo>
                  <a:pt x="178917" y="160751"/>
                </a:lnTo>
                <a:lnTo>
                  <a:pt x="78947" y="21196"/>
                </a:lnTo>
                <a:lnTo>
                  <a:pt x="183939" y="21417"/>
                </a:lnTo>
                <a:lnTo>
                  <a:pt x="219763" y="34888"/>
                </a:lnTo>
                <a:lnTo>
                  <a:pt x="236610" y="70671"/>
                </a:lnTo>
                <a:lnTo>
                  <a:pt x="236610" y="75964"/>
                </a:lnTo>
                <a:lnTo>
                  <a:pt x="238478" y="81257"/>
                </a:lnTo>
                <a:lnTo>
                  <a:pt x="238478" y="86574"/>
                </a:lnTo>
                <a:lnTo>
                  <a:pt x="247120" y="86574"/>
                </a:lnTo>
                <a:lnTo>
                  <a:pt x="247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58967" y="5612782"/>
            <a:ext cx="37465" cy="116839"/>
          </a:xfrm>
          <a:custGeom>
            <a:avLst/>
            <a:gdLst/>
            <a:ahLst/>
            <a:cxnLst/>
            <a:rect l="l" t="t" r="r" b="b"/>
            <a:pathLst>
              <a:path w="37465" h="116839">
                <a:moveTo>
                  <a:pt x="33401" y="0"/>
                </a:moveTo>
                <a:lnTo>
                  <a:pt x="24525" y="0"/>
                </a:lnTo>
                <a:lnTo>
                  <a:pt x="21021" y="5316"/>
                </a:lnTo>
                <a:lnTo>
                  <a:pt x="21021" y="15908"/>
                </a:lnTo>
                <a:lnTo>
                  <a:pt x="24525" y="19441"/>
                </a:lnTo>
                <a:lnTo>
                  <a:pt x="33401" y="19441"/>
                </a:lnTo>
                <a:lnTo>
                  <a:pt x="36904" y="15908"/>
                </a:lnTo>
                <a:lnTo>
                  <a:pt x="36904" y="5316"/>
                </a:lnTo>
                <a:lnTo>
                  <a:pt x="33401" y="0"/>
                </a:lnTo>
                <a:close/>
              </a:path>
              <a:path w="37465" h="116839">
                <a:moveTo>
                  <a:pt x="31532" y="38873"/>
                </a:moveTo>
                <a:lnTo>
                  <a:pt x="29897" y="38873"/>
                </a:lnTo>
                <a:lnTo>
                  <a:pt x="19112" y="40171"/>
                </a:lnTo>
                <a:lnTo>
                  <a:pt x="6740" y="42103"/>
                </a:lnTo>
                <a:lnTo>
                  <a:pt x="1868" y="42407"/>
                </a:lnTo>
                <a:lnTo>
                  <a:pt x="1868" y="45941"/>
                </a:lnTo>
                <a:lnTo>
                  <a:pt x="14014" y="45941"/>
                </a:lnTo>
                <a:lnTo>
                  <a:pt x="14014" y="51241"/>
                </a:lnTo>
                <a:lnTo>
                  <a:pt x="12379" y="54772"/>
                </a:lnTo>
                <a:lnTo>
                  <a:pt x="12379" y="56539"/>
                </a:lnTo>
                <a:lnTo>
                  <a:pt x="3503" y="88339"/>
                </a:lnTo>
                <a:lnTo>
                  <a:pt x="1868" y="97170"/>
                </a:lnTo>
                <a:lnTo>
                  <a:pt x="0" y="104237"/>
                </a:lnTo>
                <a:lnTo>
                  <a:pt x="0" y="114838"/>
                </a:lnTo>
                <a:lnTo>
                  <a:pt x="3503" y="116605"/>
                </a:lnTo>
                <a:lnTo>
                  <a:pt x="8875" y="116605"/>
                </a:lnTo>
                <a:lnTo>
                  <a:pt x="14846" y="115556"/>
                </a:lnTo>
                <a:lnTo>
                  <a:pt x="20204" y="112188"/>
                </a:lnTo>
                <a:lnTo>
                  <a:pt x="22563" y="109538"/>
                </a:lnTo>
                <a:lnTo>
                  <a:pt x="14014" y="109538"/>
                </a:lnTo>
                <a:lnTo>
                  <a:pt x="12379" y="107771"/>
                </a:lnTo>
                <a:lnTo>
                  <a:pt x="12379" y="104237"/>
                </a:lnTo>
                <a:lnTo>
                  <a:pt x="14014" y="100704"/>
                </a:lnTo>
                <a:lnTo>
                  <a:pt x="14014" y="98937"/>
                </a:lnTo>
                <a:lnTo>
                  <a:pt x="31532" y="38873"/>
                </a:lnTo>
                <a:close/>
              </a:path>
              <a:path w="37465" h="116839">
                <a:moveTo>
                  <a:pt x="29897" y="95406"/>
                </a:moveTo>
                <a:lnTo>
                  <a:pt x="22890" y="106004"/>
                </a:lnTo>
                <a:lnTo>
                  <a:pt x="17518" y="109538"/>
                </a:lnTo>
                <a:lnTo>
                  <a:pt x="22563" y="109538"/>
                </a:lnTo>
                <a:lnTo>
                  <a:pt x="25561" y="106170"/>
                </a:lnTo>
                <a:lnTo>
                  <a:pt x="31532" y="97170"/>
                </a:lnTo>
                <a:lnTo>
                  <a:pt x="29897" y="95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object 5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179693" y="5255944"/>
            <a:ext cx="401279" cy="270287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8618346" y="2581148"/>
            <a:ext cx="498475" cy="360045"/>
            <a:chOff x="8618346" y="2581148"/>
            <a:chExt cx="498475" cy="360045"/>
          </a:xfrm>
        </p:grpSpPr>
        <p:sp>
          <p:nvSpPr>
            <p:cNvPr id="58" name="object 58"/>
            <p:cNvSpPr/>
            <p:nvPr/>
          </p:nvSpPr>
          <p:spPr>
            <a:xfrm>
              <a:off x="8618346" y="2767203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0" y="0"/>
                  </a:moveTo>
                  <a:lnTo>
                    <a:pt x="49822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19514" y="2581148"/>
              <a:ext cx="76200" cy="360045"/>
            </a:xfrm>
            <a:custGeom>
              <a:avLst/>
              <a:gdLst/>
              <a:ahLst/>
              <a:cxnLst/>
              <a:rect l="l" t="t" r="r" b="b"/>
              <a:pathLst>
                <a:path w="76200" h="36004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59917"/>
                  </a:lnTo>
                  <a:lnTo>
                    <a:pt x="44450" y="359917"/>
                  </a:lnTo>
                  <a:lnTo>
                    <a:pt x="44450" y="63500"/>
                  </a:lnTo>
                  <a:close/>
                </a:path>
                <a:path w="76200" h="36004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6004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9275191" y="2723007"/>
            <a:ext cx="848994" cy="76200"/>
          </a:xfrm>
          <a:custGeom>
            <a:avLst/>
            <a:gdLst/>
            <a:ahLst/>
            <a:cxnLst/>
            <a:rect l="l" t="t" r="r" b="b"/>
            <a:pathLst>
              <a:path w="8489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848995" h="76200">
                <a:moveTo>
                  <a:pt x="772667" y="0"/>
                </a:moveTo>
                <a:lnTo>
                  <a:pt x="772667" y="76200"/>
                </a:lnTo>
                <a:lnTo>
                  <a:pt x="836167" y="44450"/>
                </a:lnTo>
                <a:lnTo>
                  <a:pt x="785367" y="44450"/>
                </a:lnTo>
                <a:lnTo>
                  <a:pt x="785367" y="31750"/>
                </a:lnTo>
                <a:lnTo>
                  <a:pt x="836167" y="31750"/>
                </a:lnTo>
                <a:lnTo>
                  <a:pt x="772667" y="0"/>
                </a:lnTo>
                <a:close/>
              </a:path>
              <a:path w="84899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848995" h="76200">
                <a:moveTo>
                  <a:pt x="772667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72667" y="44450"/>
                </a:lnTo>
                <a:lnTo>
                  <a:pt x="772667" y="31750"/>
                </a:lnTo>
                <a:close/>
              </a:path>
              <a:path w="848995" h="76200">
                <a:moveTo>
                  <a:pt x="836167" y="31750"/>
                </a:moveTo>
                <a:lnTo>
                  <a:pt x="785367" y="31750"/>
                </a:lnTo>
                <a:lnTo>
                  <a:pt x="785367" y="44450"/>
                </a:lnTo>
                <a:lnTo>
                  <a:pt x="836167" y="44450"/>
                </a:lnTo>
                <a:lnTo>
                  <a:pt x="848867" y="38100"/>
                </a:lnTo>
                <a:lnTo>
                  <a:pt x="836167" y="31750"/>
                </a:lnTo>
                <a:close/>
              </a:path>
            </a:pathLst>
          </a:custGeom>
          <a:solidFill>
            <a:srgbClr val="0E6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10243057" y="2591816"/>
            <a:ext cx="498475" cy="360045"/>
            <a:chOff x="10243057" y="2591816"/>
            <a:chExt cx="498475" cy="360045"/>
          </a:xfrm>
        </p:grpSpPr>
        <p:sp>
          <p:nvSpPr>
            <p:cNvPr id="62" name="object 62"/>
            <p:cNvSpPr/>
            <p:nvPr/>
          </p:nvSpPr>
          <p:spPr>
            <a:xfrm>
              <a:off x="10243057" y="2777998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0" y="0"/>
                  </a:moveTo>
                  <a:lnTo>
                    <a:pt x="49822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444225" y="2591816"/>
              <a:ext cx="76200" cy="360045"/>
            </a:xfrm>
            <a:custGeom>
              <a:avLst/>
              <a:gdLst/>
              <a:ahLst/>
              <a:cxnLst/>
              <a:rect l="l" t="t" r="r" b="b"/>
              <a:pathLst>
                <a:path w="76200" h="36004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60045"/>
                  </a:lnTo>
                  <a:lnTo>
                    <a:pt x="44450" y="360045"/>
                  </a:lnTo>
                  <a:lnTo>
                    <a:pt x="44450" y="63500"/>
                  </a:lnTo>
                  <a:close/>
                </a:path>
                <a:path w="76200" h="36004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6004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9655556" y="2398014"/>
            <a:ext cx="13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235" dirty="0">
                <a:latin typeface="Calibri"/>
                <a:cs typeface="Calibri"/>
              </a:rPr>
              <a:t>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49897" y="1349375"/>
            <a:ext cx="76200" cy="4685665"/>
          </a:xfrm>
          <a:custGeom>
            <a:avLst/>
            <a:gdLst/>
            <a:ahLst/>
            <a:cxnLst/>
            <a:rect l="l" t="t" r="r" b="b"/>
            <a:pathLst>
              <a:path w="76200" h="4685665">
                <a:moveTo>
                  <a:pt x="31750" y="4609465"/>
                </a:moveTo>
                <a:lnTo>
                  <a:pt x="0" y="4609465"/>
                </a:lnTo>
                <a:lnTo>
                  <a:pt x="38100" y="4685665"/>
                </a:lnTo>
                <a:lnTo>
                  <a:pt x="69837" y="4622190"/>
                </a:lnTo>
                <a:lnTo>
                  <a:pt x="31750" y="4622190"/>
                </a:lnTo>
                <a:lnTo>
                  <a:pt x="31750" y="4609465"/>
                </a:lnTo>
                <a:close/>
              </a:path>
              <a:path w="76200" h="4685665">
                <a:moveTo>
                  <a:pt x="44450" y="0"/>
                </a:moveTo>
                <a:lnTo>
                  <a:pt x="31750" y="0"/>
                </a:lnTo>
                <a:lnTo>
                  <a:pt x="31750" y="4622190"/>
                </a:lnTo>
                <a:lnTo>
                  <a:pt x="44450" y="4622190"/>
                </a:lnTo>
                <a:lnTo>
                  <a:pt x="44450" y="0"/>
                </a:lnTo>
                <a:close/>
              </a:path>
              <a:path w="76200" h="4685665">
                <a:moveTo>
                  <a:pt x="76200" y="4609465"/>
                </a:moveTo>
                <a:lnTo>
                  <a:pt x="44450" y="4609465"/>
                </a:lnTo>
                <a:lnTo>
                  <a:pt x="44450" y="4622190"/>
                </a:lnTo>
                <a:lnTo>
                  <a:pt x="69837" y="4622190"/>
                </a:lnTo>
                <a:lnTo>
                  <a:pt x="76200" y="4609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75336" y="6291783"/>
            <a:ext cx="396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Calibri"/>
                <a:cs typeface="Calibri"/>
              </a:rPr>
              <a:t>Complexity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Computational </a:t>
            </a:r>
            <a:r>
              <a:rPr sz="1800" spc="60" dirty="0">
                <a:latin typeface="Calibri"/>
                <a:cs typeface="Calibri"/>
              </a:rPr>
              <a:t>resources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201795" y="1565275"/>
            <a:ext cx="160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Calibri"/>
                <a:cs typeface="Calibri"/>
              </a:rPr>
              <a:t>Spin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interaction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398133" y="1550923"/>
            <a:ext cx="1354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Calibri"/>
                <a:cs typeface="Calibri"/>
              </a:rPr>
              <a:t>External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field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761869" y="942213"/>
            <a:ext cx="5957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libri"/>
                <a:cs typeface="Calibri"/>
              </a:rPr>
              <a:t>Lattice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models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spin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systems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study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magnetic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systems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Hamiltonian</a:t>
            </a:r>
            <a:r>
              <a:rPr spc="10" dirty="0"/>
              <a:t> </a:t>
            </a:r>
            <a:r>
              <a:rPr spc="120" dirty="0"/>
              <a:t>(Fermionic</a:t>
            </a:r>
            <a:r>
              <a:rPr spc="20" dirty="0"/>
              <a:t> </a:t>
            </a:r>
            <a:r>
              <a:rPr spc="95" dirty="0"/>
              <a:t>Hamiltonian)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6511" y="1510665"/>
            <a:ext cx="2051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105" algn="l"/>
              </a:tabLst>
            </a:pPr>
            <a:r>
              <a:rPr sz="1800" spc="100" dirty="0">
                <a:latin typeface="Calibri"/>
                <a:cs typeface="Calibri"/>
              </a:rPr>
              <a:t>–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70" dirty="0">
                <a:latin typeface="Calibri"/>
                <a:cs typeface="Calibri"/>
              </a:rPr>
              <a:t>Hubbard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511" y="4080764"/>
            <a:ext cx="3775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105" algn="l"/>
              </a:tabLst>
            </a:pPr>
            <a:r>
              <a:rPr sz="1800" spc="100" dirty="0">
                <a:latin typeface="Calibri"/>
                <a:cs typeface="Calibri"/>
              </a:rPr>
              <a:t>–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55" dirty="0">
                <a:latin typeface="Calibri"/>
                <a:cs typeface="Calibri"/>
              </a:rPr>
              <a:t>Quantum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Chemistry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Hamiltonian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99322" y="2577973"/>
            <a:ext cx="3369310" cy="436245"/>
            <a:chOff x="8299322" y="2577973"/>
            <a:chExt cx="3369310" cy="436245"/>
          </a:xfrm>
        </p:grpSpPr>
        <p:sp>
          <p:nvSpPr>
            <p:cNvPr id="6" name="object 6"/>
            <p:cNvSpPr/>
            <p:nvPr/>
          </p:nvSpPr>
          <p:spPr>
            <a:xfrm>
              <a:off x="8305672" y="2796159"/>
              <a:ext cx="1070610" cy="6350"/>
            </a:xfrm>
            <a:custGeom>
              <a:avLst/>
              <a:gdLst/>
              <a:ahLst/>
              <a:cxnLst/>
              <a:rect l="l" t="t" r="r" b="b"/>
              <a:pathLst>
                <a:path w="1070609" h="6350">
                  <a:moveTo>
                    <a:pt x="572134" y="0"/>
                  </a:moveTo>
                  <a:lnTo>
                    <a:pt x="1070482" y="0"/>
                  </a:lnTo>
                </a:path>
                <a:path w="1070609" h="6350">
                  <a:moveTo>
                    <a:pt x="0" y="6095"/>
                  </a:moveTo>
                  <a:lnTo>
                    <a:pt x="498348" y="60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06968" y="2608833"/>
              <a:ext cx="680085" cy="367665"/>
            </a:xfrm>
            <a:custGeom>
              <a:avLst/>
              <a:gdLst/>
              <a:ahLst/>
              <a:cxnLst/>
              <a:rect l="l" t="t" r="r" b="b"/>
              <a:pathLst>
                <a:path w="680084" h="367664">
                  <a:moveTo>
                    <a:pt x="76200" y="83439"/>
                  </a:moveTo>
                  <a:lnTo>
                    <a:pt x="69850" y="70739"/>
                  </a:lnTo>
                  <a:lnTo>
                    <a:pt x="38100" y="7239"/>
                  </a:lnTo>
                  <a:lnTo>
                    <a:pt x="0" y="83439"/>
                  </a:lnTo>
                  <a:lnTo>
                    <a:pt x="31750" y="83439"/>
                  </a:lnTo>
                  <a:lnTo>
                    <a:pt x="31750" y="367284"/>
                  </a:lnTo>
                  <a:lnTo>
                    <a:pt x="44450" y="367284"/>
                  </a:lnTo>
                  <a:lnTo>
                    <a:pt x="44450" y="83439"/>
                  </a:lnTo>
                  <a:lnTo>
                    <a:pt x="76200" y="83439"/>
                  </a:lnTo>
                  <a:close/>
                </a:path>
                <a:path w="680084" h="367664">
                  <a:moveTo>
                    <a:pt x="679704" y="283845"/>
                  </a:moveTo>
                  <a:lnTo>
                    <a:pt x="647954" y="283845"/>
                  </a:lnTo>
                  <a:lnTo>
                    <a:pt x="647954" y="0"/>
                  </a:lnTo>
                  <a:lnTo>
                    <a:pt x="635254" y="0"/>
                  </a:lnTo>
                  <a:lnTo>
                    <a:pt x="635254" y="283845"/>
                  </a:lnTo>
                  <a:lnTo>
                    <a:pt x="603504" y="283845"/>
                  </a:lnTo>
                  <a:lnTo>
                    <a:pt x="641604" y="360045"/>
                  </a:lnTo>
                  <a:lnTo>
                    <a:pt x="673354" y="296545"/>
                  </a:lnTo>
                  <a:lnTo>
                    <a:pt x="679704" y="283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20910" y="2931033"/>
              <a:ext cx="2092325" cy="83185"/>
            </a:xfrm>
            <a:custGeom>
              <a:avLst/>
              <a:gdLst/>
              <a:ahLst/>
              <a:cxnLst/>
              <a:rect l="l" t="t" r="r" b="b"/>
              <a:pathLst>
                <a:path w="2092325" h="83185">
                  <a:moveTo>
                    <a:pt x="76327" y="0"/>
                  </a:moveTo>
                  <a:lnTo>
                    <a:pt x="0" y="37845"/>
                  </a:lnTo>
                  <a:lnTo>
                    <a:pt x="76073" y="76200"/>
                  </a:lnTo>
                  <a:lnTo>
                    <a:pt x="76178" y="44576"/>
                  </a:lnTo>
                  <a:lnTo>
                    <a:pt x="63500" y="44576"/>
                  </a:lnTo>
                  <a:lnTo>
                    <a:pt x="63500" y="31876"/>
                  </a:lnTo>
                  <a:lnTo>
                    <a:pt x="76220" y="31876"/>
                  </a:lnTo>
                  <a:lnTo>
                    <a:pt x="76327" y="0"/>
                  </a:lnTo>
                  <a:close/>
                </a:path>
                <a:path w="2092325" h="83185">
                  <a:moveTo>
                    <a:pt x="76220" y="31876"/>
                  </a:moveTo>
                  <a:lnTo>
                    <a:pt x="63500" y="31876"/>
                  </a:lnTo>
                  <a:lnTo>
                    <a:pt x="63500" y="44576"/>
                  </a:lnTo>
                  <a:lnTo>
                    <a:pt x="76178" y="44576"/>
                  </a:lnTo>
                  <a:lnTo>
                    <a:pt x="76220" y="31876"/>
                  </a:lnTo>
                  <a:close/>
                </a:path>
                <a:path w="2092325" h="83185">
                  <a:moveTo>
                    <a:pt x="101600" y="31876"/>
                  </a:moveTo>
                  <a:lnTo>
                    <a:pt x="76220" y="31876"/>
                  </a:lnTo>
                  <a:lnTo>
                    <a:pt x="76178" y="44576"/>
                  </a:lnTo>
                  <a:lnTo>
                    <a:pt x="101600" y="44576"/>
                  </a:lnTo>
                  <a:lnTo>
                    <a:pt x="101600" y="31876"/>
                  </a:lnTo>
                  <a:close/>
                </a:path>
                <a:path w="2092325" h="83185">
                  <a:moveTo>
                    <a:pt x="152400" y="32003"/>
                  </a:moveTo>
                  <a:lnTo>
                    <a:pt x="114300" y="32003"/>
                  </a:lnTo>
                  <a:lnTo>
                    <a:pt x="114300" y="44703"/>
                  </a:lnTo>
                  <a:lnTo>
                    <a:pt x="152400" y="44703"/>
                  </a:lnTo>
                  <a:lnTo>
                    <a:pt x="152400" y="32003"/>
                  </a:lnTo>
                  <a:close/>
                </a:path>
                <a:path w="2092325" h="83185">
                  <a:moveTo>
                    <a:pt x="203200" y="32130"/>
                  </a:moveTo>
                  <a:lnTo>
                    <a:pt x="165100" y="32130"/>
                  </a:lnTo>
                  <a:lnTo>
                    <a:pt x="165100" y="44830"/>
                  </a:lnTo>
                  <a:lnTo>
                    <a:pt x="203200" y="44830"/>
                  </a:lnTo>
                  <a:lnTo>
                    <a:pt x="203200" y="32130"/>
                  </a:lnTo>
                  <a:close/>
                </a:path>
                <a:path w="2092325" h="83185">
                  <a:moveTo>
                    <a:pt x="254000" y="32384"/>
                  </a:moveTo>
                  <a:lnTo>
                    <a:pt x="215900" y="32384"/>
                  </a:lnTo>
                  <a:lnTo>
                    <a:pt x="215900" y="45084"/>
                  </a:lnTo>
                  <a:lnTo>
                    <a:pt x="254000" y="45084"/>
                  </a:lnTo>
                  <a:lnTo>
                    <a:pt x="254000" y="32384"/>
                  </a:lnTo>
                  <a:close/>
                </a:path>
                <a:path w="2092325" h="83185">
                  <a:moveTo>
                    <a:pt x="266700" y="32384"/>
                  </a:moveTo>
                  <a:lnTo>
                    <a:pt x="266700" y="45084"/>
                  </a:lnTo>
                  <a:lnTo>
                    <a:pt x="304800" y="45212"/>
                  </a:lnTo>
                  <a:lnTo>
                    <a:pt x="304800" y="32512"/>
                  </a:lnTo>
                  <a:lnTo>
                    <a:pt x="266700" y="32384"/>
                  </a:lnTo>
                  <a:close/>
                </a:path>
                <a:path w="2092325" h="83185">
                  <a:moveTo>
                    <a:pt x="317500" y="32512"/>
                  </a:moveTo>
                  <a:lnTo>
                    <a:pt x="317500" y="45212"/>
                  </a:lnTo>
                  <a:lnTo>
                    <a:pt x="355600" y="45465"/>
                  </a:lnTo>
                  <a:lnTo>
                    <a:pt x="355600" y="32765"/>
                  </a:lnTo>
                  <a:lnTo>
                    <a:pt x="317500" y="32512"/>
                  </a:lnTo>
                  <a:close/>
                </a:path>
                <a:path w="2092325" h="83185">
                  <a:moveTo>
                    <a:pt x="406400" y="32892"/>
                  </a:moveTo>
                  <a:lnTo>
                    <a:pt x="368300" y="32892"/>
                  </a:lnTo>
                  <a:lnTo>
                    <a:pt x="368300" y="45592"/>
                  </a:lnTo>
                  <a:lnTo>
                    <a:pt x="406400" y="45592"/>
                  </a:lnTo>
                  <a:lnTo>
                    <a:pt x="406400" y="32892"/>
                  </a:lnTo>
                  <a:close/>
                </a:path>
                <a:path w="2092325" h="83185">
                  <a:moveTo>
                    <a:pt x="457200" y="33019"/>
                  </a:moveTo>
                  <a:lnTo>
                    <a:pt x="419100" y="33019"/>
                  </a:lnTo>
                  <a:lnTo>
                    <a:pt x="419100" y="45719"/>
                  </a:lnTo>
                  <a:lnTo>
                    <a:pt x="457200" y="45719"/>
                  </a:lnTo>
                  <a:lnTo>
                    <a:pt x="457200" y="33019"/>
                  </a:lnTo>
                  <a:close/>
                </a:path>
                <a:path w="2092325" h="83185">
                  <a:moveTo>
                    <a:pt x="469900" y="33146"/>
                  </a:moveTo>
                  <a:lnTo>
                    <a:pt x="469900" y="45846"/>
                  </a:lnTo>
                  <a:lnTo>
                    <a:pt x="508000" y="45974"/>
                  </a:lnTo>
                  <a:lnTo>
                    <a:pt x="508000" y="33274"/>
                  </a:lnTo>
                  <a:lnTo>
                    <a:pt x="469900" y="33146"/>
                  </a:lnTo>
                  <a:close/>
                </a:path>
                <a:path w="2092325" h="83185">
                  <a:moveTo>
                    <a:pt x="558800" y="33400"/>
                  </a:moveTo>
                  <a:lnTo>
                    <a:pt x="520700" y="33400"/>
                  </a:lnTo>
                  <a:lnTo>
                    <a:pt x="520700" y="46100"/>
                  </a:lnTo>
                  <a:lnTo>
                    <a:pt x="558800" y="46100"/>
                  </a:lnTo>
                  <a:lnTo>
                    <a:pt x="558800" y="33400"/>
                  </a:lnTo>
                  <a:close/>
                </a:path>
                <a:path w="2092325" h="83185">
                  <a:moveTo>
                    <a:pt x="609600" y="33527"/>
                  </a:moveTo>
                  <a:lnTo>
                    <a:pt x="571500" y="33527"/>
                  </a:lnTo>
                  <a:lnTo>
                    <a:pt x="571500" y="46227"/>
                  </a:lnTo>
                  <a:lnTo>
                    <a:pt x="609600" y="46227"/>
                  </a:lnTo>
                  <a:lnTo>
                    <a:pt x="609600" y="33527"/>
                  </a:lnTo>
                  <a:close/>
                </a:path>
                <a:path w="2092325" h="83185">
                  <a:moveTo>
                    <a:pt x="660400" y="33781"/>
                  </a:moveTo>
                  <a:lnTo>
                    <a:pt x="622300" y="33781"/>
                  </a:lnTo>
                  <a:lnTo>
                    <a:pt x="622300" y="46481"/>
                  </a:lnTo>
                  <a:lnTo>
                    <a:pt x="660400" y="46481"/>
                  </a:lnTo>
                  <a:lnTo>
                    <a:pt x="660400" y="33781"/>
                  </a:lnTo>
                  <a:close/>
                </a:path>
                <a:path w="2092325" h="83185">
                  <a:moveTo>
                    <a:pt x="711200" y="33908"/>
                  </a:moveTo>
                  <a:lnTo>
                    <a:pt x="673100" y="33908"/>
                  </a:lnTo>
                  <a:lnTo>
                    <a:pt x="673100" y="46608"/>
                  </a:lnTo>
                  <a:lnTo>
                    <a:pt x="711200" y="46608"/>
                  </a:lnTo>
                  <a:lnTo>
                    <a:pt x="711200" y="33908"/>
                  </a:lnTo>
                  <a:close/>
                </a:path>
                <a:path w="2092325" h="83185">
                  <a:moveTo>
                    <a:pt x="762000" y="34162"/>
                  </a:moveTo>
                  <a:lnTo>
                    <a:pt x="723900" y="34162"/>
                  </a:lnTo>
                  <a:lnTo>
                    <a:pt x="723900" y="46862"/>
                  </a:lnTo>
                  <a:lnTo>
                    <a:pt x="762000" y="46862"/>
                  </a:lnTo>
                  <a:lnTo>
                    <a:pt x="762000" y="34162"/>
                  </a:lnTo>
                  <a:close/>
                </a:path>
                <a:path w="2092325" h="83185">
                  <a:moveTo>
                    <a:pt x="812800" y="34289"/>
                  </a:moveTo>
                  <a:lnTo>
                    <a:pt x="774700" y="34289"/>
                  </a:lnTo>
                  <a:lnTo>
                    <a:pt x="774700" y="46989"/>
                  </a:lnTo>
                  <a:lnTo>
                    <a:pt x="812800" y="46989"/>
                  </a:lnTo>
                  <a:lnTo>
                    <a:pt x="812800" y="34289"/>
                  </a:lnTo>
                  <a:close/>
                </a:path>
                <a:path w="2092325" h="83185">
                  <a:moveTo>
                    <a:pt x="863600" y="34416"/>
                  </a:moveTo>
                  <a:lnTo>
                    <a:pt x="825500" y="34416"/>
                  </a:lnTo>
                  <a:lnTo>
                    <a:pt x="825500" y="47116"/>
                  </a:lnTo>
                  <a:lnTo>
                    <a:pt x="863600" y="47116"/>
                  </a:lnTo>
                  <a:lnTo>
                    <a:pt x="863600" y="34416"/>
                  </a:lnTo>
                  <a:close/>
                </a:path>
                <a:path w="2092325" h="83185">
                  <a:moveTo>
                    <a:pt x="914400" y="34670"/>
                  </a:moveTo>
                  <a:lnTo>
                    <a:pt x="876300" y="34670"/>
                  </a:lnTo>
                  <a:lnTo>
                    <a:pt x="876300" y="47370"/>
                  </a:lnTo>
                  <a:lnTo>
                    <a:pt x="914400" y="47370"/>
                  </a:lnTo>
                  <a:lnTo>
                    <a:pt x="914400" y="34670"/>
                  </a:lnTo>
                  <a:close/>
                </a:path>
                <a:path w="2092325" h="83185">
                  <a:moveTo>
                    <a:pt x="965200" y="34797"/>
                  </a:moveTo>
                  <a:lnTo>
                    <a:pt x="927100" y="34797"/>
                  </a:lnTo>
                  <a:lnTo>
                    <a:pt x="927100" y="47497"/>
                  </a:lnTo>
                  <a:lnTo>
                    <a:pt x="965200" y="47497"/>
                  </a:lnTo>
                  <a:lnTo>
                    <a:pt x="965200" y="34797"/>
                  </a:lnTo>
                  <a:close/>
                </a:path>
                <a:path w="2092325" h="83185">
                  <a:moveTo>
                    <a:pt x="1016000" y="35051"/>
                  </a:moveTo>
                  <a:lnTo>
                    <a:pt x="977900" y="35051"/>
                  </a:lnTo>
                  <a:lnTo>
                    <a:pt x="977900" y="47751"/>
                  </a:lnTo>
                  <a:lnTo>
                    <a:pt x="1016000" y="47751"/>
                  </a:lnTo>
                  <a:lnTo>
                    <a:pt x="1016000" y="35051"/>
                  </a:lnTo>
                  <a:close/>
                </a:path>
                <a:path w="2092325" h="83185">
                  <a:moveTo>
                    <a:pt x="1066800" y="35178"/>
                  </a:moveTo>
                  <a:lnTo>
                    <a:pt x="1028700" y="35178"/>
                  </a:lnTo>
                  <a:lnTo>
                    <a:pt x="1028700" y="47878"/>
                  </a:lnTo>
                  <a:lnTo>
                    <a:pt x="1066800" y="47878"/>
                  </a:lnTo>
                  <a:lnTo>
                    <a:pt x="1066800" y="35178"/>
                  </a:lnTo>
                  <a:close/>
                </a:path>
                <a:path w="2092325" h="83185">
                  <a:moveTo>
                    <a:pt x="1117600" y="35305"/>
                  </a:moveTo>
                  <a:lnTo>
                    <a:pt x="1079500" y="35305"/>
                  </a:lnTo>
                  <a:lnTo>
                    <a:pt x="1079500" y="48005"/>
                  </a:lnTo>
                  <a:lnTo>
                    <a:pt x="1117600" y="48005"/>
                  </a:lnTo>
                  <a:lnTo>
                    <a:pt x="1117600" y="35305"/>
                  </a:lnTo>
                  <a:close/>
                </a:path>
                <a:path w="2092325" h="83185">
                  <a:moveTo>
                    <a:pt x="1168400" y="35559"/>
                  </a:moveTo>
                  <a:lnTo>
                    <a:pt x="1130300" y="35559"/>
                  </a:lnTo>
                  <a:lnTo>
                    <a:pt x="1130300" y="48259"/>
                  </a:lnTo>
                  <a:lnTo>
                    <a:pt x="1168400" y="48259"/>
                  </a:lnTo>
                  <a:lnTo>
                    <a:pt x="1168400" y="35559"/>
                  </a:lnTo>
                  <a:close/>
                </a:path>
                <a:path w="2092325" h="83185">
                  <a:moveTo>
                    <a:pt x="1181100" y="35559"/>
                  </a:moveTo>
                  <a:lnTo>
                    <a:pt x="1181100" y="48259"/>
                  </a:lnTo>
                  <a:lnTo>
                    <a:pt x="1219200" y="48387"/>
                  </a:lnTo>
                  <a:lnTo>
                    <a:pt x="1219200" y="35687"/>
                  </a:lnTo>
                  <a:lnTo>
                    <a:pt x="1181100" y="35559"/>
                  </a:lnTo>
                  <a:close/>
                </a:path>
                <a:path w="2092325" h="83185">
                  <a:moveTo>
                    <a:pt x="1270000" y="35940"/>
                  </a:moveTo>
                  <a:lnTo>
                    <a:pt x="1231900" y="35940"/>
                  </a:lnTo>
                  <a:lnTo>
                    <a:pt x="1231900" y="48640"/>
                  </a:lnTo>
                  <a:lnTo>
                    <a:pt x="1270000" y="48640"/>
                  </a:lnTo>
                  <a:lnTo>
                    <a:pt x="1270000" y="35940"/>
                  </a:lnTo>
                  <a:close/>
                </a:path>
                <a:path w="2092325" h="83185">
                  <a:moveTo>
                    <a:pt x="1320800" y="36067"/>
                  </a:moveTo>
                  <a:lnTo>
                    <a:pt x="1282700" y="36067"/>
                  </a:lnTo>
                  <a:lnTo>
                    <a:pt x="1282700" y="48767"/>
                  </a:lnTo>
                  <a:lnTo>
                    <a:pt x="1320800" y="48767"/>
                  </a:lnTo>
                  <a:lnTo>
                    <a:pt x="1320800" y="36067"/>
                  </a:lnTo>
                  <a:close/>
                </a:path>
                <a:path w="2092325" h="83185">
                  <a:moveTo>
                    <a:pt x="1371600" y="36194"/>
                  </a:moveTo>
                  <a:lnTo>
                    <a:pt x="1333500" y="36194"/>
                  </a:lnTo>
                  <a:lnTo>
                    <a:pt x="1333500" y="48894"/>
                  </a:lnTo>
                  <a:lnTo>
                    <a:pt x="1371600" y="48894"/>
                  </a:lnTo>
                  <a:lnTo>
                    <a:pt x="1371600" y="36194"/>
                  </a:lnTo>
                  <a:close/>
                </a:path>
                <a:path w="2092325" h="83185">
                  <a:moveTo>
                    <a:pt x="1384300" y="36321"/>
                  </a:moveTo>
                  <a:lnTo>
                    <a:pt x="1384300" y="49021"/>
                  </a:lnTo>
                  <a:lnTo>
                    <a:pt x="1422400" y="49149"/>
                  </a:lnTo>
                  <a:lnTo>
                    <a:pt x="1422400" y="36449"/>
                  </a:lnTo>
                  <a:lnTo>
                    <a:pt x="1384300" y="36321"/>
                  </a:lnTo>
                  <a:close/>
                </a:path>
                <a:path w="2092325" h="83185">
                  <a:moveTo>
                    <a:pt x="1473200" y="36575"/>
                  </a:moveTo>
                  <a:lnTo>
                    <a:pt x="1435100" y="36575"/>
                  </a:lnTo>
                  <a:lnTo>
                    <a:pt x="1435100" y="49275"/>
                  </a:lnTo>
                  <a:lnTo>
                    <a:pt x="1473200" y="49275"/>
                  </a:lnTo>
                  <a:lnTo>
                    <a:pt x="1473200" y="36575"/>
                  </a:lnTo>
                  <a:close/>
                </a:path>
                <a:path w="2092325" h="83185">
                  <a:moveTo>
                    <a:pt x="1485900" y="36575"/>
                  </a:moveTo>
                  <a:lnTo>
                    <a:pt x="1485900" y="49275"/>
                  </a:lnTo>
                  <a:lnTo>
                    <a:pt x="1524000" y="49529"/>
                  </a:lnTo>
                  <a:lnTo>
                    <a:pt x="1524000" y="36829"/>
                  </a:lnTo>
                  <a:lnTo>
                    <a:pt x="1485900" y="36575"/>
                  </a:lnTo>
                  <a:close/>
                </a:path>
                <a:path w="2092325" h="83185">
                  <a:moveTo>
                    <a:pt x="1574800" y="36956"/>
                  </a:moveTo>
                  <a:lnTo>
                    <a:pt x="1536700" y="36956"/>
                  </a:lnTo>
                  <a:lnTo>
                    <a:pt x="1536700" y="49656"/>
                  </a:lnTo>
                  <a:lnTo>
                    <a:pt x="1574800" y="49656"/>
                  </a:lnTo>
                  <a:lnTo>
                    <a:pt x="1574800" y="36956"/>
                  </a:lnTo>
                  <a:close/>
                </a:path>
                <a:path w="2092325" h="83185">
                  <a:moveTo>
                    <a:pt x="1625600" y="37083"/>
                  </a:moveTo>
                  <a:lnTo>
                    <a:pt x="1587500" y="37083"/>
                  </a:lnTo>
                  <a:lnTo>
                    <a:pt x="1587500" y="49783"/>
                  </a:lnTo>
                  <a:lnTo>
                    <a:pt x="1625600" y="49783"/>
                  </a:lnTo>
                  <a:lnTo>
                    <a:pt x="1625600" y="37083"/>
                  </a:lnTo>
                  <a:close/>
                </a:path>
                <a:path w="2092325" h="83185">
                  <a:moveTo>
                    <a:pt x="1676400" y="37337"/>
                  </a:moveTo>
                  <a:lnTo>
                    <a:pt x="1638300" y="37337"/>
                  </a:lnTo>
                  <a:lnTo>
                    <a:pt x="1638300" y="50037"/>
                  </a:lnTo>
                  <a:lnTo>
                    <a:pt x="1676400" y="50037"/>
                  </a:lnTo>
                  <a:lnTo>
                    <a:pt x="1676400" y="37337"/>
                  </a:lnTo>
                  <a:close/>
                </a:path>
                <a:path w="2092325" h="83185">
                  <a:moveTo>
                    <a:pt x="1727200" y="37464"/>
                  </a:moveTo>
                  <a:lnTo>
                    <a:pt x="1689100" y="37464"/>
                  </a:lnTo>
                  <a:lnTo>
                    <a:pt x="1689100" y="50164"/>
                  </a:lnTo>
                  <a:lnTo>
                    <a:pt x="1727200" y="50164"/>
                  </a:lnTo>
                  <a:lnTo>
                    <a:pt x="1727200" y="37464"/>
                  </a:lnTo>
                  <a:close/>
                </a:path>
                <a:path w="2092325" h="83185">
                  <a:moveTo>
                    <a:pt x="1778000" y="37591"/>
                  </a:moveTo>
                  <a:lnTo>
                    <a:pt x="1739900" y="37591"/>
                  </a:lnTo>
                  <a:lnTo>
                    <a:pt x="1739900" y="50291"/>
                  </a:lnTo>
                  <a:lnTo>
                    <a:pt x="1778000" y="50291"/>
                  </a:lnTo>
                  <a:lnTo>
                    <a:pt x="1778000" y="37591"/>
                  </a:lnTo>
                  <a:close/>
                </a:path>
                <a:path w="2092325" h="83185">
                  <a:moveTo>
                    <a:pt x="1828800" y="37845"/>
                  </a:moveTo>
                  <a:lnTo>
                    <a:pt x="1790700" y="37845"/>
                  </a:lnTo>
                  <a:lnTo>
                    <a:pt x="1790700" y="50545"/>
                  </a:lnTo>
                  <a:lnTo>
                    <a:pt x="1828800" y="50545"/>
                  </a:lnTo>
                  <a:lnTo>
                    <a:pt x="1828800" y="37845"/>
                  </a:lnTo>
                  <a:close/>
                </a:path>
                <a:path w="2092325" h="83185">
                  <a:moveTo>
                    <a:pt x="1879600" y="37972"/>
                  </a:moveTo>
                  <a:lnTo>
                    <a:pt x="1841500" y="37972"/>
                  </a:lnTo>
                  <a:lnTo>
                    <a:pt x="1841500" y="50672"/>
                  </a:lnTo>
                  <a:lnTo>
                    <a:pt x="1879600" y="50672"/>
                  </a:lnTo>
                  <a:lnTo>
                    <a:pt x="1879600" y="37972"/>
                  </a:lnTo>
                  <a:close/>
                </a:path>
                <a:path w="2092325" h="83185">
                  <a:moveTo>
                    <a:pt x="1930400" y="38226"/>
                  </a:moveTo>
                  <a:lnTo>
                    <a:pt x="1892300" y="38226"/>
                  </a:lnTo>
                  <a:lnTo>
                    <a:pt x="1892300" y="50926"/>
                  </a:lnTo>
                  <a:lnTo>
                    <a:pt x="1930400" y="50926"/>
                  </a:lnTo>
                  <a:lnTo>
                    <a:pt x="1930400" y="38226"/>
                  </a:lnTo>
                  <a:close/>
                </a:path>
                <a:path w="2092325" h="83185">
                  <a:moveTo>
                    <a:pt x="1981200" y="38353"/>
                  </a:moveTo>
                  <a:lnTo>
                    <a:pt x="1943100" y="38353"/>
                  </a:lnTo>
                  <a:lnTo>
                    <a:pt x="1943100" y="51053"/>
                  </a:lnTo>
                  <a:lnTo>
                    <a:pt x="1981200" y="51053"/>
                  </a:lnTo>
                  <a:lnTo>
                    <a:pt x="1981200" y="38353"/>
                  </a:lnTo>
                  <a:close/>
                </a:path>
                <a:path w="2092325" h="83185">
                  <a:moveTo>
                    <a:pt x="2015998" y="6730"/>
                  </a:moveTo>
                  <a:lnTo>
                    <a:pt x="2015892" y="38480"/>
                  </a:lnTo>
                  <a:lnTo>
                    <a:pt x="2015870" y="45084"/>
                  </a:lnTo>
                  <a:lnTo>
                    <a:pt x="2015744" y="82930"/>
                  </a:lnTo>
                  <a:lnTo>
                    <a:pt x="2079776" y="51180"/>
                  </a:lnTo>
                  <a:lnTo>
                    <a:pt x="2028571" y="51180"/>
                  </a:lnTo>
                  <a:lnTo>
                    <a:pt x="2028571" y="38480"/>
                  </a:lnTo>
                  <a:lnTo>
                    <a:pt x="2078972" y="38480"/>
                  </a:lnTo>
                  <a:lnTo>
                    <a:pt x="2015998" y="6730"/>
                  </a:lnTo>
                  <a:close/>
                </a:path>
                <a:path w="2092325" h="83185">
                  <a:moveTo>
                    <a:pt x="2015892" y="38480"/>
                  </a:moveTo>
                  <a:lnTo>
                    <a:pt x="1993900" y="38480"/>
                  </a:lnTo>
                  <a:lnTo>
                    <a:pt x="1993900" y="51180"/>
                  </a:lnTo>
                  <a:lnTo>
                    <a:pt x="2015849" y="51180"/>
                  </a:lnTo>
                  <a:lnTo>
                    <a:pt x="2015892" y="38480"/>
                  </a:lnTo>
                  <a:close/>
                </a:path>
                <a:path w="2092325" h="83185">
                  <a:moveTo>
                    <a:pt x="2078972" y="38480"/>
                  </a:moveTo>
                  <a:lnTo>
                    <a:pt x="2028571" y="38480"/>
                  </a:lnTo>
                  <a:lnTo>
                    <a:pt x="2028571" y="51180"/>
                  </a:lnTo>
                  <a:lnTo>
                    <a:pt x="2079776" y="51180"/>
                  </a:lnTo>
                  <a:lnTo>
                    <a:pt x="2092071" y="45084"/>
                  </a:lnTo>
                  <a:lnTo>
                    <a:pt x="2078972" y="38480"/>
                  </a:lnTo>
                  <a:close/>
                </a:path>
              </a:pathLst>
            </a:custGeom>
            <a:solidFill>
              <a:srgbClr val="0E6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91672" y="2796159"/>
              <a:ext cx="1070610" cy="6350"/>
            </a:xfrm>
            <a:custGeom>
              <a:avLst/>
              <a:gdLst/>
              <a:ahLst/>
              <a:cxnLst/>
              <a:rect l="l" t="t" r="r" b="b"/>
              <a:pathLst>
                <a:path w="1070609" h="6350">
                  <a:moveTo>
                    <a:pt x="572134" y="0"/>
                  </a:moveTo>
                  <a:lnTo>
                    <a:pt x="1070482" y="0"/>
                  </a:lnTo>
                </a:path>
                <a:path w="1070609" h="6350">
                  <a:moveTo>
                    <a:pt x="0" y="6095"/>
                  </a:moveTo>
                  <a:lnTo>
                    <a:pt x="498348" y="60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92968" y="2608833"/>
              <a:ext cx="680085" cy="367665"/>
            </a:xfrm>
            <a:custGeom>
              <a:avLst/>
              <a:gdLst/>
              <a:ahLst/>
              <a:cxnLst/>
              <a:rect l="l" t="t" r="r" b="b"/>
              <a:pathLst>
                <a:path w="680084" h="367664">
                  <a:moveTo>
                    <a:pt x="76200" y="83439"/>
                  </a:moveTo>
                  <a:lnTo>
                    <a:pt x="69850" y="70739"/>
                  </a:lnTo>
                  <a:lnTo>
                    <a:pt x="38100" y="7239"/>
                  </a:lnTo>
                  <a:lnTo>
                    <a:pt x="0" y="83439"/>
                  </a:lnTo>
                  <a:lnTo>
                    <a:pt x="31750" y="83439"/>
                  </a:lnTo>
                  <a:lnTo>
                    <a:pt x="31750" y="367284"/>
                  </a:lnTo>
                  <a:lnTo>
                    <a:pt x="44450" y="367284"/>
                  </a:lnTo>
                  <a:lnTo>
                    <a:pt x="44450" y="83439"/>
                  </a:lnTo>
                  <a:lnTo>
                    <a:pt x="76200" y="83439"/>
                  </a:lnTo>
                  <a:close/>
                </a:path>
                <a:path w="680084" h="367664">
                  <a:moveTo>
                    <a:pt x="679704" y="283845"/>
                  </a:moveTo>
                  <a:lnTo>
                    <a:pt x="647954" y="283845"/>
                  </a:lnTo>
                  <a:lnTo>
                    <a:pt x="647954" y="0"/>
                  </a:lnTo>
                  <a:lnTo>
                    <a:pt x="635254" y="0"/>
                  </a:lnTo>
                  <a:lnTo>
                    <a:pt x="635254" y="283845"/>
                  </a:lnTo>
                  <a:lnTo>
                    <a:pt x="603504" y="283845"/>
                  </a:lnTo>
                  <a:lnTo>
                    <a:pt x="641604" y="360045"/>
                  </a:lnTo>
                  <a:lnTo>
                    <a:pt x="673354" y="296545"/>
                  </a:lnTo>
                  <a:lnTo>
                    <a:pt x="679704" y="283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27617" y="2577973"/>
              <a:ext cx="416559" cy="76200"/>
            </a:xfrm>
            <a:custGeom>
              <a:avLst/>
              <a:gdLst/>
              <a:ahLst/>
              <a:cxnLst/>
              <a:rect l="l" t="t" r="r" b="b"/>
              <a:pathLst>
                <a:path w="41655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16559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16559" h="76200">
                  <a:moveTo>
                    <a:pt x="1016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01600" y="44450"/>
                  </a:lnTo>
                  <a:lnTo>
                    <a:pt x="101600" y="31750"/>
                  </a:lnTo>
                  <a:close/>
                </a:path>
                <a:path w="416559" h="76200">
                  <a:moveTo>
                    <a:pt x="152400" y="31750"/>
                  </a:moveTo>
                  <a:lnTo>
                    <a:pt x="114300" y="31750"/>
                  </a:lnTo>
                  <a:lnTo>
                    <a:pt x="114300" y="44450"/>
                  </a:lnTo>
                  <a:lnTo>
                    <a:pt x="152400" y="44450"/>
                  </a:lnTo>
                  <a:lnTo>
                    <a:pt x="152400" y="31750"/>
                  </a:lnTo>
                  <a:close/>
                </a:path>
                <a:path w="416559" h="76200">
                  <a:moveTo>
                    <a:pt x="203200" y="31750"/>
                  </a:moveTo>
                  <a:lnTo>
                    <a:pt x="165100" y="31750"/>
                  </a:lnTo>
                  <a:lnTo>
                    <a:pt x="165100" y="44450"/>
                  </a:lnTo>
                  <a:lnTo>
                    <a:pt x="203200" y="44450"/>
                  </a:lnTo>
                  <a:lnTo>
                    <a:pt x="203200" y="31750"/>
                  </a:lnTo>
                  <a:close/>
                </a:path>
                <a:path w="416559" h="76200">
                  <a:moveTo>
                    <a:pt x="254000" y="31750"/>
                  </a:moveTo>
                  <a:lnTo>
                    <a:pt x="215900" y="31750"/>
                  </a:lnTo>
                  <a:lnTo>
                    <a:pt x="215900" y="44450"/>
                  </a:lnTo>
                  <a:lnTo>
                    <a:pt x="254000" y="44450"/>
                  </a:lnTo>
                  <a:lnTo>
                    <a:pt x="254000" y="31750"/>
                  </a:lnTo>
                  <a:close/>
                </a:path>
                <a:path w="416559" h="76200">
                  <a:moveTo>
                    <a:pt x="304800" y="31750"/>
                  </a:moveTo>
                  <a:lnTo>
                    <a:pt x="266700" y="31750"/>
                  </a:lnTo>
                  <a:lnTo>
                    <a:pt x="266700" y="44450"/>
                  </a:lnTo>
                  <a:lnTo>
                    <a:pt x="304800" y="44450"/>
                  </a:lnTo>
                  <a:lnTo>
                    <a:pt x="304800" y="31750"/>
                  </a:lnTo>
                  <a:close/>
                </a:path>
                <a:path w="416559" h="76200">
                  <a:moveTo>
                    <a:pt x="339851" y="0"/>
                  </a:moveTo>
                  <a:lnTo>
                    <a:pt x="339851" y="76200"/>
                  </a:lnTo>
                  <a:lnTo>
                    <a:pt x="403351" y="44450"/>
                  </a:lnTo>
                  <a:lnTo>
                    <a:pt x="352551" y="44450"/>
                  </a:lnTo>
                  <a:lnTo>
                    <a:pt x="352551" y="31750"/>
                  </a:lnTo>
                  <a:lnTo>
                    <a:pt x="403351" y="31750"/>
                  </a:lnTo>
                  <a:lnTo>
                    <a:pt x="339851" y="0"/>
                  </a:lnTo>
                  <a:close/>
                </a:path>
                <a:path w="416559" h="76200">
                  <a:moveTo>
                    <a:pt x="339851" y="31750"/>
                  </a:moveTo>
                  <a:lnTo>
                    <a:pt x="317500" y="31750"/>
                  </a:lnTo>
                  <a:lnTo>
                    <a:pt x="317500" y="44450"/>
                  </a:lnTo>
                  <a:lnTo>
                    <a:pt x="339851" y="44450"/>
                  </a:lnTo>
                  <a:lnTo>
                    <a:pt x="339851" y="31750"/>
                  </a:lnTo>
                  <a:close/>
                </a:path>
                <a:path w="416559" h="76200">
                  <a:moveTo>
                    <a:pt x="403351" y="31750"/>
                  </a:moveTo>
                  <a:lnTo>
                    <a:pt x="352551" y="31750"/>
                  </a:lnTo>
                  <a:lnTo>
                    <a:pt x="352551" y="44450"/>
                  </a:lnTo>
                  <a:lnTo>
                    <a:pt x="403351" y="44450"/>
                  </a:lnTo>
                  <a:lnTo>
                    <a:pt x="416051" y="38100"/>
                  </a:lnTo>
                  <a:lnTo>
                    <a:pt x="403351" y="31750"/>
                  </a:lnTo>
                  <a:close/>
                </a:path>
              </a:pathLst>
            </a:custGeom>
            <a:solidFill>
              <a:srgbClr val="F94D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811004" y="2386076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23121" y="2283078"/>
            <a:ext cx="173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627618" y="2609595"/>
            <a:ext cx="2672080" cy="141605"/>
            <a:chOff x="8627618" y="2609595"/>
            <a:chExt cx="2672080" cy="141605"/>
          </a:xfrm>
        </p:grpSpPr>
        <p:sp>
          <p:nvSpPr>
            <p:cNvPr id="15" name="object 15"/>
            <p:cNvSpPr/>
            <p:nvPr/>
          </p:nvSpPr>
          <p:spPr>
            <a:xfrm>
              <a:off x="8627618" y="2667761"/>
              <a:ext cx="2092325" cy="83185"/>
            </a:xfrm>
            <a:custGeom>
              <a:avLst/>
              <a:gdLst/>
              <a:ahLst/>
              <a:cxnLst/>
              <a:rect l="l" t="t" r="r" b="b"/>
              <a:pathLst>
                <a:path w="2092325" h="83185">
                  <a:moveTo>
                    <a:pt x="76326" y="0"/>
                  </a:moveTo>
                  <a:lnTo>
                    <a:pt x="0" y="37718"/>
                  </a:lnTo>
                  <a:lnTo>
                    <a:pt x="76073" y="76200"/>
                  </a:lnTo>
                  <a:lnTo>
                    <a:pt x="76178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21" y="31750"/>
                  </a:lnTo>
                  <a:lnTo>
                    <a:pt x="76326" y="0"/>
                  </a:lnTo>
                  <a:close/>
                </a:path>
                <a:path w="2092325" h="83185">
                  <a:moveTo>
                    <a:pt x="76221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178" y="44450"/>
                  </a:lnTo>
                  <a:lnTo>
                    <a:pt x="76221" y="31750"/>
                  </a:lnTo>
                  <a:close/>
                </a:path>
                <a:path w="2092325" h="83185">
                  <a:moveTo>
                    <a:pt x="101600" y="31750"/>
                  </a:moveTo>
                  <a:lnTo>
                    <a:pt x="76221" y="31750"/>
                  </a:lnTo>
                  <a:lnTo>
                    <a:pt x="76178" y="44450"/>
                  </a:lnTo>
                  <a:lnTo>
                    <a:pt x="101600" y="44450"/>
                  </a:lnTo>
                  <a:lnTo>
                    <a:pt x="101600" y="31750"/>
                  </a:lnTo>
                  <a:close/>
                </a:path>
                <a:path w="2092325" h="83185">
                  <a:moveTo>
                    <a:pt x="152400" y="32003"/>
                  </a:moveTo>
                  <a:lnTo>
                    <a:pt x="114300" y="32003"/>
                  </a:lnTo>
                  <a:lnTo>
                    <a:pt x="114300" y="44703"/>
                  </a:lnTo>
                  <a:lnTo>
                    <a:pt x="152400" y="44703"/>
                  </a:lnTo>
                  <a:lnTo>
                    <a:pt x="152400" y="32003"/>
                  </a:lnTo>
                  <a:close/>
                </a:path>
                <a:path w="2092325" h="83185">
                  <a:moveTo>
                    <a:pt x="203200" y="32130"/>
                  </a:moveTo>
                  <a:lnTo>
                    <a:pt x="165100" y="32130"/>
                  </a:lnTo>
                  <a:lnTo>
                    <a:pt x="165100" y="44830"/>
                  </a:lnTo>
                  <a:lnTo>
                    <a:pt x="203200" y="44830"/>
                  </a:lnTo>
                  <a:lnTo>
                    <a:pt x="203200" y="32130"/>
                  </a:lnTo>
                  <a:close/>
                </a:path>
                <a:path w="2092325" h="83185">
                  <a:moveTo>
                    <a:pt x="215900" y="32130"/>
                  </a:moveTo>
                  <a:lnTo>
                    <a:pt x="215900" y="44830"/>
                  </a:lnTo>
                  <a:lnTo>
                    <a:pt x="254000" y="44958"/>
                  </a:lnTo>
                  <a:lnTo>
                    <a:pt x="254000" y="32258"/>
                  </a:lnTo>
                  <a:lnTo>
                    <a:pt x="215900" y="32130"/>
                  </a:lnTo>
                  <a:close/>
                </a:path>
                <a:path w="2092325" h="83185">
                  <a:moveTo>
                    <a:pt x="304800" y="32512"/>
                  </a:moveTo>
                  <a:lnTo>
                    <a:pt x="266700" y="32512"/>
                  </a:lnTo>
                  <a:lnTo>
                    <a:pt x="266700" y="45212"/>
                  </a:lnTo>
                  <a:lnTo>
                    <a:pt x="304800" y="45212"/>
                  </a:lnTo>
                  <a:lnTo>
                    <a:pt x="304800" y="32512"/>
                  </a:lnTo>
                  <a:close/>
                </a:path>
                <a:path w="2092325" h="83185">
                  <a:moveTo>
                    <a:pt x="355600" y="32638"/>
                  </a:moveTo>
                  <a:lnTo>
                    <a:pt x="317500" y="32638"/>
                  </a:lnTo>
                  <a:lnTo>
                    <a:pt x="317500" y="45338"/>
                  </a:lnTo>
                  <a:lnTo>
                    <a:pt x="355600" y="45338"/>
                  </a:lnTo>
                  <a:lnTo>
                    <a:pt x="355600" y="32638"/>
                  </a:lnTo>
                  <a:close/>
                </a:path>
                <a:path w="2092325" h="83185">
                  <a:moveTo>
                    <a:pt x="406400" y="32892"/>
                  </a:moveTo>
                  <a:lnTo>
                    <a:pt x="368300" y="32892"/>
                  </a:lnTo>
                  <a:lnTo>
                    <a:pt x="368300" y="45592"/>
                  </a:lnTo>
                  <a:lnTo>
                    <a:pt x="406400" y="45592"/>
                  </a:lnTo>
                  <a:lnTo>
                    <a:pt x="406400" y="32892"/>
                  </a:lnTo>
                  <a:close/>
                </a:path>
                <a:path w="2092325" h="83185">
                  <a:moveTo>
                    <a:pt x="419100" y="32892"/>
                  </a:moveTo>
                  <a:lnTo>
                    <a:pt x="419100" y="45592"/>
                  </a:lnTo>
                  <a:lnTo>
                    <a:pt x="457200" y="45720"/>
                  </a:lnTo>
                  <a:lnTo>
                    <a:pt x="457200" y="33020"/>
                  </a:lnTo>
                  <a:lnTo>
                    <a:pt x="419100" y="32892"/>
                  </a:lnTo>
                  <a:close/>
                </a:path>
                <a:path w="2092325" h="83185">
                  <a:moveTo>
                    <a:pt x="508000" y="33147"/>
                  </a:moveTo>
                  <a:lnTo>
                    <a:pt x="469900" y="33147"/>
                  </a:lnTo>
                  <a:lnTo>
                    <a:pt x="469900" y="45847"/>
                  </a:lnTo>
                  <a:lnTo>
                    <a:pt x="508000" y="45847"/>
                  </a:lnTo>
                  <a:lnTo>
                    <a:pt x="508000" y="33147"/>
                  </a:lnTo>
                  <a:close/>
                </a:path>
                <a:path w="2092325" h="83185">
                  <a:moveTo>
                    <a:pt x="558800" y="33400"/>
                  </a:moveTo>
                  <a:lnTo>
                    <a:pt x="520700" y="33400"/>
                  </a:lnTo>
                  <a:lnTo>
                    <a:pt x="520700" y="46100"/>
                  </a:lnTo>
                  <a:lnTo>
                    <a:pt x="558800" y="46100"/>
                  </a:lnTo>
                  <a:lnTo>
                    <a:pt x="558800" y="33400"/>
                  </a:lnTo>
                  <a:close/>
                </a:path>
                <a:path w="2092325" h="83185">
                  <a:moveTo>
                    <a:pt x="609600" y="33527"/>
                  </a:moveTo>
                  <a:lnTo>
                    <a:pt x="571500" y="33527"/>
                  </a:lnTo>
                  <a:lnTo>
                    <a:pt x="571500" y="46227"/>
                  </a:lnTo>
                  <a:lnTo>
                    <a:pt x="609600" y="46227"/>
                  </a:lnTo>
                  <a:lnTo>
                    <a:pt x="609600" y="33527"/>
                  </a:lnTo>
                  <a:close/>
                </a:path>
                <a:path w="2092325" h="83185">
                  <a:moveTo>
                    <a:pt x="622300" y="33654"/>
                  </a:moveTo>
                  <a:lnTo>
                    <a:pt x="622300" y="46354"/>
                  </a:lnTo>
                  <a:lnTo>
                    <a:pt x="660400" y="46482"/>
                  </a:lnTo>
                  <a:lnTo>
                    <a:pt x="660400" y="33782"/>
                  </a:lnTo>
                  <a:lnTo>
                    <a:pt x="622300" y="33654"/>
                  </a:lnTo>
                  <a:close/>
                </a:path>
                <a:path w="2092325" h="83185">
                  <a:moveTo>
                    <a:pt x="711200" y="33909"/>
                  </a:moveTo>
                  <a:lnTo>
                    <a:pt x="673100" y="33909"/>
                  </a:lnTo>
                  <a:lnTo>
                    <a:pt x="673100" y="46609"/>
                  </a:lnTo>
                  <a:lnTo>
                    <a:pt x="711200" y="46609"/>
                  </a:lnTo>
                  <a:lnTo>
                    <a:pt x="711200" y="33909"/>
                  </a:lnTo>
                  <a:close/>
                </a:path>
                <a:path w="2092325" h="83185">
                  <a:moveTo>
                    <a:pt x="762000" y="34036"/>
                  </a:moveTo>
                  <a:lnTo>
                    <a:pt x="723900" y="34036"/>
                  </a:lnTo>
                  <a:lnTo>
                    <a:pt x="723900" y="46736"/>
                  </a:lnTo>
                  <a:lnTo>
                    <a:pt x="762000" y="46736"/>
                  </a:lnTo>
                  <a:lnTo>
                    <a:pt x="762000" y="34036"/>
                  </a:lnTo>
                  <a:close/>
                </a:path>
                <a:path w="2092325" h="83185">
                  <a:moveTo>
                    <a:pt x="812800" y="34289"/>
                  </a:moveTo>
                  <a:lnTo>
                    <a:pt x="774700" y="34289"/>
                  </a:lnTo>
                  <a:lnTo>
                    <a:pt x="774700" y="46989"/>
                  </a:lnTo>
                  <a:lnTo>
                    <a:pt x="812800" y="46989"/>
                  </a:lnTo>
                  <a:lnTo>
                    <a:pt x="812800" y="34289"/>
                  </a:lnTo>
                  <a:close/>
                </a:path>
                <a:path w="2092325" h="83185">
                  <a:moveTo>
                    <a:pt x="863600" y="34416"/>
                  </a:moveTo>
                  <a:lnTo>
                    <a:pt x="825500" y="34416"/>
                  </a:lnTo>
                  <a:lnTo>
                    <a:pt x="825500" y="47116"/>
                  </a:lnTo>
                  <a:lnTo>
                    <a:pt x="863600" y="47116"/>
                  </a:lnTo>
                  <a:lnTo>
                    <a:pt x="863600" y="34416"/>
                  </a:lnTo>
                  <a:close/>
                </a:path>
                <a:path w="2092325" h="83185">
                  <a:moveTo>
                    <a:pt x="876300" y="34416"/>
                  </a:moveTo>
                  <a:lnTo>
                    <a:pt x="876300" y="47116"/>
                  </a:lnTo>
                  <a:lnTo>
                    <a:pt x="914400" y="47371"/>
                  </a:lnTo>
                  <a:lnTo>
                    <a:pt x="914400" y="34671"/>
                  </a:lnTo>
                  <a:lnTo>
                    <a:pt x="876300" y="34416"/>
                  </a:lnTo>
                  <a:close/>
                </a:path>
                <a:path w="2092325" h="83185">
                  <a:moveTo>
                    <a:pt x="965200" y="34798"/>
                  </a:moveTo>
                  <a:lnTo>
                    <a:pt x="927100" y="34798"/>
                  </a:lnTo>
                  <a:lnTo>
                    <a:pt x="927100" y="47498"/>
                  </a:lnTo>
                  <a:lnTo>
                    <a:pt x="965200" y="47498"/>
                  </a:lnTo>
                  <a:lnTo>
                    <a:pt x="965200" y="34798"/>
                  </a:lnTo>
                  <a:close/>
                </a:path>
                <a:path w="2092325" h="83185">
                  <a:moveTo>
                    <a:pt x="1016000" y="34925"/>
                  </a:moveTo>
                  <a:lnTo>
                    <a:pt x="977900" y="34925"/>
                  </a:lnTo>
                  <a:lnTo>
                    <a:pt x="977900" y="47625"/>
                  </a:lnTo>
                  <a:lnTo>
                    <a:pt x="1016000" y="47625"/>
                  </a:lnTo>
                  <a:lnTo>
                    <a:pt x="1016000" y="34925"/>
                  </a:lnTo>
                  <a:close/>
                </a:path>
                <a:path w="2092325" h="83185">
                  <a:moveTo>
                    <a:pt x="1066800" y="35178"/>
                  </a:moveTo>
                  <a:lnTo>
                    <a:pt x="1028700" y="35178"/>
                  </a:lnTo>
                  <a:lnTo>
                    <a:pt x="1028700" y="47878"/>
                  </a:lnTo>
                  <a:lnTo>
                    <a:pt x="1066800" y="47878"/>
                  </a:lnTo>
                  <a:lnTo>
                    <a:pt x="1066800" y="35178"/>
                  </a:lnTo>
                  <a:close/>
                </a:path>
                <a:path w="2092325" h="83185">
                  <a:moveTo>
                    <a:pt x="1117600" y="35305"/>
                  </a:moveTo>
                  <a:lnTo>
                    <a:pt x="1079500" y="35305"/>
                  </a:lnTo>
                  <a:lnTo>
                    <a:pt x="1079500" y="48005"/>
                  </a:lnTo>
                  <a:lnTo>
                    <a:pt x="1117600" y="48005"/>
                  </a:lnTo>
                  <a:lnTo>
                    <a:pt x="1117600" y="35305"/>
                  </a:lnTo>
                  <a:close/>
                </a:path>
                <a:path w="2092325" h="83185">
                  <a:moveTo>
                    <a:pt x="1130300" y="35305"/>
                  </a:moveTo>
                  <a:lnTo>
                    <a:pt x="1130300" y="48005"/>
                  </a:lnTo>
                  <a:lnTo>
                    <a:pt x="1168400" y="48133"/>
                  </a:lnTo>
                  <a:lnTo>
                    <a:pt x="1168400" y="35433"/>
                  </a:lnTo>
                  <a:lnTo>
                    <a:pt x="1130300" y="35305"/>
                  </a:lnTo>
                  <a:close/>
                </a:path>
                <a:path w="2092325" h="83185">
                  <a:moveTo>
                    <a:pt x="1219200" y="35687"/>
                  </a:moveTo>
                  <a:lnTo>
                    <a:pt x="1181100" y="35687"/>
                  </a:lnTo>
                  <a:lnTo>
                    <a:pt x="1181100" y="48387"/>
                  </a:lnTo>
                  <a:lnTo>
                    <a:pt x="1219200" y="48387"/>
                  </a:lnTo>
                  <a:lnTo>
                    <a:pt x="1219200" y="35687"/>
                  </a:lnTo>
                  <a:close/>
                </a:path>
                <a:path w="2092325" h="83185">
                  <a:moveTo>
                    <a:pt x="1270000" y="35813"/>
                  </a:moveTo>
                  <a:lnTo>
                    <a:pt x="1231900" y="35813"/>
                  </a:lnTo>
                  <a:lnTo>
                    <a:pt x="1231900" y="48513"/>
                  </a:lnTo>
                  <a:lnTo>
                    <a:pt x="1270000" y="48513"/>
                  </a:lnTo>
                  <a:lnTo>
                    <a:pt x="1270000" y="35813"/>
                  </a:lnTo>
                  <a:close/>
                </a:path>
                <a:path w="2092325" h="83185">
                  <a:moveTo>
                    <a:pt x="1320800" y="36067"/>
                  </a:moveTo>
                  <a:lnTo>
                    <a:pt x="1282700" y="36067"/>
                  </a:lnTo>
                  <a:lnTo>
                    <a:pt x="1282700" y="48767"/>
                  </a:lnTo>
                  <a:lnTo>
                    <a:pt x="1320800" y="48767"/>
                  </a:lnTo>
                  <a:lnTo>
                    <a:pt x="1320800" y="36067"/>
                  </a:lnTo>
                  <a:close/>
                </a:path>
                <a:path w="2092325" h="83185">
                  <a:moveTo>
                    <a:pt x="1333500" y="36067"/>
                  </a:moveTo>
                  <a:lnTo>
                    <a:pt x="1333500" y="48767"/>
                  </a:lnTo>
                  <a:lnTo>
                    <a:pt x="1371600" y="48895"/>
                  </a:lnTo>
                  <a:lnTo>
                    <a:pt x="1371600" y="36195"/>
                  </a:lnTo>
                  <a:lnTo>
                    <a:pt x="1333500" y="36067"/>
                  </a:lnTo>
                  <a:close/>
                </a:path>
                <a:path w="2092325" h="83185">
                  <a:moveTo>
                    <a:pt x="1422400" y="36322"/>
                  </a:moveTo>
                  <a:lnTo>
                    <a:pt x="1384300" y="36322"/>
                  </a:lnTo>
                  <a:lnTo>
                    <a:pt x="1384300" y="49022"/>
                  </a:lnTo>
                  <a:lnTo>
                    <a:pt x="1422400" y="49022"/>
                  </a:lnTo>
                  <a:lnTo>
                    <a:pt x="1422400" y="36322"/>
                  </a:lnTo>
                  <a:close/>
                </a:path>
                <a:path w="2092325" h="83185">
                  <a:moveTo>
                    <a:pt x="1473200" y="36575"/>
                  </a:moveTo>
                  <a:lnTo>
                    <a:pt x="1435100" y="36575"/>
                  </a:lnTo>
                  <a:lnTo>
                    <a:pt x="1435100" y="49275"/>
                  </a:lnTo>
                  <a:lnTo>
                    <a:pt x="1473200" y="49275"/>
                  </a:lnTo>
                  <a:lnTo>
                    <a:pt x="1473200" y="36575"/>
                  </a:lnTo>
                  <a:close/>
                </a:path>
                <a:path w="2092325" h="83185">
                  <a:moveTo>
                    <a:pt x="1524000" y="36702"/>
                  </a:moveTo>
                  <a:lnTo>
                    <a:pt x="1485900" y="36702"/>
                  </a:lnTo>
                  <a:lnTo>
                    <a:pt x="1485900" y="49402"/>
                  </a:lnTo>
                  <a:lnTo>
                    <a:pt x="1524000" y="49402"/>
                  </a:lnTo>
                  <a:lnTo>
                    <a:pt x="1524000" y="36702"/>
                  </a:lnTo>
                  <a:close/>
                </a:path>
                <a:path w="2092325" h="83185">
                  <a:moveTo>
                    <a:pt x="1536700" y="36829"/>
                  </a:moveTo>
                  <a:lnTo>
                    <a:pt x="1536700" y="49529"/>
                  </a:lnTo>
                  <a:lnTo>
                    <a:pt x="1574800" y="49657"/>
                  </a:lnTo>
                  <a:lnTo>
                    <a:pt x="1574800" y="36957"/>
                  </a:lnTo>
                  <a:lnTo>
                    <a:pt x="1536700" y="36829"/>
                  </a:lnTo>
                  <a:close/>
                </a:path>
                <a:path w="2092325" h="83185">
                  <a:moveTo>
                    <a:pt x="1625600" y="37084"/>
                  </a:moveTo>
                  <a:lnTo>
                    <a:pt x="1587500" y="37084"/>
                  </a:lnTo>
                  <a:lnTo>
                    <a:pt x="1587500" y="49784"/>
                  </a:lnTo>
                  <a:lnTo>
                    <a:pt x="1625600" y="49784"/>
                  </a:lnTo>
                  <a:lnTo>
                    <a:pt x="1625600" y="37084"/>
                  </a:lnTo>
                  <a:close/>
                </a:path>
                <a:path w="2092325" h="83185">
                  <a:moveTo>
                    <a:pt x="1676400" y="37211"/>
                  </a:moveTo>
                  <a:lnTo>
                    <a:pt x="1638300" y="37211"/>
                  </a:lnTo>
                  <a:lnTo>
                    <a:pt x="1638300" y="49911"/>
                  </a:lnTo>
                  <a:lnTo>
                    <a:pt x="1676400" y="49911"/>
                  </a:lnTo>
                  <a:lnTo>
                    <a:pt x="1676400" y="37211"/>
                  </a:lnTo>
                  <a:close/>
                </a:path>
                <a:path w="2092325" h="83185">
                  <a:moveTo>
                    <a:pt x="1727200" y="37464"/>
                  </a:moveTo>
                  <a:lnTo>
                    <a:pt x="1689100" y="37464"/>
                  </a:lnTo>
                  <a:lnTo>
                    <a:pt x="1689100" y="50164"/>
                  </a:lnTo>
                  <a:lnTo>
                    <a:pt x="1727200" y="50164"/>
                  </a:lnTo>
                  <a:lnTo>
                    <a:pt x="1727200" y="37464"/>
                  </a:lnTo>
                  <a:close/>
                </a:path>
                <a:path w="2092325" h="83185">
                  <a:moveTo>
                    <a:pt x="1778000" y="37591"/>
                  </a:moveTo>
                  <a:lnTo>
                    <a:pt x="1739900" y="37591"/>
                  </a:lnTo>
                  <a:lnTo>
                    <a:pt x="1739900" y="50291"/>
                  </a:lnTo>
                  <a:lnTo>
                    <a:pt x="1778000" y="50291"/>
                  </a:lnTo>
                  <a:lnTo>
                    <a:pt x="1778000" y="37591"/>
                  </a:lnTo>
                  <a:close/>
                </a:path>
                <a:path w="2092325" h="83185">
                  <a:moveTo>
                    <a:pt x="1790700" y="37718"/>
                  </a:moveTo>
                  <a:lnTo>
                    <a:pt x="1790700" y="50418"/>
                  </a:lnTo>
                  <a:lnTo>
                    <a:pt x="1828800" y="50546"/>
                  </a:lnTo>
                  <a:lnTo>
                    <a:pt x="1828800" y="37846"/>
                  </a:lnTo>
                  <a:lnTo>
                    <a:pt x="1790700" y="37718"/>
                  </a:lnTo>
                  <a:close/>
                </a:path>
                <a:path w="2092325" h="83185">
                  <a:moveTo>
                    <a:pt x="1879600" y="37973"/>
                  </a:moveTo>
                  <a:lnTo>
                    <a:pt x="1841500" y="37973"/>
                  </a:lnTo>
                  <a:lnTo>
                    <a:pt x="1841500" y="50673"/>
                  </a:lnTo>
                  <a:lnTo>
                    <a:pt x="1879600" y="50673"/>
                  </a:lnTo>
                  <a:lnTo>
                    <a:pt x="1879600" y="37973"/>
                  </a:lnTo>
                  <a:close/>
                </a:path>
                <a:path w="2092325" h="83185">
                  <a:moveTo>
                    <a:pt x="1930400" y="38100"/>
                  </a:moveTo>
                  <a:lnTo>
                    <a:pt x="1892300" y="38100"/>
                  </a:lnTo>
                  <a:lnTo>
                    <a:pt x="1892300" y="50800"/>
                  </a:lnTo>
                  <a:lnTo>
                    <a:pt x="1930400" y="50800"/>
                  </a:lnTo>
                  <a:lnTo>
                    <a:pt x="1930400" y="38100"/>
                  </a:lnTo>
                  <a:close/>
                </a:path>
                <a:path w="2092325" h="83185">
                  <a:moveTo>
                    <a:pt x="1981200" y="38353"/>
                  </a:moveTo>
                  <a:lnTo>
                    <a:pt x="1943100" y="38353"/>
                  </a:lnTo>
                  <a:lnTo>
                    <a:pt x="1943100" y="51053"/>
                  </a:lnTo>
                  <a:lnTo>
                    <a:pt x="1981200" y="51053"/>
                  </a:lnTo>
                  <a:lnTo>
                    <a:pt x="1981200" y="38353"/>
                  </a:lnTo>
                  <a:close/>
                </a:path>
                <a:path w="2092325" h="83185">
                  <a:moveTo>
                    <a:pt x="2015998" y="6730"/>
                  </a:moveTo>
                  <a:lnTo>
                    <a:pt x="2015892" y="38480"/>
                  </a:lnTo>
                  <a:lnTo>
                    <a:pt x="2015870" y="45085"/>
                  </a:lnTo>
                  <a:lnTo>
                    <a:pt x="2015743" y="82930"/>
                  </a:lnTo>
                  <a:lnTo>
                    <a:pt x="2079776" y="51180"/>
                  </a:lnTo>
                  <a:lnTo>
                    <a:pt x="2028571" y="51180"/>
                  </a:lnTo>
                  <a:lnTo>
                    <a:pt x="2028571" y="38480"/>
                  </a:lnTo>
                  <a:lnTo>
                    <a:pt x="2078972" y="38480"/>
                  </a:lnTo>
                  <a:lnTo>
                    <a:pt x="2015998" y="6730"/>
                  </a:lnTo>
                  <a:close/>
                </a:path>
                <a:path w="2092325" h="83185">
                  <a:moveTo>
                    <a:pt x="2015892" y="38480"/>
                  </a:moveTo>
                  <a:lnTo>
                    <a:pt x="1993900" y="38480"/>
                  </a:lnTo>
                  <a:lnTo>
                    <a:pt x="1993900" y="51180"/>
                  </a:lnTo>
                  <a:lnTo>
                    <a:pt x="2015849" y="51180"/>
                  </a:lnTo>
                  <a:lnTo>
                    <a:pt x="2015892" y="38480"/>
                  </a:lnTo>
                  <a:close/>
                </a:path>
                <a:path w="2092325" h="83185">
                  <a:moveTo>
                    <a:pt x="2078972" y="38480"/>
                  </a:moveTo>
                  <a:lnTo>
                    <a:pt x="2028571" y="38480"/>
                  </a:lnTo>
                  <a:lnTo>
                    <a:pt x="2028571" y="51180"/>
                  </a:lnTo>
                  <a:lnTo>
                    <a:pt x="2079776" y="51180"/>
                  </a:lnTo>
                  <a:lnTo>
                    <a:pt x="2092071" y="45085"/>
                  </a:lnTo>
                  <a:lnTo>
                    <a:pt x="2078972" y="38480"/>
                  </a:lnTo>
                  <a:close/>
                </a:path>
              </a:pathLst>
            </a:custGeom>
            <a:solidFill>
              <a:srgbClr val="0E6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83265" y="2609595"/>
              <a:ext cx="416559" cy="76200"/>
            </a:xfrm>
            <a:custGeom>
              <a:avLst/>
              <a:gdLst/>
              <a:ahLst/>
              <a:cxnLst/>
              <a:rect l="l" t="t" r="r" b="b"/>
              <a:pathLst>
                <a:path w="41655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16559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16559" h="76200">
                  <a:moveTo>
                    <a:pt x="1016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01600" y="44450"/>
                  </a:lnTo>
                  <a:lnTo>
                    <a:pt x="101600" y="31750"/>
                  </a:lnTo>
                  <a:close/>
                </a:path>
                <a:path w="416559" h="76200">
                  <a:moveTo>
                    <a:pt x="152400" y="31750"/>
                  </a:moveTo>
                  <a:lnTo>
                    <a:pt x="114300" y="31750"/>
                  </a:lnTo>
                  <a:lnTo>
                    <a:pt x="114300" y="44450"/>
                  </a:lnTo>
                  <a:lnTo>
                    <a:pt x="152400" y="44450"/>
                  </a:lnTo>
                  <a:lnTo>
                    <a:pt x="152400" y="31750"/>
                  </a:lnTo>
                  <a:close/>
                </a:path>
                <a:path w="416559" h="76200">
                  <a:moveTo>
                    <a:pt x="203200" y="31750"/>
                  </a:moveTo>
                  <a:lnTo>
                    <a:pt x="165100" y="31750"/>
                  </a:lnTo>
                  <a:lnTo>
                    <a:pt x="165100" y="44450"/>
                  </a:lnTo>
                  <a:lnTo>
                    <a:pt x="203200" y="44450"/>
                  </a:lnTo>
                  <a:lnTo>
                    <a:pt x="203200" y="31750"/>
                  </a:lnTo>
                  <a:close/>
                </a:path>
                <a:path w="416559" h="76200">
                  <a:moveTo>
                    <a:pt x="254000" y="31750"/>
                  </a:moveTo>
                  <a:lnTo>
                    <a:pt x="215900" y="31750"/>
                  </a:lnTo>
                  <a:lnTo>
                    <a:pt x="215900" y="44450"/>
                  </a:lnTo>
                  <a:lnTo>
                    <a:pt x="254000" y="44450"/>
                  </a:lnTo>
                  <a:lnTo>
                    <a:pt x="254000" y="31750"/>
                  </a:lnTo>
                  <a:close/>
                </a:path>
                <a:path w="416559" h="76200">
                  <a:moveTo>
                    <a:pt x="304800" y="31750"/>
                  </a:moveTo>
                  <a:lnTo>
                    <a:pt x="266700" y="31750"/>
                  </a:lnTo>
                  <a:lnTo>
                    <a:pt x="266700" y="44450"/>
                  </a:lnTo>
                  <a:lnTo>
                    <a:pt x="304800" y="44450"/>
                  </a:lnTo>
                  <a:lnTo>
                    <a:pt x="304800" y="31750"/>
                  </a:lnTo>
                  <a:close/>
                </a:path>
                <a:path w="416559" h="76200">
                  <a:moveTo>
                    <a:pt x="339851" y="0"/>
                  </a:moveTo>
                  <a:lnTo>
                    <a:pt x="339851" y="76200"/>
                  </a:lnTo>
                  <a:lnTo>
                    <a:pt x="403351" y="44450"/>
                  </a:lnTo>
                  <a:lnTo>
                    <a:pt x="352551" y="44450"/>
                  </a:lnTo>
                  <a:lnTo>
                    <a:pt x="352551" y="31750"/>
                  </a:lnTo>
                  <a:lnTo>
                    <a:pt x="403351" y="31750"/>
                  </a:lnTo>
                  <a:lnTo>
                    <a:pt x="339851" y="0"/>
                  </a:lnTo>
                  <a:close/>
                </a:path>
                <a:path w="416559" h="76200">
                  <a:moveTo>
                    <a:pt x="339851" y="31750"/>
                  </a:moveTo>
                  <a:lnTo>
                    <a:pt x="317500" y="31750"/>
                  </a:lnTo>
                  <a:lnTo>
                    <a:pt x="317500" y="44450"/>
                  </a:lnTo>
                  <a:lnTo>
                    <a:pt x="339851" y="44450"/>
                  </a:lnTo>
                  <a:lnTo>
                    <a:pt x="339851" y="31750"/>
                  </a:lnTo>
                  <a:close/>
                </a:path>
                <a:path w="416559" h="76200">
                  <a:moveTo>
                    <a:pt x="403351" y="31750"/>
                  </a:moveTo>
                  <a:lnTo>
                    <a:pt x="352551" y="31750"/>
                  </a:lnTo>
                  <a:lnTo>
                    <a:pt x="352551" y="44450"/>
                  </a:lnTo>
                  <a:lnTo>
                    <a:pt x="403351" y="44450"/>
                  </a:lnTo>
                  <a:lnTo>
                    <a:pt x="416051" y="38100"/>
                  </a:lnTo>
                  <a:lnTo>
                    <a:pt x="403351" y="31750"/>
                  </a:lnTo>
                  <a:close/>
                </a:path>
              </a:pathLst>
            </a:custGeom>
            <a:solidFill>
              <a:srgbClr val="F94D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979277" y="2314447"/>
            <a:ext cx="173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74364" y="4841263"/>
            <a:ext cx="391160" cy="295275"/>
            <a:chOff x="3174364" y="4841263"/>
            <a:chExt cx="391160" cy="295275"/>
          </a:xfrm>
        </p:grpSpPr>
        <p:sp>
          <p:nvSpPr>
            <p:cNvPr id="19" name="object 19"/>
            <p:cNvSpPr/>
            <p:nvPr/>
          </p:nvSpPr>
          <p:spPr>
            <a:xfrm>
              <a:off x="3251550" y="4841263"/>
              <a:ext cx="79375" cy="43180"/>
            </a:xfrm>
            <a:custGeom>
              <a:avLst/>
              <a:gdLst/>
              <a:ahLst/>
              <a:cxnLst/>
              <a:rect l="l" t="t" r="r" b="b"/>
              <a:pathLst>
                <a:path w="79375" h="43179">
                  <a:moveTo>
                    <a:pt x="47206" y="0"/>
                  </a:moveTo>
                  <a:lnTo>
                    <a:pt x="31253" y="0"/>
                  </a:lnTo>
                  <a:lnTo>
                    <a:pt x="0" y="42679"/>
                  </a:lnTo>
                  <a:lnTo>
                    <a:pt x="8293" y="42679"/>
                  </a:lnTo>
                  <a:lnTo>
                    <a:pt x="39553" y="16560"/>
                  </a:lnTo>
                  <a:lnTo>
                    <a:pt x="70166" y="42679"/>
                  </a:lnTo>
                  <a:lnTo>
                    <a:pt x="79103" y="42679"/>
                  </a:lnTo>
                  <a:lnTo>
                    <a:pt x="472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364" y="4904331"/>
              <a:ext cx="391033" cy="231883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3626632" y="4897956"/>
            <a:ext cx="241935" cy="217170"/>
            <a:chOff x="3626632" y="4897956"/>
            <a:chExt cx="241935" cy="21717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6632" y="4897956"/>
              <a:ext cx="183075" cy="21659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832677" y="4954022"/>
              <a:ext cx="36195" cy="152400"/>
            </a:xfrm>
            <a:custGeom>
              <a:avLst/>
              <a:gdLst/>
              <a:ahLst/>
              <a:cxnLst/>
              <a:rect l="l" t="t" r="r" b="b"/>
              <a:pathLst>
                <a:path w="36195" h="152400">
                  <a:moveTo>
                    <a:pt x="21684" y="0"/>
                  </a:moveTo>
                  <a:lnTo>
                    <a:pt x="6377" y="0"/>
                  </a:lnTo>
                  <a:lnTo>
                    <a:pt x="0" y="5729"/>
                  </a:lnTo>
                  <a:lnTo>
                    <a:pt x="0" y="21653"/>
                  </a:lnTo>
                  <a:lnTo>
                    <a:pt x="7015" y="28028"/>
                  </a:lnTo>
                  <a:lnTo>
                    <a:pt x="21684" y="28028"/>
                  </a:lnTo>
                  <a:lnTo>
                    <a:pt x="28062" y="21653"/>
                  </a:lnTo>
                  <a:lnTo>
                    <a:pt x="28062" y="6366"/>
                  </a:lnTo>
                  <a:lnTo>
                    <a:pt x="21684" y="0"/>
                  </a:lnTo>
                  <a:close/>
                </a:path>
                <a:path w="36195" h="152400">
                  <a:moveTo>
                    <a:pt x="35074" y="117215"/>
                  </a:moveTo>
                  <a:lnTo>
                    <a:pt x="24235" y="117215"/>
                  </a:lnTo>
                  <a:lnTo>
                    <a:pt x="25511" y="119124"/>
                  </a:lnTo>
                  <a:lnTo>
                    <a:pt x="25511" y="120398"/>
                  </a:lnTo>
                  <a:lnTo>
                    <a:pt x="24195" y="126829"/>
                  </a:lnTo>
                  <a:lnTo>
                    <a:pt x="20249" y="133616"/>
                  </a:lnTo>
                  <a:lnTo>
                    <a:pt x="13672" y="140642"/>
                  </a:lnTo>
                  <a:lnTo>
                    <a:pt x="4464" y="147789"/>
                  </a:lnTo>
                  <a:lnTo>
                    <a:pt x="7015" y="152246"/>
                  </a:lnTo>
                  <a:lnTo>
                    <a:pt x="19035" y="144923"/>
                  </a:lnTo>
                  <a:lnTo>
                    <a:pt x="28066" y="135687"/>
                  </a:lnTo>
                  <a:lnTo>
                    <a:pt x="33749" y="125016"/>
                  </a:lnTo>
                  <a:lnTo>
                    <a:pt x="34965" y="117851"/>
                  </a:lnTo>
                  <a:lnTo>
                    <a:pt x="35074" y="117215"/>
                  </a:lnTo>
                  <a:close/>
                </a:path>
                <a:path w="36195" h="152400">
                  <a:moveTo>
                    <a:pt x="15306" y="90459"/>
                  </a:moveTo>
                  <a:lnTo>
                    <a:pt x="7015" y="90459"/>
                  </a:lnTo>
                  <a:lnTo>
                    <a:pt x="0" y="96189"/>
                  </a:lnTo>
                  <a:lnTo>
                    <a:pt x="0" y="113386"/>
                  </a:lnTo>
                  <a:lnTo>
                    <a:pt x="5740" y="117851"/>
                  </a:lnTo>
                  <a:lnTo>
                    <a:pt x="17219" y="117851"/>
                  </a:lnTo>
                  <a:lnTo>
                    <a:pt x="20408" y="117215"/>
                  </a:lnTo>
                  <a:lnTo>
                    <a:pt x="35074" y="117215"/>
                  </a:lnTo>
                  <a:lnTo>
                    <a:pt x="35723" y="113386"/>
                  </a:lnTo>
                  <a:lnTo>
                    <a:pt x="34148" y="103892"/>
                  </a:lnTo>
                  <a:lnTo>
                    <a:pt x="29820" y="96668"/>
                  </a:lnTo>
                  <a:lnTo>
                    <a:pt x="23339" y="92071"/>
                  </a:lnTo>
                  <a:lnTo>
                    <a:pt x="15306" y="904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32187" y="4897956"/>
            <a:ext cx="250713" cy="216596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4277880" y="4972494"/>
            <a:ext cx="150495" cy="67945"/>
          </a:xfrm>
          <a:custGeom>
            <a:avLst/>
            <a:gdLst/>
            <a:ahLst/>
            <a:cxnLst/>
            <a:rect l="l" t="t" r="r" b="b"/>
            <a:pathLst>
              <a:path w="150495" h="67945">
                <a:moveTo>
                  <a:pt x="149923" y="50965"/>
                </a:moveTo>
                <a:lnTo>
                  <a:pt x="0" y="50965"/>
                </a:lnTo>
                <a:lnTo>
                  <a:pt x="0" y="67525"/>
                </a:lnTo>
                <a:lnTo>
                  <a:pt x="149923" y="67525"/>
                </a:lnTo>
                <a:lnTo>
                  <a:pt x="149923" y="50965"/>
                </a:lnTo>
                <a:close/>
              </a:path>
              <a:path w="150495" h="67945">
                <a:moveTo>
                  <a:pt x="149923" y="0"/>
                </a:moveTo>
                <a:lnTo>
                  <a:pt x="0" y="0"/>
                </a:lnTo>
                <a:lnTo>
                  <a:pt x="0" y="16560"/>
                </a:lnTo>
                <a:lnTo>
                  <a:pt x="149923" y="16560"/>
                </a:lnTo>
                <a:lnTo>
                  <a:pt x="149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7980" y="4997974"/>
            <a:ext cx="141605" cy="17145"/>
          </a:xfrm>
          <a:custGeom>
            <a:avLst/>
            <a:gdLst/>
            <a:ahLst/>
            <a:cxnLst/>
            <a:rect l="l" t="t" r="r" b="b"/>
            <a:pathLst>
              <a:path w="141604" h="17145">
                <a:moveTo>
                  <a:pt x="141586" y="0"/>
                </a:moveTo>
                <a:lnTo>
                  <a:pt x="0" y="0"/>
                </a:lnTo>
                <a:lnTo>
                  <a:pt x="0" y="16560"/>
                </a:lnTo>
                <a:lnTo>
                  <a:pt x="141586" y="16560"/>
                </a:lnTo>
                <a:lnTo>
                  <a:pt x="1415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4765912" y="4636771"/>
            <a:ext cx="283845" cy="554355"/>
            <a:chOff x="4765912" y="4636771"/>
            <a:chExt cx="283845" cy="554355"/>
          </a:xfrm>
        </p:grpSpPr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72290" y="4636771"/>
              <a:ext cx="263443" cy="16372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765912" y="4822156"/>
              <a:ext cx="283845" cy="368935"/>
            </a:xfrm>
            <a:custGeom>
              <a:avLst/>
              <a:gdLst/>
              <a:ahLst/>
              <a:cxnLst/>
              <a:rect l="l" t="t" r="r" b="b"/>
              <a:pathLst>
                <a:path w="283845" h="368935">
                  <a:moveTo>
                    <a:pt x="257746" y="0"/>
                  </a:moveTo>
                  <a:lnTo>
                    <a:pt x="9608" y="0"/>
                  </a:lnTo>
                  <a:lnTo>
                    <a:pt x="141586" y="181547"/>
                  </a:lnTo>
                  <a:lnTo>
                    <a:pt x="0" y="368842"/>
                  </a:lnTo>
                  <a:lnTo>
                    <a:pt x="264124" y="368842"/>
                  </a:lnTo>
                  <a:lnTo>
                    <a:pt x="283257" y="263095"/>
                  </a:lnTo>
                  <a:lnTo>
                    <a:pt x="273053" y="263095"/>
                  </a:lnTo>
                  <a:lnTo>
                    <a:pt x="264552" y="289819"/>
                  </a:lnTo>
                  <a:lnTo>
                    <a:pt x="251921" y="308242"/>
                  </a:lnTo>
                  <a:lnTo>
                    <a:pt x="234379" y="318901"/>
                  </a:lnTo>
                  <a:lnTo>
                    <a:pt x="211146" y="322335"/>
                  </a:lnTo>
                  <a:lnTo>
                    <a:pt x="66328" y="322335"/>
                  </a:lnTo>
                  <a:lnTo>
                    <a:pt x="186230" y="166260"/>
                  </a:lnTo>
                  <a:lnTo>
                    <a:pt x="81635" y="22926"/>
                  </a:lnTo>
                  <a:lnTo>
                    <a:pt x="177301" y="22926"/>
                  </a:lnTo>
                  <a:lnTo>
                    <a:pt x="217161" y="27916"/>
                  </a:lnTo>
                  <a:lnTo>
                    <a:pt x="245586" y="72617"/>
                  </a:lnTo>
                  <a:lnTo>
                    <a:pt x="248817" y="89178"/>
                  </a:lnTo>
                  <a:lnTo>
                    <a:pt x="257746" y="89178"/>
                  </a:lnTo>
                  <a:lnTo>
                    <a:pt x="257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4891597" y="5264252"/>
            <a:ext cx="39370" cy="120014"/>
          </a:xfrm>
          <a:custGeom>
            <a:avLst/>
            <a:gdLst/>
            <a:ahLst/>
            <a:cxnLst/>
            <a:rect l="l" t="t" r="r" b="b"/>
            <a:pathLst>
              <a:path w="39370" h="120014">
                <a:moveTo>
                  <a:pt x="34439" y="0"/>
                </a:moveTo>
                <a:lnTo>
                  <a:pt x="24830" y="0"/>
                </a:lnTo>
                <a:lnTo>
                  <a:pt x="21004" y="3828"/>
                </a:lnTo>
                <a:lnTo>
                  <a:pt x="21004" y="15295"/>
                </a:lnTo>
                <a:lnTo>
                  <a:pt x="24830" y="19115"/>
                </a:lnTo>
                <a:lnTo>
                  <a:pt x="34439" y="19115"/>
                </a:lnTo>
                <a:lnTo>
                  <a:pt x="38861" y="14659"/>
                </a:lnTo>
                <a:lnTo>
                  <a:pt x="38861" y="4464"/>
                </a:lnTo>
                <a:lnTo>
                  <a:pt x="34439" y="0"/>
                </a:lnTo>
                <a:close/>
              </a:path>
              <a:path w="39370" h="120014">
                <a:moveTo>
                  <a:pt x="31888" y="38222"/>
                </a:moveTo>
                <a:lnTo>
                  <a:pt x="12883" y="41413"/>
                </a:lnTo>
                <a:lnTo>
                  <a:pt x="7469" y="42170"/>
                </a:lnTo>
                <a:lnTo>
                  <a:pt x="2551" y="42687"/>
                </a:lnTo>
                <a:lnTo>
                  <a:pt x="2551" y="45870"/>
                </a:lnTo>
                <a:lnTo>
                  <a:pt x="12755" y="45870"/>
                </a:lnTo>
                <a:lnTo>
                  <a:pt x="14031" y="46507"/>
                </a:lnTo>
                <a:lnTo>
                  <a:pt x="14031" y="51600"/>
                </a:lnTo>
                <a:lnTo>
                  <a:pt x="13350" y="54792"/>
                </a:lnTo>
                <a:lnTo>
                  <a:pt x="12755" y="57975"/>
                </a:lnTo>
                <a:lnTo>
                  <a:pt x="3826" y="89825"/>
                </a:lnTo>
                <a:lnTo>
                  <a:pt x="1275" y="100018"/>
                </a:lnTo>
                <a:lnTo>
                  <a:pt x="0" y="106389"/>
                </a:lnTo>
                <a:lnTo>
                  <a:pt x="0" y="116581"/>
                </a:lnTo>
                <a:lnTo>
                  <a:pt x="3146" y="119766"/>
                </a:lnTo>
                <a:lnTo>
                  <a:pt x="8928" y="119766"/>
                </a:lnTo>
                <a:lnTo>
                  <a:pt x="15140" y="118641"/>
                </a:lnTo>
                <a:lnTo>
                  <a:pt x="20865" y="115068"/>
                </a:lnTo>
                <a:lnTo>
                  <a:pt x="24247" y="111485"/>
                </a:lnTo>
                <a:lnTo>
                  <a:pt x="14626" y="111485"/>
                </a:lnTo>
                <a:lnTo>
                  <a:pt x="13350" y="110211"/>
                </a:lnTo>
                <a:lnTo>
                  <a:pt x="13350" y="105751"/>
                </a:lnTo>
                <a:lnTo>
                  <a:pt x="14626" y="103840"/>
                </a:lnTo>
                <a:lnTo>
                  <a:pt x="15306" y="100656"/>
                </a:lnTo>
                <a:lnTo>
                  <a:pt x="32484" y="38859"/>
                </a:lnTo>
                <a:lnTo>
                  <a:pt x="31888" y="38222"/>
                </a:lnTo>
                <a:close/>
              </a:path>
              <a:path w="39370" h="120014">
                <a:moveTo>
                  <a:pt x="31208" y="96833"/>
                </a:moveTo>
                <a:lnTo>
                  <a:pt x="23555" y="107663"/>
                </a:lnTo>
                <a:lnTo>
                  <a:pt x="19133" y="111485"/>
                </a:lnTo>
                <a:lnTo>
                  <a:pt x="24247" y="111485"/>
                </a:lnTo>
                <a:lnTo>
                  <a:pt x="26830" y="108748"/>
                </a:lnTo>
                <a:lnTo>
                  <a:pt x="33759" y="99381"/>
                </a:lnTo>
                <a:lnTo>
                  <a:pt x="31208" y="968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69072" y="4718955"/>
            <a:ext cx="72111" cy="171998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5115499" y="4854640"/>
            <a:ext cx="463550" cy="292735"/>
            <a:chOff x="5115499" y="4854640"/>
            <a:chExt cx="463550" cy="292735"/>
          </a:xfrm>
        </p:grpSpPr>
        <p:sp>
          <p:nvSpPr>
            <p:cNvPr id="33" name="object 33"/>
            <p:cNvSpPr/>
            <p:nvPr/>
          </p:nvSpPr>
          <p:spPr>
            <a:xfrm>
              <a:off x="5115499" y="4997974"/>
              <a:ext cx="179070" cy="17145"/>
            </a:xfrm>
            <a:custGeom>
              <a:avLst/>
              <a:gdLst/>
              <a:ahLst/>
              <a:cxnLst/>
              <a:rect l="l" t="t" r="r" b="b"/>
              <a:pathLst>
                <a:path w="179070" h="17145">
                  <a:moveTo>
                    <a:pt x="178577" y="0"/>
                  </a:moveTo>
                  <a:lnTo>
                    <a:pt x="0" y="0"/>
                  </a:lnTo>
                  <a:lnTo>
                    <a:pt x="0" y="16560"/>
                  </a:lnTo>
                  <a:lnTo>
                    <a:pt x="178577" y="16560"/>
                  </a:lnTo>
                  <a:lnTo>
                    <a:pt x="1785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22819" y="4902421"/>
              <a:ext cx="153746" cy="17136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98249" y="4854640"/>
              <a:ext cx="80359" cy="12167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502076" y="5027276"/>
              <a:ext cx="39370" cy="120014"/>
            </a:xfrm>
            <a:custGeom>
              <a:avLst/>
              <a:gdLst/>
              <a:ahLst/>
              <a:cxnLst/>
              <a:rect l="l" t="t" r="r" b="b"/>
              <a:pathLst>
                <a:path w="39370" h="120014">
                  <a:moveTo>
                    <a:pt x="34439" y="0"/>
                  </a:moveTo>
                  <a:lnTo>
                    <a:pt x="24830" y="0"/>
                  </a:lnTo>
                  <a:lnTo>
                    <a:pt x="21004" y="3828"/>
                  </a:lnTo>
                  <a:lnTo>
                    <a:pt x="21004" y="15287"/>
                  </a:lnTo>
                  <a:lnTo>
                    <a:pt x="24830" y="19115"/>
                  </a:lnTo>
                  <a:lnTo>
                    <a:pt x="34439" y="19115"/>
                  </a:lnTo>
                  <a:lnTo>
                    <a:pt x="38861" y="14650"/>
                  </a:lnTo>
                  <a:lnTo>
                    <a:pt x="38861" y="4464"/>
                  </a:lnTo>
                  <a:lnTo>
                    <a:pt x="34439" y="0"/>
                  </a:lnTo>
                  <a:close/>
                </a:path>
                <a:path w="39370" h="120014">
                  <a:moveTo>
                    <a:pt x="31208" y="38222"/>
                  </a:moveTo>
                  <a:lnTo>
                    <a:pt x="12798" y="41407"/>
                  </a:lnTo>
                  <a:lnTo>
                    <a:pt x="7459" y="42165"/>
                  </a:lnTo>
                  <a:lnTo>
                    <a:pt x="2551" y="42687"/>
                  </a:lnTo>
                  <a:lnTo>
                    <a:pt x="2551" y="45870"/>
                  </a:lnTo>
                  <a:lnTo>
                    <a:pt x="12075" y="45870"/>
                  </a:lnTo>
                  <a:lnTo>
                    <a:pt x="14031" y="46507"/>
                  </a:lnTo>
                  <a:lnTo>
                    <a:pt x="14031" y="51600"/>
                  </a:lnTo>
                  <a:lnTo>
                    <a:pt x="13350" y="54783"/>
                  </a:lnTo>
                  <a:lnTo>
                    <a:pt x="12755" y="57975"/>
                  </a:lnTo>
                  <a:lnTo>
                    <a:pt x="3826" y="89823"/>
                  </a:lnTo>
                  <a:lnTo>
                    <a:pt x="1275" y="100017"/>
                  </a:lnTo>
                  <a:lnTo>
                    <a:pt x="0" y="106383"/>
                  </a:lnTo>
                  <a:lnTo>
                    <a:pt x="0" y="116578"/>
                  </a:lnTo>
                  <a:lnTo>
                    <a:pt x="2551" y="119761"/>
                  </a:lnTo>
                  <a:lnTo>
                    <a:pt x="8928" y="119761"/>
                  </a:lnTo>
                  <a:lnTo>
                    <a:pt x="15140" y="118637"/>
                  </a:lnTo>
                  <a:lnTo>
                    <a:pt x="20865" y="115065"/>
                  </a:lnTo>
                  <a:lnTo>
                    <a:pt x="24245" y="111485"/>
                  </a:lnTo>
                  <a:lnTo>
                    <a:pt x="14626" y="111485"/>
                  </a:lnTo>
                  <a:lnTo>
                    <a:pt x="13350" y="110212"/>
                  </a:lnTo>
                  <a:lnTo>
                    <a:pt x="13350" y="105747"/>
                  </a:lnTo>
                  <a:lnTo>
                    <a:pt x="14626" y="103837"/>
                  </a:lnTo>
                  <a:lnTo>
                    <a:pt x="15306" y="100654"/>
                  </a:lnTo>
                  <a:lnTo>
                    <a:pt x="32484" y="38859"/>
                  </a:lnTo>
                  <a:lnTo>
                    <a:pt x="31208" y="38222"/>
                  </a:lnTo>
                  <a:close/>
                </a:path>
                <a:path w="39370" h="120014">
                  <a:moveTo>
                    <a:pt x="31208" y="97471"/>
                  </a:moveTo>
                  <a:lnTo>
                    <a:pt x="23555" y="107665"/>
                  </a:lnTo>
                  <a:lnTo>
                    <a:pt x="19133" y="111485"/>
                  </a:lnTo>
                  <a:lnTo>
                    <a:pt x="24245" y="111485"/>
                  </a:lnTo>
                  <a:lnTo>
                    <a:pt x="26830" y="108746"/>
                  </a:lnTo>
                  <a:lnTo>
                    <a:pt x="33759" y="99381"/>
                  </a:lnTo>
                  <a:lnTo>
                    <a:pt x="31208" y="974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47983" y="5089707"/>
            <a:ext cx="113609" cy="171998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5657098" y="4997974"/>
            <a:ext cx="141605" cy="17145"/>
          </a:xfrm>
          <a:custGeom>
            <a:avLst/>
            <a:gdLst/>
            <a:ahLst/>
            <a:cxnLst/>
            <a:rect l="l" t="t" r="r" b="b"/>
            <a:pathLst>
              <a:path w="141604" h="17145">
                <a:moveTo>
                  <a:pt x="141586" y="0"/>
                </a:moveTo>
                <a:lnTo>
                  <a:pt x="0" y="0"/>
                </a:lnTo>
                <a:lnTo>
                  <a:pt x="0" y="16560"/>
                </a:lnTo>
                <a:lnTo>
                  <a:pt x="141586" y="16560"/>
                </a:lnTo>
                <a:lnTo>
                  <a:pt x="1415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5882275" y="4636771"/>
            <a:ext cx="302895" cy="554355"/>
            <a:chOff x="5882275" y="4636771"/>
            <a:chExt cx="302895" cy="554355"/>
          </a:xfrm>
        </p:grpSpPr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2275" y="4636771"/>
              <a:ext cx="302305" cy="16372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895031" y="4822156"/>
              <a:ext cx="282575" cy="368935"/>
            </a:xfrm>
            <a:custGeom>
              <a:avLst/>
              <a:gdLst/>
              <a:ahLst/>
              <a:cxnLst/>
              <a:rect l="l" t="t" r="r" b="b"/>
              <a:pathLst>
                <a:path w="282575" h="368935">
                  <a:moveTo>
                    <a:pt x="257661" y="0"/>
                  </a:moveTo>
                  <a:lnTo>
                    <a:pt x="8928" y="0"/>
                  </a:lnTo>
                  <a:lnTo>
                    <a:pt x="141586" y="181547"/>
                  </a:lnTo>
                  <a:lnTo>
                    <a:pt x="0" y="368842"/>
                  </a:lnTo>
                  <a:lnTo>
                    <a:pt x="264039" y="368842"/>
                  </a:lnTo>
                  <a:lnTo>
                    <a:pt x="282577" y="263095"/>
                  </a:lnTo>
                  <a:lnTo>
                    <a:pt x="272967" y="263095"/>
                  </a:lnTo>
                  <a:lnTo>
                    <a:pt x="264468" y="289819"/>
                  </a:lnTo>
                  <a:lnTo>
                    <a:pt x="251847" y="308242"/>
                  </a:lnTo>
                  <a:lnTo>
                    <a:pt x="234330" y="318901"/>
                  </a:lnTo>
                  <a:lnTo>
                    <a:pt x="211146" y="322335"/>
                  </a:lnTo>
                  <a:lnTo>
                    <a:pt x="66328" y="322335"/>
                  </a:lnTo>
                  <a:lnTo>
                    <a:pt x="185635" y="166260"/>
                  </a:lnTo>
                  <a:lnTo>
                    <a:pt x="80954" y="22926"/>
                  </a:lnTo>
                  <a:lnTo>
                    <a:pt x="177301" y="22926"/>
                  </a:lnTo>
                  <a:lnTo>
                    <a:pt x="216862" y="27916"/>
                  </a:lnTo>
                  <a:lnTo>
                    <a:pt x="245586" y="72617"/>
                  </a:lnTo>
                  <a:lnTo>
                    <a:pt x="246181" y="77710"/>
                  </a:lnTo>
                  <a:lnTo>
                    <a:pt x="248137" y="84721"/>
                  </a:lnTo>
                  <a:lnTo>
                    <a:pt x="248137" y="89178"/>
                  </a:lnTo>
                  <a:lnTo>
                    <a:pt x="257661" y="89178"/>
                  </a:lnTo>
                  <a:lnTo>
                    <a:pt x="2576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72159" y="5261706"/>
            <a:ext cx="111058" cy="120402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6266897" y="4636771"/>
            <a:ext cx="283845" cy="554355"/>
            <a:chOff x="6266897" y="4636771"/>
            <a:chExt cx="283845" cy="554355"/>
          </a:xfrm>
        </p:grpSpPr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73274" y="4636771"/>
              <a:ext cx="263444" cy="16372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266897" y="4822156"/>
              <a:ext cx="283845" cy="368935"/>
            </a:xfrm>
            <a:custGeom>
              <a:avLst/>
              <a:gdLst/>
              <a:ahLst/>
              <a:cxnLst/>
              <a:rect l="l" t="t" r="r" b="b"/>
              <a:pathLst>
                <a:path w="283845" h="368935">
                  <a:moveTo>
                    <a:pt x="257746" y="0"/>
                  </a:moveTo>
                  <a:lnTo>
                    <a:pt x="9523" y="0"/>
                  </a:lnTo>
                  <a:lnTo>
                    <a:pt x="141586" y="181547"/>
                  </a:lnTo>
                  <a:lnTo>
                    <a:pt x="0" y="368842"/>
                  </a:lnTo>
                  <a:lnTo>
                    <a:pt x="264124" y="368842"/>
                  </a:lnTo>
                  <a:lnTo>
                    <a:pt x="283257" y="263095"/>
                  </a:lnTo>
                  <a:lnTo>
                    <a:pt x="273053" y="263095"/>
                  </a:lnTo>
                  <a:lnTo>
                    <a:pt x="264540" y="289819"/>
                  </a:lnTo>
                  <a:lnTo>
                    <a:pt x="251889" y="308242"/>
                  </a:lnTo>
                  <a:lnTo>
                    <a:pt x="234344" y="318901"/>
                  </a:lnTo>
                  <a:lnTo>
                    <a:pt x="211146" y="322335"/>
                  </a:lnTo>
                  <a:lnTo>
                    <a:pt x="66328" y="322335"/>
                  </a:lnTo>
                  <a:lnTo>
                    <a:pt x="186230" y="166260"/>
                  </a:lnTo>
                  <a:lnTo>
                    <a:pt x="81635" y="22926"/>
                  </a:lnTo>
                  <a:lnTo>
                    <a:pt x="177301" y="22926"/>
                  </a:lnTo>
                  <a:lnTo>
                    <a:pt x="217149" y="27916"/>
                  </a:lnTo>
                  <a:lnTo>
                    <a:pt x="245586" y="72617"/>
                  </a:lnTo>
                  <a:lnTo>
                    <a:pt x="248732" y="89178"/>
                  </a:lnTo>
                  <a:lnTo>
                    <a:pt x="257746" y="89178"/>
                  </a:lnTo>
                  <a:lnTo>
                    <a:pt x="257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6392581" y="5264252"/>
            <a:ext cx="39370" cy="120014"/>
          </a:xfrm>
          <a:custGeom>
            <a:avLst/>
            <a:gdLst/>
            <a:ahLst/>
            <a:cxnLst/>
            <a:rect l="l" t="t" r="r" b="b"/>
            <a:pathLst>
              <a:path w="39370" h="120014">
                <a:moveTo>
                  <a:pt x="34439" y="0"/>
                </a:moveTo>
                <a:lnTo>
                  <a:pt x="24830" y="0"/>
                </a:lnTo>
                <a:lnTo>
                  <a:pt x="21684" y="3828"/>
                </a:lnTo>
                <a:lnTo>
                  <a:pt x="21684" y="15295"/>
                </a:lnTo>
                <a:lnTo>
                  <a:pt x="24830" y="19115"/>
                </a:lnTo>
                <a:lnTo>
                  <a:pt x="34439" y="19115"/>
                </a:lnTo>
                <a:lnTo>
                  <a:pt x="38861" y="14659"/>
                </a:lnTo>
                <a:lnTo>
                  <a:pt x="38861" y="4464"/>
                </a:lnTo>
                <a:lnTo>
                  <a:pt x="34439" y="0"/>
                </a:lnTo>
                <a:close/>
              </a:path>
              <a:path w="39370" h="120014">
                <a:moveTo>
                  <a:pt x="31888" y="38222"/>
                </a:moveTo>
                <a:lnTo>
                  <a:pt x="12883" y="41413"/>
                </a:lnTo>
                <a:lnTo>
                  <a:pt x="7469" y="42170"/>
                </a:lnTo>
                <a:lnTo>
                  <a:pt x="2551" y="42687"/>
                </a:lnTo>
                <a:lnTo>
                  <a:pt x="2551" y="45870"/>
                </a:lnTo>
                <a:lnTo>
                  <a:pt x="12755" y="45870"/>
                </a:lnTo>
                <a:lnTo>
                  <a:pt x="14031" y="46507"/>
                </a:lnTo>
                <a:lnTo>
                  <a:pt x="14031" y="51600"/>
                </a:lnTo>
                <a:lnTo>
                  <a:pt x="13350" y="54792"/>
                </a:lnTo>
                <a:lnTo>
                  <a:pt x="12755" y="57975"/>
                </a:lnTo>
                <a:lnTo>
                  <a:pt x="3826" y="89825"/>
                </a:lnTo>
                <a:lnTo>
                  <a:pt x="1275" y="100018"/>
                </a:lnTo>
                <a:lnTo>
                  <a:pt x="0" y="106389"/>
                </a:lnTo>
                <a:lnTo>
                  <a:pt x="0" y="116581"/>
                </a:lnTo>
                <a:lnTo>
                  <a:pt x="3146" y="119766"/>
                </a:lnTo>
                <a:lnTo>
                  <a:pt x="8928" y="119766"/>
                </a:lnTo>
                <a:lnTo>
                  <a:pt x="15140" y="118641"/>
                </a:lnTo>
                <a:lnTo>
                  <a:pt x="20865" y="115068"/>
                </a:lnTo>
                <a:lnTo>
                  <a:pt x="24247" y="111485"/>
                </a:lnTo>
                <a:lnTo>
                  <a:pt x="14626" y="111485"/>
                </a:lnTo>
                <a:lnTo>
                  <a:pt x="13350" y="110211"/>
                </a:lnTo>
                <a:lnTo>
                  <a:pt x="13350" y="105751"/>
                </a:lnTo>
                <a:lnTo>
                  <a:pt x="14626" y="103840"/>
                </a:lnTo>
                <a:lnTo>
                  <a:pt x="15306" y="100656"/>
                </a:lnTo>
                <a:lnTo>
                  <a:pt x="32484" y="38859"/>
                </a:lnTo>
                <a:lnTo>
                  <a:pt x="31888" y="38222"/>
                </a:lnTo>
                <a:close/>
              </a:path>
              <a:path w="39370" h="120014">
                <a:moveTo>
                  <a:pt x="31208" y="96833"/>
                </a:moveTo>
                <a:lnTo>
                  <a:pt x="23555" y="107663"/>
                </a:lnTo>
                <a:lnTo>
                  <a:pt x="19133" y="111485"/>
                </a:lnTo>
                <a:lnTo>
                  <a:pt x="24247" y="111485"/>
                </a:lnTo>
                <a:lnTo>
                  <a:pt x="26830" y="108748"/>
                </a:lnTo>
                <a:lnTo>
                  <a:pt x="33759" y="99381"/>
                </a:lnTo>
                <a:lnTo>
                  <a:pt x="31208" y="968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646416" y="4717682"/>
            <a:ext cx="236062" cy="229328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6616482" y="4997974"/>
            <a:ext cx="307340" cy="17145"/>
          </a:xfrm>
          <a:custGeom>
            <a:avLst/>
            <a:gdLst/>
            <a:ahLst/>
            <a:cxnLst/>
            <a:rect l="l" t="t" r="r" b="b"/>
            <a:pathLst>
              <a:path w="307340" h="17145">
                <a:moveTo>
                  <a:pt x="306812" y="0"/>
                </a:moveTo>
                <a:lnTo>
                  <a:pt x="0" y="0"/>
                </a:lnTo>
                <a:lnTo>
                  <a:pt x="0" y="16560"/>
                </a:lnTo>
                <a:lnTo>
                  <a:pt x="306812" y="16560"/>
                </a:lnTo>
                <a:lnTo>
                  <a:pt x="306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object 4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653474" y="5149592"/>
            <a:ext cx="235381" cy="170088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7004926" y="4931346"/>
            <a:ext cx="150495" cy="149860"/>
          </a:xfrm>
          <a:custGeom>
            <a:avLst/>
            <a:gdLst/>
            <a:ahLst/>
            <a:cxnLst/>
            <a:rect l="l" t="t" r="r" b="b"/>
            <a:pathLst>
              <a:path w="150495" h="149860">
                <a:moveTo>
                  <a:pt x="149923" y="67259"/>
                </a:moveTo>
                <a:lnTo>
                  <a:pt x="83591" y="67259"/>
                </a:lnTo>
                <a:lnTo>
                  <a:pt x="83591" y="0"/>
                </a:lnTo>
                <a:lnTo>
                  <a:pt x="66332" y="0"/>
                </a:lnTo>
                <a:lnTo>
                  <a:pt x="66332" y="67259"/>
                </a:lnTo>
                <a:lnTo>
                  <a:pt x="0" y="67259"/>
                </a:lnTo>
                <a:lnTo>
                  <a:pt x="0" y="83743"/>
                </a:lnTo>
                <a:lnTo>
                  <a:pt x="66332" y="83743"/>
                </a:lnTo>
                <a:lnTo>
                  <a:pt x="66332" y="149733"/>
                </a:lnTo>
                <a:lnTo>
                  <a:pt x="83591" y="149733"/>
                </a:lnTo>
                <a:lnTo>
                  <a:pt x="83591" y="83743"/>
                </a:lnTo>
                <a:lnTo>
                  <a:pt x="149923" y="83743"/>
                </a:lnTo>
                <a:lnTo>
                  <a:pt x="149923" y="67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7247370" y="4636771"/>
            <a:ext cx="283210" cy="554355"/>
            <a:chOff x="7247370" y="4636771"/>
            <a:chExt cx="283210" cy="554355"/>
          </a:xfrm>
        </p:grpSpPr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53068" y="4636771"/>
              <a:ext cx="264124" cy="16372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247370" y="4822156"/>
              <a:ext cx="283210" cy="368935"/>
            </a:xfrm>
            <a:custGeom>
              <a:avLst/>
              <a:gdLst/>
              <a:ahLst/>
              <a:cxnLst/>
              <a:rect l="l" t="t" r="r" b="b"/>
              <a:pathLst>
                <a:path w="283209" h="368935">
                  <a:moveTo>
                    <a:pt x="257661" y="0"/>
                  </a:moveTo>
                  <a:lnTo>
                    <a:pt x="8928" y="0"/>
                  </a:lnTo>
                  <a:lnTo>
                    <a:pt x="141586" y="181547"/>
                  </a:lnTo>
                  <a:lnTo>
                    <a:pt x="0" y="368842"/>
                  </a:lnTo>
                  <a:lnTo>
                    <a:pt x="264039" y="368842"/>
                  </a:lnTo>
                  <a:lnTo>
                    <a:pt x="283172" y="263095"/>
                  </a:lnTo>
                  <a:lnTo>
                    <a:pt x="272967" y="263095"/>
                  </a:lnTo>
                  <a:lnTo>
                    <a:pt x="264468" y="289819"/>
                  </a:lnTo>
                  <a:lnTo>
                    <a:pt x="251847" y="308242"/>
                  </a:lnTo>
                  <a:lnTo>
                    <a:pt x="234330" y="318901"/>
                  </a:lnTo>
                  <a:lnTo>
                    <a:pt x="211146" y="322335"/>
                  </a:lnTo>
                  <a:lnTo>
                    <a:pt x="66328" y="322335"/>
                  </a:lnTo>
                  <a:lnTo>
                    <a:pt x="186230" y="166260"/>
                  </a:lnTo>
                  <a:lnTo>
                    <a:pt x="81635" y="22926"/>
                  </a:lnTo>
                  <a:lnTo>
                    <a:pt x="177301" y="22926"/>
                  </a:lnTo>
                  <a:lnTo>
                    <a:pt x="216862" y="27916"/>
                  </a:lnTo>
                  <a:lnTo>
                    <a:pt x="245586" y="72617"/>
                  </a:lnTo>
                  <a:lnTo>
                    <a:pt x="246181" y="77710"/>
                  </a:lnTo>
                  <a:lnTo>
                    <a:pt x="248137" y="84721"/>
                  </a:lnTo>
                  <a:lnTo>
                    <a:pt x="248137" y="89178"/>
                  </a:lnTo>
                  <a:lnTo>
                    <a:pt x="257661" y="89178"/>
                  </a:lnTo>
                  <a:lnTo>
                    <a:pt x="2576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4" name="object 5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285638" y="5264252"/>
            <a:ext cx="216248" cy="154803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682419" y="4718955"/>
            <a:ext cx="72026" cy="171998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7596276" y="4997974"/>
            <a:ext cx="243840" cy="17145"/>
          </a:xfrm>
          <a:custGeom>
            <a:avLst/>
            <a:gdLst/>
            <a:ahLst/>
            <a:cxnLst/>
            <a:rect l="l" t="t" r="r" b="b"/>
            <a:pathLst>
              <a:path w="243840" h="17145">
                <a:moveTo>
                  <a:pt x="243630" y="0"/>
                </a:moveTo>
                <a:lnTo>
                  <a:pt x="0" y="0"/>
                </a:lnTo>
                <a:lnTo>
                  <a:pt x="0" y="16560"/>
                </a:lnTo>
                <a:lnTo>
                  <a:pt x="243630" y="16560"/>
                </a:lnTo>
                <a:lnTo>
                  <a:pt x="2436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7" name="object 5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633268" y="5149592"/>
            <a:ext cx="181128" cy="205123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249897" y="1349375"/>
            <a:ext cx="76200" cy="4246880"/>
          </a:xfrm>
          <a:custGeom>
            <a:avLst/>
            <a:gdLst/>
            <a:ahLst/>
            <a:cxnLst/>
            <a:rect l="l" t="t" r="r" b="b"/>
            <a:pathLst>
              <a:path w="76200" h="4246880">
                <a:moveTo>
                  <a:pt x="31750" y="4170553"/>
                </a:moveTo>
                <a:lnTo>
                  <a:pt x="0" y="4170553"/>
                </a:lnTo>
                <a:lnTo>
                  <a:pt x="38100" y="4246753"/>
                </a:lnTo>
                <a:lnTo>
                  <a:pt x="69850" y="4183253"/>
                </a:lnTo>
                <a:lnTo>
                  <a:pt x="31750" y="4183253"/>
                </a:lnTo>
                <a:lnTo>
                  <a:pt x="31750" y="4170553"/>
                </a:lnTo>
                <a:close/>
              </a:path>
              <a:path w="76200" h="4246880">
                <a:moveTo>
                  <a:pt x="44450" y="0"/>
                </a:moveTo>
                <a:lnTo>
                  <a:pt x="31750" y="0"/>
                </a:lnTo>
                <a:lnTo>
                  <a:pt x="31750" y="4183253"/>
                </a:lnTo>
                <a:lnTo>
                  <a:pt x="44450" y="4183253"/>
                </a:lnTo>
                <a:lnTo>
                  <a:pt x="44450" y="0"/>
                </a:lnTo>
                <a:close/>
              </a:path>
              <a:path w="76200" h="4246880">
                <a:moveTo>
                  <a:pt x="76200" y="4170553"/>
                </a:moveTo>
                <a:lnTo>
                  <a:pt x="44450" y="4170553"/>
                </a:lnTo>
                <a:lnTo>
                  <a:pt x="44450" y="4183253"/>
                </a:lnTo>
                <a:lnTo>
                  <a:pt x="69850" y="4183253"/>
                </a:lnTo>
                <a:lnTo>
                  <a:pt x="76200" y="4170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90931" y="5810199"/>
            <a:ext cx="396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Calibri"/>
                <a:cs typeface="Calibri"/>
              </a:rPr>
              <a:t>Complexity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Computational </a:t>
            </a:r>
            <a:r>
              <a:rPr sz="1800" spc="60" dirty="0">
                <a:latin typeface="Calibri"/>
                <a:cs typeface="Calibri"/>
              </a:rPr>
              <a:t>resources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0" name="object 6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211568" y="2131359"/>
            <a:ext cx="171096" cy="142949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3443871" y="2189479"/>
            <a:ext cx="130810" cy="58419"/>
          </a:xfrm>
          <a:custGeom>
            <a:avLst/>
            <a:gdLst/>
            <a:ahLst/>
            <a:cxnLst/>
            <a:rect l="l" t="t" r="r" b="b"/>
            <a:pathLst>
              <a:path w="130810" h="58419">
                <a:moveTo>
                  <a:pt x="130263" y="43992"/>
                </a:moveTo>
                <a:lnTo>
                  <a:pt x="0" y="43992"/>
                </a:lnTo>
                <a:lnTo>
                  <a:pt x="0" y="58115"/>
                </a:lnTo>
                <a:lnTo>
                  <a:pt x="130263" y="58115"/>
                </a:lnTo>
                <a:lnTo>
                  <a:pt x="130263" y="43992"/>
                </a:lnTo>
                <a:close/>
              </a:path>
              <a:path w="130810" h="58419">
                <a:moveTo>
                  <a:pt x="130263" y="0"/>
                </a:moveTo>
                <a:lnTo>
                  <a:pt x="0" y="0"/>
                </a:lnTo>
                <a:lnTo>
                  <a:pt x="0" y="14135"/>
                </a:lnTo>
                <a:lnTo>
                  <a:pt x="130263" y="14135"/>
                </a:lnTo>
                <a:lnTo>
                  <a:pt x="130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60478" y="2211468"/>
            <a:ext cx="121285" cy="14604"/>
          </a:xfrm>
          <a:custGeom>
            <a:avLst/>
            <a:gdLst/>
            <a:ahLst/>
            <a:cxnLst/>
            <a:rect l="l" t="t" r="r" b="b"/>
            <a:pathLst>
              <a:path w="121285" h="14605">
                <a:moveTo>
                  <a:pt x="120874" y="0"/>
                </a:moveTo>
                <a:lnTo>
                  <a:pt x="0" y="0"/>
                </a:lnTo>
                <a:lnTo>
                  <a:pt x="0" y="14131"/>
                </a:lnTo>
                <a:lnTo>
                  <a:pt x="120874" y="14131"/>
                </a:lnTo>
                <a:lnTo>
                  <a:pt x="120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53535" y="2060663"/>
            <a:ext cx="340995" cy="319405"/>
          </a:xfrm>
          <a:custGeom>
            <a:avLst/>
            <a:gdLst/>
            <a:ahLst/>
            <a:cxnLst/>
            <a:rect l="l" t="t" r="r" b="b"/>
            <a:pathLst>
              <a:path w="340995" h="319405">
                <a:moveTo>
                  <a:pt x="56515" y="119392"/>
                </a:moveTo>
                <a:lnTo>
                  <a:pt x="39255" y="119392"/>
                </a:lnTo>
                <a:lnTo>
                  <a:pt x="45529" y="97396"/>
                </a:lnTo>
                <a:lnTo>
                  <a:pt x="45529" y="94259"/>
                </a:lnTo>
                <a:lnTo>
                  <a:pt x="42392" y="94259"/>
                </a:lnTo>
                <a:lnTo>
                  <a:pt x="40817" y="95834"/>
                </a:lnTo>
                <a:lnTo>
                  <a:pt x="33947" y="104597"/>
                </a:lnTo>
                <a:lnTo>
                  <a:pt x="25908" y="111734"/>
                </a:lnTo>
                <a:lnTo>
                  <a:pt x="17856" y="116814"/>
                </a:lnTo>
                <a:lnTo>
                  <a:pt x="10985" y="119392"/>
                </a:lnTo>
                <a:lnTo>
                  <a:pt x="6286" y="120954"/>
                </a:lnTo>
                <a:lnTo>
                  <a:pt x="4711" y="122529"/>
                </a:lnTo>
                <a:lnTo>
                  <a:pt x="4711" y="127254"/>
                </a:lnTo>
                <a:lnTo>
                  <a:pt x="20396" y="127254"/>
                </a:lnTo>
                <a:lnTo>
                  <a:pt x="4711" y="191655"/>
                </a:lnTo>
                <a:lnTo>
                  <a:pt x="1574" y="199504"/>
                </a:lnTo>
                <a:lnTo>
                  <a:pt x="0" y="205790"/>
                </a:lnTo>
                <a:lnTo>
                  <a:pt x="0" y="213652"/>
                </a:lnTo>
                <a:lnTo>
                  <a:pt x="4711" y="216789"/>
                </a:lnTo>
                <a:lnTo>
                  <a:pt x="10985" y="216789"/>
                </a:lnTo>
                <a:lnTo>
                  <a:pt x="18542" y="215480"/>
                </a:lnTo>
                <a:lnTo>
                  <a:pt x="25514" y="211086"/>
                </a:lnTo>
                <a:lnTo>
                  <a:pt x="30378" y="205790"/>
                </a:lnTo>
                <a:lnTo>
                  <a:pt x="33070" y="202869"/>
                </a:lnTo>
                <a:lnTo>
                  <a:pt x="42392" y="190093"/>
                </a:lnTo>
                <a:lnTo>
                  <a:pt x="39255" y="188506"/>
                </a:lnTo>
                <a:lnTo>
                  <a:pt x="28270" y="202653"/>
                </a:lnTo>
                <a:lnTo>
                  <a:pt x="25133" y="205790"/>
                </a:lnTo>
                <a:lnTo>
                  <a:pt x="17259" y="205790"/>
                </a:lnTo>
                <a:lnTo>
                  <a:pt x="17259" y="201091"/>
                </a:lnTo>
                <a:lnTo>
                  <a:pt x="18834" y="199504"/>
                </a:lnTo>
                <a:lnTo>
                  <a:pt x="37680" y="127254"/>
                </a:lnTo>
                <a:lnTo>
                  <a:pt x="56515" y="127254"/>
                </a:lnTo>
                <a:lnTo>
                  <a:pt x="56515" y="119392"/>
                </a:lnTo>
                <a:close/>
              </a:path>
              <a:path w="340995" h="319405">
                <a:moveTo>
                  <a:pt x="340614" y="226212"/>
                </a:moveTo>
                <a:lnTo>
                  <a:pt x="332778" y="226212"/>
                </a:lnTo>
                <a:lnTo>
                  <a:pt x="325310" y="249555"/>
                </a:lnTo>
                <a:lnTo>
                  <a:pt x="314325" y="265684"/>
                </a:lnTo>
                <a:lnTo>
                  <a:pt x="299212" y="275043"/>
                </a:lnTo>
                <a:lnTo>
                  <a:pt x="279412" y="278066"/>
                </a:lnTo>
                <a:lnTo>
                  <a:pt x="155397" y="278066"/>
                </a:lnTo>
                <a:lnTo>
                  <a:pt x="257416" y="142951"/>
                </a:lnTo>
                <a:lnTo>
                  <a:pt x="167944" y="18859"/>
                </a:lnTo>
                <a:lnTo>
                  <a:pt x="266839" y="18859"/>
                </a:lnTo>
                <a:lnTo>
                  <a:pt x="284505" y="23520"/>
                </a:lnTo>
                <a:lnTo>
                  <a:pt x="294703" y="31026"/>
                </a:lnTo>
                <a:lnTo>
                  <a:pt x="303136" y="43840"/>
                </a:lnTo>
                <a:lnTo>
                  <a:pt x="309219" y="62839"/>
                </a:lnTo>
                <a:lnTo>
                  <a:pt x="309219" y="67551"/>
                </a:lnTo>
                <a:lnTo>
                  <a:pt x="310794" y="72275"/>
                </a:lnTo>
                <a:lnTo>
                  <a:pt x="310794" y="76974"/>
                </a:lnTo>
                <a:lnTo>
                  <a:pt x="318630" y="76974"/>
                </a:lnTo>
                <a:lnTo>
                  <a:pt x="318630" y="0"/>
                </a:lnTo>
                <a:lnTo>
                  <a:pt x="105168" y="0"/>
                </a:lnTo>
                <a:lnTo>
                  <a:pt x="219748" y="157099"/>
                </a:lnTo>
                <a:lnTo>
                  <a:pt x="97320" y="318909"/>
                </a:lnTo>
                <a:lnTo>
                  <a:pt x="324904" y="318909"/>
                </a:lnTo>
                <a:lnTo>
                  <a:pt x="340614" y="226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4" name="object 6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001094" y="2442392"/>
            <a:ext cx="156960" cy="124103"/>
          </a:xfrm>
          <a:prstGeom prst="rect">
            <a:avLst/>
          </a:prstGeom>
        </p:spPr>
      </p:pic>
      <p:grpSp>
        <p:nvGrpSpPr>
          <p:cNvPr id="65" name="object 65"/>
          <p:cNvGrpSpPr/>
          <p:nvPr/>
        </p:nvGrpSpPr>
        <p:grpSpPr>
          <a:xfrm>
            <a:off x="4283635" y="2016673"/>
            <a:ext cx="813435" cy="405765"/>
            <a:chOff x="4283635" y="2016673"/>
            <a:chExt cx="813435" cy="405765"/>
          </a:xfrm>
        </p:grpSpPr>
        <p:sp>
          <p:nvSpPr>
            <p:cNvPr id="66" name="object 66"/>
            <p:cNvSpPr/>
            <p:nvPr/>
          </p:nvSpPr>
          <p:spPr>
            <a:xfrm>
              <a:off x="4283635" y="2016673"/>
              <a:ext cx="80645" cy="405765"/>
            </a:xfrm>
            <a:custGeom>
              <a:avLst/>
              <a:gdLst/>
              <a:ahLst/>
              <a:cxnLst/>
              <a:rect l="l" t="t" r="r" b="b"/>
              <a:pathLst>
                <a:path w="80645" h="405764">
                  <a:moveTo>
                    <a:pt x="80038" y="0"/>
                  </a:moveTo>
                  <a:lnTo>
                    <a:pt x="31522" y="62282"/>
                  </a:lnTo>
                  <a:lnTo>
                    <a:pt x="14611" y="104172"/>
                  </a:lnTo>
                  <a:lnTo>
                    <a:pt x="3803" y="151416"/>
                  </a:lnTo>
                  <a:lnTo>
                    <a:pt x="0" y="202654"/>
                  </a:lnTo>
                  <a:lnTo>
                    <a:pt x="3803" y="253888"/>
                  </a:lnTo>
                  <a:lnTo>
                    <a:pt x="14611" y="299994"/>
                  </a:lnTo>
                  <a:lnTo>
                    <a:pt x="31522" y="340748"/>
                  </a:lnTo>
                  <a:lnTo>
                    <a:pt x="53632" y="375925"/>
                  </a:lnTo>
                  <a:lnTo>
                    <a:pt x="80039" y="405298"/>
                  </a:lnTo>
                  <a:lnTo>
                    <a:pt x="80039" y="397449"/>
                  </a:lnTo>
                  <a:lnTo>
                    <a:pt x="58143" y="365901"/>
                  </a:lnTo>
                  <a:lnTo>
                    <a:pt x="39038" y="324197"/>
                  </a:lnTo>
                  <a:lnTo>
                    <a:pt x="25523" y="270420"/>
                  </a:lnTo>
                  <a:lnTo>
                    <a:pt x="20396" y="202654"/>
                  </a:lnTo>
                  <a:lnTo>
                    <a:pt x="25523" y="133991"/>
                  </a:lnTo>
                  <a:lnTo>
                    <a:pt x="39038" y="78736"/>
                  </a:lnTo>
                  <a:lnTo>
                    <a:pt x="58143" y="36741"/>
                  </a:lnTo>
                  <a:lnTo>
                    <a:pt x="80038" y="7860"/>
                  </a:lnTo>
                  <a:lnTo>
                    <a:pt x="80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88799" y="2087354"/>
              <a:ext cx="499123" cy="296916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914616" y="2225600"/>
              <a:ext cx="44450" cy="104139"/>
            </a:xfrm>
            <a:custGeom>
              <a:avLst/>
              <a:gdLst/>
              <a:ahLst/>
              <a:cxnLst/>
              <a:rect l="l" t="t" r="r" b="b"/>
              <a:pathLst>
                <a:path w="44450" h="104139">
                  <a:moveTo>
                    <a:pt x="28262" y="0"/>
                  </a:moveTo>
                  <a:lnTo>
                    <a:pt x="26693" y="0"/>
                  </a:lnTo>
                  <a:lnTo>
                    <a:pt x="0" y="14152"/>
                  </a:lnTo>
                  <a:lnTo>
                    <a:pt x="0" y="15720"/>
                  </a:lnTo>
                  <a:lnTo>
                    <a:pt x="6275" y="12564"/>
                  </a:lnTo>
                  <a:lnTo>
                    <a:pt x="14120" y="12564"/>
                  </a:lnTo>
                  <a:lnTo>
                    <a:pt x="15689" y="14152"/>
                  </a:lnTo>
                  <a:lnTo>
                    <a:pt x="15689" y="97397"/>
                  </a:lnTo>
                  <a:lnTo>
                    <a:pt x="12551" y="102121"/>
                  </a:lnTo>
                  <a:lnTo>
                    <a:pt x="0" y="102121"/>
                  </a:lnTo>
                  <a:lnTo>
                    <a:pt x="0" y="103689"/>
                  </a:lnTo>
                  <a:lnTo>
                    <a:pt x="43952" y="103689"/>
                  </a:lnTo>
                  <a:lnTo>
                    <a:pt x="43952" y="102121"/>
                  </a:lnTo>
                  <a:lnTo>
                    <a:pt x="31400" y="102121"/>
                  </a:lnTo>
                  <a:lnTo>
                    <a:pt x="28262" y="98965"/>
                  </a:lnTo>
                  <a:lnTo>
                    <a:pt x="282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83672" y="2263312"/>
              <a:ext cx="113029" cy="87968"/>
            </a:xfrm>
            <a:prstGeom prst="rect">
              <a:avLst/>
            </a:prstGeom>
          </p:spPr>
        </p:pic>
      </p:grpSp>
      <p:pic>
        <p:nvPicPr>
          <p:cNvPr id="70" name="object 7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154775" y="2154919"/>
            <a:ext cx="128740" cy="128817"/>
          </a:xfrm>
          <a:prstGeom prst="rect">
            <a:avLst/>
          </a:prstGeom>
        </p:spPr>
      </p:pic>
      <p:grpSp>
        <p:nvGrpSpPr>
          <p:cNvPr id="71" name="object 71"/>
          <p:cNvGrpSpPr/>
          <p:nvPr/>
        </p:nvGrpSpPr>
        <p:grpSpPr>
          <a:xfrm>
            <a:off x="5350876" y="2016673"/>
            <a:ext cx="808990" cy="405765"/>
            <a:chOff x="5350876" y="2016673"/>
            <a:chExt cx="808990" cy="405765"/>
          </a:xfrm>
        </p:grpSpPr>
        <p:pic>
          <p:nvPicPr>
            <p:cNvPr id="72" name="object 7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50876" y="2087354"/>
              <a:ext cx="233882" cy="285919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5609863" y="2261745"/>
              <a:ext cx="44450" cy="104139"/>
            </a:xfrm>
            <a:custGeom>
              <a:avLst/>
              <a:gdLst/>
              <a:ahLst/>
              <a:cxnLst/>
              <a:rect l="l" t="t" r="r" b="b"/>
              <a:pathLst>
                <a:path w="44450" h="104139">
                  <a:moveTo>
                    <a:pt x="29915" y="0"/>
                  </a:moveTo>
                  <a:lnTo>
                    <a:pt x="28450" y="0"/>
                  </a:lnTo>
                  <a:lnTo>
                    <a:pt x="0" y="14131"/>
                  </a:lnTo>
                  <a:lnTo>
                    <a:pt x="0" y="15699"/>
                  </a:lnTo>
                  <a:lnTo>
                    <a:pt x="4811" y="14131"/>
                  </a:lnTo>
                  <a:lnTo>
                    <a:pt x="7949" y="12564"/>
                  </a:lnTo>
                  <a:lnTo>
                    <a:pt x="14225" y="12564"/>
                  </a:lnTo>
                  <a:lnTo>
                    <a:pt x="15898" y="14131"/>
                  </a:lnTo>
                  <a:lnTo>
                    <a:pt x="15899" y="98965"/>
                  </a:lnTo>
                  <a:lnTo>
                    <a:pt x="12551" y="102100"/>
                  </a:lnTo>
                  <a:lnTo>
                    <a:pt x="1673" y="102100"/>
                  </a:lnTo>
                  <a:lnTo>
                    <a:pt x="1673" y="103668"/>
                  </a:lnTo>
                  <a:lnTo>
                    <a:pt x="44140" y="103668"/>
                  </a:lnTo>
                  <a:lnTo>
                    <a:pt x="44140" y="102100"/>
                  </a:lnTo>
                  <a:lnTo>
                    <a:pt x="33053" y="102100"/>
                  </a:lnTo>
                  <a:lnTo>
                    <a:pt x="29915" y="98965"/>
                  </a:lnTo>
                  <a:lnTo>
                    <a:pt x="29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679107" y="2299437"/>
              <a:ext cx="112966" cy="87968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802952" y="2123499"/>
              <a:ext cx="255848" cy="227782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6079301" y="2016673"/>
              <a:ext cx="80645" cy="405765"/>
            </a:xfrm>
            <a:custGeom>
              <a:avLst/>
              <a:gdLst/>
              <a:ahLst/>
              <a:cxnLst/>
              <a:rect l="l" t="t" r="r" b="b"/>
              <a:pathLst>
                <a:path w="80645" h="405764">
                  <a:moveTo>
                    <a:pt x="0" y="0"/>
                  </a:moveTo>
                  <a:lnTo>
                    <a:pt x="0" y="7860"/>
                  </a:lnTo>
                  <a:lnTo>
                    <a:pt x="21619" y="39396"/>
                  </a:lnTo>
                  <a:lnTo>
                    <a:pt x="40218" y="81096"/>
                  </a:lnTo>
                  <a:lnTo>
                    <a:pt x="53247" y="134876"/>
                  </a:lnTo>
                  <a:lnTo>
                    <a:pt x="58156" y="202654"/>
                  </a:lnTo>
                  <a:lnTo>
                    <a:pt x="53247" y="271330"/>
                  </a:lnTo>
                  <a:lnTo>
                    <a:pt x="40218" y="326752"/>
                  </a:lnTo>
                  <a:lnTo>
                    <a:pt x="21619" y="369217"/>
                  </a:lnTo>
                  <a:lnTo>
                    <a:pt x="0" y="399016"/>
                  </a:lnTo>
                  <a:lnTo>
                    <a:pt x="0" y="405298"/>
                  </a:lnTo>
                  <a:lnTo>
                    <a:pt x="48537" y="343015"/>
                  </a:lnTo>
                  <a:lnTo>
                    <a:pt x="65475" y="301129"/>
                  </a:lnTo>
                  <a:lnTo>
                    <a:pt x="76308" y="253890"/>
                  </a:lnTo>
                  <a:lnTo>
                    <a:pt x="80122" y="202654"/>
                  </a:lnTo>
                  <a:lnTo>
                    <a:pt x="76308" y="151410"/>
                  </a:lnTo>
                  <a:lnTo>
                    <a:pt x="65475" y="105298"/>
                  </a:lnTo>
                  <a:lnTo>
                    <a:pt x="48537" y="64543"/>
                  </a:lnTo>
                  <a:lnTo>
                    <a:pt x="26407" y="29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7" name="object 7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247287" y="2154919"/>
            <a:ext cx="128656" cy="128817"/>
          </a:xfrm>
          <a:prstGeom prst="rect">
            <a:avLst/>
          </a:prstGeom>
        </p:spPr>
      </p:pic>
      <p:grpSp>
        <p:nvGrpSpPr>
          <p:cNvPr id="78" name="object 78"/>
          <p:cNvGrpSpPr/>
          <p:nvPr/>
        </p:nvGrpSpPr>
        <p:grpSpPr>
          <a:xfrm>
            <a:off x="6459204" y="2060658"/>
            <a:ext cx="425450" cy="319405"/>
            <a:chOff x="6459204" y="2060658"/>
            <a:chExt cx="425450" cy="319405"/>
          </a:xfrm>
        </p:grpSpPr>
        <p:pic>
          <p:nvPicPr>
            <p:cNvPr id="79" name="object 7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459204" y="2131359"/>
              <a:ext cx="145810" cy="147653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6639741" y="2060658"/>
              <a:ext cx="245110" cy="319405"/>
            </a:xfrm>
            <a:custGeom>
              <a:avLst/>
              <a:gdLst/>
              <a:ahLst/>
              <a:cxnLst/>
              <a:rect l="l" t="t" r="r" b="b"/>
              <a:pathLst>
                <a:path w="245109" h="319405">
                  <a:moveTo>
                    <a:pt x="222794" y="0"/>
                  </a:moveTo>
                  <a:lnTo>
                    <a:pt x="7740" y="0"/>
                  </a:lnTo>
                  <a:lnTo>
                    <a:pt x="122380" y="157102"/>
                  </a:lnTo>
                  <a:lnTo>
                    <a:pt x="0" y="318908"/>
                  </a:lnTo>
                  <a:lnTo>
                    <a:pt x="227397" y="318908"/>
                  </a:lnTo>
                  <a:lnTo>
                    <a:pt x="244760" y="226214"/>
                  </a:lnTo>
                  <a:lnTo>
                    <a:pt x="235346" y="226214"/>
                  </a:lnTo>
                  <a:lnTo>
                    <a:pt x="227835" y="249555"/>
                  </a:lnTo>
                  <a:lnTo>
                    <a:pt x="216833" y="265683"/>
                  </a:lnTo>
                  <a:lnTo>
                    <a:pt x="201751" y="275038"/>
                  </a:lnTo>
                  <a:lnTo>
                    <a:pt x="182001" y="278059"/>
                  </a:lnTo>
                  <a:lnTo>
                    <a:pt x="57947" y="278059"/>
                  </a:lnTo>
                  <a:lnTo>
                    <a:pt x="160035" y="142949"/>
                  </a:lnTo>
                  <a:lnTo>
                    <a:pt x="70499" y="18856"/>
                  </a:lnTo>
                  <a:lnTo>
                    <a:pt x="169449" y="18856"/>
                  </a:lnTo>
                  <a:lnTo>
                    <a:pt x="187084" y="23515"/>
                  </a:lnTo>
                  <a:lnTo>
                    <a:pt x="197246" y="31025"/>
                  </a:lnTo>
                  <a:lnTo>
                    <a:pt x="205644" y="43839"/>
                  </a:lnTo>
                  <a:lnTo>
                    <a:pt x="214845" y="72269"/>
                  </a:lnTo>
                  <a:lnTo>
                    <a:pt x="214845" y="76972"/>
                  </a:lnTo>
                  <a:lnTo>
                    <a:pt x="222795" y="76972"/>
                  </a:lnTo>
                  <a:lnTo>
                    <a:pt x="2227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/>
          <p:nvPr/>
        </p:nvSpPr>
        <p:spPr>
          <a:xfrm>
            <a:off x="6747896" y="2442392"/>
            <a:ext cx="34925" cy="104139"/>
          </a:xfrm>
          <a:custGeom>
            <a:avLst/>
            <a:gdLst/>
            <a:ahLst/>
            <a:cxnLst/>
            <a:rect l="l" t="t" r="r" b="b"/>
            <a:pathLst>
              <a:path w="34925" h="104139">
                <a:moveTo>
                  <a:pt x="29915" y="0"/>
                </a:moveTo>
                <a:lnTo>
                  <a:pt x="21965" y="0"/>
                </a:lnTo>
                <a:lnTo>
                  <a:pt x="18827" y="4714"/>
                </a:lnTo>
                <a:lnTo>
                  <a:pt x="18827" y="14140"/>
                </a:lnTo>
                <a:lnTo>
                  <a:pt x="21965" y="17280"/>
                </a:lnTo>
                <a:lnTo>
                  <a:pt x="29915" y="17280"/>
                </a:lnTo>
                <a:lnTo>
                  <a:pt x="34517" y="14140"/>
                </a:lnTo>
                <a:lnTo>
                  <a:pt x="34517" y="4714"/>
                </a:lnTo>
                <a:lnTo>
                  <a:pt x="29915" y="0"/>
                </a:lnTo>
                <a:close/>
              </a:path>
              <a:path w="34925" h="104139">
                <a:moveTo>
                  <a:pt x="28241" y="34560"/>
                </a:moveTo>
                <a:lnTo>
                  <a:pt x="12551" y="36132"/>
                </a:lnTo>
                <a:lnTo>
                  <a:pt x="9413" y="37702"/>
                </a:lnTo>
                <a:lnTo>
                  <a:pt x="3137" y="37702"/>
                </a:lnTo>
                <a:lnTo>
                  <a:pt x="3137" y="40844"/>
                </a:lnTo>
                <a:lnTo>
                  <a:pt x="12551" y="40844"/>
                </a:lnTo>
                <a:lnTo>
                  <a:pt x="12551" y="48700"/>
                </a:lnTo>
                <a:lnTo>
                  <a:pt x="11087" y="50270"/>
                </a:lnTo>
                <a:lnTo>
                  <a:pt x="4811" y="78546"/>
                </a:lnTo>
                <a:lnTo>
                  <a:pt x="1673" y="86403"/>
                </a:lnTo>
                <a:lnTo>
                  <a:pt x="0" y="92685"/>
                </a:lnTo>
                <a:lnTo>
                  <a:pt x="0" y="102111"/>
                </a:lnTo>
                <a:lnTo>
                  <a:pt x="3137" y="103683"/>
                </a:lnTo>
                <a:lnTo>
                  <a:pt x="7949" y="103683"/>
                </a:lnTo>
                <a:lnTo>
                  <a:pt x="13323" y="102750"/>
                </a:lnTo>
                <a:lnTo>
                  <a:pt x="18304" y="99755"/>
                </a:lnTo>
                <a:lnTo>
                  <a:pt x="20636" y="97399"/>
                </a:lnTo>
                <a:lnTo>
                  <a:pt x="12551" y="97399"/>
                </a:lnTo>
                <a:lnTo>
                  <a:pt x="12551" y="91115"/>
                </a:lnTo>
                <a:lnTo>
                  <a:pt x="14225" y="87973"/>
                </a:lnTo>
                <a:lnTo>
                  <a:pt x="28241" y="34560"/>
                </a:lnTo>
                <a:close/>
              </a:path>
              <a:path w="34925" h="104139">
                <a:moveTo>
                  <a:pt x="26777" y="84831"/>
                </a:moveTo>
                <a:lnTo>
                  <a:pt x="20501" y="94257"/>
                </a:lnTo>
                <a:lnTo>
                  <a:pt x="17363" y="97399"/>
                </a:lnTo>
                <a:lnTo>
                  <a:pt x="20636" y="97399"/>
                </a:lnTo>
                <a:lnTo>
                  <a:pt x="23600" y="94404"/>
                </a:lnTo>
                <a:lnTo>
                  <a:pt x="29915" y="86403"/>
                </a:lnTo>
                <a:lnTo>
                  <a:pt x="26777" y="84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44118" y="2123503"/>
            <a:ext cx="532765" cy="231140"/>
          </a:xfrm>
          <a:custGeom>
            <a:avLst/>
            <a:gdLst/>
            <a:ahLst/>
            <a:cxnLst/>
            <a:rect l="l" t="t" r="r" b="b"/>
            <a:pathLst>
              <a:path w="532765" h="231139">
                <a:moveTo>
                  <a:pt x="100418" y="36131"/>
                </a:moveTo>
                <a:lnTo>
                  <a:pt x="73850" y="0"/>
                </a:lnTo>
                <a:lnTo>
                  <a:pt x="59613" y="0"/>
                </a:lnTo>
                <a:lnTo>
                  <a:pt x="33058" y="36131"/>
                </a:lnTo>
                <a:lnTo>
                  <a:pt x="40792" y="36131"/>
                </a:lnTo>
                <a:lnTo>
                  <a:pt x="67564" y="14135"/>
                </a:lnTo>
                <a:lnTo>
                  <a:pt x="94132" y="36131"/>
                </a:lnTo>
                <a:lnTo>
                  <a:pt x="100418" y="36131"/>
                </a:lnTo>
                <a:close/>
              </a:path>
              <a:path w="532765" h="231139">
                <a:moveTo>
                  <a:pt x="102082" y="128816"/>
                </a:moveTo>
                <a:lnTo>
                  <a:pt x="98945" y="125666"/>
                </a:lnTo>
                <a:lnTo>
                  <a:pt x="97269" y="127254"/>
                </a:lnTo>
                <a:lnTo>
                  <a:pt x="95808" y="128816"/>
                </a:lnTo>
                <a:lnTo>
                  <a:pt x="94132" y="131953"/>
                </a:lnTo>
                <a:lnTo>
                  <a:pt x="87858" y="139814"/>
                </a:lnTo>
                <a:lnTo>
                  <a:pt x="83261" y="142951"/>
                </a:lnTo>
                <a:lnTo>
                  <a:pt x="78447" y="142951"/>
                </a:lnTo>
                <a:lnTo>
                  <a:pt x="76987" y="141389"/>
                </a:lnTo>
                <a:lnTo>
                  <a:pt x="76987" y="136664"/>
                </a:lnTo>
                <a:lnTo>
                  <a:pt x="78447" y="133527"/>
                </a:lnTo>
                <a:lnTo>
                  <a:pt x="80124" y="125666"/>
                </a:lnTo>
                <a:lnTo>
                  <a:pt x="92659" y="80162"/>
                </a:lnTo>
                <a:lnTo>
                  <a:pt x="94132" y="76974"/>
                </a:lnTo>
                <a:lnTo>
                  <a:pt x="94132" y="65976"/>
                </a:lnTo>
                <a:lnTo>
                  <a:pt x="94132" y="59690"/>
                </a:lnTo>
                <a:lnTo>
                  <a:pt x="89535" y="54978"/>
                </a:lnTo>
                <a:lnTo>
                  <a:pt x="80124" y="54978"/>
                </a:lnTo>
                <a:lnTo>
                  <a:pt x="69176" y="57531"/>
                </a:lnTo>
                <a:lnTo>
                  <a:pt x="69303" y="57531"/>
                </a:lnTo>
                <a:lnTo>
                  <a:pt x="57924" y="65582"/>
                </a:lnTo>
                <a:lnTo>
                  <a:pt x="45021" y="80162"/>
                </a:lnTo>
                <a:lnTo>
                  <a:pt x="29908" y="102108"/>
                </a:lnTo>
                <a:lnTo>
                  <a:pt x="43929" y="54978"/>
                </a:lnTo>
                <a:lnTo>
                  <a:pt x="35420" y="56184"/>
                </a:lnTo>
                <a:lnTo>
                  <a:pt x="27660" y="57531"/>
                </a:lnTo>
                <a:lnTo>
                  <a:pt x="7950" y="61252"/>
                </a:lnTo>
                <a:lnTo>
                  <a:pt x="7950" y="64414"/>
                </a:lnTo>
                <a:lnTo>
                  <a:pt x="18821" y="64414"/>
                </a:lnTo>
                <a:lnTo>
                  <a:pt x="21958" y="65976"/>
                </a:lnTo>
                <a:lnTo>
                  <a:pt x="21907" y="74028"/>
                </a:lnTo>
                <a:lnTo>
                  <a:pt x="0" y="150812"/>
                </a:lnTo>
                <a:lnTo>
                  <a:pt x="17360" y="150812"/>
                </a:lnTo>
                <a:lnTo>
                  <a:pt x="33248" y="106845"/>
                </a:lnTo>
                <a:lnTo>
                  <a:pt x="57289" y="74028"/>
                </a:lnTo>
                <a:lnTo>
                  <a:pt x="70713" y="65976"/>
                </a:lnTo>
                <a:lnTo>
                  <a:pt x="75311" y="65976"/>
                </a:lnTo>
                <a:lnTo>
                  <a:pt x="76987" y="67551"/>
                </a:lnTo>
                <a:lnTo>
                  <a:pt x="76936" y="74028"/>
                </a:lnTo>
                <a:lnTo>
                  <a:pt x="75311" y="81673"/>
                </a:lnTo>
                <a:lnTo>
                  <a:pt x="73850" y="89535"/>
                </a:lnTo>
                <a:lnTo>
                  <a:pt x="64427" y="124091"/>
                </a:lnTo>
                <a:lnTo>
                  <a:pt x="61290" y="136664"/>
                </a:lnTo>
                <a:lnTo>
                  <a:pt x="61290" y="149250"/>
                </a:lnTo>
                <a:lnTo>
                  <a:pt x="65900" y="153949"/>
                </a:lnTo>
                <a:lnTo>
                  <a:pt x="70713" y="153949"/>
                </a:lnTo>
                <a:lnTo>
                  <a:pt x="77990" y="152895"/>
                </a:lnTo>
                <a:lnTo>
                  <a:pt x="84594" y="149047"/>
                </a:lnTo>
                <a:lnTo>
                  <a:pt x="90538" y="142951"/>
                </a:lnTo>
                <a:lnTo>
                  <a:pt x="92075" y="141389"/>
                </a:lnTo>
                <a:lnTo>
                  <a:pt x="102082" y="128816"/>
                </a:lnTo>
                <a:close/>
              </a:path>
              <a:path w="532765" h="231139">
                <a:moveTo>
                  <a:pt x="144348" y="190068"/>
                </a:moveTo>
                <a:lnTo>
                  <a:pt x="142875" y="188506"/>
                </a:lnTo>
                <a:lnTo>
                  <a:pt x="134924" y="197929"/>
                </a:lnTo>
                <a:lnTo>
                  <a:pt x="131787" y="201066"/>
                </a:lnTo>
                <a:lnTo>
                  <a:pt x="127190" y="201066"/>
                </a:lnTo>
                <a:lnTo>
                  <a:pt x="127190" y="194792"/>
                </a:lnTo>
                <a:lnTo>
                  <a:pt x="128651" y="191655"/>
                </a:lnTo>
                <a:lnTo>
                  <a:pt x="142875" y="138252"/>
                </a:lnTo>
                <a:lnTo>
                  <a:pt x="127190" y="141389"/>
                </a:lnTo>
                <a:lnTo>
                  <a:pt x="117779" y="141389"/>
                </a:lnTo>
                <a:lnTo>
                  <a:pt x="117779" y="144513"/>
                </a:lnTo>
                <a:lnTo>
                  <a:pt x="127190" y="144513"/>
                </a:lnTo>
                <a:lnTo>
                  <a:pt x="127190" y="152374"/>
                </a:lnTo>
                <a:lnTo>
                  <a:pt x="125514" y="155511"/>
                </a:lnTo>
                <a:lnTo>
                  <a:pt x="119240" y="182232"/>
                </a:lnTo>
                <a:lnTo>
                  <a:pt x="116103" y="191655"/>
                </a:lnTo>
                <a:lnTo>
                  <a:pt x="114642" y="196367"/>
                </a:lnTo>
                <a:lnTo>
                  <a:pt x="114642" y="205790"/>
                </a:lnTo>
                <a:lnTo>
                  <a:pt x="117779" y="208927"/>
                </a:lnTo>
                <a:lnTo>
                  <a:pt x="122377" y="208927"/>
                </a:lnTo>
                <a:lnTo>
                  <a:pt x="127838" y="207975"/>
                </a:lnTo>
                <a:lnTo>
                  <a:pt x="132816" y="204812"/>
                </a:lnTo>
                <a:lnTo>
                  <a:pt x="136182" y="201066"/>
                </a:lnTo>
                <a:lnTo>
                  <a:pt x="138061" y="198983"/>
                </a:lnTo>
                <a:lnTo>
                  <a:pt x="144348" y="190068"/>
                </a:lnTo>
                <a:close/>
              </a:path>
              <a:path w="532765" h="231139">
                <a:moveTo>
                  <a:pt x="149161" y="108394"/>
                </a:moveTo>
                <a:lnTo>
                  <a:pt x="144348" y="105257"/>
                </a:lnTo>
                <a:lnTo>
                  <a:pt x="136601" y="105257"/>
                </a:lnTo>
                <a:lnTo>
                  <a:pt x="133464" y="108394"/>
                </a:lnTo>
                <a:lnTo>
                  <a:pt x="133464" y="117817"/>
                </a:lnTo>
                <a:lnTo>
                  <a:pt x="136601" y="120954"/>
                </a:lnTo>
                <a:lnTo>
                  <a:pt x="144348" y="120954"/>
                </a:lnTo>
                <a:lnTo>
                  <a:pt x="149161" y="117817"/>
                </a:lnTo>
                <a:lnTo>
                  <a:pt x="149161" y="108394"/>
                </a:lnTo>
                <a:close/>
              </a:path>
              <a:path w="532765" h="231139">
                <a:moveTo>
                  <a:pt x="182003" y="196367"/>
                </a:moveTo>
                <a:lnTo>
                  <a:pt x="175729" y="190068"/>
                </a:lnTo>
                <a:lnTo>
                  <a:pt x="163169" y="190068"/>
                </a:lnTo>
                <a:lnTo>
                  <a:pt x="160032" y="194792"/>
                </a:lnTo>
                <a:lnTo>
                  <a:pt x="160032" y="204228"/>
                </a:lnTo>
                <a:lnTo>
                  <a:pt x="163169" y="207365"/>
                </a:lnTo>
                <a:lnTo>
                  <a:pt x="175729" y="207365"/>
                </a:lnTo>
                <a:lnTo>
                  <a:pt x="175729" y="213652"/>
                </a:lnTo>
                <a:lnTo>
                  <a:pt x="171119" y="219925"/>
                </a:lnTo>
                <a:lnTo>
                  <a:pt x="163169" y="226212"/>
                </a:lnTo>
                <a:lnTo>
                  <a:pt x="163169" y="227787"/>
                </a:lnTo>
                <a:lnTo>
                  <a:pt x="170789" y="223431"/>
                </a:lnTo>
                <a:lnTo>
                  <a:pt x="176745" y="217766"/>
                </a:lnTo>
                <a:lnTo>
                  <a:pt x="180619" y="211213"/>
                </a:lnTo>
                <a:lnTo>
                  <a:pt x="182003" y="204228"/>
                </a:lnTo>
                <a:lnTo>
                  <a:pt x="182003" y="196367"/>
                </a:lnTo>
                <a:close/>
              </a:path>
              <a:path w="532765" h="231139">
                <a:moveTo>
                  <a:pt x="260654" y="139814"/>
                </a:moveTo>
                <a:lnTo>
                  <a:pt x="251574" y="132181"/>
                </a:lnTo>
                <a:lnTo>
                  <a:pt x="243344" y="123520"/>
                </a:lnTo>
                <a:lnTo>
                  <a:pt x="236296" y="113957"/>
                </a:lnTo>
                <a:lnTo>
                  <a:pt x="230746" y="103670"/>
                </a:lnTo>
                <a:lnTo>
                  <a:pt x="229273" y="103670"/>
                </a:lnTo>
                <a:lnTo>
                  <a:pt x="223723" y="113957"/>
                </a:lnTo>
                <a:lnTo>
                  <a:pt x="216674" y="123520"/>
                </a:lnTo>
                <a:lnTo>
                  <a:pt x="208445" y="132181"/>
                </a:lnTo>
                <a:lnTo>
                  <a:pt x="199364" y="139814"/>
                </a:lnTo>
                <a:lnTo>
                  <a:pt x="202501" y="142951"/>
                </a:lnTo>
                <a:lnTo>
                  <a:pt x="207314" y="139814"/>
                </a:lnTo>
                <a:lnTo>
                  <a:pt x="213588" y="135089"/>
                </a:lnTo>
                <a:lnTo>
                  <a:pt x="218186" y="130390"/>
                </a:lnTo>
                <a:lnTo>
                  <a:pt x="218186" y="128816"/>
                </a:lnTo>
                <a:lnTo>
                  <a:pt x="222999" y="128816"/>
                </a:lnTo>
                <a:lnTo>
                  <a:pt x="224472" y="130390"/>
                </a:lnTo>
                <a:lnTo>
                  <a:pt x="224472" y="230924"/>
                </a:lnTo>
                <a:lnTo>
                  <a:pt x="235559" y="230924"/>
                </a:lnTo>
                <a:lnTo>
                  <a:pt x="235559" y="130390"/>
                </a:lnTo>
                <a:lnTo>
                  <a:pt x="237020" y="128816"/>
                </a:lnTo>
                <a:lnTo>
                  <a:pt x="241833" y="128816"/>
                </a:lnTo>
                <a:lnTo>
                  <a:pt x="241833" y="130390"/>
                </a:lnTo>
                <a:lnTo>
                  <a:pt x="246430" y="135089"/>
                </a:lnTo>
                <a:lnTo>
                  <a:pt x="252704" y="139814"/>
                </a:lnTo>
                <a:lnTo>
                  <a:pt x="257517" y="142951"/>
                </a:lnTo>
                <a:lnTo>
                  <a:pt x="260654" y="139814"/>
                </a:lnTo>
                <a:close/>
              </a:path>
              <a:path w="532765" h="231139">
                <a:moveTo>
                  <a:pt x="373621" y="128816"/>
                </a:moveTo>
                <a:lnTo>
                  <a:pt x="370484" y="125666"/>
                </a:lnTo>
                <a:lnTo>
                  <a:pt x="367347" y="128816"/>
                </a:lnTo>
                <a:lnTo>
                  <a:pt x="365671" y="131953"/>
                </a:lnTo>
                <a:lnTo>
                  <a:pt x="359397" y="139814"/>
                </a:lnTo>
                <a:lnTo>
                  <a:pt x="356260" y="142951"/>
                </a:lnTo>
                <a:lnTo>
                  <a:pt x="349986" y="142951"/>
                </a:lnTo>
                <a:lnTo>
                  <a:pt x="349986" y="133527"/>
                </a:lnTo>
                <a:lnTo>
                  <a:pt x="353123" y="125666"/>
                </a:lnTo>
                <a:lnTo>
                  <a:pt x="364210" y="80111"/>
                </a:lnTo>
                <a:lnTo>
                  <a:pt x="365671" y="76974"/>
                </a:lnTo>
                <a:lnTo>
                  <a:pt x="367347" y="72250"/>
                </a:lnTo>
                <a:lnTo>
                  <a:pt x="367347" y="59690"/>
                </a:lnTo>
                <a:lnTo>
                  <a:pt x="362534" y="54978"/>
                </a:lnTo>
                <a:lnTo>
                  <a:pt x="353123" y="54978"/>
                </a:lnTo>
                <a:lnTo>
                  <a:pt x="342252" y="57480"/>
                </a:lnTo>
                <a:lnTo>
                  <a:pt x="330454" y="65582"/>
                </a:lnTo>
                <a:lnTo>
                  <a:pt x="317436" y="80162"/>
                </a:lnTo>
                <a:lnTo>
                  <a:pt x="302920" y="102108"/>
                </a:lnTo>
                <a:lnTo>
                  <a:pt x="317144" y="54978"/>
                </a:lnTo>
                <a:lnTo>
                  <a:pt x="315468" y="54978"/>
                </a:lnTo>
                <a:lnTo>
                  <a:pt x="300647" y="57531"/>
                </a:lnTo>
                <a:lnTo>
                  <a:pt x="280949" y="61252"/>
                </a:lnTo>
                <a:lnTo>
                  <a:pt x="280949" y="64414"/>
                </a:lnTo>
                <a:lnTo>
                  <a:pt x="292036" y="64414"/>
                </a:lnTo>
                <a:lnTo>
                  <a:pt x="295173" y="65976"/>
                </a:lnTo>
                <a:lnTo>
                  <a:pt x="295173" y="73837"/>
                </a:lnTo>
                <a:lnTo>
                  <a:pt x="293497" y="73837"/>
                </a:lnTo>
                <a:lnTo>
                  <a:pt x="273215" y="150812"/>
                </a:lnTo>
                <a:lnTo>
                  <a:pt x="290360" y="150812"/>
                </a:lnTo>
                <a:lnTo>
                  <a:pt x="296240" y="129870"/>
                </a:lnTo>
                <a:lnTo>
                  <a:pt x="300799" y="116446"/>
                </a:lnTo>
                <a:lnTo>
                  <a:pt x="305638" y="106845"/>
                </a:lnTo>
                <a:lnTo>
                  <a:pt x="312331" y="97396"/>
                </a:lnTo>
                <a:lnTo>
                  <a:pt x="321437" y="83870"/>
                </a:lnTo>
                <a:lnTo>
                  <a:pt x="329819" y="74028"/>
                </a:lnTo>
                <a:lnTo>
                  <a:pt x="337312" y="68021"/>
                </a:lnTo>
                <a:lnTo>
                  <a:pt x="343712" y="65976"/>
                </a:lnTo>
                <a:lnTo>
                  <a:pt x="346849" y="65976"/>
                </a:lnTo>
                <a:lnTo>
                  <a:pt x="349986" y="67551"/>
                </a:lnTo>
                <a:lnTo>
                  <a:pt x="349986" y="73837"/>
                </a:lnTo>
                <a:lnTo>
                  <a:pt x="348526" y="81673"/>
                </a:lnTo>
                <a:lnTo>
                  <a:pt x="346849" y="89535"/>
                </a:lnTo>
                <a:lnTo>
                  <a:pt x="335965" y="124091"/>
                </a:lnTo>
                <a:lnTo>
                  <a:pt x="332828" y="136664"/>
                </a:lnTo>
                <a:lnTo>
                  <a:pt x="332828" y="149250"/>
                </a:lnTo>
                <a:lnTo>
                  <a:pt x="337439" y="153949"/>
                </a:lnTo>
                <a:lnTo>
                  <a:pt x="343712" y="153949"/>
                </a:lnTo>
                <a:lnTo>
                  <a:pt x="350354" y="152895"/>
                </a:lnTo>
                <a:lnTo>
                  <a:pt x="356857" y="149047"/>
                </a:lnTo>
                <a:lnTo>
                  <a:pt x="364274" y="141363"/>
                </a:lnTo>
                <a:lnTo>
                  <a:pt x="373621" y="128816"/>
                </a:lnTo>
                <a:close/>
              </a:path>
              <a:path w="532765" h="231139">
                <a:moveTo>
                  <a:pt x="373621" y="36131"/>
                </a:moveTo>
                <a:lnTo>
                  <a:pt x="346849" y="0"/>
                </a:lnTo>
                <a:lnTo>
                  <a:pt x="332828" y="0"/>
                </a:lnTo>
                <a:lnTo>
                  <a:pt x="306057" y="36131"/>
                </a:lnTo>
                <a:lnTo>
                  <a:pt x="312331" y="36131"/>
                </a:lnTo>
                <a:lnTo>
                  <a:pt x="339102" y="14135"/>
                </a:lnTo>
                <a:lnTo>
                  <a:pt x="365671" y="36131"/>
                </a:lnTo>
                <a:lnTo>
                  <a:pt x="373621" y="36131"/>
                </a:lnTo>
                <a:close/>
              </a:path>
              <a:path w="532765" h="231139">
                <a:moveTo>
                  <a:pt x="417550" y="190068"/>
                </a:moveTo>
                <a:lnTo>
                  <a:pt x="414413" y="188506"/>
                </a:lnTo>
                <a:lnTo>
                  <a:pt x="408139" y="197929"/>
                </a:lnTo>
                <a:lnTo>
                  <a:pt x="405003" y="201066"/>
                </a:lnTo>
                <a:lnTo>
                  <a:pt x="400189" y="201066"/>
                </a:lnTo>
                <a:lnTo>
                  <a:pt x="400189" y="194792"/>
                </a:lnTo>
                <a:lnTo>
                  <a:pt x="401866" y="191655"/>
                </a:lnTo>
                <a:lnTo>
                  <a:pt x="415886" y="138252"/>
                </a:lnTo>
                <a:lnTo>
                  <a:pt x="414413" y="138252"/>
                </a:lnTo>
                <a:lnTo>
                  <a:pt x="398729" y="141389"/>
                </a:lnTo>
                <a:lnTo>
                  <a:pt x="390779" y="141389"/>
                </a:lnTo>
                <a:lnTo>
                  <a:pt x="390779" y="144513"/>
                </a:lnTo>
                <a:lnTo>
                  <a:pt x="400189" y="144513"/>
                </a:lnTo>
                <a:lnTo>
                  <a:pt x="400189" y="152374"/>
                </a:lnTo>
                <a:lnTo>
                  <a:pt x="398729" y="155511"/>
                </a:lnTo>
                <a:lnTo>
                  <a:pt x="390779" y="182232"/>
                </a:lnTo>
                <a:lnTo>
                  <a:pt x="389318" y="191655"/>
                </a:lnTo>
                <a:lnTo>
                  <a:pt x="387642" y="196367"/>
                </a:lnTo>
                <a:lnTo>
                  <a:pt x="387642" y="205790"/>
                </a:lnTo>
                <a:lnTo>
                  <a:pt x="390779" y="208927"/>
                </a:lnTo>
                <a:lnTo>
                  <a:pt x="395592" y="208927"/>
                </a:lnTo>
                <a:lnTo>
                  <a:pt x="400964" y="207975"/>
                </a:lnTo>
                <a:lnTo>
                  <a:pt x="405942" y="204812"/>
                </a:lnTo>
                <a:lnTo>
                  <a:pt x="409346" y="201066"/>
                </a:lnTo>
                <a:lnTo>
                  <a:pt x="411238" y="198983"/>
                </a:lnTo>
                <a:lnTo>
                  <a:pt x="417550" y="190068"/>
                </a:lnTo>
                <a:close/>
              </a:path>
              <a:path w="532765" h="231139">
                <a:moveTo>
                  <a:pt x="420700" y="108394"/>
                </a:moveTo>
                <a:lnTo>
                  <a:pt x="417550" y="105257"/>
                </a:lnTo>
                <a:lnTo>
                  <a:pt x="409613" y="105257"/>
                </a:lnTo>
                <a:lnTo>
                  <a:pt x="406463" y="108394"/>
                </a:lnTo>
                <a:lnTo>
                  <a:pt x="406463" y="117817"/>
                </a:lnTo>
                <a:lnTo>
                  <a:pt x="409613" y="120954"/>
                </a:lnTo>
                <a:lnTo>
                  <a:pt x="417550" y="120954"/>
                </a:lnTo>
                <a:lnTo>
                  <a:pt x="420700" y="117817"/>
                </a:lnTo>
                <a:lnTo>
                  <a:pt x="420700" y="108394"/>
                </a:lnTo>
                <a:close/>
              </a:path>
              <a:path w="532765" h="231139">
                <a:moveTo>
                  <a:pt x="453745" y="196367"/>
                </a:moveTo>
                <a:lnTo>
                  <a:pt x="448932" y="190068"/>
                </a:lnTo>
                <a:lnTo>
                  <a:pt x="436384" y="190068"/>
                </a:lnTo>
                <a:lnTo>
                  <a:pt x="431571" y="194792"/>
                </a:lnTo>
                <a:lnTo>
                  <a:pt x="431571" y="204228"/>
                </a:lnTo>
                <a:lnTo>
                  <a:pt x="436384" y="207365"/>
                </a:lnTo>
                <a:lnTo>
                  <a:pt x="447471" y="207365"/>
                </a:lnTo>
                <a:lnTo>
                  <a:pt x="447471" y="213652"/>
                </a:lnTo>
                <a:lnTo>
                  <a:pt x="444119" y="219925"/>
                </a:lnTo>
                <a:lnTo>
                  <a:pt x="434708" y="226212"/>
                </a:lnTo>
                <a:lnTo>
                  <a:pt x="436384" y="227787"/>
                </a:lnTo>
                <a:lnTo>
                  <a:pt x="443776" y="223431"/>
                </a:lnTo>
                <a:lnTo>
                  <a:pt x="449224" y="217766"/>
                </a:lnTo>
                <a:lnTo>
                  <a:pt x="452589" y="211213"/>
                </a:lnTo>
                <a:lnTo>
                  <a:pt x="453745" y="204228"/>
                </a:lnTo>
                <a:lnTo>
                  <a:pt x="453745" y="196367"/>
                </a:lnTo>
                <a:close/>
              </a:path>
              <a:path w="532765" h="231139">
                <a:moveTo>
                  <a:pt x="532193" y="193230"/>
                </a:moveTo>
                <a:lnTo>
                  <a:pt x="530517" y="190068"/>
                </a:lnTo>
                <a:lnTo>
                  <a:pt x="524243" y="194792"/>
                </a:lnTo>
                <a:lnTo>
                  <a:pt x="519645" y="199504"/>
                </a:lnTo>
                <a:lnTo>
                  <a:pt x="514832" y="204228"/>
                </a:lnTo>
                <a:lnTo>
                  <a:pt x="513372" y="205790"/>
                </a:lnTo>
                <a:lnTo>
                  <a:pt x="510235" y="205790"/>
                </a:lnTo>
                <a:lnTo>
                  <a:pt x="507098" y="202653"/>
                </a:lnTo>
                <a:lnTo>
                  <a:pt x="507098" y="103670"/>
                </a:lnTo>
                <a:lnTo>
                  <a:pt x="497674" y="103670"/>
                </a:lnTo>
                <a:lnTo>
                  <a:pt x="497674" y="204228"/>
                </a:lnTo>
                <a:lnTo>
                  <a:pt x="496011" y="205790"/>
                </a:lnTo>
                <a:lnTo>
                  <a:pt x="492861" y="205790"/>
                </a:lnTo>
                <a:lnTo>
                  <a:pt x="491401" y="204228"/>
                </a:lnTo>
                <a:lnTo>
                  <a:pt x="489724" y="202653"/>
                </a:lnTo>
                <a:lnTo>
                  <a:pt x="485127" y="197929"/>
                </a:lnTo>
                <a:lnTo>
                  <a:pt x="480314" y="194792"/>
                </a:lnTo>
                <a:lnTo>
                  <a:pt x="475716" y="190068"/>
                </a:lnTo>
                <a:lnTo>
                  <a:pt x="472579" y="193230"/>
                </a:lnTo>
                <a:lnTo>
                  <a:pt x="480923" y="201549"/>
                </a:lnTo>
                <a:lnTo>
                  <a:pt x="489153" y="210312"/>
                </a:lnTo>
                <a:lnTo>
                  <a:pt x="496519" y="219951"/>
                </a:lnTo>
                <a:lnTo>
                  <a:pt x="502285" y="230924"/>
                </a:lnTo>
                <a:lnTo>
                  <a:pt x="503961" y="230924"/>
                </a:lnTo>
                <a:lnTo>
                  <a:pt x="509460" y="219951"/>
                </a:lnTo>
                <a:lnTo>
                  <a:pt x="516267" y="210312"/>
                </a:lnTo>
                <a:lnTo>
                  <a:pt x="520255" y="205790"/>
                </a:lnTo>
                <a:lnTo>
                  <a:pt x="523989" y="201549"/>
                </a:lnTo>
                <a:lnTo>
                  <a:pt x="532193" y="193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3" name="object 83"/>
          <p:cNvGrpSpPr/>
          <p:nvPr/>
        </p:nvGrpSpPr>
        <p:grpSpPr>
          <a:xfrm>
            <a:off x="4654307" y="2688819"/>
            <a:ext cx="1215390" cy="342900"/>
            <a:chOff x="4654307" y="2688819"/>
            <a:chExt cx="1215390" cy="342900"/>
          </a:xfrm>
        </p:grpSpPr>
        <p:sp>
          <p:nvSpPr>
            <p:cNvPr id="84" name="object 84"/>
            <p:cNvSpPr/>
            <p:nvPr/>
          </p:nvSpPr>
          <p:spPr>
            <a:xfrm>
              <a:off x="4689700" y="2729220"/>
              <a:ext cx="78740" cy="43815"/>
            </a:xfrm>
            <a:custGeom>
              <a:avLst/>
              <a:gdLst/>
              <a:ahLst/>
              <a:cxnLst/>
              <a:rect l="l" t="t" r="r" b="b"/>
              <a:pathLst>
                <a:path w="78739" h="43814">
                  <a:moveTo>
                    <a:pt x="47193" y="0"/>
                  </a:moveTo>
                  <a:lnTo>
                    <a:pt x="30970" y="0"/>
                  </a:lnTo>
                  <a:lnTo>
                    <a:pt x="0" y="43392"/>
                  </a:lnTo>
                  <a:lnTo>
                    <a:pt x="8849" y="43392"/>
                  </a:lnTo>
                  <a:lnTo>
                    <a:pt x="38344" y="16471"/>
                  </a:lnTo>
                  <a:lnTo>
                    <a:pt x="69320" y="43392"/>
                  </a:lnTo>
                  <a:lnTo>
                    <a:pt x="78162" y="43392"/>
                  </a:lnTo>
                  <a:lnTo>
                    <a:pt x="47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654307" y="2792075"/>
              <a:ext cx="308223" cy="202019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278120" y="2688831"/>
              <a:ext cx="591820" cy="342900"/>
            </a:xfrm>
            <a:custGeom>
              <a:avLst/>
              <a:gdLst/>
              <a:ahLst/>
              <a:cxnLst/>
              <a:rect l="l" t="t" r="r" b="b"/>
              <a:pathLst>
                <a:path w="591820" h="342900">
                  <a:moveTo>
                    <a:pt x="97332" y="83781"/>
                  </a:moveTo>
                  <a:lnTo>
                    <a:pt x="64897" y="40398"/>
                  </a:lnTo>
                  <a:lnTo>
                    <a:pt x="50139" y="40398"/>
                  </a:lnTo>
                  <a:lnTo>
                    <a:pt x="19177" y="83781"/>
                  </a:lnTo>
                  <a:lnTo>
                    <a:pt x="28016" y="83781"/>
                  </a:lnTo>
                  <a:lnTo>
                    <a:pt x="57518" y="56870"/>
                  </a:lnTo>
                  <a:lnTo>
                    <a:pt x="88493" y="83781"/>
                  </a:lnTo>
                  <a:lnTo>
                    <a:pt x="97332" y="83781"/>
                  </a:lnTo>
                  <a:close/>
                </a:path>
                <a:path w="591820" h="342900">
                  <a:moveTo>
                    <a:pt x="98806" y="124206"/>
                  </a:moveTo>
                  <a:lnTo>
                    <a:pt x="96735" y="115874"/>
                  </a:lnTo>
                  <a:lnTo>
                    <a:pt x="91071" y="109232"/>
                  </a:lnTo>
                  <a:lnTo>
                    <a:pt x="82638" y="104838"/>
                  </a:lnTo>
                  <a:lnTo>
                    <a:pt x="72263" y="103251"/>
                  </a:lnTo>
                  <a:lnTo>
                    <a:pt x="61252" y="104343"/>
                  </a:lnTo>
                  <a:lnTo>
                    <a:pt x="18669" y="132003"/>
                  </a:lnTo>
                  <a:lnTo>
                    <a:pt x="0" y="179565"/>
                  </a:lnTo>
                  <a:lnTo>
                    <a:pt x="2451" y="196380"/>
                  </a:lnTo>
                  <a:lnTo>
                    <a:pt x="9588" y="208559"/>
                  </a:lnTo>
                  <a:lnTo>
                    <a:pt x="21170" y="215976"/>
                  </a:lnTo>
                  <a:lnTo>
                    <a:pt x="36880" y="218465"/>
                  </a:lnTo>
                  <a:lnTo>
                    <a:pt x="50050" y="217004"/>
                  </a:lnTo>
                  <a:lnTo>
                    <a:pt x="84074" y="191554"/>
                  </a:lnTo>
                  <a:lnTo>
                    <a:pt x="70370" y="198132"/>
                  </a:lnTo>
                  <a:lnTo>
                    <a:pt x="61937" y="204635"/>
                  </a:lnTo>
                  <a:lnTo>
                    <a:pt x="53505" y="208330"/>
                  </a:lnTo>
                  <a:lnTo>
                    <a:pt x="44246" y="209499"/>
                  </a:lnTo>
                  <a:lnTo>
                    <a:pt x="34340" y="207581"/>
                  </a:lnTo>
                  <a:lnTo>
                    <a:pt x="26924" y="202018"/>
                  </a:lnTo>
                  <a:lnTo>
                    <a:pt x="22263" y="193090"/>
                  </a:lnTo>
                  <a:lnTo>
                    <a:pt x="20650" y="181063"/>
                  </a:lnTo>
                  <a:lnTo>
                    <a:pt x="22263" y="164350"/>
                  </a:lnTo>
                  <a:lnTo>
                    <a:pt x="44246" y="121221"/>
                  </a:lnTo>
                  <a:lnTo>
                    <a:pt x="70789" y="109232"/>
                  </a:lnTo>
                  <a:lnTo>
                    <a:pt x="76682" y="109232"/>
                  </a:lnTo>
                  <a:lnTo>
                    <a:pt x="81114" y="110731"/>
                  </a:lnTo>
                  <a:lnTo>
                    <a:pt x="81114" y="119697"/>
                  </a:lnTo>
                  <a:lnTo>
                    <a:pt x="76682" y="122707"/>
                  </a:lnTo>
                  <a:lnTo>
                    <a:pt x="76682" y="131686"/>
                  </a:lnTo>
                  <a:lnTo>
                    <a:pt x="79641" y="136169"/>
                  </a:lnTo>
                  <a:lnTo>
                    <a:pt x="92913" y="136169"/>
                  </a:lnTo>
                  <a:lnTo>
                    <a:pt x="98806" y="131686"/>
                  </a:lnTo>
                  <a:lnTo>
                    <a:pt x="98806" y="124206"/>
                  </a:lnTo>
                  <a:close/>
                </a:path>
                <a:path w="591820" h="342900">
                  <a:moveTo>
                    <a:pt x="144526" y="299288"/>
                  </a:moveTo>
                  <a:lnTo>
                    <a:pt x="143052" y="296278"/>
                  </a:lnTo>
                  <a:lnTo>
                    <a:pt x="135686" y="306768"/>
                  </a:lnTo>
                  <a:lnTo>
                    <a:pt x="131254" y="311251"/>
                  </a:lnTo>
                  <a:lnTo>
                    <a:pt x="126834" y="311251"/>
                  </a:lnTo>
                  <a:lnTo>
                    <a:pt x="125361" y="309765"/>
                  </a:lnTo>
                  <a:lnTo>
                    <a:pt x="125361" y="305269"/>
                  </a:lnTo>
                  <a:lnTo>
                    <a:pt x="126834" y="303771"/>
                  </a:lnTo>
                  <a:lnTo>
                    <a:pt x="126834" y="300786"/>
                  </a:lnTo>
                  <a:lnTo>
                    <a:pt x="143052" y="239433"/>
                  </a:lnTo>
                  <a:lnTo>
                    <a:pt x="143052" y="237934"/>
                  </a:lnTo>
                  <a:lnTo>
                    <a:pt x="132041" y="240525"/>
                  </a:lnTo>
                  <a:lnTo>
                    <a:pt x="124625" y="241858"/>
                  </a:lnTo>
                  <a:lnTo>
                    <a:pt x="118668" y="242417"/>
                  </a:lnTo>
                  <a:lnTo>
                    <a:pt x="115036" y="242417"/>
                  </a:lnTo>
                  <a:lnTo>
                    <a:pt x="115036" y="245414"/>
                  </a:lnTo>
                  <a:lnTo>
                    <a:pt x="123888" y="245414"/>
                  </a:lnTo>
                  <a:lnTo>
                    <a:pt x="125361" y="246913"/>
                  </a:lnTo>
                  <a:lnTo>
                    <a:pt x="125361" y="254381"/>
                  </a:lnTo>
                  <a:lnTo>
                    <a:pt x="123888" y="257378"/>
                  </a:lnTo>
                  <a:lnTo>
                    <a:pt x="116509" y="290296"/>
                  </a:lnTo>
                  <a:lnTo>
                    <a:pt x="113563" y="299288"/>
                  </a:lnTo>
                  <a:lnTo>
                    <a:pt x="112090" y="305269"/>
                  </a:lnTo>
                  <a:lnTo>
                    <a:pt x="112090" y="315747"/>
                  </a:lnTo>
                  <a:lnTo>
                    <a:pt x="115036" y="318744"/>
                  </a:lnTo>
                  <a:lnTo>
                    <a:pt x="120929" y="318744"/>
                  </a:lnTo>
                  <a:lnTo>
                    <a:pt x="127114" y="317804"/>
                  </a:lnTo>
                  <a:lnTo>
                    <a:pt x="132727" y="314629"/>
                  </a:lnTo>
                  <a:lnTo>
                    <a:pt x="135902" y="311251"/>
                  </a:lnTo>
                  <a:lnTo>
                    <a:pt x="138353" y="308635"/>
                  </a:lnTo>
                  <a:lnTo>
                    <a:pt x="144526" y="299288"/>
                  </a:lnTo>
                  <a:close/>
                </a:path>
                <a:path w="591820" h="342900">
                  <a:moveTo>
                    <a:pt x="150431" y="205016"/>
                  </a:moveTo>
                  <a:lnTo>
                    <a:pt x="145999" y="200520"/>
                  </a:lnTo>
                  <a:lnTo>
                    <a:pt x="135686" y="200520"/>
                  </a:lnTo>
                  <a:lnTo>
                    <a:pt x="132740" y="203517"/>
                  </a:lnTo>
                  <a:lnTo>
                    <a:pt x="132740" y="215480"/>
                  </a:lnTo>
                  <a:lnTo>
                    <a:pt x="135686" y="218465"/>
                  </a:lnTo>
                  <a:lnTo>
                    <a:pt x="145999" y="218465"/>
                  </a:lnTo>
                  <a:lnTo>
                    <a:pt x="150431" y="215480"/>
                  </a:lnTo>
                  <a:lnTo>
                    <a:pt x="150431" y="205016"/>
                  </a:lnTo>
                  <a:close/>
                </a:path>
                <a:path w="591820" h="342900">
                  <a:moveTo>
                    <a:pt x="181406" y="37401"/>
                  </a:moveTo>
                  <a:lnTo>
                    <a:pt x="178447" y="34417"/>
                  </a:lnTo>
                  <a:lnTo>
                    <a:pt x="169595" y="34417"/>
                  </a:lnTo>
                  <a:lnTo>
                    <a:pt x="165176" y="35902"/>
                  </a:lnTo>
                  <a:lnTo>
                    <a:pt x="157810" y="38900"/>
                  </a:lnTo>
                  <a:lnTo>
                    <a:pt x="156324" y="40398"/>
                  </a:lnTo>
                  <a:lnTo>
                    <a:pt x="148958" y="40398"/>
                  </a:lnTo>
                  <a:lnTo>
                    <a:pt x="148958" y="29921"/>
                  </a:lnTo>
                  <a:lnTo>
                    <a:pt x="150431" y="26936"/>
                  </a:lnTo>
                  <a:lnTo>
                    <a:pt x="153377" y="16471"/>
                  </a:lnTo>
                  <a:lnTo>
                    <a:pt x="156324" y="10464"/>
                  </a:lnTo>
                  <a:lnTo>
                    <a:pt x="156324" y="4483"/>
                  </a:lnTo>
                  <a:lnTo>
                    <a:pt x="151904" y="0"/>
                  </a:lnTo>
                  <a:lnTo>
                    <a:pt x="143052" y="0"/>
                  </a:lnTo>
                  <a:lnTo>
                    <a:pt x="138633" y="4483"/>
                  </a:lnTo>
                  <a:lnTo>
                    <a:pt x="138633" y="10464"/>
                  </a:lnTo>
                  <a:lnTo>
                    <a:pt x="141579" y="16471"/>
                  </a:lnTo>
                  <a:lnTo>
                    <a:pt x="144526" y="26936"/>
                  </a:lnTo>
                  <a:lnTo>
                    <a:pt x="145999" y="29921"/>
                  </a:lnTo>
                  <a:lnTo>
                    <a:pt x="145999" y="40398"/>
                  </a:lnTo>
                  <a:lnTo>
                    <a:pt x="138633" y="40398"/>
                  </a:lnTo>
                  <a:lnTo>
                    <a:pt x="137160" y="38900"/>
                  </a:lnTo>
                  <a:lnTo>
                    <a:pt x="129781" y="35902"/>
                  </a:lnTo>
                  <a:lnTo>
                    <a:pt x="125361" y="34417"/>
                  </a:lnTo>
                  <a:lnTo>
                    <a:pt x="116509" y="34417"/>
                  </a:lnTo>
                  <a:lnTo>
                    <a:pt x="113563" y="37401"/>
                  </a:lnTo>
                  <a:lnTo>
                    <a:pt x="113563" y="46380"/>
                  </a:lnTo>
                  <a:lnTo>
                    <a:pt x="116509" y="49390"/>
                  </a:lnTo>
                  <a:lnTo>
                    <a:pt x="125361" y="49390"/>
                  </a:lnTo>
                  <a:lnTo>
                    <a:pt x="129781" y="47879"/>
                  </a:lnTo>
                  <a:lnTo>
                    <a:pt x="137160" y="44881"/>
                  </a:lnTo>
                  <a:lnTo>
                    <a:pt x="140106" y="43383"/>
                  </a:lnTo>
                  <a:lnTo>
                    <a:pt x="145999" y="43383"/>
                  </a:lnTo>
                  <a:lnTo>
                    <a:pt x="145478" y="55270"/>
                  </a:lnTo>
                  <a:lnTo>
                    <a:pt x="143979" y="64338"/>
                  </a:lnTo>
                  <a:lnTo>
                    <a:pt x="141655" y="71170"/>
                  </a:lnTo>
                  <a:lnTo>
                    <a:pt x="138633" y="76314"/>
                  </a:lnTo>
                  <a:lnTo>
                    <a:pt x="141655" y="86995"/>
                  </a:lnTo>
                  <a:lnTo>
                    <a:pt x="143979" y="100076"/>
                  </a:lnTo>
                  <a:lnTo>
                    <a:pt x="145478" y="113982"/>
                  </a:lnTo>
                  <a:lnTo>
                    <a:pt x="145999" y="127203"/>
                  </a:lnTo>
                  <a:lnTo>
                    <a:pt x="145999" y="148132"/>
                  </a:lnTo>
                  <a:lnTo>
                    <a:pt x="148958" y="148132"/>
                  </a:lnTo>
                  <a:lnTo>
                    <a:pt x="148958" y="127203"/>
                  </a:lnTo>
                  <a:lnTo>
                    <a:pt x="149479" y="111671"/>
                  </a:lnTo>
                  <a:lnTo>
                    <a:pt x="150977" y="98386"/>
                  </a:lnTo>
                  <a:lnTo>
                    <a:pt x="153301" y="86791"/>
                  </a:lnTo>
                  <a:lnTo>
                    <a:pt x="156324" y="76314"/>
                  </a:lnTo>
                  <a:lnTo>
                    <a:pt x="153301" y="71170"/>
                  </a:lnTo>
                  <a:lnTo>
                    <a:pt x="150977" y="64338"/>
                  </a:lnTo>
                  <a:lnTo>
                    <a:pt x="149479" y="55270"/>
                  </a:lnTo>
                  <a:lnTo>
                    <a:pt x="148958" y="43383"/>
                  </a:lnTo>
                  <a:lnTo>
                    <a:pt x="156324" y="43383"/>
                  </a:lnTo>
                  <a:lnTo>
                    <a:pt x="157810" y="44881"/>
                  </a:lnTo>
                  <a:lnTo>
                    <a:pt x="165176" y="47879"/>
                  </a:lnTo>
                  <a:lnTo>
                    <a:pt x="169595" y="49390"/>
                  </a:lnTo>
                  <a:lnTo>
                    <a:pt x="178447" y="49390"/>
                  </a:lnTo>
                  <a:lnTo>
                    <a:pt x="181406" y="46380"/>
                  </a:lnTo>
                  <a:lnTo>
                    <a:pt x="181406" y="37401"/>
                  </a:lnTo>
                  <a:close/>
                </a:path>
                <a:path w="591820" h="342900">
                  <a:moveTo>
                    <a:pt x="187299" y="305269"/>
                  </a:moveTo>
                  <a:lnTo>
                    <a:pt x="181406" y="299288"/>
                  </a:lnTo>
                  <a:lnTo>
                    <a:pt x="166649" y="299288"/>
                  </a:lnTo>
                  <a:lnTo>
                    <a:pt x="162229" y="303771"/>
                  </a:lnTo>
                  <a:lnTo>
                    <a:pt x="162229" y="315747"/>
                  </a:lnTo>
                  <a:lnTo>
                    <a:pt x="166649" y="318744"/>
                  </a:lnTo>
                  <a:lnTo>
                    <a:pt x="174028" y="318744"/>
                  </a:lnTo>
                  <a:lnTo>
                    <a:pt x="176974" y="317246"/>
                  </a:lnTo>
                  <a:lnTo>
                    <a:pt x="179920" y="317246"/>
                  </a:lnTo>
                  <a:lnTo>
                    <a:pt x="179920" y="326224"/>
                  </a:lnTo>
                  <a:lnTo>
                    <a:pt x="175501" y="332206"/>
                  </a:lnTo>
                  <a:lnTo>
                    <a:pt x="165176" y="339686"/>
                  </a:lnTo>
                  <a:lnTo>
                    <a:pt x="166649" y="342684"/>
                  </a:lnTo>
                  <a:lnTo>
                    <a:pt x="175475" y="337400"/>
                  </a:lnTo>
                  <a:lnTo>
                    <a:pt x="181952" y="330708"/>
                  </a:lnTo>
                  <a:lnTo>
                    <a:pt x="185940" y="322897"/>
                  </a:lnTo>
                  <a:lnTo>
                    <a:pt x="187299" y="314248"/>
                  </a:lnTo>
                  <a:lnTo>
                    <a:pt x="187299" y="305269"/>
                  </a:lnTo>
                  <a:close/>
                </a:path>
                <a:path w="591820" h="342900">
                  <a:moveTo>
                    <a:pt x="290537" y="240931"/>
                  </a:moveTo>
                  <a:lnTo>
                    <a:pt x="256616" y="240931"/>
                  </a:lnTo>
                  <a:lnTo>
                    <a:pt x="233781" y="245770"/>
                  </a:lnTo>
                  <a:lnTo>
                    <a:pt x="216611" y="258318"/>
                  </a:lnTo>
                  <a:lnTo>
                    <a:pt x="205803" y="275640"/>
                  </a:lnTo>
                  <a:lnTo>
                    <a:pt x="202044" y="294792"/>
                  </a:lnTo>
                  <a:lnTo>
                    <a:pt x="203682" y="304850"/>
                  </a:lnTo>
                  <a:lnTo>
                    <a:pt x="208495" y="312381"/>
                  </a:lnTo>
                  <a:lnTo>
                    <a:pt x="216357" y="317106"/>
                  </a:lnTo>
                  <a:lnTo>
                    <a:pt x="227114" y="318744"/>
                  </a:lnTo>
                  <a:lnTo>
                    <a:pt x="242138" y="315747"/>
                  </a:lnTo>
                  <a:lnTo>
                    <a:pt x="274307" y="278333"/>
                  </a:lnTo>
                  <a:lnTo>
                    <a:pt x="263118" y="260654"/>
                  </a:lnTo>
                  <a:lnTo>
                    <a:pt x="259562" y="256222"/>
                  </a:lnTo>
                  <a:lnTo>
                    <a:pt x="259562" y="278333"/>
                  </a:lnTo>
                  <a:lnTo>
                    <a:pt x="257441" y="289864"/>
                  </a:lnTo>
                  <a:lnTo>
                    <a:pt x="251460" y="302082"/>
                  </a:lnTo>
                  <a:lnTo>
                    <a:pt x="242150" y="311797"/>
                  </a:lnTo>
                  <a:lnTo>
                    <a:pt x="230073" y="315747"/>
                  </a:lnTo>
                  <a:lnTo>
                    <a:pt x="222694" y="315747"/>
                  </a:lnTo>
                  <a:lnTo>
                    <a:pt x="216801" y="309765"/>
                  </a:lnTo>
                  <a:lnTo>
                    <a:pt x="216801" y="299288"/>
                  </a:lnTo>
                  <a:lnTo>
                    <a:pt x="220205" y="281533"/>
                  </a:lnTo>
                  <a:lnTo>
                    <a:pt x="228600" y="267296"/>
                  </a:lnTo>
                  <a:lnTo>
                    <a:pt x="239191" y="257822"/>
                  </a:lnTo>
                  <a:lnTo>
                    <a:pt x="249237" y="254381"/>
                  </a:lnTo>
                  <a:lnTo>
                    <a:pt x="253415" y="257822"/>
                  </a:lnTo>
                  <a:lnTo>
                    <a:pt x="256616" y="262991"/>
                  </a:lnTo>
                  <a:lnTo>
                    <a:pt x="258787" y="269963"/>
                  </a:lnTo>
                  <a:lnTo>
                    <a:pt x="259562" y="278333"/>
                  </a:lnTo>
                  <a:lnTo>
                    <a:pt x="259562" y="256222"/>
                  </a:lnTo>
                  <a:lnTo>
                    <a:pt x="258089" y="254381"/>
                  </a:lnTo>
                  <a:lnTo>
                    <a:pt x="287591" y="254381"/>
                  </a:lnTo>
                  <a:lnTo>
                    <a:pt x="290537" y="240931"/>
                  </a:lnTo>
                  <a:close/>
                </a:path>
                <a:path w="591820" h="342900">
                  <a:moveTo>
                    <a:pt x="396709" y="83781"/>
                  </a:moveTo>
                  <a:lnTo>
                    <a:pt x="365747" y="40398"/>
                  </a:lnTo>
                  <a:lnTo>
                    <a:pt x="349516" y="40398"/>
                  </a:lnTo>
                  <a:lnTo>
                    <a:pt x="318554" y="83781"/>
                  </a:lnTo>
                  <a:lnTo>
                    <a:pt x="327406" y="83781"/>
                  </a:lnTo>
                  <a:lnTo>
                    <a:pt x="358381" y="56870"/>
                  </a:lnTo>
                  <a:lnTo>
                    <a:pt x="387870" y="83781"/>
                  </a:lnTo>
                  <a:lnTo>
                    <a:pt x="396709" y="83781"/>
                  </a:lnTo>
                  <a:close/>
                </a:path>
                <a:path w="591820" h="342900">
                  <a:moveTo>
                    <a:pt x="398183" y="124206"/>
                  </a:moveTo>
                  <a:lnTo>
                    <a:pt x="396341" y="115874"/>
                  </a:lnTo>
                  <a:lnTo>
                    <a:pt x="391185" y="109232"/>
                  </a:lnTo>
                  <a:lnTo>
                    <a:pt x="383247" y="104838"/>
                  </a:lnTo>
                  <a:lnTo>
                    <a:pt x="373113" y="103251"/>
                  </a:lnTo>
                  <a:lnTo>
                    <a:pt x="361454" y="104343"/>
                  </a:lnTo>
                  <a:lnTo>
                    <a:pt x="318046" y="132003"/>
                  </a:lnTo>
                  <a:lnTo>
                    <a:pt x="299377" y="179565"/>
                  </a:lnTo>
                  <a:lnTo>
                    <a:pt x="302031" y="196380"/>
                  </a:lnTo>
                  <a:lnTo>
                    <a:pt x="309511" y="208559"/>
                  </a:lnTo>
                  <a:lnTo>
                    <a:pt x="321157" y="215976"/>
                  </a:lnTo>
                  <a:lnTo>
                    <a:pt x="336257" y="218465"/>
                  </a:lnTo>
                  <a:lnTo>
                    <a:pt x="349643" y="217004"/>
                  </a:lnTo>
                  <a:lnTo>
                    <a:pt x="383451" y="191554"/>
                  </a:lnTo>
                  <a:lnTo>
                    <a:pt x="371005" y="198132"/>
                  </a:lnTo>
                  <a:lnTo>
                    <a:pt x="362064" y="204635"/>
                  </a:lnTo>
                  <a:lnTo>
                    <a:pt x="353123" y="208330"/>
                  </a:lnTo>
                  <a:lnTo>
                    <a:pt x="343623" y="209499"/>
                  </a:lnTo>
                  <a:lnTo>
                    <a:pt x="333946" y="207581"/>
                  </a:lnTo>
                  <a:lnTo>
                    <a:pt x="327037" y="202018"/>
                  </a:lnTo>
                  <a:lnTo>
                    <a:pt x="322884" y="193090"/>
                  </a:lnTo>
                  <a:lnTo>
                    <a:pt x="321500" y="181063"/>
                  </a:lnTo>
                  <a:lnTo>
                    <a:pt x="323088" y="164350"/>
                  </a:lnTo>
                  <a:lnTo>
                    <a:pt x="343623" y="121221"/>
                  </a:lnTo>
                  <a:lnTo>
                    <a:pt x="371640" y="109232"/>
                  </a:lnTo>
                  <a:lnTo>
                    <a:pt x="377558" y="109232"/>
                  </a:lnTo>
                  <a:lnTo>
                    <a:pt x="380504" y="110731"/>
                  </a:lnTo>
                  <a:lnTo>
                    <a:pt x="380504" y="119697"/>
                  </a:lnTo>
                  <a:lnTo>
                    <a:pt x="377558" y="122707"/>
                  </a:lnTo>
                  <a:lnTo>
                    <a:pt x="377558" y="131686"/>
                  </a:lnTo>
                  <a:lnTo>
                    <a:pt x="379031" y="136169"/>
                  </a:lnTo>
                  <a:lnTo>
                    <a:pt x="393763" y="136169"/>
                  </a:lnTo>
                  <a:lnTo>
                    <a:pt x="398183" y="131686"/>
                  </a:lnTo>
                  <a:lnTo>
                    <a:pt x="398183" y="124206"/>
                  </a:lnTo>
                  <a:close/>
                </a:path>
                <a:path w="591820" h="342900">
                  <a:moveTo>
                    <a:pt x="445376" y="261886"/>
                  </a:moveTo>
                  <a:lnTo>
                    <a:pt x="442429" y="258876"/>
                  </a:lnTo>
                  <a:lnTo>
                    <a:pt x="435063" y="269367"/>
                  </a:lnTo>
                  <a:lnTo>
                    <a:pt x="430644" y="273850"/>
                  </a:lnTo>
                  <a:lnTo>
                    <a:pt x="426224" y="273850"/>
                  </a:lnTo>
                  <a:lnTo>
                    <a:pt x="424751" y="272351"/>
                  </a:lnTo>
                  <a:lnTo>
                    <a:pt x="424751" y="267868"/>
                  </a:lnTo>
                  <a:lnTo>
                    <a:pt x="426224" y="266369"/>
                  </a:lnTo>
                  <a:lnTo>
                    <a:pt x="427697" y="263385"/>
                  </a:lnTo>
                  <a:lnTo>
                    <a:pt x="443903" y="200520"/>
                  </a:lnTo>
                  <a:lnTo>
                    <a:pt x="442429" y="200520"/>
                  </a:lnTo>
                  <a:lnTo>
                    <a:pt x="431622" y="202488"/>
                  </a:lnTo>
                  <a:lnTo>
                    <a:pt x="424548" y="203885"/>
                  </a:lnTo>
                  <a:lnTo>
                    <a:pt x="419404" y="204736"/>
                  </a:lnTo>
                  <a:lnTo>
                    <a:pt x="414413" y="205016"/>
                  </a:lnTo>
                  <a:lnTo>
                    <a:pt x="414413" y="208000"/>
                  </a:lnTo>
                  <a:lnTo>
                    <a:pt x="426224" y="208000"/>
                  </a:lnTo>
                  <a:lnTo>
                    <a:pt x="426224" y="213982"/>
                  </a:lnTo>
                  <a:lnTo>
                    <a:pt x="424751" y="216979"/>
                  </a:lnTo>
                  <a:lnTo>
                    <a:pt x="424751" y="219964"/>
                  </a:lnTo>
                  <a:lnTo>
                    <a:pt x="412940" y="261886"/>
                  </a:lnTo>
                  <a:lnTo>
                    <a:pt x="411467" y="267868"/>
                  </a:lnTo>
                  <a:lnTo>
                    <a:pt x="411467" y="278333"/>
                  </a:lnTo>
                  <a:lnTo>
                    <a:pt x="414413" y="281330"/>
                  </a:lnTo>
                  <a:lnTo>
                    <a:pt x="420306" y="281330"/>
                  </a:lnTo>
                  <a:lnTo>
                    <a:pt x="426516" y="280390"/>
                  </a:lnTo>
                  <a:lnTo>
                    <a:pt x="432295" y="277215"/>
                  </a:lnTo>
                  <a:lnTo>
                    <a:pt x="435698" y="273850"/>
                  </a:lnTo>
                  <a:lnTo>
                    <a:pt x="438353" y="271233"/>
                  </a:lnTo>
                  <a:lnTo>
                    <a:pt x="445376" y="261886"/>
                  </a:lnTo>
                  <a:close/>
                </a:path>
                <a:path w="591820" h="342900">
                  <a:moveTo>
                    <a:pt x="449821" y="167601"/>
                  </a:moveTo>
                  <a:lnTo>
                    <a:pt x="445376" y="161620"/>
                  </a:lnTo>
                  <a:lnTo>
                    <a:pt x="436537" y="161620"/>
                  </a:lnTo>
                  <a:lnTo>
                    <a:pt x="433590" y="166103"/>
                  </a:lnTo>
                  <a:lnTo>
                    <a:pt x="433590" y="178066"/>
                  </a:lnTo>
                  <a:lnTo>
                    <a:pt x="436537" y="181063"/>
                  </a:lnTo>
                  <a:lnTo>
                    <a:pt x="445376" y="181063"/>
                  </a:lnTo>
                  <a:lnTo>
                    <a:pt x="449821" y="176580"/>
                  </a:lnTo>
                  <a:lnTo>
                    <a:pt x="449821" y="167601"/>
                  </a:lnTo>
                  <a:close/>
                </a:path>
                <a:path w="591820" h="342900">
                  <a:moveTo>
                    <a:pt x="486676" y="267868"/>
                  </a:moveTo>
                  <a:lnTo>
                    <a:pt x="480783" y="261886"/>
                  </a:lnTo>
                  <a:lnTo>
                    <a:pt x="467499" y="261886"/>
                  </a:lnTo>
                  <a:lnTo>
                    <a:pt x="463080" y="264871"/>
                  </a:lnTo>
                  <a:lnTo>
                    <a:pt x="463080" y="278333"/>
                  </a:lnTo>
                  <a:lnTo>
                    <a:pt x="466026" y="281330"/>
                  </a:lnTo>
                  <a:lnTo>
                    <a:pt x="474891" y="281330"/>
                  </a:lnTo>
                  <a:lnTo>
                    <a:pt x="476364" y="279831"/>
                  </a:lnTo>
                  <a:lnTo>
                    <a:pt x="479310" y="279831"/>
                  </a:lnTo>
                  <a:lnTo>
                    <a:pt x="480783" y="281330"/>
                  </a:lnTo>
                  <a:lnTo>
                    <a:pt x="480783" y="288810"/>
                  </a:lnTo>
                  <a:lnTo>
                    <a:pt x="474891" y="294792"/>
                  </a:lnTo>
                  <a:lnTo>
                    <a:pt x="466026" y="302272"/>
                  </a:lnTo>
                  <a:lnTo>
                    <a:pt x="467499" y="305269"/>
                  </a:lnTo>
                  <a:lnTo>
                    <a:pt x="475475" y="299770"/>
                  </a:lnTo>
                  <a:lnTo>
                    <a:pt x="481520" y="292735"/>
                  </a:lnTo>
                  <a:lnTo>
                    <a:pt x="485343" y="284861"/>
                  </a:lnTo>
                  <a:lnTo>
                    <a:pt x="486676" y="276834"/>
                  </a:lnTo>
                  <a:lnTo>
                    <a:pt x="486676" y="267868"/>
                  </a:lnTo>
                  <a:close/>
                </a:path>
                <a:path w="591820" h="342900">
                  <a:moveTo>
                    <a:pt x="591375" y="203517"/>
                  </a:moveTo>
                  <a:lnTo>
                    <a:pt x="557466" y="203517"/>
                  </a:lnTo>
                  <a:lnTo>
                    <a:pt x="534403" y="208330"/>
                  </a:lnTo>
                  <a:lnTo>
                    <a:pt x="516724" y="220726"/>
                  </a:lnTo>
                  <a:lnTo>
                    <a:pt x="505421" y="237604"/>
                  </a:lnTo>
                  <a:lnTo>
                    <a:pt x="501523" y="255435"/>
                  </a:lnTo>
                  <a:lnTo>
                    <a:pt x="501434" y="255879"/>
                  </a:lnTo>
                  <a:lnTo>
                    <a:pt x="503301" y="266801"/>
                  </a:lnTo>
                  <a:lnTo>
                    <a:pt x="508622" y="274777"/>
                  </a:lnTo>
                  <a:lnTo>
                    <a:pt x="516978" y="279666"/>
                  </a:lnTo>
                  <a:lnTo>
                    <a:pt x="527977" y="281330"/>
                  </a:lnTo>
                  <a:lnTo>
                    <a:pt x="542975" y="278333"/>
                  </a:lnTo>
                  <a:lnTo>
                    <a:pt x="545922" y="277749"/>
                  </a:lnTo>
                  <a:lnTo>
                    <a:pt x="560971" y="268414"/>
                  </a:lnTo>
                  <a:lnTo>
                    <a:pt x="571322" y="255435"/>
                  </a:lnTo>
                  <a:lnTo>
                    <a:pt x="575170" y="240931"/>
                  </a:lnTo>
                  <a:lnTo>
                    <a:pt x="573443" y="232956"/>
                  </a:lnTo>
                  <a:lnTo>
                    <a:pt x="569074" y="227647"/>
                  </a:lnTo>
                  <a:lnTo>
                    <a:pt x="563333" y="222618"/>
                  </a:lnTo>
                  <a:lnTo>
                    <a:pt x="560412" y="219075"/>
                  </a:lnTo>
                  <a:lnTo>
                    <a:pt x="560412" y="239433"/>
                  </a:lnTo>
                  <a:lnTo>
                    <a:pt x="558088" y="251815"/>
                  </a:lnTo>
                  <a:lnTo>
                    <a:pt x="551751" y="264490"/>
                  </a:lnTo>
                  <a:lnTo>
                    <a:pt x="542378" y="274358"/>
                  </a:lnTo>
                  <a:lnTo>
                    <a:pt x="530923" y="278333"/>
                  </a:lnTo>
                  <a:lnTo>
                    <a:pt x="522084" y="278333"/>
                  </a:lnTo>
                  <a:lnTo>
                    <a:pt x="516166" y="272351"/>
                  </a:lnTo>
                  <a:lnTo>
                    <a:pt x="516166" y="261886"/>
                  </a:lnTo>
                  <a:lnTo>
                    <a:pt x="519595" y="243903"/>
                  </a:lnTo>
                  <a:lnTo>
                    <a:pt x="528154" y="229146"/>
                  </a:lnTo>
                  <a:lnTo>
                    <a:pt x="539191" y="219151"/>
                  </a:lnTo>
                  <a:lnTo>
                    <a:pt x="550100" y="215480"/>
                  </a:lnTo>
                  <a:lnTo>
                    <a:pt x="554189" y="219646"/>
                  </a:lnTo>
                  <a:lnTo>
                    <a:pt x="557466" y="225209"/>
                  </a:lnTo>
                  <a:lnTo>
                    <a:pt x="559625" y="231902"/>
                  </a:lnTo>
                  <a:lnTo>
                    <a:pt x="560412" y="239433"/>
                  </a:lnTo>
                  <a:lnTo>
                    <a:pt x="560412" y="219075"/>
                  </a:lnTo>
                  <a:lnTo>
                    <a:pt x="557466" y="215480"/>
                  </a:lnTo>
                  <a:lnTo>
                    <a:pt x="588429" y="215480"/>
                  </a:lnTo>
                  <a:lnTo>
                    <a:pt x="591375" y="2035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/>
          <p:nvPr/>
        </p:nvSpPr>
        <p:spPr>
          <a:xfrm>
            <a:off x="5042154" y="2807042"/>
            <a:ext cx="147955" cy="67945"/>
          </a:xfrm>
          <a:custGeom>
            <a:avLst/>
            <a:gdLst/>
            <a:ahLst/>
            <a:cxnLst/>
            <a:rect l="l" t="t" r="r" b="b"/>
            <a:pathLst>
              <a:path w="147954" h="67944">
                <a:moveTo>
                  <a:pt x="147472" y="50888"/>
                </a:moveTo>
                <a:lnTo>
                  <a:pt x="0" y="50888"/>
                </a:lnTo>
                <a:lnTo>
                  <a:pt x="0" y="67335"/>
                </a:lnTo>
                <a:lnTo>
                  <a:pt x="147472" y="67335"/>
                </a:lnTo>
                <a:lnTo>
                  <a:pt x="147472" y="50888"/>
                </a:lnTo>
                <a:close/>
              </a:path>
              <a:path w="147954" h="67944">
                <a:moveTo>
                  <a:pt x="147472" y="0"/>
                </a:moveTo>
                <a:lnTo>
                  <a:pt x="0" y="0"/>
                </a:lnTo>
                <a:lnTo>
                  <a:pt x="0" y="16471"/>
                </a:lnTo>
                <a:lnTo>
                  <a:pt x="147472" y="16471"/>
                </a:lnTo>
                <a:lnTo>
                  <a:pt x="147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423665" y="1454277"/>
            <a:ext cx="444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Calibri"/>
                <a:cs typeface="Calibri"/>
              </a:rPr>
              <a:t>Describe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conducting</a:t>
            </a:r>
            <a:r>
              <a:rPr sz="1800" spc="70" dirty="0">
                <a:latin typeface="Calibri"/>
                <a:cs typeface="Calibri"/>
              </a:rPr>
              <a:t> and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insulating </a:t>
            </a:r>
            <a:r>
              <a:rPr sz="1800" spc="80" dirty="0">
                <a:latin typeface="Calibri"/>
                <a:cs typeface="Calibri"/>
              </a:rPr>
              <a:t>systems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9" name="object 8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9533630" y="4377126"/>
            <a:ext cx="1801136" cy="1810345"/>
          </a:xfrm>
          <a:prstGeom prst="rect">
            <a:avLst/>
          </a:prstGeom>
        </p:spPr>
      </p:pic>
      <p:sp>
        <p:nvSpPr>
          <p:cNvPr id="90" name="object 90"/>
          <p:cNvSpPr txBox="1"/>
          <p:nvPr/>
        </p:nvSpPr>
        <p:spPr>
          <a:xfrm>
            <a:off x="4455033" y="5474919"/>
            <a:ext cx="9671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Calibri"/>
                <a:cs typeface="Calibri"/>
              </a:rPr>
              <a:t>Kinetic </a:t>
            </a:r>
            <a:r>
              <a:rPr sz="1800" spc="55" dirty="0">
                <a:latin typeface="Calibri"/>
                <a:cs typeface="Calibri"/>
              </a:rPr>
              <a:t>energy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of </a:t>
            </a:r>
            <a:r>
              <a:rPr sz="1800" spc="50" dirty="0">
                <a:latin typeface="Calibri"/>
                <a:cs typeface="Calibri"/>
              </a:rPr>
              <a:t>electrons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801995" y="5508752"/>
            <a:ext cx="99821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libri"/>
                <a:cs typeface="Calibri"/>
              </a:rPr>
              <a:t>Electron- </a:t>
            </a:r>
            <a:r>
              <a:rPr sz="1800" spc="70" dirty="0">
                <a:latin typeface="Calibri"/>
                <a:cs typeface="Calibri"/>
              </a:rPr>
              <a:t>nucleus </a:t>
            </a:r>
            <a:r>
              <a:rPr sz="1800" spc="-10" dirty="0">
                <a:latin typeface="Calibri"/>
                <a:cs typeface="Calibri"/>
              </a:rPr>
              <a:t>attraction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235443" y="5542584"/>
            <a:ext cx="96964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libri"/>
                <a:cs typeface="Calibri"/>
              </a:rPr>
              <a:t>Electron- </a:t>
            </a:r>
            <a:r>
              <a:rPr sz="1800" spc="35" dirty="0">
                <a:latin typeface="Calibri"/>
                <a:cs typeface="Calibri"/>
              </a:rPr>
              <a:t>electron </a:t>
            </a:r>
            <a:r>
              <a:rPr sz="1800" spc="45" dirty="0">
                <a:latin typeface="Calibri"/>
                <a:cs typeface="Calibri"/>
              </a:rPr>
              <a:t>repulsion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8834501" y="1566163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0" y="0"/>
                </a:moveTo>
                <a:lnTo>
                  <a:pt x="49822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262366" y="1572260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0" y="0"/>
                </a:moveTo>
                <a:lnTo>
                  <a:pt x="4982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120501" y="1566163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0" y="0"/>
                </a:moveTo>
                <a:lnTo>
                  <a:pt x="49822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6" name="object 96"/>
          <p:cNvGrpSpPr/>
          <p:nvPr/>
        </p:nvGrpSpPr>
        <p:grpSpPr>
          <a:xfrm>
            <a:off x="10548366" y="1386205"/>
            <a:ext cx="498475" cy="360045"/>
            <a:chOff x="10548366" y="1386205"/>
            <a:chExt cx="498475" cy="360045"/>
          </a:xfrm>
        </p:grpSpPr>
        <p:sp>
          <p:nvSpPr>
            <p:cNvPr id="97" name="object 97"/>
            <p:cNvSpPr/>
            <p:nvPr/>
          </p:nvSpPr>
          <p:spPr>
            <a:xfrm>
              <a:off x="10548366" y="1572260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0" y="0"/>
                  </a:moveTo>
                  <a:lnTo>
                    <a:pt x="4982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749534" y="1386205"/>
              <a:ext cx="76200" cy="360045"/>
            </a:xfrm>
            <a:custGeom>
              <a:avLst/>
              <a:gdLst/>
              <a:ahLst/>
              <a:cxnLst/>
              <a:rect l="l" t="t" r="r" b="b"/>
              <a:pathLst>
                <a:path w="76200" h="36004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60045"/>
                  </a:lnTo>
                  <a:lnTo>
                    <a:pt x="44450" y="360045"/>
                  </a:lnTo>
                  <a:lnTo>
                    <a:pt x="44450" y="63500"/>
                  </a:lnTo>
                  <a:close/>
                </a:path>
                <a:path w="76200" h="36004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6004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3393185" y="3260597"/>
            <a:ext cx="1796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Calibri"/>
                <a:cs typeface="Calibri"/>
              </a:rPr>
              <a:t>Creation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884545" y="3260597"/>
            <a:ext cx="2096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Annhilation</a:t>
            </a:r>
            <a:r>
              <a:rPr sz="1800" spc="4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4965065" y="2981324"/>
            <a:ext cx="1254760" cy="339090"/>
          </a:xfrm>
          <a:custGeom>
            <a:avLst/>
            <a:gdLst/>
            <a:ahLst/>
            <a:cxnLst/>
            <a:rect l="l" t="t" r="r" b="b"/>
            <a:pathLst>
              <a:path w="1254760" h="339089">
                <a:moveTo>
                  <a:pt x="311785" y="0"/>
                </a:moveTo>
                <a:lnTo>
                  <a:pt x="231394" y="28067"/>
                </a:lnTo>
                <a:lnTo>
                  <a:pt x="254177" y="50228"/>
                </a:lnTo>
                <a:lnTo>
                  <a:pt x="0" y="311531"/>
                </a:lnTo>
                <a:lnTo>
                  <a:pt x="9017" y="320421"/>
                </a:lnTo>
                <a:lnTo>
                  <a:pt x="263194" y="58991"/>
                </a:lnTo>
                <a:lnTo>
                  <a:pt x="286004" y="81153"/>
                </a:lnTo>
                <a:lnTo>
                  <a:pt x="298704" y="41148"/>
                </a:lnTo>
                <a:lnTo>
                  <a:pt x="311785" y="0"/>
                </a:lnTo>
                <a:close/>
              </a:path>
              <a:path w="1254760" h="339089">
                <a:moveTo>
                  <a:pt x="1254760" y="328041"/>
                </a:moveTo>
                <a:lnTo>
                  <a:pt x="998042" y="154432"/>
                </a:lnTo>
                <a:lnTo>
                  <a:pt x="1002868" y="147320"/>
                </a:lnTo>
                <a:lnTo>
                  <a:pt x="1015873" y="128143"/>
                </a:lnTo>
                <a:lnTo>
                  <a:pt x="931418" y="116967"/>
                </a:lnTo>
                <a:lnTo>
                  <a:pt x="973074" y="191262"/>
                </a:lnTo>
                <a:lnTo>
                  <a:pt x="990968" y="164871"/>
                </a:lnTo>
                <a:lnTo>
                  <a:pt x="1247648" y="338582"/>
                </a:lnTo>
                <a:lnTo>
                  <a:pt x="1254760" y="328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Mapping</a:t>
            </a:r>
            <a:r>
              <a:rPr spc="5" dirty="0"/>
              <a:t> </a:t>
            </a:r>
            <a:r>
              <a:rPr spc="75" dirty="0"/>
              <a:t>the</a:t>
            </a:r>
            <a:r>
              <a:rPr spc="45" dirty="0"/>
              <a:t> </a:t>
            </a:r>
            <a:r>
              <a:rPr spc="90" dirty="0"/>
              <a:t>Hamiltonian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64855" y="3638842"/>
            <a:ext cx="2980055" cy="2638425"/>
            <a:chOff x="3664855" y="3638842"/>
            <a:chExt cx="2980055" cy="2638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41565" y="5199680"/>
              <a:ext cx="519671" cy="5129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2542" y="4364857"/>
              <a:ext cx="663028" cy="64275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6227" y="3638842"/>
              <a:ext cx="753520" cy="6031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69549" y="5413932"/>
              <a:ext cx="467359" cy="78105"/>
            </a:xfrm>
            <a:custGeom>
              <a:avLst/>
              <a:gdLst/>
              <a:ahLst/>
              <a:cxnLst/>
              <a:rect l="l" t="t" r="r" b="b"/>
              <a:pathLst>
                <a:path w="467360" h="78104">
                  <a:moveTo>
                    <a:pt x="466782" y="0"/>
                  </a:moveTo>
                  <a:lnTo>
                    <a:pt x="0" y="0"/>
                  </a:lnTo>
                  <a:lnTo>
                    <a:pt x="0" y="77622"/>
                  </a:lnTo>
                  <a:lnTo>
                    <a:pt x="466782" y="77622"/>
                  </a:lnTo>
                  <a:lnTo>
                    <a:pt x="4667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69549" y="5413932"/>
              <a:ext cx="467359" cy="78105"/>
            </a:xfrm>
            <a:custGeom>
              <a:avLst/>
              <a:gdLst/>
              <a:ahLst/>
              <a:cxnLst/>
              <a:rect l="l" t="t" r="r" b="b"/>
              <a:pathLst>
                <a:path w="467360" h="78104">
                  <a:moveTo>
                    <a:pt x="0" y="0"/>
                  </a:moveTo>
                  <a:lnTo>
                    <a:pt x="466782" y="0"/>
                  </a:lnTo>
                  <a:lnTo>
                    <a:pt x="466782" y="77622"/>
                  </a:lnTo>
                  <a:lnTo>
                    <a:pt x="0" y="77622"/>
                  </a:lnTo>
                  <a:lnTo>
                    <a:pt x="0" y="0"/>
                  </a:lnTo>
                  <a:close/>
                </a:path>
              </a:pathLst>
            </a:custGeom>
            <a:ln w="9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69549" y="5028892"/>
              <a:ext cx="467359" cy="78105"/>
            </a:xfrm>
            <a:custGeom>
              <a:avLst/>
              <a:gdLst/>
              <a:ahLst/>
              <a:cxnLst/>
              <a:rect l="l" t="t" r="r" b="b"/>
              <a:pathLst>
                <a:path w="467360" h="78104">
                  <a:moveTo>
                    <a:pt x="466782" y="0"/>
                  </a:moveTo>
                  <a:lnTo>
                    <a:pt x="0" y="0"/>
                  </a:lnTo>
                  <a:lnTo>
                    <a:pt x="0" y="77713"/>
                  </a:lnTo>
                  <a:lnTo>
                    <a:pt x="466782" y="77713"/>
                  </a:lnTo>
                  <a:lnTo>
                    <a:pt x="4667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69549" y="5028892"/>
              <a:ext cx="467359" cy="78105"/>
            </a:xfrm>
            <a:custGeom>
              <a:avLst/>
              <a:gdLst/>
              <a:ahLst/>
              <a:cxnLst/>
              <a:rect l="l" t="t" r="r" b="b"/>
              <a:pathLst>
                <a:path w="467360" h="78104">
                  <a:moveTo>
                    <a:pt x="0" y="0"/>
                  </a:moveTo>
                  <a:lnTo>
                    <a:pt x="466782" y="0"/>
                  </a:lnTo>
                  <a:lnTo>
                    <a:pt x="466782" y="77713"/>
                  </a:lnTo>
                  <a:lnTo>
                    <a:pt x="0" y="77713"/>
                  </a:lnTo>
                  <a:lnTo>
                    <a:pt x="0" y="0"/>
                  </a:lnTo>
                  <a:close/>
                </a:path>
              </a:pathLst>
            </a:custGeom>
            <a:ln w="9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69549" y="4643966"/>
              <a:ext cx="467359" cy="78105"/>
            </a:xfrm>
            <a:custGeom>
              <a:avLst/>
              <a:gdLst/>
              <a:ahLst/>
              <a:cxnLst/>
              <a:rect l="l" t="t" r="r" b="b"/>
              <a:pathLst>
                <a:path w="467360" h="78104">
                  <a:moveTo>
                    <a:pt x="466782" y="0"/>
                  </a:moveTo>
                  <a:lnTo>
                    <a:pt x="0" y="0"/>
                  </a:lnTo>
                  <a:lnTo>
                    <a:pt x="0" y="77713"/>
                  </a:lnTo>
                  <a:lnTo>
                    <a:pt x="466782" y="77713"/>
                  </a:lnTo>
                  <a:lnTo>
                    <a:pt x="4667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69549" y="4643966"/>
              <a:ext cx="467359" cy="78105"/>
            </a:xfrm>
            <a:custGeom>
              <a:avLst/>
              <a:gdLst/>
              <a:ahLst/>
              <a:cxnLst/>
              <a:rect l="l" t="t" r="r" b="b"/>
              <a:pathLst>
                <a:path w="467360" h="78104">
                  <a:moveTo>
                    <a:pt x="0" y="0"/>
                  </a:moveTo>
                  <a:lnTo>
                    <a:pt x="466782" y="0"/>
                  </a:lnTo>
                  <a:lnTo>
                    <a:pt x="466782" y="77713"/>
                  </a:lnTo>
                  <a:lnTo>
                    <a:pt x="0" y="77713"/>
                  </a:lnTo>
                  <a:lnTo>
                    <a:pt x="0" y="0"/>
                  </a:lnTo>
                  <a:close/>
                </a:path>
              </a:pathLst>
            </a:custGeom>
            <a:ln w="9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69549" y="4259039"/>
              <a:ext cx="467359" cy="78740"/>
            </a:xfrm>
            <a:custGeom>
              <a:avLst/>
              <a:gdLst/>
              <a:ahLst/>
              <a:cxnLst/>
              <a:rect l="l" t="t" r="r" b="b"/>
              <a:pathLst>
                <a:path w="467360" h="78739">
                  <a:moveTo>
                    <a:pt x="466782" y="0"/>
                  </a:moveTo>
                  <a:lnTo>
                    <a:pt x="0" y="0"/>
                  </a:lnTo>
                  <a:lnTo>
                    <a:pt x="0" y="78509"/>
                  </a:lnTo>
                  <a:lnTo>
                    <a:pt x="466782" y="78509"/>
                  </a:lnTo>
                  <a:lnTo>
                    <a:pt x="4667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69549" y="4259039"/>
              <a:ext cx="467359" cy="78740"/>
            </a:xfrm>
            <a:custGeom>
              <a:avLst/>
              <a:gdLst/>
              <a:ahLst/>
              <a:cxnLst/>
              <a:rect l="l" t="t" r="r" b="b"/>
              <a:pathLst>
                <a:path w="467360" h="78739">
                  <a:moveTo>
                    <a:pt x="0" y="0"/>
                  </a:moveTo>
                  <a:lnTo>
                    <a:pt x="466782" y="0"/>
                  </a:lnTo>
                  <a:lnTo>
                    <a:pt x="466782" y="78509"/>
                  </a:lnTo>
                  <a:lnTo>
                    <a:pt x="0" y="78509"/>
                  </a:lnTo>
                  <a:lnTo>
                    <a:pt x="0" y="0"/>
                  </a:lnTo>
                  <a:close/>
                </a:path>
              </a:pathLst>
            </a:custGeom>
            <a:ln w="9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81495" y="3874909"/>
              <a:ext cx="467359" cy="78105"/>
            </a:xfrm>
            <a:custGeom>
              <a:avLst/>
              <a:gdLst/>
              <a:ahLst/>
              <a:cxnLst/>
              <a:rect l="l" t="t" r="r" b="b"/>
              <a:pathLst>
                <a:path w="467360" h="78104">
                  <a:moveTo>
                    <a:pt x="466782" y="0"/>
                  </a:moveTo>
                  <a:lnTo>
                    <a:pt x="0" y="0"/>
                  </a:lnTo>
                  <a:lnTo>
                    <a:pt x="0" y="77713"/>
                  </a:lnTo>
                  <a:lnTo>
                    <a:pt x="466782" y="77713"/>
                  </a:lnTo>
                  <a:lnTo>
                    <a:pt x="4667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81495" y="3874909"/>
              <a:ext cx="467359" cy="78105"/>
            </a:xfrm>
            <a:custGeom>
              <a:avLst/>
              <a:gdLst/>
              <a:ahLst/>
              <a:cxnLst/>
              <a:rect l="l" t="t" r="r" b="b"/>
              <a:pathLst>
                <a:path w="467360" h="78104">
                  <a:moveTo>
                    <a:pt x="0" y="0"/>
                  </a:moveTo>
                  <a:lnTo>
                    <a:pt x="466782" y="0"/>
                  </a:lnTo>
                  <a:lnTo>
                    <a:pt x="466782" y="77713"/>
                  </a:lnTo>
                  <a:lnTo>
                    <a:pt x="0" y="77713"/>
                  </a:lnTo>
                  <a:lnTo>
                    <a:pt x="0" y="0"/>
                  </a:lnTo>
                  <a:close/>
                </a:path>
              </a:pathLst>
            </a:custGeom>
            <a:ln w="9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6638" y="5704089"/>
              <a:ext cx="72469" cy="14510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185024" y="5789449"/>
              <a:ext cx="290195" cy="304800"/>
            </a:xfrm>
            <a:custGeom>
              <a:avLst/>
              <a:gdLst/>
              <a:ahLst/>
              <a:cxnLst/>
              <a:rect l="l" t="t" r="r" b="b"/>
              <a:pathLst>
                <a:path w="290195" h="304800">
                  <a:moveTo>
                    <a:pt x="263709" y="0"/>
                  </a:moveTo>
                  <a:lnTo>
                    <a:pt x="1706" y="0"/>
                  </a:lnTo>
                  <a:lnTo>
                    <a:pt x="796" y="853"/>
                  </a:lnTo>
                  <a:lnTo>
                    <a:pt x="0" y="1706"/>
                  </a:lnTo>
                  <a:lnTo>
                    <a:pt x="0" y="9387"/>
                  </a:lnTo>
                  <a:lnTo>
                    <a:pt x="115131" y="166441"/>
                  </a:lnTo>
                  <a:lnTo>
                    <a:pt x="2502" y="298736"/>
                  </a:lnTo>
                  <a:lnTo>
                    <a:pt x="0" y="301296"/>
                  </a:lnTo>
                  <a:lnTo>
                    <a:pt x="0" y="304709"/>
                  </a:lnTo>
                  <a:lnTo>
                    <a:pt x="263709" y="304709"/>
                  </a:lnTo>
                  <a:lnTo>
                    <a:pt x="270877" y="285935"/>
                  </a:lnTo>
                  <a:lnTo>
                    <a:pt x="29010" y="285935"/>
                  </a:lnTo>
                  <a:lnTo>
                    <a:pt x="139932" y="156189"/>
                  </a:lnTo>
                  <a:lnTo>
                    <a:pt x="141638" y="154482"/>
                  </a:lnTo>
                  <a:lnTo>
                    <a:pt x="141638" y="151922"/>
                  </a:lnTo>
                  <a:lnTo>
                    <a:pt x="139932" y="149362"/>
                  </a:lnTo>
                  <a:lnTo>
                    <a:pt x="38339" y="11093"/>
                  </a:lnTo>
                  <a:lnTo>
                    <a:pt x="268474" y="11093"/>
                  </a:lnTo>
                  <a:lnTo>
                    <a:pt x="263709" y="0"/>
                  </a:lnTo>
                  <a:close/>
                </a:path>
                <a:path w="290195" h="304800">
                  <a:moveTo>
                    <a:pt x="290103" y="235575"/>
                  </a:moveTo>
                  <a:lnTo>
                    <a:pt x="284187" y="235575"/>
                  </a:lnTo>
                  <a:lnTo>
                    <a:pt x="275260" y="250896"/>
                  </a:lnTo>
                  <a:lnTo>
                    <a:pt x="262088" y="263418"/>
                  </a:lnTo>
                  <a:lnTo>
                    <a:pt x="221395" y="280895"/>
                  </a:lnTo>
                  <a:lnTo>
                    <a:pt x="160410" y="285935"/>
                  </a:lnTo>
                  <a:lnTo>
                    <a:pt x="270877" y="285935"/>
                  </a:lnTo>
                  <a:lnTo>
                    <a:pt x="290103" y="235575"/>
                  </a:lnTo>
                  <a:close/>
                </a:path>
                <a:path w="290195" h="304800">
                  <a:moveTo>
                    <a:pt x="268474" y="11093"/>
                  </a:moveTo>
                  <a:lnTo>
                    <a:pt x="157793" y="11093"/>
                  </a:lnTo>
                  <a:lnTo>
                    <a:pt x="177857" y="11507"/>
                  </a:lnTo>
                  <a:lnTo>
                    <a:pt x="193729" y="12480"/>
                  </a:lnTo>
                  <a:lnTo>
                    <a:pt x="204460" y="13613"/>
                  </a:lnTo>
                  <a:lnTo>
                    <a:pt x="209102" y="14507"/>
                  </a:lnTo>
                  <a:lnTo>
                    <a:pt x="219207" y="16200"/>
                  </a:lnTo>
                  <a:lnTo>
                    <a:pt x="256883" y="30721"/>
                  </a:lnTo>
                  <a:lnTo>
                    <a:pt x="284187" y="61453"/>
                  </a:lnTo>
                  <a:lnTo>
                    <a:pt x="290103" y="61453"/>
                  </a:lnTo>
                  <a:lnTo>
                    <a:pt x="268474" y="110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7867" y="5799689"/>
              <a:ext cx="1854501" cy="47712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621085" y="5021275"/>
              <a:ext cx="787400" cy="368935"/>
            </a:xfrm>
            <a:custGeom>
              <a:avLst/>
              <a:gdLst/>
              <a:ahLst/>
              <a:cxnLst/>
              <a:rect l="l" t="t" r="r" b="b"/>
              <a:pathLst>
                <a:path w="787400" h="368935">
                  <a:moveTo>
                    <a:pt x="85318" y="110147"/>
                  </a:moveTo>
                  <a:lnTo>
                    <a:pt x="52895" y="73393"/>
                  </a:lnTo>
                  <a:lnTo>
                    <a:pt x="21386" y="110147"/>
                  </a:lnTo>
                  <a:lnTo>
                    <a:pt x="25590" y="114350"/>
                  </a:lnTo>
                  <a:lnTo>
                    <a:pt x="52895" y="87045"/>
                  </a:lnTo>
                  <a:lnTo>
                    <a:pt x="81114" y="114350"/>
                  </a:lnTo>
                  <a:lnTo>
                    <a:pt x="85318" y="110147"/>
                  </a:lnTo>
                  <a:close/>
                </a:path>
                <a:path w="787400" h="368935">
                  <a:moveTo>
                    <a:pt x="109207" y="216750"/>
                  </a:moveTo>
                  <a:lnTo>
                    <a:pt x="104089" y="216750"/>
                  </a:lnTo>
                  <a:lnTo>
                    <a:pt x="103301" y="217665"/>
                  </a:lnTo>
                  <a:lnTo>
                    <a:pt x="102235" y="222516"/>
                  </a:lnTo>
                  <a:lnTo>
                    <a:pt x="99593" y="234149"/>
                  </a:lnTo>
                  <a:lnTo>
                    <a:pt x="97345" y="240652"/>
                  </a:lnTo>
                  <a:lnTo>
                    <a:pt x="95935" y="244602"/>
                  </a:lnTo>
                  <a:lnTo>
                    <a:pt x="91135" y="251650"/>
                  </a:lnTo>
                  <a:lnTo>
                    <a:pt x="84531" y="254304"/>
                  </a:lnTo>
                  <a:lnTo>
                    <a:pt x="78498" y="254304"/>
                  </a:lnTo>
                  <a:lnTo>
                    <a:pt x="77812" y="248424"/>
                  </a:lnTo>
                  <a:lnTo>
                    <a:pt x="77698" y="240652"/>
                  </a:lnTo>
                  <a:lnTo>
                    <a:pt x="77825" y="234149"/>
                  </a:lnTo>
                  <a:lnTo>
                    <a:pt x="80200" y="222783"/>
                  </a:lnTo>
                  <a:lnTo>
                    <a:pt x="83616" y="211632"/>
                  </a:lnTo>
                  <a:lnTo>
                    <a:pt x="83616" y="209130"/>
                  </a:lnTo>
                  <a:lnTo>
                    <a:pt x="86233" y="198894"/>
                  </a:lnTo>
                  <a:lnTo>
                    <a:pt x="94767" y="162140"/>
                  </a:lnTo>
                  <a:lnTo>
                    <a:pt x="95846" y="157289"/>
                  </a:lnTo>
                  <a:lnTo>
                    <a:pt x="95910" y="157022"/>
                  </a:lnTo>
                  <a:lnTo>
                    <a:pt x="96469" y="154520"/>
                  </a:lnTo>
                  <a:lnTo>
                    <a:pt x="96469" y="148488"/>
                  </a:lnTo>
                  <a:lnTo>
                    <a:pt x="93052" y="145986"/>
                  </a:lnTo>
                  <a:lnTo>
                    <a:pt x="83616" y="145986"/>
                  </a:lnTo>
                  <a:lnTo>
                    <a:pt x="80200" y="151904"/>
                  </a:lnTo>
                  <a:lnTo>
                    <a:pt x="79400" y="157022"/>
                  </a:lnTo>
                  <a:lnTo>
                    <a:pt x="75996" y="151003"/>
                  </a:lnTo>
                  <a:lnTo>
                    <a:pt x="75996" y="169875"/>
                  </a:lnTo>
                  <a:lnTo>
                    <a:pt x="75996" y="174091"/>
                  </a:lnTo>
                  <a:lnTo>
                    <a:pt x="64046" y="226199"/>
                  </a:lnTo>
                  <a:lnTo>
                    <a:pt x="62344" y="230416"/>
                  </a:lnTo>
                  <a:lnTo>
                    <a:pt x="62344" y="231317"/>
                  </a:lnTo>
                  <a:lnTo>
                    <a:pt x="58928" y="235534"/>
                  </a:lnTo>
                  <a:lnTo>
                    <a:pt x="51308" y="244602"/>
                  </a:lnTo>
                  <a:lnTo>
                    <a:pt x="43992" y="250380"/>
                  </a:lnTo>
                  <a:lnTo>
                    <a:pt x="37325" y="253415"/>
                  </a:lnTo>
                  <a:lnTo>
                    <a:pt x="31623" y="254304"/>
                  </a:lnTo>
                  <a:lnTo>
                    <a:pt x="24180" y="251891"/>
                  </a:lnTo>
                  <a:lnTo>
                    <a:pt x="19469" y="245795"/>
                  </a:lnTo>
                  <a:lnTo>
                    <a:pt x="16992" y="237820"/>
                  </a:lnTo>
                  <a:lnTo>
                    <a:pt x="16421" y="231317"/>
                  </a:lnTo>
                  <a:lnTo>
                    <a:pt x="16294" y="229374"/>
                  </a:lnTo>
                  <a:lnTo>
                    <a:pt x="17437" y="217665"/>
                  </a:lnTo>
                  <a:lnTo>
                    <a:pt x="17551" y="216471"/>
                  </a:lnTo>
                  <a:lnTo>
                    <a:pt x="29921" y="171589"/>
                  </a:lnTo>
                  <a:lnTo>
                    <a:pt x="57226" y="145986"/>
                  </a:lnTo>
                  <a:lnTo>
                    <a:pt x="66636" y="149479"/>
                  </a:lnTo>
                  <a:lnTo>
                    <a:pt x="72364" y="157289"/>
                  </a:lnTo>
                  <a:lnTo>
                    <a:pt x="75222" y="165430"/>
                  </a:lnTo>
                  <a:lnTo>
                    <a:pt x="75996" y="169875"/>
                  </a:lnTo>
                  <a:lnTo>
                    <a:pt x="75996" y="151003"/>
                  </a:lnTo>
                  <a:lnTo>
                    <a:pt x="75666" y="150418"/>
                  </a:lnTo>
                  <a:lnTo>
                    <a:pt x="71716" y="145986"/>
                  </a:lnTo>
                  <a:lnTo>
                    <a:pt x="70827" y="144983"/>
                  </a:lnTo>
                  <a:lnTo>
                    <a:pt x="64731" y="141312"/>
                  </a:lnTo>
                  <a:lnTo>
                    <a:pt x="57226" y="139954"/>
                  </a:lnTo>
                  <a:lnTo>
                    <a:pt x="36372" y="146685"/>
                  </a:lnTo>
                  <a:lnTo>
                    <a:pt x="18034" y="164388"/>
                  </a:lnTo>
                  <a:lnTo>
                    <a:pt x="4965" y="189293"/>
                  </a:lnTo>
                  <a:lnTo>
                    <a:pt x="0" y="217665"/>
                  </a:lnTo>
                  <a:lnTo>
                    <a:pt x="2197" y="234149"/>
                  </a:lnTo>
                  <a:lnTo>
                    <a:pt x="2286" y="234746"/>
                  </a:lnTo>
                  <a:lnTo>
                    <a:pt x="8724" y="248259"/>
                  </a:lnTo>
                  <a:lnTo>
                    <a:pt x="18719" y="257136"/>
                  </a:lnTo>
                  <a:lnTo>
                    <a:pt x="31623" y="260337"/>
                  </a:lnTo>
                  <a:lnTo>
                    <a:pt x="36156" y="259905"/>
                  </a:lnTo>
                  <a:lnTo>
                    <a:pt x="43103" y="257530"/>
                  </a:lnTo>
                  <a:lnTo>
                    <a:pt x="47980" y="254304"/>
                  </a:lnTo>
                  <a:lnTo>
                    <a:pt x="51993" y="251650"/>
                  </a:lnTo>
                  <a:lnTo>
                    <a:pt x="62344" y="240652"/>
                  </a:lnTo>
                  <a:lnTo>
                    <a:pt x="64795" y="248259"/>
                  </a:lnTo>
                  <a:lnTo>
                    <a:pt x="64846" y="248424"/>
                  </a:lnTo>
                  <a:lnTo>
                    <a:pt x="69596" y="254673"/>
                  </a:lnTo>
                  <a:lnTo>
                    <a:pt x="76263" y="258826"/>
                  </a:lnTo>
                  <a:lnTo>
                    <a:pt x="84531" y="260337"/>
                  </a:lnTo>
                  <a:lnTo>
                    <a:pt x="92151" y="260337"/>
                  </a:lnTo>
                  <a:lnTo>
                    <a:pt x="108546" y="222783"/>
                  </a:lnTo>
                  <a:lnTo>
                    <a:pt x="109207" y="219367"/>
                  </a:lnTo>
                  <a:lnTo>
                    <a:pt x="109207" y="216750"/>
                  </a:lnTo>
                  <a:close/>
                </a:path>
                <a:path w="787400" h="368935">
                  <a:moveTo>
                    <a:pt x="183502" y="267157"/>
                  </a:moveTo>
                  <a:lnTo>
                    <a:pt x="182130" y="260032"/>
                  </a:lnTo>
                  <a:lnTo>
                    <a:pt x="178358" y="254330"/>
                  </a:lnTo>
                  <a:lnTo>
                    <a:pt x="172656" y="250558"/>
                  </a:lnTo>
                  <a:lnTo>
                    <a:pt x="165531" y="249186"/>
                  </a:lnTo>
                  <a:lnTo>
                    <a:pt x="153073" y="253225"/>
                  </a:lnTo>
                  <a:lnTo>
                    <a:pt x="143979" y="262305"/>
                  </a:lnTo>
                  <a:lnTo>
                    <a:pt x="138404" y="271894"/>
                  </a:lnTo>
                  <a:lnTo>
                    <a:pt x="136512" y="277406"/>
                  </a:lnTo>
                  <a:lnTo>
                    <a:pt x="136512" y="279908"/>
                  </a:lnTo>
                  <a:lnTo>
                    <a:pt x="141630" y="279908"/>
                  </a:lnTo>
                  <a:lnTo>
                    <a:pt x="142544" y="276491"/>
                  </a:lnTo>
                  <a:lnTo>
                    <a:pt x="146392" y="268871"/>
                  </a:lnTo>
                  <a:lnTo>
                    <a:pt x="146469" y="268706"/>
                  </a:lnTo>
                  <a:lnTo>
                    <a:pt x="151777" y="261556"/>
                  </a:lnTo>
                  <a:lnTo>
                    <a:pt x="158203" y="256336"/>
                  </a:lnTo>
                  <a:lnTo>
                    <a:pt x="165430" y="254330"/>
                  </a:lnTo>
                  <a:lnTo>
                    <a:pt x="168960" y="254330"/>
                  </a:lnTo>
                  <a:lnTo>
                    <a:pt x="170649" y="257721"/>
                  </a:lnTo>
                  <a:lnTo>
                    <a:pt x="170649" y="268871"/>
                  </a:lnTo>
                  <a:lnTo>
                    <a:pt x="154495" y="340550"/>
                  </a:lnTo>
                  <a:lnTo>
                    <a:pt x="133108" y="363651"/>
                  </a:lnTo>
                  <a:lnTo>
                    <a:pt x="128892" y="363651"/>
                  </a:lnTo>
                  <a:lnTo>
                    <a:pt x="126276" y="362737"/>
                  </a:lnTo>
                  <a:lnTo>
                    <a:pt x="131394" y="360235"/>
                  </a:lnTo>
                  <a:lnTo>
                    <a:pt x="132308" y="355917"/>
                  </a:lnTo>
                  <a:lnTo>
                    <a:pt x="132308" y="349084"/>
                  </a:lnTo>
                  <a:lnTo>
                    <a:pt x="128892" y="346583"/>
                  </a:lnTo>
                  <a:lnTo>
                    <a:pt x="120357" y="346583"/>
                  </a:lnTo>
                  <a:lnTo>
                    <a:pt x="116039" y="351701"/>
                  </a:lnTo>
                  <a:lnTo>
                    <a:pt x="116039" y="364451"/>
                  </a:lnTo>
                  <a:lnTo>
                    <a:pt x="122859" y="368769"/>
                  </a:lnTo>
                  <a:lnTo>
                    <a:pt x="133108" y="368769"/>
                  </a:lnTo>
                  <a:lnTo>
                    <a:pt x="141706" y="367360"/>
                  </a:lnTo>
                  <a:lnTo>
                    <a:pt x="149529" y="363651"/>
                  </a:lnTo>
                  <a:lnTo>
                    <a:pt x="151790" y="362585"/>
                  </a:lnTo>
                  <a:lnTo>
                    <a:pt x="161074" y="353644"/>
                  </a:lnTo>
                  <a:lnTo>
                    <a:pt x="167233" y="339750"/>
                  </a:lnTo>
                  <a:lnTo>
                    <a:pt x="182587" y="273075"/>
                  </a:lnTo>
                  <a:lnTo>
                    <a:pt x="183502" y="271373"/>
                  </a:lnTo>
                  <a:lnTo>
                    <a:pt x="183502" y="267157"/>
                  </a:lnTo>
                  <a:close/>
                </a:path>
                <a:path w="787400" h="368935">
                  <a:moveTo>
                    <a:pt x="189420" y="212547"/>
                  </a:moveTo>
                  <a:lnTo>
                    <a:pt x="187706" y="208216"/>
                  </a:lnTo>
                  <a:lnTo>
                    <a:pt x="178384" y="208216"/>
                  </a:lnTo>
                  <a:lnTo>
                    <a:pt x="174066" y="213347"/>
                  </a:lnTo>
                  <a:lnTo>
                    <a:pt x="174066" y="221081"/>
                  </a:lnTo>
                  <a:lnTo>
                    <a:pt x="175768" y="225285"/>
                  </a:lnTo>
                  <a:lnTo>
                    <a:pt x="185204" y="225285"/>
                  </a:lnTo>
                  <a:lnTo>
                    <a:pt x="189420" y="221081"/>
                  </a:lnTo>
                  <a:lnTo>
                    <a:pt x="189420" y="212547"/>
                  </a:lnTo>
                  <a:close/>
                </a:path>
                <a:path w="787400" h="368935">
                  <a:moveTo>
                    <a:pt x="191122" y="48590"/>
                  </a:moveTo>
                  <a:lnTo>
                    <a:pt x="190322" y="42672"/>
                  </a:lnTo>
                  <a:lnTo>
                    <a:pt x="180886" y="42672"/>
                  </a:lnTo>
                  <a:lnTo>
                    <a:pt x="176682" y="44373"/>
                  </a:lnTo>
                  <a:lnTo>
                    <a:pt x="171551" y="46088"/>
                  </a:lnTo>
                  <a:lnTo>
                    <a:pt x="166433" y="46875"/>
                  </a:lnTo>
                  <a:lnTo>
                    <a:pt x="164731" y="47790"/>
                  </a:lnTo>
                  <a:lnTo>
                    <a:pt x="162115" y="47790"/>
                  </a:lnTo>
                  <a:lnTo>
                    <a:pt x="162115" y="41757"/>
                  </a:lnTo>
                  <a:lnTo>
                    <a:pt x="165531" y="23888"/>
                  </a:lnTo>
                  <a:lnTo>
                    <a:pt x="166433" y="14452"/>
                  </a:lnTo>
                  <a:lnTo>
                    <a:pt x="166433" y="2501"/>
                  </a:lnTo>
                  <a:lnTo>
                    <a:pt x="164731" y="0"/>
                  </a:lnTo>
                  <a:lnTo>
                    <a:pt x="156997" y="0"/>
                  </a:lnTo>
                  <a:lnTo>
                    <a:pt x="153581" y="1701"/>
                  </a:lnTo>
                  <a:lnTo>
                    <a:pt x="153581" y="14452"/>
                  </a:lnTo>
                  <a:lnTo>
                    <a:pt x="156197" y="29806"/>
                  </a:lnTo>
                  <a:lnTo>
                    <a:pt x="156197" y="31521"/>
                  </a:lnTo>
                  <a:lnTo>
                    <a:pt x="157899" y="40957"/>
                  </a:lnTo>
                  <a:lnTo>
                    <a:pt x="157899" y="47790"/>
                  </a:lnTo>
                  <a:lnTo>
                    <a:pt x="155282" y="47790"/>
                  </a:lnTo>
                  <a:lnTo>
                    <a:pt x="153581" y="46875"/>
                  </a:lnTo>
                  <a:lnTo>
                    <a:pt x="149377" y="46088"/>
                  </a:lnTo>
                  <a:lnTo>
                    <a:pt x="143344" y="44373"/>
                  </a:lnTo>
                  <a:lnTo>
                    <a:pt x="139928" y="42672"/>
                  </a:lnTo>
                  <a:lnTo>
                    <a:pt x="129692" y="42672"/>
                  </a:lnTo>
                  <a:lnTo>
                    <a:pt x="128892" y="48590"/>
                  </a:lnTo>
                  <a:lnTo>
                    <a:pt x="128892" y="51993"/>
                  </a:lnTo>
                  <a:lnTo>
                    <a:pt x="129692" y="57124"/>
                  </a:lnTo>
                  <a:lnTo>
                    <a:pt x="139928" y="57124"/>
                  </a:lnTo>
                  <a:lnTo>
                    <a:pt x="149377" y="54610"/>
                  </a:lnTo>
                  <a:lnTo>
                    <a:pt x="153581" y="52908"/>
                  </a:lnTo>
                  <a:lnTo>
                    <a:pt x="157899" y="52908"/>
                  </a:lnTo>
                  <a:lnTo>
                    <a:pt x="157899" y="57124"/>
                  </a:lnTo>
                  <a:lnTo>
                    <a:pt x="156197" y="67475"/>
                  </a:lnTo>
                  <a:lnTo>
                    <a:pt x="153581" y="78511"/>
                  </a:lnTo>
                  <a:lnTo>
                    <a:pt x="153581" y="89662"/>
                  </a:lnTo>
                  <a:lnTo>
                    <a:pt x="154114" y="116319"/>
                  </a:lnTo>
                  <a:lnTo>
                    <a:pt x="155282" y="140322"/>
                  </a:lnTo>
                  <a:lnTo>
                    <a:pt x="156997" y="167259"/>
                  </a:lnTo>
                  <a:lnTo>
                    <a:pt x="157899" y="168973"/>
                  </a:lnTo>
                  <a:lnTo>
                    <a:pt x="157899" y="169875"/>
                  </a:lnTo>
                  <a:lnTo>
                    <a:pt x="163029" y="169875"/>
                  </a:lnTo>
                  <a:lnTo>
                    <a:pt x="163029" y="166458"/>
                  </a:lnTo>
                  <a:lnTo>
                    <a:pt x="165531" y="138252"/>
                  </a:lnTo>
                  <a:lnTo>
                    <a:pt x="166052" y="126111"/>
                  </a:lnTo>
                  <a:lnTo>
                    <a:pt x="166433" y="78511"/>
                  </a:lnTo>
                  <a:lnTo>
                    <a:pt x="164731" y="66560"/>
                  </a:lnTo>
                  <a:lnTo>
                    <a:pt x="163817" y="64858"/>
                  </a:lnTo>
                  <a:lnTo>
                    <a:pt x="162115" y="57124"/>
                  </a:lnTo>
                  <a:lnTo>
                    <a:pt x="162115" y="52908"/>
                  </a:lnTo>
                  <a:lnTo>
                    <a:pt x="166433" y="52908"/>
                  </a:lnTo>
                  <a:lnTo>
                    <a:pt x="176682" y="56324"/>
                  </a:lnTo>
                  <a:lnTo>
                    <a:pt x="180886" y="57124"/>
                  </a:lnTo>
                  <a:lnTo>
                    <a:pt x="190322" y="57124"/>
                  </a:lnTo>
                  <a:lnTo>
                    <a:pt x="191122" y="51993"/>
                  </a:lnTo>
                  <a:lnTo>
                    <a:pt x="191122" y="48590"/>
                  </a:lnTo>
                  <a:close/>
                </a:path>
                <a:path w="787400" h="368935">
                  <a:moveTo>
                    <a:pt x="455739" y="211632"/>
                  </a:moveTo>
                  <a:lnTo>
                    <a:pt x="297040" y="211632"/>
                  </a:lnTo>
                  <a:lnTo>
                    <a:pt x="297040" y="221881"/>
                  </a:lnTo>
                  <a:lnTo>
                    <a:pt x="455739" y="221881"/>
                  </a:lnTo>
                  <a:lnTo>
                    <a:pt x="455739" y="211632"/>
                  </a:lnTo>
                  <a:close/>
                </a:path>
                <a:path w="787400" h="368935">
                  <a:moveTo>
                    <a:pt x="455739" y="160439"/>
                  </a:moveTo>
                  <a:lnTo>
                    <a:pt x="297040" y="160439"/>
                  </a:lnTo>
                  <a:lnTo>
                    <a:pt x="297040" y="170675"/>
                  </a:lnTo>
                  <a:lnTo>
                    <a:pt x="455739" y="170675"/>
                  </a:lnTo>
                  <a:lnTo>
                    <a:pt x="455739" y="160439"/>
                  </a:lnTo>
                  <a:close/>
                </a:path>
                <a:path w="787400" h="368935">
                  <a:moveTo>
                    <a:pt x="786803" y="191160"/>
                  </a:moveTo>
                  <a:lnTo>
                    <a:pt x="777506" y="139534"/>
                  </a:lnTo>
                  <a:lnTo>
                    <a:pt x="770648" y="128168"/>
                  </a:lnTo>
                  <a:lnTo>
                    <a:pt x="770648" y="191160"/>
                  </a:lnTo>
                  <a:lnTo>
                    <a:pt x="769607" y="206705"/>
                  </a:lnTo>
                  <a:lnTo>
                    <a:pt x="769543" y="207657"/>
                  </a:lnTo>
                  <a:lnTo>
                    <a:pt x="765632" y="225933"/>
                  </a:lnTo>
                  <a:lnTo>
                    <a:pt x="758024" y="245160"/>
                  </a:lnTo>
                  <a:lnTo>
                    <a:pt x="745845" y="264541"/>
                  </a:lnTo>
                  <a:lnTo>
                    <a:pt x="734809" y="252374"/>
                  </a:lnTo>
                  <a:lnTo>
                    <a:pt x="734809" y="278193"/>
                  </a:lnTo>
                  <a:lnTo>
                    <a:pt x="719848" y="289661"/>
                  </a:lnTo>
                  <a:lnTo>
                    <a:pt x="703453" y="298246"/>
                  </a:lnTo>
                  <a:lnTo>
                    <a:pt x="686092" y="303644"/>
                  </a:lnTo>
                  <a:lnTo>
                    <a:pt x="668261" y="305511"/>
                  </a:lnTo>
                  <a:lnTo>
                    <a:pt x="649909" y="303644"/>
                  </a:lnTo>
                  <a:lnTo>
                    <a:pt x="632383" y="298246"/>
                  </a:lnTo>
                  <a:lnTo>
                    <a:pt x="616153" y="289661"/>
                  </a:lnTo>
                  <a:lnTo>
                    <a:pt x="601700" y="278193"/>
                  </a:lnTo>
                  <a:lnTo>
                    <a:pt x="613956" y="264541"/>
                  </a:lnTo>
                  <a:lnTo>
                    <a:pt x="668261" y="204012"/>
                  </a:lnTo>
                  <a:lnTo>
                    <a:pt x="734809" y="278193"/>
                  </a:lnTo>
                  <a:lnTo>
                    <a:pt x="734809" y="252374"/>
                  </a:lnTo>
                  <a:lnTo>
                    <a:pt x="690956" y="204012"/>
                  </a:lnTo>
                  <a:lnTo>
                    <a:pt x="679297" y="191160"/>
                  </a:lnTo>
                  <a:lnTo>
                    <a:pt x="691540" y="177495"/>
                  </a:lnTo>
                  <a:lnTo>
                    <a:pt x="745845" y="116967"/>
                  </a:lnTo>
                  <a:lnTo>
                    <a:pt x="756589" y="133692"/>
                  </a:lnTo>
                  <a:lnTo>
                    <a:pt x="764349" y="151803"/>
                  </a:lnTo>
                  <a:lnTo>
                    <a:pt x="769061" y="171030"/>
                  </a:lnTo>
                  <a:lnTo>
                    <a:pt x="770648" y="191160"/>
                  </a:lnTo>
                  <a:lnTo>
                    <a:pt x="770648" y="128168"/>
                  </a:lnTo>
                  <a:lnTo>
                    <a:pt x="763892" y="116967"/>
                  </a:lnTo>
                  <a:lnTo>
                    <a:pt x="752144" y="97523"/>
                  </a:lnTo>
                  <a:lnTo>
                    <a:pt x="734809" y="84531"/>
                  </a:lnTo>
                  <a:lnTo>
                    <a:pt x="734809" y="104114"/>
                  </a:lnTo>
                  <a:lnTo>
                    <a:pt x="668261" y="177495"/>
                  </a:lnTo>
                  <a:lnTo>
                    <a:pt x="656310" y="164325"/>
                  </a:lnTo>
                  <a:lnTo>
                    <a:pt x="656310" y="191160"/>
                  </a:lnTo>
                  <a:lnTo>
                    <a:pt x="589762" y="264541"/>
                  </a:lnTo>
                  <a:lnTo>
                    <a:pt x="577253" y="244195"/>
                  </a:lnTo>
                  <a:lnTo>
                    <a:pt x="569683" y="224650"/>
                  </a:lnTo>
                  <a:lnTo>
                    <a:pt x="565950" y="206705"/>
                  </a:lnTo>
                  <a:lnTo>
                    <a:pt x="564959" y="191160"/>
                  </a:lnTo>
                  <a:lnTo>
                    <a:pt x="566191" y="174193"/>
                  </a:lnTo>
                  <a:lnTo>
                    <a:pt x="570318" y="155689"/>
                  </a:lnTo>
                  <a:lnTo>
                    <a:pt x="577964" y="136372"/>
                  </a:lnTo>
                  <a:lnTo>
                    <a:pt x="589762" y="116967"/>
                  </a:lnTo>
                  <a:lnTo>
                    <a:pt x="656310" y="191160"/>
                  </a:lnTo>
                  <a:lnTo>
                    <a:pt x="656310" y="164325"/>
                  </a:lnTo>
                  <a:lnTo>
                    <a:pt x="613371" y="116967"/>
                  </a:lnTo>
                  <a:lnTo>
                    <a:pt x="601700" y="104114"/>
                  </a:lnTo>
                  <a:lnTo>
                    <a:pt x="616280" y="92303"/>
                  </a:lnTo>
                  <a:lnTo>
                    <a:pt x="632726" y="83756"/>
                  </a:lnTo>
                  <a:lnTo>
                    <a:pt x="649909" y="78676"/>
                  </a:lnTo>
                  <a:lnTo>
                    <a:pt x="649147" y="78676"/>
                  </a:lnTo>
                  <a:lnTo>
                    <a:pt x="668261" y="76809"/>
                  </a:lnTo>
                  <a:lnTo>
                    <a:pt x="686206" y="78676"/>
                  </a:lnTo>
                  <a:lnTo>
                    <a:pt x="703757" y="84061"/>
                  </a:lnTo>
                  <a:lnTo>
                    <a:pt x="720191" y="92646"/>
                  </a:lnTo>
                  <a:lnTo>
                    <a:pt x="734809" y="104114"/>
                  </a:lnTo>
                  <a:lnTo>
                    <a:pt x="734809" y="84531"/>
                  </a:lnTo>
                  <a:lnTo>
                    <a:pt x="724509" y="76809"/>
                  </a:lnTo>
                  <a:lnTo>
                    <a:pt x="714476" y="69278"/>
                  </a:lnTo>
                  <a:lnTo>
                    <a:pt x="668261" y="58940"/>
                  </a:lnTo>
                  <a:lnTo>
                    <a:pt x="621855" y="69278"/>
                  </a:lnTo>
                  <a:lnTo>
                    <a:pt x="583869" y="97523"/>
                  </a:lnTo>
                  <a:lnTo>
                    <a:pt x="558228" y="139534"/>
                  </a:lnTo>
                  <a:lnTo>
                    <a:pt x="548805" y="191160"/>
                  </a:lnTo>
                  <a:lnTo>
                    <a:pt x="558228" y="242798"/>
                  </a:lnTo>
                  <a:lnTo>
                    <a:pt x="583869" y="284835"/>
                  </a:lnTo>
                  <a:lnTo>
                    <a:pt x="621855" y="313131"/>
                  </a:lnTo>
                  <a:lnTo>
                    <a:pt x="668261" y="323481"/>
                  </a:lnTo>
                  <a:lnTo>
                    <a:pt x="714476" y="313131"/>
                  </a:lnTo>
                  <a:lnTo>
                    <a:pt x="724623" y="305511"/>
                  </a:lnTo>
                  <a:lnTo>
                    <a:pt x="752144" y="284835"/>
                  </a:lnTo>
                  <a:lnTo>
                    <a:pt x="764387" y="264541"/>
                  </a:lnTo>
                  <a:lnTo>
                    <a:pt x="777506" y="242798"/>
                  </a:lnTo>
                  <a:lnTo>
                    <a:pt x="786803" y="191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1547" y="5022975"/>
              <a:ext cx="73492" cy="16043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430075" y="5022075"/>
              <a:ext cx="512445" cy="338455"/>
            </a:xfrm>
            <a:custGeom>
              <a:avLst/>
              <a:gdLst/>
              <a:ahLst/>
              <a:cxnLst/>
              <a:rect l="l" t="t" r="r" b="b"/>
              <a:pathLst>
                <a:path w="512445" h="338454">
                  <a:moveTo>
                    <a:pt x="46189" y="216865"/>
                  </a:moveTo>
                  <a:lnTo>
                    <a:pt x="44475" y="213448"/>
                  </a:lnTo>
                  <a:lnTo>
                    <a:pt x="35039" y="213448"/>
                  </a:lnTo>
                  <a:lnTo>
                    <a:pt x="29921" y="217665"/>
                  </a:lnTo>
                  <a:lnTo>
                    <a:pt x="29921" y="226199"/>
                  </a:lnTo>
                  <a:lnTo>
                    <a:pt x="32537" y="230517"/>
                  </a:lnTo>
                  <a:lnTo>
                    <a:pt x="41859" y="230517"/>
                  </a:lnTo>
                  <a:lnTo>
                    <a:pt x="46189" y="225399"/>
                  </a:lnTo>
                  <a:lnTo>
                    <a:pt x="46189" y="216865"/>
                  </a:lnTo>
                  <a:close/>
                </a:path>
                <a:path w="512445" h="338454">
                  <a:moveTo>
                    <a:pt x="50393" y="307327"/>
                  </a:moveTo>
                  <a:lnTo>
                    <a:pt x="45275" y="307327"/>
                  </a:lnTo>
                  <a:lnTo>
                    <a:pt x="45275" y="308114"/>
                  </a:lnTo>
                  <a:lnTo>
                    <a:pt x="44475" y="309829"/>
                  </a:lnTo>
                  <a:lnTo>
                    <a:pt x="41198" y="319913"/>
                  </a:lnTo>
                  <a:lnTo>
                    <a:pt x="36779" y="327139"/>
                  </a:lnTo>
                  <a:lnTo>
                    <a:pt x="31711" y="331470"/>
                  </a:lnTo>
                  <a:lnTo>
                    <a:pt x="26504" y="332930"/>
                  </a:lnTo>
                  <a:lnTo>
                    <a:pt x="23088" y="332930"/>
                  </a:lnTo>
                  <a:lnTo>
                    <a:pt x="22301" y="330301"/>
                  </a:lnTo>
                  <a:lnTo>
                    <a:pt x="22301" y="321779"/>
                  </a:lnTo>
                  <a:lnTo>
                    <a:pt x="24003" y="318363"/>
                  </a:lnTo>
                  <a:lnTo>
                    <a:pt x="25704" y="314147"/>
                  </a:lnTo>
                  <a:lnTo>
                    <a:pt x="29121" y="303911"/>
                  </a:lnTo>
                  <a:lnTo>
                    <a:pt x="30822" y="299580"/>
                  </a:lnTo>
                  <a:lnTo>
                    <a:pt x="32537" y="295376"/>
                  </a:lnTo>
                  <a:lnTo>
                    <a:pt x="38455" y="278307"/>
                  </a:lnTo>
                  <a:lnTo>
                    <a:pt x="38455" y="275691"/>
                  </a:lnTo>
                  <a:lnTo>
                    <a:pt x="39357" y="273989"/>
                  </a:lnTo>
                  <a:lnTo>
                    <a:pt x="40068" y="271780"/>
                  </a:lnTo>
                  <a:lnTo>
                    <a:pt x="40157" y="261239"/>
                  </a:lnTo>
                  <a:lnTo>
                    <a:pt x="38455" y="259537"/>
                  </a:lnTo>
                  <a:lnTo>
                    <a:pt x="33337" y="254419"/>
                  </a:lnTo>
                  <a:lnTo>
                    <a:pt x="24003" y="254419"/>
                  </a:lnTo>
                  <a:lnTo>
                    <a:pt x="13385" y="258330"/>
                  </a:lnTo>
                  <a:lnTo>
                    <a:pt x="5905" y="267182"/>
                  </a:lnTo>
                  <a:lnTo>
                    <a:pt x="1460" y="276682"/>
                  </a:lnTo>
                  <a:lnTo>
                    <a:pt x="0" y="282524"/>
                  </a:lnTo>
                  <a:lnTo>
                    <a:pt x="0" y="285140"/>
                  </a:lnTo>
                  <a:lnTo>
                    <a:pt x="5118" y="285140"/>
                  </a:lnTo>
                  <a:lnTo>
                    <a:pt x="5118" y="284226"/>
                  </a:lnTo>
                  <a:lnTo>
                    <a:pt x="9690" y="271780"/>
                  </a:lnTo>
                  <a:lnTo>
                    <a:pt x="13957" y="264871"/>
                  </a:lnTo>
                  <a:lnTo>
                    <a:pt x="18542" y="260845"/>
                  </a:lnTo>
                  <a:lnTo>
                    <a:pt x="23088" y="259537"/>
                  </a:lnTo>
                  <a:lnTo>
                    <a:pt x="26504" y="259537"/>
                  </a:lnTo>
                  <a:lnTo>
                    <a:pt x="27419" y="261239"/>
                  </a:lnTo>
                  <a:lnTo>
                    <a:pt x="27419" y="270573"/>
                  </a:lnTo>
                  <a:lnTo>
                    <a:pt x="26504" y="273189"/>
                  </a:lnTo>
                  <a:lnTo>
                    <a:pt x="22301" y="284226"/>
                  </a:lnTo>
                  <a:lnTo>
                    <a:pt x="12052" y="314147"/>
                  </a:lnTo>
                  <a:lnTo>
                    <a:pt x="11150" y="316649"/>
                  </a:lnTo>
                  <a:lnTo>
                    <a:pt x="10350" y="319265"/>
                  </a:lnTo>
                  <a:lnTo>
                    <a:pt x="10350" y="330301"/>
                  </a:lnTo>
                  <a:lnTo>
                    <a:pt x="17183" y="338048"/>
                  </a:lnTo>
                  <a:lnTo>
                    <a:pt x="26504" y="338048"/>
                  </a:lnTo>
                  <a:lnTo>
                    <a:pt x="50393" y="309829"/>
                  </a:lnTo>
                  <a:lnTo>
                    <a:pt x="50393" y="307327"/>
                  </a:lnTo>
                  <a:close/>
                </a:path>
                <a:path w="512445" h="338454">
                  <a:moveTo>
                    <a:pt x="193738" y="305612"/>
                  </a:moveTo>
                  <a:lnTo>
                    <a:pt x="70878" y="305612"/>
                  </a:lnTo>
                  <a:lnTo>
                    <a:pt x="70878" y="314147"/>
                  </a:lnTo>
                  <a:lnTo>
                    <a:pt x="193738" y="314147"/>
                  </a:lnTo>
                  <a:lnTo>
                    <a:pt x="193738" y="305612"/>
                  </a:lnTo>
                  <a:close/>
                </a:path>
                <a:path w="512445" h="338454">
                  <a:moveTo>
                    <a:pt x="193738" y="264655"/>
                  </a:moveTo>
                  <a:lnTo>
                    <a:pt x="70878" y="264655"/>
                  </a:lnTo>
                  <a:lnTo>
                    <a:pt x="70878" y="273989"/>
                  </a:lnTo>
                  <a:lnTo>
                    <a:pt x="193738" y="273989"/>
                  </a:lnTo>
                  <a:lnTo>
                    <a:pt x="193738" y="264655"/>
                  </a:lnTo>
                  <a:close/>
                </a:path>
                <a:path w="512445" h="338454">
                  <a:moveTo>
                    <a:pt x="211721" y="72593"/>
                  </a:moveTo>
                  <a:lnTo>
                    <a:pt x="99085" y="72593"/>
                  </a:lnTo>
                  <a:lnTo>
                    <a:pt x="99085" y="82029"/>
                  </a:lnTo>
                  <a:lnTo>
                    <a:pt x="204889" y="82029"/>
                  </a:lnTo>
                  <a:lnTo>
                    <a:pt x="211721" y="82029"/>
                  </a:lnTo>
                  <a:lnTo>
                    <a:pt x="211721" y="72593"/>
                  </a:lnTo>
                  <a:close/>
                </a:path>
                <a:path w="512445" h="338454">
                  <a:moveTo>
                    <a:pt x="285102" y="329514"/>
                  </a:moveTo>
                  <a:lnTo>
                    <a:pt x="262001" y="329514"/>
                  </a:lnTo>
                  <a:lnTo>
                    <a:pt x="262001" y="218567"/>
                  </a:lnTo>
                  <a:lnTo>
                    <a:pt x="262001" y="212547"/>
                  </a:lnTo>
                  <a:lnTo>
                    <a:pt x="256882" y="212547"/>
                  </a:lnTo>
                  <a:lnTo>
                    <a:pt x="248462" y="219443"/>
                  </a:lnTo>
                  <a:lnTo>
                    <a:pt x="239395" y="222999"/>
                  </a:lnTo>
                  <a:lnTo>
                    <a:pt x="230962" y="224307"/>
                  </a:lnTo>
                  <a:lnTo>
                    <a:pt x="224459" y="224485"/>
                  </a:lnTo>
                  <a:lnTo>
                    <a:pt x="224459" y="231317"/>
                  </a:lnTo>
                  <a:lnTo>
                    <a:pt x="239026" y="231317"/>
                  </a:lnTo>
                  <a:lnTo>
                    <a:pt x="248348" y="226199"/>
                  </a:lnTo>
                  <a:lnTo>
                    <a:pt x="248348" y="329514"/>
                  </a:lnTo>
                  <a:lnTo>
                    <a:pt x="225374" y="329514"/>
                  </a:lnTo>
                  <a:lnTo>
                    <a:pt x="225374" y="336334"/>
                  </a:lnTo>
                  <a:lnTo>
                    <a:pt x="230632" y="335813"/>
                  </a:lnTo>
                  <a:lnTo>
                    <a:pt x="261531" y="335445"/>
                  </a:lnTo>
                  <a:lnTo>
                    <a:pt x="279704" y="335813"/>
                  </a:lnTo>
                  <a:lnTo>
                    <a:pt x="285102" y="336334"/>
                  </a:lnTo>
                  <a:lnTo>
                    <a:pt x="285102" y="329514"/>
                  </a:lnTo>
                  <a:close/>
                </a:path>
                <a:path w="512445" h="338454">
                  <a:moveTo>
                    <a:pt x="308991" y="116967"/>
                  </a:moveTo>
                  <a:lnTo>
                    <a:pt x="286004" y="116967"/>
                  </a:lnTo>
                  <a:lnTo>
                    <a:pt x="286004" y="6032"/>
                  </a:lnTo>
                  <a:lnTo>
                    <a:pt x="286004" y="0"/>
                  </a:lnTo>
                  <a:lnTo>
                    <a:pt x="280885" y="0"/>
                  </a:lnTo>
                  <a:lnTo>
                    <a:pt x="272389" y="6908"/>
                  </a:lnTo>
                  <a:lnTo>
                    <a:pt x="263296" y="10452"/>
                  </a:lnTo>
                  <a:lnTo>
                    <a:pt x="254863" y="11760"/>
                  </a:lnTo>
                  <a:lnTo>
                    <a:pt x="248348" y="11938"/>
                  </a:lnTo>
                  <a:lnTo>
                    <a:pt x="248348" y="18770"/>
                  </a:lnTo>
                  <a:lnTo>
                    <a:pt x="262915" y="18770"/>
                  </a:lnTo>
                  <a:lnTo>
                    <a:pt x="272237" y="13652"/>
                  </a:lnTo>
                  <a:lnTo>
                    <a:pt x="272237" y="116967"/>
                  </a:lnTo>
                  <a:lnTo>
                    <a:pt x="249262" y="116967"/>
                  </a:lnTo>
                  <a:lnTo>
                    <a:pt x="249262" y="123786"/>
                  </a:lnTo>
                  <a:lnTo>
                    <a:pt x="254520" y="123329"/>
                  </a:lnTo>
                  <a:lnTo>
                    <a:pt x="285521" y="123012"/>
                  </a:lnTo>
                  <a:lnTo>
                    <a:pt x="303606" y="123329"/>
                  </a:lnTo>
                  <a:lnTo>
                    <a:pt x="308991" y="123786"/>
                  </a:lnTo>
                  <a:lnTo>
                    <a:pt x="308991" y="116967"/>
                  </a:lnTo>
                  <a:close/>
                </a:path>
                <a:path w="512445" h="338454">
                  <a:moveTo>
                    <a:pt x="481342" y="109347"/>
                  </a:moveTo>
                  <a:lnTo>
                    <a:pt x="448919" y="72593"/>
                  </a:lnTo>
                  <a:lnTo>
                    <a:pt x="417410" y="109347"/>
                  </a:lnTo>
                  <a:lnTo>
                    <a:pt x="421614" y="113550"/>
                  </a:lnTo>
                  <a:lnTo>
                    <a:pt x="448919" y="86245"/>
                  </a:lnTo>
                  <a:lnTo>
                    <a:pt x="477139" y="113550"/>
                  </a:lnTo>
                  <a:lnTo>
                    <a:pt x="481342" y="109347"/>
                  </a:lnTo>
                  <a:close/>
                </a:path>
                <a:path w="512445" h="338454">
                  <a:moveTo>
                    <a:pt x="512064" y="142570"/>
                  </a:moveTo>
                  <a:lnTo>
                    <a:pt x="465988" y="142570"/>
                  </a:lnTo>
                  <a:lnTo>
                    <a:pt x="465988" y="183527"/>
                  </a:lnTo>
                  <a:lnTo>
                    <a:pt x="465188" y="194500"/>
                  </a:lnTo>
                  <a:lnTo>
                    <a:pt x="453237" y="231317"/>
                  </a:lnTo>
                  <a:lnTo>
                    <a:pt x="421614" y="253504"/>
                  </a:lnTo>
                  <a:lnTo>
                    <a:pt x="413639" y="251752"/>
                  </a:lnTo>
                  <a:lnTo>
                    <a:pt x="406844" y="246494"/>
                  </a:lnTo>
                  <a:lnTo>
                    <a:pt x="402107" y="237705"/>
                  </a:lnTo>
                  <a:lnTo>
                    <a:pt x="400342" y="225399"/>
                  </a:lnTo>
                  <a:lnTo>
                    <a:pt x="400951" y="217665"/>
                  </a:lnTo>
                  <a:lnTo>
                    <a:pt x="401002" y="216877"/>
                  </a:lnTo>
                  <a:lnTo>
                    <a:pt x="412292" y="180111"/>
                  </a:lnTo>
                  <a:lnTo>
                    <a:pt x="444715" y="157924"/>
                  </a:lnTo>
                  <a:lnTo>
                    <a:pt x="456285" y="160731"/>
                  </a:lnTo>
                  <a:lnTo>
                    <a:pt x="462686" y="167525"/>
                  </a:lnTo>
                  <a:lnTo>
                    <a:pt x="465416" y="175933"/>
                  </a:lnTo>
                  <a:lnTo>
                    <a:pt x="465861" y="181927"/>
                  </a:lnTo>
                  <a:lnTo>
                    <a:pt x="465988" y="183527"/>
                  </a:lnTo>
                  <a:lnTo>
                    <a:pt x="465988" y="142570"/>
                  </a:lnTo>
                  <a:lnTo>
                    <a:pt x="448119" y="142570"/>
                  </a:lnTo>
                  <a:lnTo>
                    <a:pt x="403517" y="168300"/>
                  </a:lnTo>
                  <a:lnTo>
                    <a:pt x="385775" y="217665"/>
                  </a:lnTo>
                  <a:lnTo>
                    <a:pt x="388391" y="233946"/>
                  </a:lnTo>
                  <a:lnTo>
                    <a:pt x="395719" y="247256"/>
                  </a:lnTo>
                  <a:lnTo>
                    <a:pt x="407035" y="256235"/>
                  </a:lnTo>
                  <a:lnTo>
                    <a:pt x="421614" y="259537"/>
                  </a:lnTo>
                  <a:lnTo>
                    <a:pt x="442849" y="253834"/>
                  </a:lnTo>
                  <a:lnTo>
                    <a:pt x="443268" y="253504"/>
                  </a:lnTo>
                  <a:lnTo>
                    <a:pt x="462064" y="238302"/>
                  </a:lnTo>
                  <a:lnTo>
                    <a:pt x="475983" y="215226"/>
                  </a:lnTo>
                  <a:lnTo>
                    <a:pt x="481342" y="186944"/>
                  </a:lnTo>
                  <a:lnTo>
                    <a:pt x="481241" y="181927"/>
                  </a:lnTo>
                  <a:lnTo>
                    <a:pt x="480593" y="175933"/>
                  </a:lnTo>
                  <a:lnTo>
                    <a:pt x="480491" y="174993"/>
                  </a:lnTo>
                  <a:lnTo>
                    <a:pt x="478459" y="166776"/>
                  </a:lnTo>
                  <a:lnTo>
                    <a:pt x="474522" y="157924"/>
                  </a:lnTo>
                  <a:lnTo>
                    <a:pt x="512064" y="157924"/>
                  </a:lnTo>
                  <a:lnTo>
                    <a:pt x="512064" y="1425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1823" y="5100689"/>
              <a:ext cx="77702" cy="8363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638154" y="4547603"/>
              <a:ext cx="1363980" cy="801370"/>
            </a:xfrm>
            <a:custGeom>
              <a:avLst/>
              <a:gdLst/>
              <a:ahLst/>
              <a:cxnLst/>
              <a:rect l="l" t="t" r="r" b="b"/>
              <a:pathLst>
                <a:path w="1363979" h="801370">
                  <a:moveTo>
                    <a:pt x="64046" y="36639"/>
                  </a:moveTo>
                  <a:lnTo>
                    <a:pt x="32423" y="0"/>
                  </a:lnTo>
                  <a:lnTo>
                    <a:pt x="0" y="36639"/>
                  </a:lnTo>
                  <a:lnTo>
                    <a:pt x="4318" y="40957"/>
                  </a:lnTo>
                  <a:lnTo>
                    <a:pt x="32423" y="13652"/>
                  </a:lnTo>
                  <a:lnTo>
                    <a:pt x="59715" y="40957"/>
                  </a:lnTo>
                  <a:lnTo>
                    <a:pt x="64046" y="36639"/>
                  </a:lnTo>
                  <a:close/>
                </a:path>
                <a:path w="1363979" h="801370">
                  <a:moveTo>
                    <a:pt x="1359496" y="681101"/>
                  </a:moveTo>
                  <a:lnTo>
                    <a:pt x="1357795" y="676770"/>
                  </a:lnTo>
                  <a:lnTo>
                    <a:pt x="1348460" y="676770"/>
                  </a:lnTo>
                  <a:lnTo>
                    <a:pt x="1343342" y="681888"/>
                  </a:lnTo>
                  <a:lnTo>
                    <a:pt x="1343342" y="690422"/>
                  </a:lnTo>
                  <a:lnTo>
                    <a:pt x="1345844" y="694753"/>
                  </a:lnTo>
                  <a:lnTo>
                    <a:pt x="1355293" y="694753"/>
                  </a:lnTo>
                  <a:lnTo>
                    <a:pt x="1359496" y="688721"/>
                  </a:lnTo>
                  <a:lnTo>
                    <a:pt x="1359496" y="681101"/>
                  </a:lnTo>
                  <a:close/>
                </a:path>
                <a:path w="1363979" h="801370">
                  <a:moveTo>
                    <a:pt x="1363827" y="770648"/>
                  </a:moveTo>
                  <a:lnTo>
                    <a:pt x="1358696" y="770648"/>
                  </a:lnTo>
                  <a:lnTo>
                    <a:pt x="1358696" y="772350"/>
                  </a:lnTo>
                  <a:lnTo>
                    <a:pt x="1357795" y="774052"/>
                  </a:lnTo>
                  <a:lnTo>
                    <a:pt x="1354518" y="783666"/>
                  </a:lnTo>
                  <a:lnTo>
                    <a:pt x="1350137" y="790613"/>
                  </a:lnTo>
                  <a:lnTo>
                    <a:pt x="1345120" y="794829"/>
                  </a:lnTo>
                  <a:lnTo>
                    <a:pt x="1339926" y="796251"/>
                  </a:lnTo>
                  <a:lnTo>
                    <a:pt x="1336522" y="796251"/>
                  </a:lnTo>
                  <a:lnTo>
                    <a:pt x="1335608" y="793737"/>
                  </a:lnTo>
                  <a:lnTo>
                    <a:pt x="1335608" y="786003"/>
                  </a:lnTo>
                  <a:lnTo>
                    <a:pt x="1337310" y="782586"/>
                  </a:lnTo>
                  <a:lnTo>
                    <a:pt x="1339024" y="778383"/>
                  </a:lnTo>
                  <a:lnTo>
                    <a:pt x="1344142" y="763016"/>
                  </a:lnTo>
                  <a:lnTo>
                    <a:pt x="1345844" y="758698"/>
                  </a:lnTo>
                  <a:lnTo>
                    <a:pt x="1351876" y="742543"/>
                  </a:lnTo>
                  <a:lnTo>
                    <a:pt x="1351876" y="739927"/>
                  </a:lnTo>
                  <a:lnTo>
                    <a:pt x="1352677" y="738212"/>
                  </a:lnTo>
                  <a:lnTo>
                    <a:pt x="1353578" y="735711"/>
                  </a:lnTo>
                  <a:lnTo>
                    <a:pt x="1353578" y="725474"/>
                  </a:lnTo>
                  <a:lnTo>
                    <a:pt x="1351876" y="723760"/>
                  </a:lnTo>
                  <a:lnTo>
                    <a:pt x="1346758" y="718642"/>
                  </a:lnTo>
                  <a:lnTo>
                    <a:pt x="1337310" y="718642"/>
                  </a:lnTo>
                  <a:lnTo>
                    <a:pt x="1326718" y="722553"/>
                  </a:lnTo>
                  <a:lnTo>
                    <a:pt x="1319263" y="731418"/>
                  </a:lnTo>
                  <a:lnTo>
                    <a:pt x="1314869" y="740918"/>
                  </a:lnTo>
                  <a:lnTo>
                    <a:pt x="1313421" y="746747"/>
                  </a:lnTo>
                  <a:lnTo>
                    <a:pt x="1313421" y="749363"/>
                  </a:lnTo>
                  <a:lnTo>
                    <a:pt x="1318539" y="749363"/>
                  </a:lnTo>
                  <a:lnTo>
                    <a:pt x="1318539" y="747661"/>
                  </a:lnTo>
                  <a:lnTo>
                    <a:pt x="1319339" y="745959"/>
                  </a:lnTo>
                  <a:lnTo>
                    <a:pt x="1336522" y="723760"/>
                  </a:lnTo>
                  <a:lnTo>
                    <a:pt x="1339926" y="723760"/>
                  </a:lnTo>
                  <a:lnTo>
                    <a:pt x="1340726" y="724560"/>
                  </a:lnTo>
                  <a:lnTo>
                    <a:pt x="1340726" y="734009"/>
                  </a:lnTo>
                  <a:lnTo>
                    <a:pt x="1339926" y="736511"/>
                  </a:lnTo>
                  <a:lnTo>
                    <a:pt x="1335608" y="748461"/>
                  </a:lnTo>
                  <a:lnTo>
                    <a:pt x="1325372" y="778383"/>
                  </a:lnTo>
                  <a:lnTo>
                    <a:pt x="1324457" y="780884"/>
                  </a:lnTo>
                  <a:lnTo>
                    <a:pt x="1323657" y="782586"/>
                  </a:lnTo>
                  <a:lnTo>
                    <a:pt x="1323657" y="794537"/>
                  </a:lnTo>
                  <a:lnTo>
                    <a:pt x="1330490" y="801370"/>
                  </a:lnTo>
                  <a:lnTo>
                    <a:pt x="1339926" y="801370"/>
                  </a:lnTo>
                  <a:lnTo>
                    <a:pt x="1363827" y="773264"/>
                  </a:lnTo>
                  <a:lnTo>
                    <a:pt x="1363827" y="7706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16766" y="4614155"/>
              <a:ext cx="190330" cy="19456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913808" y="4533036"/>
              <a:ext cx="490855" cy="264795"/>
            </a:xfrm>
            <a:custGeom>
              <a:avLst/>
              <a:gdLst/>
              <a:ahLst/>
              <a:cxnLst/>
              <a:rect l="l" t="t" r="r" b="b"/>
              <a:pathLst>
                <a:path w="490854" h="264795">
                  <a:moveTo>
                    <a:pt x="158699" y="152806"/>
                  </a:moveTo>
                  <a:lnTo>
                    <a:pt x="0" y="152806"/>
                  </a:lnTo>
                  <a:lnTo>
                    <a:pt x="0" y="163042"/>
                  </a:lnTo>
                  <a:lnTo>
                    <a:pt x="158699" y="163042"/>
                  </a:lnTo>
                  <a:lnTo>
                    <a:pt x="158699" y="152806"/>
                  </a:lnTo>
                  <a:close/>
                </a:path>
                <a:path w="490854" h="264795">
                  <a:moveTo>
                    <a:pt x="158699" y="101600"/>
                  </a:moveTo>
                  <a:lnTo>
                    <a:pt x="0" y="101600"/>
                  </a:lnTo>
                  <a:lnTo>
                    <a:pt x="0" y="111848"/>
                  </a:lnTo>
                  <a:lnTo>
                    <a:pt x="158699" y="111848"/>
                  </a:lnTo>
                  <a:lnTo>
                    <a:pt x="158699" y="101600"/>
                  </a:lnTo>
                  <a:close/>
                </a:path>
                <a:path w="490854" h="264795">
                  <a:moveTo>
                    <a:pt x="490664" y="132321"/>
                  </a:moveTo>
                  <a:lnTo>
                    <a:pt x="481253" y="80695"/>
                  </a:lnTo>
                  <a:lnTo>
                    <a:pt x="473608" y="68173"/>
                  </a:lnTo>
                  <a:lnTo>
                    <a:pt x="473608" y="132321"/>
                  </a:lnTo>
                  <a:lnTo>
                    <a:pt x="472579" y="147878"/>
                  </a:lnTo>
                  <a:lnTo>
                    <a:pt x="472516" y="148831"/>
                  </a:lnTo>
                  <a:lnTo>
                    <a:pt x="468693" y="167106"/>
                  </a:lnTo>
                  <a:lnTo>
                    <a:pt x="461365" y="186334"/>
                  </a:lnTo>
                  <a:lnTo>
                    <a:pt x="449707" y="205714"/>
                  </a:lnTo>
                  <a:lnTo>
                    <a:pt x="437769" y="192557"/>
                  </a:lnTo>
                  <a:lnTo>
                    <a:pt x="437769" y="219367"/>
                  </a:lnTo>
                  <a:lnTo>
                    <a:pt x="422808" y="230695"/>
                  </a:lnTo>
                  <a:lnTo>
                    <a:pt x="406412" y="238975"/>
                  </a:lnTo>
                  <a:lnTo>
                    <a:pt x="389051" y="244043"/>
                  </a:lnTo>
                  <a:lnTo>
                    <a:pt x="371208" y="245770"/>
                  </a:lnTo>
                  <a:lnTo>
                    <a:pt x="353263" y="244043"/>
                  </a:lnTo>
                  <a:lnTo>
                    <a:pt x="335724" y="238975"/>
                  </a:lnTo>
                  <a:lnTo>
                    <a:pt x="319278" y="230695"/>
                  </a:lnTo>
                  <a:lnTo>
                    <a:pt x="304660" y="219367"/>
                  </a:lnTo>
                  <a:lnTo>
                    <a:pt x="316890" y="205714"/>
                  </a:lnTo>
                  <a:lnTo>
                    <a:pt x="371208" y="145072"/>
                  </a:lnTo>
                  <a:lnTo>
                    <a:pt x="437769" y="219367"/>
                  </a:lnTo>
                  <a:lnTo>
                    <a:pt x="437769" y="192557"/>
                  </a:lnTo>
                  <a:lnTo>
                    <a:pt x="394716" y="145072"/>
                  </a:lnTo>
                  <a:lnTo>
                    <a:pt x="383159" y="132321"/>
                  </a:lnTo>
                  <a:lnTo>
                    <a:pt x="395249" y="118668"/>
                  </a:lnTo>
                  <a:lnTo>
                    <a:pt x="448919" y="58026"/>
                  </a:lnTo>
                  <a:lnTo>
                    <a:pt x="459587" y="74815"/>
                  </a:lnTo>
                  <a:lnTo>
                    <a:pt x="467321" y="92964"/>
                  </a:lnTo>
                  <a:lnTo>
                    <a:pt x="472020" y="112204"/>
                  </a:lnTo>
                  <a:lnTo>
                    <a:pt x="473608" y="132321"/>
                  </a:lnTo>
                  <a:lnTo>
                    <a:pt x="473608" y="68173"/>
                  </a:lnTo>
                  <a:lnTo>
                    <a:pt x="467423" y="58026"/>
                  </a:lnTo>
                  <a:lnTo>
                    <a:pt x="455599" y="38646"/>
                  </a:lnTo>
                  <a:lnTo>
                    <a:pt x="437769" y="25361"/>
                  </a:lnTo>
                  <a:lnTo>
                    <a:pt x="437769" y="45288"/>
                  </a:lnTo>
                  <a:lnTo>
                    <a:pt x="371208" y="118668"/>
                  </a:lnTo>
                  <a:lnTo>
                    <a:pt x="359270" y="105511"/>
                  </a:lnTo>
                  <a:lnTo>
                    <a:pt x="359270" y="132321"/>
                  </a:lnTo>
                  <a:lnTo>
                    <a:pt x="292709" y="205714"/>
                  </a:lnTo>
                  <a:lnTo>
                    <a:pt x="280339" y="185369"/>
                  </a:lnTo>
                  <a:lnTo>
                    <a:pt x="273088" y="165823"/>
                  </a:lnTo>
                  <a:lnTo>
                    <a:pt x="269684" y="147878"/>
                  </a:lnTo>
                  <a:lnTo>
                    <a:pt x="268820" y="132321"/>
                  </a:lnTo>
                  <a:lnTo>
                    <a:pt x="269913" y="115290"/>
                  </a:lnTo>
                  <a:lnTo>
                    <a:pt x="273735" y="96761"/>
                  </a:lnTo>
                  <a:lnTo>
                    <a:pt x="281063" y="77431"/>
                  </a:lnTo>
                  <a:lnTo>
                    <a:pt x="292709" y="58026"/>
                  </a:lnTo>
                  <a:lnTo>
                    <a:pt x="359270" y="132321"/>
                  </a:lnTo>
                  <a:lnTo>
                    <a:pt x="359270" y="105511"/>
                  </a:lnTo>
                  <a:lnTo>
                    <a:pt x="316217" y="58026"/>
                  </a:lnTo>
                  <a:lnTo>
                    <a:pt x="304660" y="45288"/>
                  </a:lnTo>
                  <a:lnTo>
                    <a:pt x="319278" y="33426"/>
                  </a:lnTo>
                  <a:lnTo>
                    <a:pt x="335724" y="24892"/>
                  </a:lnTo>
                  <a:lnTo>
                    <a:pt x="353263" y="19710"/>
                  </a:lnTo>
                  <a:lnTo>
                    <a:pt x="371208" y="17970"/>
                  </a:lnTo>
                  <a:lnTo>
                    <a:pt x="389178" y="19837"/>
                  </a:lnTo>
                  <a:lnTo>
                    <a:pt x="406755" y="25234"/>
                  </a:lnTo>
                  <a:lnTo>
                    <a:pt x="423189" y="33820"/>
                  </a:lnTo>
                  <a:lnTo>
                    <a:pt x="437769" y="45288"/>
                  </a:lnTo>
                  <a:lnTo>
                    <a:pt x="437769" y="25361"/>
                  </a:lnTo>
                  <a:lnTo>
                    <a:pt x="427850" y="17970"/>
                  </a:lnTo>
                  <a:lnTo>
                    <a:pt x="417614" y="10350"/>
                  </a:lnTo>
                  <a:lnTo>
                    <a:pt x="371208" y="0"/>
                  </a:lnTo>
                  <a:lnTo>
                    <a:pt x="324853" y="10350"/>
                  </a:lnTo>
                  <a:lnTo>
                    <a:pt x="286867" y="38646"/>
                  </a:lnTo>
                  <a:lnTo>
                    <a:pt x="261188" y="80695"/>
                  </a:lnTo>
                  <a:lnTo>
                    <a:pt x="251764" y="132321"/>
                  </a:lnTo>
                  <a:lnTo>
                    <a:pt x="261188" y="183959"/>
                  </a:lnTo>
                  <a:lnTo>
                    <a:pt x="286867" y="226009"/>
                  </a:lnTo>
                  <a:lnTo>
                    <a:pt x="324853" y="254304"/>
                  </a:lnTo>
                  <a:lnTo>
                    <a:pt x="371208" y="264655"/>
                  </a:lnTo>
                  <a:lnTo>
                    <a:pt x="417614" y="254304"/>
                  </a:lnTo>
                  <a:lnTo>
                    <a:pt x="429069" y="245770"/>
                  </a:lnTo>
                  <a:lnTo>
                    <a:pt x="455599" y="226009"/>
                  </a:lnTo>
                  <a:lnTo>
                    <a:pt x="467982" y="205714"/>
                  </a:lnTo>
                  <a:lnTo>
                    <a:pt x="481253" y="183959"/>
                  </a:lnTo>
                  <a:lnTo>
                    <a:pt x="490664" y="1323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18134" y="4475795"/>
              <a:ext cx="73492" cy="16054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425859" y="4475009"/>
              <a:ext cx="512445" cy="338455"/>
            </a:xfrm>
            <a:custGeom>
              <a:avLst/>
              <a:gdLst/>
              <a:ahLst/>
              <a:cxnLst/>
              <a:rect l="l" t="t" r="r" b="b"/>
              <a:pathLst>
                <a:path w="512445" h="338454">
                  <a:moveTo>
                    <a:pt x="46075" y="216750"/>
                  </a:moveTo>
                  <a:lnTo>
                    <a:pt x="44373" y="213334"/>
                  </a:lnTo>
                  <a:lnTo>
                    <a:pt x="35039" y="213334"/>
                  </a:lnTo>
                  <a:lnTo>
                    <a:pt x="29921" y="217665"/>
                  </a:lnTo>
                  <a:lnTo>
                    <a:pt x="29921" y="226199"/>
                  </a:lnTo>
                  <a:lnTo>
                    <a:pt x="32423" y="230403"/>
                  </a:lnTo>
                  <a:lnTo>
                    <a:pt x="41871" y="230403"/>
                  </a:lnTo>
                  <a:lnTo>
                    <a:pt x="46075" y="225285"/>
                  </a:lnTo>
                  <a:lnTo>
                    <a:pt x="46075" y="216750"/>
                  </a:lnTo>
                  <a:close/>
                </a:path>
                <a:path w="512445" h="338454">
                  <a:moveTo>
                    <a:pt x="50406" y="307213"/>
                  </a:moveTo>
                  <a:lnTo>
                    <a:pt x="45288" y="307213"/>
                  </a:lnTo>
                  <a:lnTo>
                    <a:pt x="45288" y="308114"/>
                  </a:lnTo>
                  <a:lnTo>
                    <a:pt x="44373" y="309829"/>
                  </a:lnTo>
                  <a:lnTo>
                    <a:pt x="41109" y="319913"/>
                  </a:lnTo>
                  <a:lnTo>
                    <a:pt x="36817" y="327139"/>
                  </a:lnTo>
                  <a:lnTo>
                    <a:pt x="32042" y="331470"/>
                  </a:lnTo>
                  <a:lnTo>
                    <a:pt x="27305" y="332917"/>
                  </a:lnTo>
                  <a:lnTo>
                    <a:pt x="23901" y="332917"/>
                  </a:lnTo>
                  <a:lnTo>
                    <a:pt x="23101" y="330301"/>
                  </a:lnTo>
                  <a:lnTo>
                    <a:pt x="23101" y="321767"/>
                  </a:lnTo>
                  <a:lnTo>
                    <a:pt x="23901" y="318363"/>
                  </a:lnTo>
                  <a:lnTo>
                    <a:pt x="25603" y="314032"/>
                  </a:lnTo>
                  <a:lnTo>
                    <a:pt x="29019" y="303796"/>
                  </a:lnTo>
                  <a:lnTo>
                    <a:pt x="30721" y="299580"/>
                  </a:lnTo>
                  <a:lnTo>
                    <a:pt x="32423" y="295262"/>
                  </a:lnTo>
                  <a:lnTo>
                    <a:pt x="38455" y="278193"/>
                  </a:lnTo>
                  <a:lnTo>
                    <a:pt x="39255" y="275691"/>
                  </a:lnTo>
                  <a:lnTo>
                    <a:pt x="39255" y="273989"/>
                  </a:lnTo>
                  <a:lnTo>
                    <a:pt x="40068" y="271665"/>
                  </a:lnTo>
                  <a:lnTo>
                    <a:pt x="40170" y="261124"/>
                  </a:lnTo>
                  <a:lnTo>
                    <a:pt x="38455" y="259422"/>
                  </a:lnTo>
                  <a:lnTo>
                    <a:pt x="33337" y="254304"/>
                  </a:lnTo>
                  <a:lnTo>
                    <a:pt x="23901" y="254304"/>
                  </a:lnTo>
                  <a:lnTo>
                    <a:pt x="13296" y="258229"/>
                  </a:lnTo>
                  <a:lnTo>
                    <a:pt x="5854" y="267131"/>
                  </a:lnTo>
                  <a:lnTo>
                    <a:pt x="1447" y="276669"/>
                  </a:lnTo>
                  <a:lnTo>
                    <a:pt x="0" y="282511"/>
                  </a:lnTo>
                  <a:lnTo>
                    <a:pt x="0" y="285026"/>
                  </a:lnTo>
                  <a:lnTo>
                    <a:pt x="5130" y="285026"/>
                  </a:lnTo>
                  <a:lnTo>
                    <a:pt x="5130" y="284226"/>
                  </a:lnTo>
                  <a:lnTo>
                    <a:pt x="5918" y="281609"/>
                  </a:lnTo>
                  <a:lnTo>
                    <a:pt x="9588" y="271665"/>
                  </a:lnTo>
                  <a:lnTo>
                    <a:pt x="13970" y="264756"/>
                  </a:lnTo>
                  <a:lnTo>
                    <a:pt x="18821" y="260731"/>
                  </a:lnTo>
                  <a:lnTo>
                    <a:pt x="23901" y="259422"/>
                  </a:lnTo>
                  <a:lnTo>
                    <a:pt x="26517" y="259422"/>
                  </a:lnTo>
                  <a:lnTo>
                    <a:pt x="28219" y="261124"/>
                  </a:lnTo>
                  <a:lnTo>
                    <a:pt x="28219" y="270573"/>
                  </a:lnTo>
                  <a:lnTo>
                    <a:pt x="26517" y="273075"/>
                  </a:lnTo>
                  <a:lnTo>
                    <a:pt x="23101" y="284226"/>
                  </a:lnTo>
                  <a:lnTo>
                    <a:pt x="11950" y="314032"/>
                  </a:lnTo>
                  <a:lnTo>
                    <a:pt x="11150" y="316649"/>
                  </a:lnTo>
                  <a:lnTo>
                    <a:pt x="10248" y="319151"/>
                  </a:lnTo>
                  <a:lnTo>
                    <a:pt x="10248" y="330301"/>
                  </a:lnTo>
                  <a:lnTo>
                    <a:pt x="17068" y="338048"/>
                  </a:lnTo>
                  <a:lnTo>
                    <a:pt x="26517" y="338048"/>
                  </a:lnTo>
                  <a:lnTo>
                    <a:pt x="37439" y="333984"/>
                  </a:lnTo>
                  <a:lnTo>
                    <a:pt x="38315" y="332917"/>
                  </a:lnTo>
                  <a:lnTo>
                    <a:pt x="44856" y="324878"/>
                  </a:lnTo>
                  <a:lnTo>
                    <a:pt x="49072" y="315290"/>
                  </a:lnTo>
                  <a:lnTo>
                    <a:pt x="50406" y="309829"/>
                  </a:lnTo>
                  <a:lnTo>
                    <a:pt x="50406" y="307213"/>
                  </a:lnTo>
                  <a:close/>
                </a:path>
                <a:path w="512445" h="338454">
                  <a:moveTo>
                    <a:pt x="194551" y="305498"/>
                  </a:moveTo>
                  <a:lnTo>
                    <a:pt x="71678" y="305498"/>
                  </a:lnTo>
                  <a:lnTo>
                    <a:pt x="71678" y="314032"/>
                  </a:lnTo>
                  <a:lnTo>
                    <a:pt x="194551" y="314032"/>
                  </a:lnTo>
                  <a:lnTo>
                    <a:pt x="194551" y="305498"/>
                  </a:lnTo>
                  <a:close/>
                </a:path>
                <a:path w="512445" h="338454">
                  <a:moveTo>
                    <a:pt x="194551" y="264541"/>
                  </a:moveTo>
                  <a:lnTo>
                    <a:pt x="71678" y="264541"/>
                  </a:lnTo>
                  <a:lnTo>
                    <a:pt x="71678" y="273989"/>
                  </a:lnTo>
                  <a:lnTo>
                    <a:pt x="194551" y="273989"/>
                  </a:lnTo>
                  <a:lnTo>
                    <a:pt x="194551" y="264541"/>
                  </a:lnTo>
                  <a:close/>
                </a:path>
                <a:path w="512445" h="338454">
                  <a:moveTo>
                    <a:pt x="211607" y="72593"/>
                  </a:moveTo>
                  <a:lnTo>
                    <a:pt x="98983" y="72593"/>
                  </a:lnTo>
                  <a:lnTo>
                    <a:pt x="98983" y="81915"/>
                  </a:lnTo>
                  <a:lnTo>
                    <a:pt x="204787" y="81915"/>
                  </a:lnTo>
                  <a:lnTo>
                    <a:pt x="211607" y="81915"/>
                  </a:lnTo>
                  <a:lnTo>
                    <a:pt x="211607" y="72593"/>
                  </a:lnTo>
                  <a:close/>
                </a:path>
                <a:path w="512445" h="338454">
                  <a:moveTo>
                    <a:pt x="285102" y="329514"/>
                  </a:moveTo>
                  <a:lnTo>
                    <a:pt x="262013" y="329514"/>
                  </a:lnTo>
                  <a:lnTo>
                    <a:pt x="262013" y="218452"/>
                  </a:lnTo>
                  <a:lnTo>
                    <a:pt x="262013" y="212547"/>
                  </a:lnTo>
                  <a:lnTo>
                    <a:pt x="256895" y="212547"/>
                  </a:lnTo>
                  <a:lnTo>
                    <a:pt x="248462" y="219443"/>
                  </a:lnTo>
                  <a:lnTo>
                    <a:pt x="239395" y="222999"/>
                  </a:lnTo>
                  <a:lnTo>
                    <a:pt x="230974" y="224307"/>
                  </a:lnTo>
                  <a:lnTo>
                    <a:pt x="224459" y="224485"/>
                  </a:lnTo>
                  <a:lnTo>
                    <a:pt x="224459" y="231317"/>
                  </a:lnTo>
                  <a:lnTo>
                    <a:pt x="239826" y="231317"/>
                  </a:lnTo>
                  <a:lnTo>
                    <a:pt x="248361" y="226199"/>
                  </a:lnTo>
                  <a:lnTo>
                    <a:pt x="248361" y="329514"/>
                  </a:lnTo>
                  <a:lnTo>
                    <a:pt x="225259" y="329514"/>
                  </a:lnTo>
                  <a:lnTo>
                    <a:pt x="225259" y="336334"/>
                  </a:lnTo>
                  <a:lnTo>
                    <a:pt x="230530" y="335813"/>
                  </a:lnTo>
                  <a:lnTo>
                    <a:pt x="261543" y="335445"/>
                  </a:lnTo>
                  <a:lnTo>
                    <a:pt x="279704" y="335813"/>
                  </a:lnTo>
                  <a:lnTo>
                    <a:pt x="285102" y="336334"/>
                  </a:lnTo>
                  <a:lnTo>
                    <a:pt x="285102" y="329514"/>
                  </a:lnTo>
                  <a:close/>
                </a:path>
                <a:path w="512445" h="338454">
                  <a:moveTo>
                    <a:pt x="308991" y="116967"/>
                  </a:moveTo>
                  <a:lnTo>
                    <a:pt x="285902" y="116967"/>
                  </a:lnTo>
                  <a:lnTo>
                    <a:pt x="285902" y="5918"/>
                  </a:lnTo>
                  <a:lnTo>
                    <a:pt x="285902" y="0"/>
                  </a:lnTo>
                  <a:lnTo>
                    <a:pt x="280784" y="0"/>
                  </a:lnTo>
                  <a:lnTo>
                    <a:pt x="272351" y="6896"/>
                  </a:lnTo>
                  <a:lnTo>
                    <a:pt x="263283" y="10452"/>
                  </a:lnTo>
                  <a:lnTo>
                    <a:pt x="254863" y="11760"/>
                  </a:lnTo>
                  <a:lnTo>
                    <a:pt x="248361" y="11938"/>
                  </a:lnTo>
                  <a:lnTo>
                    <a:pt x="248361" y="18770"/>
                  </a:lnTo>
                  <a:lnTo>
                    <a:pt x="263715" y="18770"/>
                  </a:lnTo>
                  <a:lnTo>
                    <a:pt x="272249" y="13652"/>
                  </a:lnTo>
                  <a:lnTo>
                    <a:pt x="272249" y="116967"/>
                  </a:lnTo>
                  <a:lnTo>
                    <a:pt x="249148" y="116967"/>
                  </a:lnTo>
                  <a:lnTo>
                    <a:pt x="249148" y="123786"/>
                  </a:lnTo>
                  <a:lnTo>
                    <a:pt x="254419" y="123266"/>
                  </a:lnTo>
                  <a:lnTo>
                    <a:pt x="285432" y="122897"/>
                  </a:lnTo>
                  <a:lnTo>
                    <a:pt x="303593" y="123266"/>
                  </a:lnTo>
                  <a:lnTo>
                    <a:pt x="308991" y="123786"/>
                  </a:lnTo>
                  <a:lnTo>
                    <a:pt x="308991" y="116967"/>
                  </a:lnTo>
                  <a:close/>
                </a:path>
                <a:path w="512445" h="338454">
                  <a:moveTo>
                    <a:pt x="481355" y="109232"/>
                  </a:moveTo>
                  <a:lnTo>
                    <a:pt x="449719" y="72593"/>
                  </a:lnTo>
                  <a:lnTo>
                    <a:pt x="417296" y="109232"/>
                  </a:lnTo>
                  <a:lnTo>
                    <a:pt x="421627" y="113550"/>
                  </a:lnTo>
                  <a:lnTo>
                    <a:pt x="449719" y="86245"/>
                  </a:lnTo>
                  <a:lnTo>
                    <a:pt x="477024" y="113550"/>
                  </a:lnTo>
                  <a:lnTo>
                    <a:pt x="481355" y="109232"/>
                  </a:lnTo>
                  <a:close/>
                </a:path>
                <a:path w="512445" h="338454">
                  <a:moveTo>
                    <a:pt x="512064" y="142570"/>
                  </a:moveTo>
                  <a:lnTo>
                    <a:pt x="466788" y="142570"/>
                  </a:lnTo>
                  <a:lnTo>
                    <a:pt x="466788" y="183527"/>
                  </a:lnTo>
                  <a:lnTo>
                    <a:pt x="465874" y="194449"/>
                  </a:lnTo>
                  <a:lnTo>
                    <a:pt x="454050" y="231317"/>
                  </a:lnTo>
                  <a:lnTo>
                    <a:pt x="422414" y="253504"/>
                  </a:lnTo>
                  <a:lnTo>
                    <a:pt x="414058" y="251739"/>
                  </a:lnTo>
                  <a:lnTo>
                    <a:pt x="407301" y="246430"/>
                  </a:lnTo>
                  <a:lnTo>
                    <a:pt x="402793" y="237617"/>
                  </a:lnTo>
                  <a:lnTo>
                    <a:pt x="401142" y="225285"/>
                  </a:lnTo>
                  <a:lnTo>
                    <a:pt x="401612" y="217665"/>
                  </a:lnTo>
                  <a:lnTo>
                    <a:pt x="401662" y="216789"/>
                  </a:lnTo>
                  <a:lnTo>
                    <a:pt x="412178" y="180111"/>
                  </a:lnTo>
                  <a:lnTo>
                    <a:pt x="444601" y="157924"/>
                  </a:lnTo>
                  <a:lnTo>
                    <a:pt x="456374" y="160731"/>
                  </a:lnTo>
                  <a:lnTo>
                    <a:pt x="463080" y="167525"/>
                  </a:lnTo>
                  <a:lnTo>
                    <a:pt x="466090" y="175920"/>
                  </a:lnTo>
                  <a:lnTo>
                    <a:pt x="466788" y="183527"/>
                  </a:lnTo>
                  <a:lnTo>
                    <a:pt x="466788" y="142570"/>
                  </a:lnTo>
                  <a:lnTo>
                    <a:pt x="448932" y="142570"/>
                  </a:lnTo>
                  <a:lnTo>
                    <a:pt x="423557" y="149847"/>
                  </a:lnTo>
                  <a:lnTo>
                    <a:pt x="403580" y="168249"/>
                  </a:lnTo>
                  <a:lnTo>
                    <a:pt x="390550" y="192455"/>
                  </a:lnTo>
                  <a:lnTo>
                    <a:pt x="390486" y="192582"/>
                  </a:lnTo>
                  <a:lnTo>
                    <a:pt x="385787" y="217665"/>
                  </a:lnTo>
                  <a:lnTo>
                    <a:pt x="388378" y="233883"/>
                  </a:lnTo>
                  <a:lnTo>
                    <a:pt x="395681" y="247154"/>
                  </a:lnTo>
                  <a:lnTo>
                    <a:pt x="406996" y="256120"/>
                  </a:lnTo>
                  <a:lnTo>
                    <a:pt x="421627" y="259422"/>
                  </a:lnTo>
                  <a:lnTo>
                    <a:pt x="442937" y="253720"/>
                  </a:lnTo>
                  <a:lnTo>
                    <a:pt x="443217" y="253504"/>
                  </a:lnTo>
                  <a:lnTo>
                    <a:pt x="462419" y="238201"/>
                  </a:lnTo>
                  <a:lnTo>
                    <a:pt x="476643" y="215163"/>
                  </a:lnTo>
                  <a:lnTo>
                    <a:pt x="482142" y="186944"/>
                  </a:lnTo>
                  <a:lnTo>
                    <a:pt x="482028" y="181927"/>
                  </a:lnTo>
                  <a:lnTo>
                    <a:pt x="481304" y="175920"/>
                  </a:lnTo>
                  <a:lnTo>
                    <a:pt x="481190" y="174993"/>
                  </a:lnTo>
                  <a:lnTo>
                    <a:pt x="478929" y="166776"/>
                  </a:lnTo>
                  <a:lnTo>
                    <a:pt x="474522" y="157924"/>
                  </a:lnTo>
                  <a:lnTo>
                    <a:pt x="512064" y="157924"/>
                  </a:lnTo>
                  <a:lnTo>
                    <a:pt x="512064" y="1425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58409" y="4553508"/>
              <a:ext cx="76792" cy="8363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947261" y="4677304"/>
              <a:ext cx="50800" cy="125095"/>
            </a:xfrm>
            <a:custGeom>
              <a:avLst/>
              <a:gdLst/>
              <a:ahLst/>
              <a:cxnLst/>
              <a:rect l="l" t="t" r="r" b="b"/>
              <a:pathLst>
                <a:path w="50800" h="125095">
                  <a:moveTo>
                    <a:pt x="44482" y="0"/>
                  </a:moveTo>
                  <a:lnTo>
                    <a:pt x="35039" y="0"/>
                  </a:lnTo>
                  <a:lnTo>
                    <a:pt x="29920" y="5120"/>
                  </a:lnTo>
                  <a:lnTo>
                    <a:pt x="29920" y="13653"/>
                  </a:lnTo>
                  <a:lnTo>
                    <a:pt x="32537" y="17863"/>
                  </a:lnTo>
                  <a:lnTo>
                    <a:pt x="41865" y="17863"/>
                  </a:lnTo>
                  <a:lnTo>
                    <a:pt x="46189" y="11947"/>
                  </a:lnTo>
                  <a:lnTo>
                    <a:pt x="46189" y="4209"/>
                  </a:lnTo>
                  <a:lnTo>
                    <a:pt x="44482" y="0"/>
                  </a:lnTo>
                  <a:close/>
                </a:path>
                <a:path w="50800" h="125095">
                  <a:moveTo>
                    <a:pt x="38452" y="46878"/>
                  </a:moveTo>
                  <a:lnTo>
                    <a:pt x="26507" y="46878"/>
                  </a:lnTo>
                  <a:lnTo>
                    <a:pt x="28213" y="47788"/>
                  </a:lnTo>
                  <a:lnTo>
                    <a:pt x="28213" y="57118"/>
                  </a:lnTo>
                  <a:lnTo>
                    <a:pt x="26507" y="59735"/>
                  </a:lnTo>
                  <a:lnTo>
                    <a:pt x="23094" y="71683"/>
                  </a:lnTo>
                  <a:lnTo>
                    <a:pt x="11945" y="101494"/>
                  </a:lnTo>
                  <a:lnTo>
                    <a:pt x="11149" y="104111"/>
                  </a:lnTo>
                  <a:lnTo>
                    <a:pt x="10238" y="105817"/>
                  </a:lnTo>
                  <a:lnTo>
                    <a:pt x="10238" y="117764"/>
                  </a:lnTo>
                  <a:lnTo>
                    <a:pt x="17064" y="124591"/>
                  </a:lnTo>
                  <a:lnTo>
                    <a:pt x="26507" y="124591"/>
                  </a:lnTo>
                  <a:lnTo>
                    <a:pt x="37439" y="120550"/>
                  </a:lnTo>
                  <a:lnTo>
                    <a:pt x="38320" y="119471"/>
                  </a:lnTo>
                  <a:lnTo>
                    <a:pt x="24004" y="119471"/>
                  </a:lnTo>
                  <a:lnTo>
                    <a:pt x="23094" y="116854"/>
                  </a:lnTo>
                  <a:lnTo>
                    <a:pt x="23094" y="109231"/>
                  </a:lnTo>
                  <a:lnTo>
                    <a:pt x="24004" y="105817"/>
                  </a:lnTo>
                  <a:lnTo>
                    <a:pt x="25711" y="101494"/>
                  </a:lnTo>
                  <a:lnTo>
                    <a:pt x="30830" y="86133"/>
                  </a:lnTo>
                  <a:lnTo>
                    <a:pt x="32537" y="81923"/>
                  </a:lnTo>
                  <a:lnTo>
                    <a:pt x="39363" y="63149"/>
                  </a:lnTo>
                  <a:lnTo>
                    <a:pt x="39363" y="61442"/>
                  </a:lnTo>
                  <a:lnTo>
                    <a:pt x="40159" y="58825"/>
                  </a:lnTo>
                  <a:lnTo>
                    <a:pt x="40159" y="48585"/>
                  </a:lnTo>
                  <a:lnTo>
                    <a:pt x="38452" y="46878"/>
                  </a:lnTo>
                  <a:close/>
                </a:path>
                <a:path w="50800" h="125095">
                  <a:moveTo>
                    <a:pt x="50398" y="93870"/>
                  </a:moveTo>
                  <a:lnTo>
                    <a:pt x="45278" y="93870"/>
                  </a:lnTo>
                  <a:lnTo>
                    <a:pt x="45278" y="95577"/>
                  </a:lnTo>
                  <a:lnTo>
                    <a:pt x="44482" y="97284"/>
                  </a:lnTo>
                  <a:lnTo>
                    <a:pt x="41208" y="106847"/>
                  </a:lnTo>
                  <a:lnTo>
                    <a:pt x="36888" y="113796"/>
                  </a:lnTo>
                  <a:lnTo>
                    <a:pt x="32099" y="118036"/>
                  </a:lnTo>
                  <a:lnTo>
                    <a:pt x="27417" y="119471"/>
                  </a:lnTo>
                  <a:lnTo>
                    <a:pt x="38320" y="119471"/>
                  </a:lnTo>
                  <a:lnTo>
                    <a:pt x="44852" y="111464"/>
                  </a:lnTo>
                  <a:lnTo>
                    <a:pt x="49065" y="101886"/>
                  </a:lnTo>
                  <a:lnTo>
                    <a:pt x="50398" y="96373"/>
                  </a:lnTo>
                  <a:lnTo>
                    <a:pt x="50398" y="93870"/>
                  </a:lnTo>
                  <a:close/>
                </a:path>
                <a:path w="50800" h="125095">
                  <a:moveTo>
                    <a:pt x="33333" y="41758"/>
                  </a:moveTo>
                  <a:lnTo>
                    <a:pt x="24004" y="41758"/>
                  </a:lnTo>
                  <a:lnTo>
                    <a:pt x="13390" y="45687"/>
                  </a:lnTo>
                  <a:lnTo>
                    <a:pt x="5901" y="54587"/>
                  </a:lnTo>
                  <a:lnTo>
                    <a:pt x="1462" y="64127"/>
                  </a:lnTo>
                  <a:lnTo>
                    <a:pt x="0" y="69976"/>
                  </a:lnTo>
                  <a:lnTo>
                    <a:pt x="0" y="72479"/>
                  </a:lnTo>
                  <a:lnTo>
                    <a:pt x="5119" y="72479"/>
                  </a:lnTo>
                  <a:lnTo>
                    <a:pt x="5119" y="70772"/>
                  </a:lnTo>
                  <a:lnTo>
                    <a:pt x="6029" y="69066"/>
                  </a:lnTo>
                  <a:lnTo>
                    <a:pt x="9623" y="58825"/>
                  </a:lnTo>
                  <a:lnTo>
                    <a:pt x="13993" y="51913"/>
                  </a:lnTo>
                  <a:lnTo>
                    <a:pt x="18860" y="48073"/>
                  </a:lnTo>
                  <a:lnTo>
                    <a:pt x="24004" y="46878"/>
                  </a:lnTo>
                  <a:lnTo>
                    <a:pt x="38452" y="46878"/>
                  </a:lnTo>
                  <a:lnTo>
                    <a:pt x="33333" y="417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58407" y="4154018"/>
              <a:ext cx="76792" cy="13744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61707" y="4187356"/>
              <a:ext cx="90444" cy="10411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78658" y="4146394"/>
              <a:ext cx="150171" cy="14507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54427" y="4187356"/>
              <a:ext cx="88737" cy="10411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65349" y="4187356"/>
              <a:ext cx="77702" cy="10160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972962" y="4146397"/>
              <a:ext cx="271780" cy="142875"/>
            </a:xfrm>
            <a:custGeom>
              <a:avLst/>
              <a:gdLst/>
              <a:ahLst/>
              <a:cxnLst/>
              <a:rect l="l" t="t" r="r" b="b"/>
              <a:pathLst>
                <a:path w="271779" h="142875">
                  <a:moveTo>
                    <a:pt x="50292" y="75095"/>
                  </a:moveTo>
                  <a:lnTo>
                    <a:pt x="0" y="75095"/>
                  </a:lnTo>
                  <a:lnTo>
                    <a:pt x="0" y="92163"/>
                  </a:lnTo>
                  <a:lnTo>
                    <a:pt x="50292" y="92163"/>
                  </a:lnTo>
                  <a:lnTo>
                    <a:pt x="50292" y="75095"/>
                  </a:lnTo>
                  <a:close/>
                </a:path>
                <a:path w="271779" h="142875">
                  <a:moveTo>
                    <a:pt x="232092" y="7632"/>
                  </a:moveTo>
                  <a:lnTo>
                    <a:pt x="215823" y="7632"/>
                  </a:lnTo>
                  <a:lnTo>
                    <a:pt x="188518" y="122885"/>
                  </a:lnTo>
                  <a:lnTo>
                    <a:pt x="187718" y="122885"/>
                  </a:lnTo>
                  <a:lnTo>
                    <a:pt x="175768" y="72478"/>
                  </a:lnTo>
                  <a:lnTo>
                    <a:pt x="164007" y="25603"/>
                  </a:lnTo>
                  <a:lnTo>
                    <a:pt x="159499" y="7632"/>
                  </a:lnTo>
                  <a:lnTo>
                    <a:pt x="140728" y="7632"/>
                  </a:lnTo>
                  <a:lnTo>
                    <a:pt x="123672" y="72478"/>
                  </a:lnTo>
                  <a:lnTo>
                    <a:pt x="110921" y="122885"/>
                  </a:lnTo>
                  <a:lnTo>
                    <a:pt x="99771" y="72478"/>
                  </a:lnTo>
                  <a:lnTo>
                    <a:pt x="85331" y="7632"/>
                  </a:lnTo>
                  <a:lnTo>
                    <a:pt x="68262" y="7632"/>
                  </a:lnTo>
                  <a:lnTo>
                    <a:pt x="100685" y="142570"/>
                  </a:lnTo>
                  <a:lnTo>
                    <a:pt x="118541" y="142570"/>
                  </a:lnTo>
                  <a:lnTo>
                    <a:pt x="123786" y="122885"/>
                  </a:lnTo>
                  <a:lnTo>
                    <a:pt x="136525" y="75095"/>
                  </a:lnTo>
                  <a:lnTo>
                    <a:pt x="149263" y="25603"/>
                  </a:lnTo>
                  <a:lnTo>
                    <a:pt x="162115" y="75095"/>
                  </a:lnTo>
                  <a:lnTo>
                    <a:pt x="179984" y="142570"/>
                  </a:lnTo>
                  <a:lnTo>
                    <a:pt x="197954" y="142570"/>
                  </a:lnTo>
                  <a:lnTo>
                    <a:pt x="202933" y="122885"/>
                  </a:lnTo>
                  <a:lnTo>
                    <a:pt x="232092" y="7632"/>
                  </a:lnTo>
                  <a:close/>
                </a:path>
                <a:path w="271779" h="142875">
                  <a:moveTo>
                    <a:pt x="268833" y="42672"/>
                  </a:moveTo>
                  <a:lnTo>
                    <a:pt x="253365" y="42672"/>
                  </a:lnTo>
                  <a:lnTo>
                    <a:pt x="253365" y="142570"/>
                  </a:lnTo>
                  <a:lnTo>
                    <a:pt x="268833" y="142570"/>
                  </a:lnTo>
                  <a:lnTo>
                    <a:pt x="268833" y="42672"/>
                  </a:lnTo>
                  <a:close/>
                </a:path>
                <a:path w="271779" h="142875">
                  <a:moveTo>
                    <a:pt x="271335" y="3416"/>
                  </a:moveTo>
                  <a:lnTo>
                    <a:pt x="267919" y="0"/>
                  </a:lnTo>
                  <a:lnTo>
                    <a:pt x="255066" y="0"/>
                  </a:lnTo>
                  <a:lnTo>
                    <a:pt x="251650" y="3416"/>
                  </a:lnTo>
                  <a:lnTo>
                    <a:pt x="251650" y="16167"/>
                  </a:lnTo>
                  <a:lnTo>
                    <a:pt x="255066" y="19570"/>
                  </a:lnTo>
                  <a:lnTo>
                    <a:pt x="267919" y="19570"/>
                  </a:lnTo>
                  <a:lnTo>
                    <a:pt x="271335" y="16167"/>
                  </a:lnTo>
                  <a:lnTo>
                    <a:pt x="271335" y="3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67398" y="4175409"/>
              <a:ext cx="187714" cy="15451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79800" y="4187356"/>
              <a:ext cx="87941" cy="10411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593338" y="4189063"/>
              <a:ext cx="51435" cy="100330"/>
            </a:xfrm>
            <a:custGeom>
              <a:avLst/>
              <a:gdLst/>
              <a:ahLst/>
              <a:cxnLst/>
              <a:rect l="l" t="t" r="r" b="b"/>
              <a:pathLst>
                <a:path w="51434" h="100329">
                  <a:moveTo>
                    <a:pt x="51194" y="0"/>
                  </a:moveTo>
                  <a:lnTo>
                    <a:pt x="45278" y="0"/>
                  </a:lnTo>
                  <a:lnTo>
                    <a:pt x="34487" y="1605"/>
                  </a:lnTo>
                  <a:lnTo>
                    <a:pt x="26351" y="5845"/>
                  </a:lnTo>
                  <a:lnTo>
                    <a:pt x="20625" y="11856"/>
                  </a:lnTo>
                  <a:lnTo>
                    <a:pt x="17064" y="18774"/>
                  </a:lnTo>
                  <a:lnTo>
                    <a:pt x="16268" y="18774"/>
                  </a:lnTo>
                  <a:lnTo>
                    <a:pt x="16268" y="0"/>
                  </a:lnTo>
                  <a:lnTo>
                    <a:pt x="0" y="0"/>
                  </a:lnTo>
                  <a:lnTo>
                    <a:pt x="0" y="99901"/>
                  </a:lnTo>
                  <a:lnTo>
                    <a:pt x="16268" y="99901"/>
                  </a:lnTo>
                  <a:lnTo>
                    <a:pt x="16268" y="32428"/>
                  </a:lnTo>
                  <a:lnTo>
                    <a:pt x="17992" y="25777"/>
                  </a:lnTo>
                  <a:lnTo>
                    <a:pt x="23066" y="20352"/>
                  </a:lnTo>
                  <a:lnTo>
                    <a:pt x="31339" y="16699"/>
                  </a:lnTo>
                  <a:lnTo>
                    <a:pt x="42662" y="15360"/>
                  </a:lnTo>
                  <a:lnTo>
                    <a:pt x="51194" y="15360"/>
                  </a:lnTo>
                  <a:lnTo>
                    <a:pt x="511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2532742" y="4775384"/>
            <a:ext cx="970280" cy="513080"/>
            <a:chOff x="2532742" y="4775384"/>
            <a:chExt cx="970280" cy="513080"/>
          </a:xfrm>
        </p:grpSpPr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32742" y="4775384"/>
              <a:ext cx="662289" cy="51304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031094" y="5028892"/>
              <a:ext cx="467359" cy="78105"/>
            </a:xfrm>
            <a:custGeom>
              <a:avLst/>
              <a:gdLst/>
              <a:ahLst/>
              <a:cxnLst/>
              <a:rect l="l" t="t" r="r" b="b"/>
              <a:pathLst>
                <a:path w="467360" h="78104">
                  <a:moveTo>
                    <a:pt x="466896" y="0"/>
                  </a:moveTo>
                  <a:lnTo>
                    <a:pt x="0" y="0"/>
                  </a:lnTo>
                  <a:lnTo>
                    <a:pt x="0" y="77713"/>
                  </a:lnTo>
                  <a:lnTo>
                    <a:pt x="466896" y="77713"/>
                  </a:lnTo>
                  <a:lnTo>
                    <a:pt x="466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31094" y="5028892"/>
              <a:ext cx="467359" cy="78105"/>
            </a:xfrm>
            <a:custGeom>
              <a:avLst/>
              <a:gdLst/>
              <a:ahLst/>
              <a:cxnLst/>
              <a:rect l="l" t="t" r="r" b="b"/>
              <a:pathLst>
                <a:path w="467360" h="78104">
                  <a:moveTo>
                    <a:pt x="0" y="0"/>
                  </a:moveTo>
                  <a:lnTo>
                    <a:pt x="466896" y="0"/>
                  </a:lnTo>
                  <a:lnTo>
                    <a:pt x="466896" y="77713"/>
                  </a:lnTo>
                  <a:lnTo>
                    <a:pt x="0" y="77713"/>
                  </a:lnTo>
                  <a:lnTo>
                    <a:pt x="0" y="0"/>
                  </a:lnTo>
                  <a:close/>
                </a:path>
              </a:pathLst>
            </a:custGeom>
            <a:ln w="9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2690545" y="4018492"/>
            <a:ext cx="812165" cy="506095"/>
            <a:chOff x="2690545" y="4018492"/>
            <a:chExt cx="812165" cy="506095"/>
          </a:xfrm>
        </p:grpSpPr>
        <p:pic>
          <p:nvPicPr>
            <p:cNvPr id="45" name="object 4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90545" y="4018492"/>
              <a:ext cx="446626" cy="50600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031094" y="4259039"/>
              <a:ext cx="467359" cy="78740"/>
            </a:xfrm>
            <a:custGeom>
              <a:avLst/>
              <a:gdLst/>
              <a:ahLst/>
              <a:cxnLst/>
              <a:rect l="l" t="t" r="r" b="b"/>
              <a:pathLst>
                <a:path w="467360" h="78739">
                  <a:moveTo>
                    <a:pt x="466896" y="0"/>
                  </a:moveTo>
                  <a:lnTo>
                    <a:pt x="0" y="0"/>
                  </a:lnTo>
                  <a:lnTo>
                    <a:pt x="0" y="78509"/>
                  </a:lnTo>
                  <a:lnTo>
                    <a:pt x="466896" y="78509"/>
                  </a:lnTo>
                  <a:lnTo>
                    <a:pt x="466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31094" y="4259039"/>
              <a:ext cx="467359" cy="78740"/>
            </a:xfrm>
            <a:custGeom>
              <a:avLst/>
              <a:gdLst/>
              <a:ahLst/>
              <a:cxnLst/>
              <a:rect l="l" t="t" r="r" b="b"/>
              <a:pathLst>
                <a:path w="467360" h="78739">
                  <a:moveTo>
                    <a:pt x="0" y="0"/>
                  </a:moveTo>
                  <a:lnTo>
                    <a:pt x="466896" y="0"/>
                  </a:lnTo>
                  <a:lnTo>
                    <a:pt x="466896" y="78509"/>
                  </a:lnTo>
                  <a:lnTo>
                    <a:pt x="0" y="78509"/>
                  </a:lnTo>
                  <a:lnTo>
                    <a:pt x="0" y="0"/>
                  </a:lnTo>
                  <a:close/>
                </a:path>
              </a:pathLst>
            </a:custGeom>
            <a:ln w="9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2519993" y="3093109"/>
            <a:ext cx="1002030" cy="659130"/>
            <a:chOff x="2519993" y="3093109"/>
            <a:chExt cx="1002030" cy="659130"/>
          </a:xfrm>
        </p:grpSpPr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19993" y="3227886"/>
              <a:ext cx="686073" cy="52413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031083" y="3093110"/>
              <a:ext cx="490855" cy="487045"/>
            </a:xfrm>
            <a:custGeom>
              <a:avLst/>
              <a:gdLst/>
              <a:ahLst/>
              <a:cxnLst/>
              <a:rect l="l" t="t" r="r" b="b"/>
              <a:pathLst>
                <a:path w="490854" h="487045">
                  <a:moveTo>
                    <a:pt x="490791" y="396875"/>
                  </a:moveTo>
                  <a:lnTo>
                    <a:pt x="478840" y="384937"/>
                  </a:lnTo>
                  <a:lnTo>
                    <a:pt x="466902" y="384937"/>
                  </a:lnTo>
                  <a:lnTo>
                    <a:pt x="466902" y="408825"/>
                  </a:lnTo>
                  <a:lnTo>
                    <a:pt x="466902" y="462648"/>
                  </a:lnTo>
                  <a:lnTo>
                    <a:pt x="24003" y="462648"/>
                  </a:lnTo>
                  <a:lnTo>
                    <a:pt x="24003" y="408825"/>
                  </a:lnTo>
                  <a:lnTo>
                    <a:pt x="466902" y="408825"/>
                  </a:lnTo>
                  <a:lnTo>
                    <a:pt x="466902" y="384937"/>
                  </a:lnTo>
                  <a:lnTo>
                    <a:pt x="12065" y="384937"/>
                  </a:lnTo>
                  <a:lnTo>
                    <a:pt x="0" y="396875"/>
                  </a:lnTo>
                  <a:lnTo>
                    <a:pt x="0" y="474586"/>
                  </a:lnTo>
                  <a:lnTo>
                    <a:pt x="12065" y="486537"/>
                  </a:lnTo>
                  <a:lnTo>
                    <a:pt x="478840" y="486537"/>
                  </a:lnTo>
                  <a:lnTo>
                    <a:pt x="490791" y="474586"/>
                  </a:lnTo>
                  <a:lnTo>
                    <a:pt x="490791" y="462648"/>
                  </a:lnTo>
                  <a:lnTo>
                    <a:pt x="490791" y="408825"/>
                  </a:lnTo>
                  <a:lnTo>
                    <a:pt x="490791" y="396875"/>
                  </a:lnTo>
                  <a:close/>
                </a:path>
                <a:path w="490854" h="487045">
                  <a:moveTo>
                    <a:pt x="490791" y="11950"/>
                  </a:moveTo>
                  <a:lnTo>
                    <a:pt x="478840" y="0"/>
                  </a:lnTo>
                  <a:lnTo>
                    <a:pt x="466902" y="0"/>
                  </a:lnTo>
                  <a:lnTo>
                    <a:pt x="466902" y="23901"/>
                  </a:lnTo>
                  <a:lnTo>
                    <a:pt x="466902" y="77724"/>
                  </a:lnTo>
                  <a:lnTo>
                    <a:pt x="24003" y="77724"/>
                  </a:lnTo>
                  <a:lnTo>
                    <a:pt x="24003" y="23901"/>
                  </a:lnTo>
                  <a:lnTo>
                    <a:pt x="466902" y="23901"/>
                  </a:lnTo>
                  <a:lnTo>
                    <a:pt x="466902" y="0"/>
                  </a:lnTo>
                  <a:lnTo>
                    <a:pt x="12065" y="0"/>
                  </a:lnTo>
                  <a:lnTo>
                    <a:pt x="0" y="11950"/>
                  </a:lnTo>
                  <a:lnTo>
                    <a:pt x="0" y="89662"/>
                  </a:lnTo>
                  <a:lnTo>
                    <a:pt x="12065" y="101612"/>
                  </a:lnTo>
                  <a:lnTo>
                    <a:pt x="478840" y="101612"/>
                  </a:lnTo>
                  <a:lnTo>
                    <a:pt x="490791" y="89662"/>
                  </a:lnTo>
                  <a:lnTo>
                    <a:pt x="490791" y="77724"/>
                  </a:lnTo>
                  <a:lnTo>
                    <a:pt x="490791" y="23901"/>
                  </a:lnTo>
                  <a:lnTo>
                    <a:pt x="490791" y="11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3139513" y="2501553"/>
            <a:ext cx="1499870" cy="887730"/>
            <a:chOff x="3139513" y="2501553"/>
            <a:chExt cx="1499870" cy="887730"/>
          </a:xfrm>
        </p:grpSpPr>
        <p:pic>
          <p:nvPicPr>
            <p:cNvPr id="52" name="object 5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967389" y="2793519"/>
              <a:ext cx="662232" cy="59576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669549" y="3093109"/>
              <a:ext cx="490855" cy="102235"/>
            </a:xfrm>
            <a:custGeom>
              <a:avLst/>
              <a:gdLst/>
              <a:ahLst/>
              <a:cxnLst/>
              <a:rect l="l" t="t" r="r" b="b"/>
              <a:pathLst>
                <a:path w="490854" h="102235">
                  <a:moveTo>
                    <a:pt x="478727" y="0"/>
                  </a:moveTo>
                  <a:lnTo>
                    <a:pt x="11945" y="0"/>
                  </a:lnTo>
                  <a:lnTo>
                    <a:pt x="0" y="11947"/>
                  </a:lnTo>
                  <a:lnTo>
                    <a:pt x="0" y="89660"/>
                  </a:lnTo>
                  <a:lnTo>
                    <a:pt x="11945" y="101607"/>
                  </a:lnTo>
                  <a:lnTo>
                    <a:pt x="478727" y="101607"/>
                  </a:lnTo>
                  <a:lnTo>
                    <a:pt x="490673" y="89660"/>
                  </a:lnTo>
                  <a:lnTo>
                    <a:pt x="23890" y="89660"/>
                  </a:lnTo>
                  <a:lnTo>
                    <a:pt x="11945" y="77713"/>
                  </a:lnTo>
                  <a:lnTo>
                    <a:pt x="23890" y="77713"/>
                  </a:lnTo>
                  <a:lnTo>
                    <a:pt x="23890" y="23894"/>
                  </a:lnTo>
                  <a:lnTo>
                    <a:pt x="11945" y="23894"/>
                  </a:lnTo>
                  <a:lnTo>
                    <a:pt x="23890" y="11947"/>
                  </a:lnTo>
                  <a:lnTo>
                    <a:pt x="490673" y="11947"/>
                  </a:lnTo>
                  <a:lnTo>
                    <a:pt x="478727" y="0"/>
                  </a:lnTo>
                  <a:close/>
                </a:path>
                <a:path w="490854" h="102235">
                  <a:moveTo>
                    <a:pt x="23890" y="77713"/>
                  </a:moveTo>
                  <a:lnTo>
                    <a:pt x="11945" y="77713"/>
                  </a:lnTo>
                  <a:lnTo>
                    <a:pt x="23890" y="89660"/>
                  </a:lnTo>
                  <a:lnTo>
                    <a:pt x="23890" y="77713"/>
                  </a:lnTo>
                  <a:close/>
                </a:path>
                <a:path w="490854" h="102235">
                  <a:moveTo>
                    <a:pt x="466782" y="77713"/>
                  </a:moveTo>
                  <a:lnTo>
                    <a:pt x="23890" y="77713"/>
                  </a:lnTo>
                  <a:lnTo>
                    <a:pt x="23890" y="89660"/>
                  </a:lnTo>
                  <a:lnTo>
                    <a:pt x="466782" y="89660"/>
                  </a:lnTo>
                  <a:lnTo>
                    <a:pt x="466782" y="77713"/>
                  </a:lnTo>
                  <a:close/>
                </a:path>
                <a:path w="490854" h="102235">
                  <a:moveTo>
                    <a:pt x="466782" y="11947"/>
                  </a:moveTo>
                  <a:lnTo>
                    <a:pt x="466782" y="89660"/>
                  </a:lnTo>
                  <a:lnTo>
                    <a:pt x="478727" y="77713"/>
                  </a:lnTo>
                  <a:lnTo>
                    <a:pt x="490673" y="77713"/>
                  </a:lnTo>
                  <a:lnTo>
                    <a:pt x="490673" y="23894"/>
                  </a:lnTo>
                  <a:lnTo>
                    <a:pt x="478727" y="23894"/>
                  </a:lnTo>
                  <a:lnTo>
                    <a:pt x="466782" y="11947"/>
                  </a:lnTo>
                  <a:close/>
                </a:path>
                <a:path w="490854" h="102235">
                  <a:moveTo>
                    <a:pt x="490673" y="77713"/>
                  </a:moveTo>
                  <a:lnTo>
                    <a:pt x="478727" y="77713"/>
                  </a:lnTo>
                  <a:lnTo>
                    <a:pt x="466782" y="89660"/>
                  </a:lnTo>
                  <a:lnTo>
                    <a:pt x="490673" y="89660"/>
                  </a:lnTo>
                  <a:lnTo>
                    <a:pt x="490673" y="77713"/>
                  </a:lnTo>
                  <a:close/>
                </a:path>
                <a:path w="490854" h="102235">
                  <a:moveTo>
                    <a:pt x="23890" y="11947"/>
                  </a:moveTo>
                  <a:lnTo>
                    <a:pt x="11945" y="23894"/>
                  </a:lnTo>
                  <a:lnTo>
                    <a:pt x="23890" y="23894"/>
                  </a:lnTo>
                  <a:lnTo>
                    <a:pt x="23890" y="11947"/>
                  </a:lnTo>
                  <a:close/>
                </a:path>
                <a:path w="490854" h="102235">
                  <a:moveTo>
                    <a:pt x="466782" y="11947"/>
                  </a:moveTo>
                  <a:lnTo>
                    <a:pt x="23890" y="11947"/>
                  </a:lnTo>
                  <a:lnTo>
                    <a:pt x="23890" y="23894"/>
                  </a:lnTo>
                  <a:lnTo>
                    <a:pt x="466782" y="23894"/>
                  </a:lnTo>
                  <a:lnTo>
                    <a:pt x="466782" y="11947"/>
                  </a:lnTo>
                  <a:close/>
                </a:path>
                <a:path w="490854" h="102235">
                  <a:moveTo>
                    <a:pt x="490673" y="11947"/>
                  </a:moveTo>
                  <a:lnTo>
                    <a:pt x="466782" y="11947"/>
                  </a:lnTo>
                  <a:lnTo>
                    <a:pt x="478727" y="23894"/>
                  </a:lnTo>
                  <a:lnTo>
                    <a:pt x="490673" y="23894"/>
                  </a:lnTo>
                  <a:lnTo>
                    <a:pt x="490673" y="119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139513" y="2501553"/>
              <a:ext cx="673381" cy="26545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3899128" y="2628772"/>
              <a:ext cx="140335" cy="49530"/>
            </a:xfrm>
            <a:custGeom>
              <a:avLst/>
              <a:gdLst/>
              <a:ahLst/>
              <a:cxnLst/>
              <a:rect l="l" t="t" r="r" b="b"/>
              <a:pathLst>
                <a:path w="140335" h="49530">
                  <a:moveTo>
                    <a:pt x="139928" y="40957"/>
                  </a:moveTo>
                  <a:lnTo>
                    <a:pt x="0" y="40957"/>
                  </a:lnTo>
                  <a:lnTo>
                    <a:pt x="0" y="49491"/>
                  </a:lnTo>
                  <a:lnTo>
                    <a:pt x="139928" y="49491"/>
                  </a:lnTo>
                  <a:lnTo>
                    <a:pt x="139928" y="40957"/>
                  </a:lnTo>
                  <a:close/>
                </a:path>
                <a:path w="140335" h="49530">
                  <a:moveTo>
                    <a:pt x="139928" y="0"/>
                  </a:moveTo>
                  <a:lnTo>
                    <a:pt x="0" y="0"/>
                  </a:lnTo>
                  <a:lnTo>
                    <a:pt x="0" y="8534"/>
                  </a:lnTo>
                  <a:lnTo>
                    <a:pt x="139928" y="8534"/>
                  </a:lnTo>
                  <a:lnTo>
                    <a:pt x="1399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18470" y="2566523"/>
              <a:ext cx="88737" cy="14507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233602" y="2684288"/>
              <a:ext cx="25400" cy="63500"/>
            </a:xfrm>
            <a:custGeom>
              <a:avLst/>
              <a:gdLst/>
              <a:ahLst/>
              <a:cxnLst/>
              <a:rect l="l" t="t" r="r" b="b"/>
              <a:pathLst>
                <a:path w="25400" h="63500">
                  <a:moveTo>
                    <a:pt x="24408" y="18774"/>
                  </a:moveTo>
                  <a:lnTo>
                    <a:pt x="19681" y="18774"/>
                  </a:lnTo>
                  <a:lnTo>
                    <a:pt x="19681" y="22187"/>
                  </a:lnTo>
                  <a:lnTo>
                    <a:pt x="18494" y="33165"/>
                  </a:lnTo>
                  <a:lnTo>
                    <a:pt x="15301" y="42853"/>
                  </a:lnTo>
                  <a:lnTo>
                    <a:pt x="10658" y="50940"/>
                  </a:lnTo>
                  <a:lnTo>
                    <a:pt x="5119" y="57118"/>
                  </a:lnTo>
                  <a:lnTo>
                    <a:pt x="3412" y="59735"/>
                  </a:lnTo>
                  <a:lnTo>
                    <a:pt x="3412" y="62239"/>
                  </a:lnTo>
                  <a:lnTo>
                    <a:pt x="4323" y="63149"/>
                  </a:lnTo>
                  <a:lnTo>
                    <a:pt x="5119" y="63149"/>
                  </a:lnTo>
                  <a:lnTo>
                    <a:pt x="9298" y="60221"/>
                  </a:lnTo>
                  <a:lnTo>
                    <a:pt x="15941" y="51927"/>
                  </a:lnTo>
                  <a:lnTo>
                    <a:pt x="22093" y="39004"/>
                  </a:lnTo>
                  <a:lnTo>
                    <a:pt x="24801" y="22187"/>
                  </a:lnTo>
                  <a:lnTo>
                    <a:pt x="24408" y="18774"/>
                  </a:lnTo>
                  <a:close/>
                </a:path>
                <a:path w="25400" h="63500">
                  <a:moveTo>
                    <a:pt x="11149" y="0"/>
                  </a:moveTo>
                  <a:lnTo>
                    <a:pt x="4323" y="0"/>
                  </a:lnTo>
                  <a:lnTo>
                    <a:pt x="0" y="5120"/>
                  </a:lnTo>
                  <a:lnTo>
                    <a:pt x="0" y="17067"/>
                  </a:lnTo>
                  <a:lnTo>
                    <a:pt x="4323" y="22187"/>
                  </a:lnTo>
                  <a:lnTo>
                    <a:pt x="13651" y="22187"/>
                  </a:lnTo>
                  <a:lnTo>
                    <a:pt x="16268" y="21277"/>
                  </a:lnTo>
                  <a:lnTo>
                    <a:pt x="18771" y="18774"/>
                  </a:lnTo>
                  <a:lnTo>
                    <a:pt x="24408" y="18774"/>
                  </a:lnTo>
                  <a:lnTo>
                    <a:pt x="23739" y="12960"/>
                  </a:lnTo>
                  <a:lnTo>
                    <a:pt x="20833" y="5973"/>
                  </a:lnTo>
                  <a:lnTo>
                    <a:pt x="16497" y="1546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324046" y="2548546"/>
              <a:ext cx="75199" cy="21083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423136" y="2613402"/>
              <a:ext cx="154380" cy="1262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614263" y="2684288"/>
              <a:ext cx="25400" cy="63500"/>
            </a:xfrm>
            <a:custGeom>
              <a:avLst/>
              <a:gdLst/>
              <a:ahLst/>
              <a:cxnLst/>
              <a:rect l="l" t="t" r="r" b="b"/>
              <a:pathLst>
                <a:path w="25400" h="63500">
                  <a:moveTo>
                    <a:pt x="24454" y="18774"/>
                  </a:moveTo>
                  <a:lnTo>
                    <a:pt x="20477" y="18774"/>
                  </a:lnTo>
                  <a:lnTo>
                    <a:pt x="20477" y="22187"/>
                  </a:lnTo>
                  <a:lnTo>
                    <a:pt x="19162" y="33165"/>
                  </a:lnTo>
                  <a:lnTo>
                    <a:pt x="15756" y="42853"/>
                  </a:lnTo>
                  <a:lnTo>
                    <a:pt x="11070" y="50940"/>
                  </a:lnTo>
                  <a:lnTo>
                    <a:pt x="5915" y="57118"/>
                  </a:lnTo>
                  <a:lnTo>
                    <a:pt x="3412" y="59735"/>
                  </a:lnTo>
                  <a:lnTo>
                    <a:pt x="3412" y="62239"/>
                  </a:lnTo>
                  <a:lnTo>
                    <a:pt x="5119" y="63149"/>
                  </a:lnTo>
                  <a:lnTo>
                    <a:pt x="5915" y="63149"/>
                  </a:lnTo>
                  <a:lnTo>
                    <a:pt x="9970" y="60221"/>
                  </a:lnTo>
                  <a:lnTo>
                    <a:pt x="16339" y="51927"/>
                  </a:lnTo>
                  <a:lnTo>
                    <a:pt x="22218" y="39004"/>
                  </a:lnTo>
                  <a:lnTo>
                    <a:pt x="24801" y="22187"/>
                  </a:lnTo>
                  <a:lnTo>
                    <a:pt x="24454" y="18774"/>
                  </a:lnTo>
                  <a:close/>
                </a:path>
                <a:path w="25400" h="63500">
                  <a:moveTo>
                    <a:pt x="11945" y="0"/>
                  </a:moveTo>
                  <a:lnTo>
                    <a:pt x="4209" y="0"/>
                  </a:lnTo>
                  <a:lnTo>
                    <a:pt x="0" y="5120"/>
                  </a:lnTo>
                  <a:lnTo>
                    <a:pt x="0" y="17067"/>
                  </a:lnTo>
                  <a:lnTo>
                    <a:pt x="4209" y="22187"/>
                  </a:lnTo>
                  <a:lnTo>
                    <a:pt x="13651" y="22187"/>
                  </a:lnTo>
                  <a:lnTo>
                    <a:pt x="17064" y="21277"/>
                  </a:lnTo>
                  <a:lnTo>
                    <a:pt x="19567" y="18774"/>
                  </a:lnTo>
                  <a:lnTo>
                    <a:pt x="24454" y="18774"/>
                  </a:lnTo>
                  <a:lnTo>
                    <a:pt x="23864" y="12960"/>
                  </a:lnTo>
                  <a:lnTo>
                    <a:pt x="21231" y="5973"/>
                  </a:lnTo>
                  <a:lnTo>
                    <a:pt x="17169" y="1546"/>
                  </a:lnTo>
                  <a:lnTo>
                    <a:pt x="119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3026400" y="5409238"/>
            <a:ext cx="476884" cy="87630"/>
            <a:chOff x="3026400" y="5409238"/>
            <a:chExt cx="476884" cy="87630"/>
          </a:xfrm>
        </p:grpSpPr>
        <p:sp>
          <p:nvSpPr>
            <p:cNvPr id="62" name="object 62"/>
            <p:cNvSpPr/>
            <p:nvPr/>
          </p:nvSpPr>
          <p:spPr>
            <a:xfrm>
              <a:off x="3031094" y="5413932"/>
              <a:ext cx="467359" cy="78105"/>
            </a:xfrm>
            <a:custGeom>
              <a:avLst/>
              <a:gdLst/>
              <a:ahLst/>
              <a:cxnLst/>
              <a:rect l="l" t="t" r="r" b="b"/>
              <a:pathLst>
                <a:path w="467360" h="78104">
                  <a:moveTo>
                    <a:pt x="466896" y="0"/>
                  </a:moveTo>
                  <a:lnTo>
                    <a:pt x="0" y="0"/>
                  </a:lnTo>
                  <a:lnTo>
                    <a:pt x="0" y="77622"/>
                  </a:lnTo>
                  <a:lnTo>
                    <a:pt x="466896" y="77622"/>
                  </a:lnTo>
                  <a:lnTo>
                    <a:pt x="466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031094" y="5413932"/>
              <a:ext cx="467359" cy="78105"/>
            </a:xfrm>
            <a:custGeom>
              <a:avLst/>
              <a:gdLst/>
              <a:ahLst/>
              <a:cxnLst/>
              <a:rect l="l" t="t" r="r" b="b"/>
              <a:pathLst>
                <a:path w="467360" h="78104">
                  <a:moveTo>
                    <a:pt x="0" y="0"/>
                  </a:moveTo>
                  <a:lnTo>
                    <a:pt x="466896" y="0"/>
                  </a:lnTo>
                  <a:lnTo>
                    <a:pt x="466896" y="77622"/>
                  </a:lnTo>
                  <a:lnTo>
                    <a:pt x="0" y="77622"/>
                  </a:lnTo>
                  <a:lnTo>
                    <a:pt x="0" y="0"/>
                  </a:lnTo>
                  <a:close/>
                </a:path>
              </a:pathLst>
            </a:custGeom>
            <a:ln w="9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3026399" y="4639271"/>
            <a:ext cx="476884" cy="87630"/>
            <a:chOff x="3026399" y="4639271"/>
            <a:chExt cx="476884" cy="87630"/>
          </a:xfrm>
        </p:grpSpPr>
        <p:sp>
          <p:nvSpPr>
            <p:cNvPr id="65" name="object 65"/>
            <p:cNvSpPr/>
            <p:nvPr/>
          </p:nvSpPr>
          <p:spPr>
            <a:xfrm>
              <a:off x="3031094" y="4643966"/>
              <a:ext cx="467359" cy="78105"/>
            </a:xfrm>
            <a:custGeom>
              <a:avLst/>
              <a:gdLst/>
              <a:ahLst/>
              <a:cxnLst/>
              <a:rect l="l" t="t" r="r" b="b"/>
              <a:pathLst>
                <a:path w="467360" h="78104">
                  <a:moveTo>
                    <a:pt x="466896" y="0"/>
                  </a:moveTo>
                  <a:lnTo>
                    <a:pt x="0" y="0"/>
                  </a:lnTo>
                  <a:lnTo>
                    <a:pt x="0" y="77713"/>
                  </a:lnTo>
                  <a:lnTo>
                    <a:pt x="466896" y="77713"/>
                  </a:lnTo>
                  <a:lnTo>
                    <a:pt x="466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31094" y="4643966"/>
              <a:ext cx="467359" cy="78105"/>
            </a:xfrm>
            <a:custGeom>
              <a:avLst/>
              <a:gdLst/>
              <a:ahLst/>
              <a:cxnLst/>
              <a:rect l="l" t="t" r="r" b="b"/>
              <a:pathLst>
                <a:path w="467360" h="78104">
                  <a:moveTo>
                    <a:pt x="0" y="0"/>
                  </a:moveTo>
                  <a:lnTo>
                    <a:pt x="466896" y="0"/>
                  </a:lnTo>
                  <a:lnTo>
                    <a:pt x="466896" y="77713"/>
                  </a:lnTo>
                  <a:lnTo>
                    <a:pt x="0" y="77713"/>
                  </a:lnTo>
                  <a:lnTo>
                    <a:pt x="0" y="0"/>
                  </a:lnTo>
                  <a:close/>
                </a:path>
              </a:pathLst>
            </a:custGeom>
            <a:ln w="9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3038459" y="3870214"/>
            <a:ext cx="476250" cy="87630"/>
            <a:chOff x="3038459" y="3870214"/>
            <a:chExt cx="476250" cy="87630"/>
          </a:xfrm>
        </p:grpSpPr>
        <p:sp>
          <p:nvSpPr>
            <p:cNvPr id="68" name="object 68"/>
            <p:cNvSpPr/>
            <p:nvPr/>
          </p:nvSpPr>
          <p:spPr>
            <a:xfrm>
              <a:off x="3043153" y="3874909"/>
              <a:ext cx="467359" cy="78105"/>
            </a:xfrm>
            <a:custGeom>
              <a:avLst/>
              <a:gdLst/>
              <a:ahLst/>
              <a:cxnLst/>
              <a:rect l="l" t="t" r="r" b="b"/>
              <a:pathLst>
                <a:path w="467360" h="78104">
                  <a:moveTo>
                    <a:pt x="466782" y="0"/>
                  </a:moveTo>
                  <a:lnTo>
                    <a:pt x="0" y="0"/>
                  </a:lnTo>
                  <a:lnTo>
                    <a:pt x="0" y="77713"/>
                  </a:lnTo>
                  <a:lnTo>
                    <a:pt x="466782" y="77713"/>
                  </a:lnTo>
                  <a:lnTo>
                    <a:pt x="4667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043153" y="3874909"/>
              <a:ext cx="467359" cy="78105"/>
            </a:xfrm>
            <a:custGeom>
              <a:avLst/>
              <a:gdLst/>
              <a:ahLst/>
              <a:cxnLst/>
              <a:rect l="l" t="t" r="r" b="b"/>
              <a:pathLst>
                <a:path w="467360" h="78104">
                  <a:moveTo>
                    <a:pt x="0" y="0"/>
                  </a:moveTo>
                  <a:lnTo>
                    <a:pt x="466782" y="0"/>
                  </a:lnTo>
                  <a:lnTo>
                    <a:pt x="466782" y="77713"/>
                  </a:lnTo>
                  <a:lnTo>
                    <a:pt x="0" y="77713"/>
                  </a:lnTo>
                  <a:lnTo>
                    <a:pt x="0" y="0"/>
                  </a:lnTo>
                  <a:close/>
                </a:path>
              </a:pathLst>
            </a:custGeom>
            <a:ln w="9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/>
          <p:nvPr/>
        </p:nvSpPr>
        <p:spPr>
          <a:xfrm>
            <a:off x="3669550" y="3478036"/>
            <a:ext cx="490855" cy="102235"/>
          </a:xfrm>
          <a:custGeom>
            <a:avLst/>
            <a:gdLst/>
            <a:ahLst/>
            <a:cxnLst/>
            <a:rect l="l" t="t" r="r" b="b"/>
            <a:pathLst>
              <a:path w="490854" h="102235">
                <a:moveTo>
                  <a:pt x="478727" y="0"/>
                </a:moveTo>
                <a:lnTo>
                  <a:pt x="11945" y="0"/>
                </a:lnTo>
                <a:lnTo>
                  <a:pt x="0" y="11947"/>
                </a:lnTo>
                <a:lnTo>
                  <a:pt x="0" y="89660"/>
                </a:lnTo>
                <a:lnTo>
                  <a:pt x="11945" y="101607"/>
                </a:lnTo>
                <a:lnTo>
                  <a:pt x="478727" y="101607"/>
                </a:lnTo>
                <a:lnTo>
                  <a:pt x="490673" y="89660"/>
                </a:lnTo>
                <a:lnTo>
                  <a:pt x="23890" y="89660"/>
                </a:lnTo>
                <a:lnTo>
                  <a:pt x="11945" y="77713"/>
                </a:lnTo>
                <a:lnTo>
                  <a:pt x="23890" y="77713"/>
                </a:lnTo>
                <a:lnTo>
                  <a:pt x="23890" y="23894"/>
                </a:lnTo>
                <a:lnTo>
                  <a:pt x="11945" y="23894"/>
                </a:lnTo>
                <a:lnTo>
                  <a:pt x="23890" y="11947"/>
                </a:lnTo>
                <a:lnTo>
                  <a:pt x="490673" y="11947"/>
                </a:lnTo>
                <a:lnTo>
                  <a:pt x="478727" y="0"/>
                </a:lnTo>
                <a:close/>
              </a:path>
              <a:path w="490854" h="102235">
                <a:moveTo>
                  <a:pt x="23890" y="77713"/>
                </a:moveTo>
                <a:lnTo>
                  <a:pt x="11945" y="77713"/>
                </a:lnTo>
                <a:lnTo>
                  <a:pt x="23890" y="89660"/>
                </a:lnTo>
                <a:lnTo>
                  <a:pt x="23890" y="77713"/>
                </a:lnTo>
                <a:close/>
              </a:path>
              <a:path w="490854" h="102235">
                <a:moveTo>
                  <a:pt x="466782" y="77713"/>
                </a:moveTo>
                <a:lnTo>
                  <a:pt x="23890" y="77713"/>
                </a:lnTo>
                <a:lnTo>
                  <a:pt x="23890" y="89660"/>
                </a:lnTo>
                <a:lnTo>
                  <a:pt x="466782" y="89660"/>
                </a:lnTo>
                <a:lnTo>
                  <a:pt x="466782" y="77713"/>
                </a:lnTo>
                <a:close/>
              </a:path>
              <a:path w="490854" h="102235">
                <a:moveTo>
                  <a:pt x="466782" y="11947"/>
                </a:moveTo>
                <a:lnTo>
                  <a:pt x="466782" y="89660"/>
                </a:lnTo>
                <a:lnTo>
                  <a:pt x="478727" y="77713"/>
                </a:lnTo>
                <a:lnTo>
                  <a:pt x="490673" y="77713"/>
                </a:lnTo>
                <a:lnTo>
                  <a:pt x="490673" y="23894"/>
                </a:lnTo>
                <a:lnTo>
                  <a:pt x="478727" y="23894"/>
                </a:lnTo>
                <a:lnTo>
                  <a:pt x="466782" y="11947"/>
                </a:lnTo>
                <a:close/>
              </a:path>
              <a:path w="490854" h="102235">
                <a:moveTo>
                  <a:pt x="490673" y="77713"/>
                </a:moveTo>
                <a:lnTo>
                  <a:pt x="478727" y="77713"/>
                </a:lnTo>
                <a:lnTo>
                  <a:pt x="466782" y="89660"/>
                </a:lnTo>
                <a:lnTo>
                  <a:pt x="490673" y="89660"/>
                </a:lnTo>
                <a:lnTo>
                  <a:pt x="490673" y="77713"/>
                </a:lnTo>
                <a:close/>
              </a:path>
              <a:path w="490854" h="102235">
                <a:moveTo>
                  <a:pt x="23890" y="11947"/>
                </a:moveTo>
                <a:lnTo>
                  <a:pt x="11945" y="23894"/>
                </a:lnTo>
                <a:lnTo>
                  <a:pt x="23890" y="23894"/>
                </a:lnTo>
                <a:lnTo>
                  <a:pt x="23890" y="11947"/>
                </a:lnTo>
                <a:close/>
              </a:path>
              <a:path w="490854" h="102235">
                <a:moveTo>
                  <a:pt x="466782" y="11947"/>
                </a:moveTo>
                <a:lnTo>
                  <a:pt x="23890" y="11947"/>
                </a:lnTo>
                <a:lnTo>
                  <a:pt x="23890" y="23894"/>
                </a:lnTo>
                <a:lnTo>
                  <a:pt x="466782" y="23894"/>
                </a:lnTo>
                <a:lnTo>
                  <a:pt x="466782" y="11947"/>
                </a:lnTo>
                <a:close/>
              </a:path>
              <a:path w="490854" h="102235">
                <a:moveTo>
                  <a:pt x="490673" y="11947"/>
                </a:moveTo>
                <a:lnTo>
                  <a:pt x="466782" y="11947"/>
                </a:lnTo>
                <a:lnTo>
                  <a:pt x="478727" y="23894"/>
                </a:lnTo>
                <a:lnTo>
                  <a:pt x="490673" y="23894"/>
                </a:lnTo>
                <a:lnTo>
                  <a:pt x="490673" y="119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object 71"/>
          <p:cNvGrpSpPr/>
          <p:nvPr/>
        </p:nvGrpSpPr>
        <p:grpSpPr>
          <a:xfrm>
            <a:off x="5172028" y="3037212"/>
            <a:ext cx="1652270" cy="923290"/>
            <a:chOff x="5172028" y="3037212"/>
            <a:chExt cx="1652270" cy="923290"/>
          </a:xfrm>
        </p:grpSpPr>
        <p:sp>
          <p:nvSpPr>
            <p:cNvPr id="72" name="object 72"/>
            <p:cNvSpPr/>
            <p:nvPr/>
          </p:nvSpPr>
          <p:spPr>
            <a:xfrm>
              <a:off x="5176722" y="3041907"/>
              <a:ext cx="1643380" cy="913765"/>
            </a:xfrm>
            <a:custGeom>
              <a:avLst/>
              <a:gdLst/>
              <a:ahLst/>
              <a:cxnLst/>
              <a:rect l="l" t="t" r="r" b="b"/>
              <a:pathLst>
                <a:path w="1643379" h="913764">
                  <a:moveTo>
                    <a:pt x="0" y="227906"/>
                  </a:moveTo>
                  <a:lnTo>
                    <a:pt x="1186239" y="227906"/>
                  </a:lnTo>
                  <a:lnTo>
                    <a:pt x="1186239" y="0"/>
                  </a:lnTo>
                  <a:lnTo>
                    <a:pt x="1642782" y="456609"/>
                  </a:lnTo>
                  <a:lnTo>
                    <a:pt x="1186239" y="913332"/>
                  </a:lnTo>
                  <a:lnTo>
                    <a:pt x="1186239" y="684516"/>
                  </a:lnTo>
                  <a:lnTo>
                    <a:pt x="0" y="684516"/>
                  </a:lnTo>
                  <a:lnTo>
                    <a:pt x="0" y="227906"/>
                  </a:lnTo>
                  <a:close/>
                </a:path>
              </a:pathLst>
            </a:custGeom>
            <a:ln w="9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521434" y="3463585"/>
              <a:ext cx="136519" cy="101494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82754" y="3463585"/>
              <a:ext cx="88737" cy="10411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793676" y="3463585"/>
              <a:ext cx="86234" cy="139952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906304" y="3463585"/>
              <a:ext cx="86234" cy="139952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6017340" y="3422623"/>
              <a:ext cx="19050" cy="142875"/>
            </a:xfrm>
            <a:custGeom>
              <a:avLst/>
              <a:gdLst/>
              <a:ahLst/>
              <a:cxnLst/>
              <a:rect l="l" t="t" r="r" b="b"/>
              <a:pathLst>
                <a:path w="19050" h="142875">
                  <a:moveTo>
                    <a:pt x="16154" y="0"/>
                  </a:moveTo>
                  <a:lnTo>
                    <a:pt x="3412" y="0"/>
                  </a:lnTo>
                  <a:lnTo>
                    <a:pt x="0" y="3413"/>
                  </a:lnTo>
                  <a:lnTo>
                    <a:pt x="0" y="16157"/>
                  </a:lnTo>
                  <a:lnTo>
                    <a:pt x="3412" y="19570"/>
                  </a:lnTo>
                  <a:lnTo>
                    <a:pt x="16154" y="19570"/>
                  </a:lnTo>
                  <a:lnTo>
                    <a:pt x="18771" y="16157"/>
                  </a:lnTo>
                  <a:lnTo>
                    <a:pt x="18771" y="3413"/>
                  </a:lnTo>
                  <a:lnTo>
                    <a:pt x="16154" y="0"/>
                  </a:lnTo>
                  <a:close/>
                </a:path>
                <a:path w="19050" h="142875">
                  <a:moveTo>
                    <a:pt x="17064" y="42668"/>
                  </a:moveTo>
                  <a:lnTo>
                    <a:pt x="1706" y="42668"/>
                  </a:lnTo>
                  <a:lnTo>
                    <a:pt x="1706" y="142455"/>
                  </a:lnTo>
                  <a:lnTo>
                    <a:pt x="17064" y="142455"/>
                  </a:lnTo>
                  <a:lnTo>
                    <a:pt x="17064" y="42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067625" y="3463585"/>
              <a:ext cx="77702" cy="101494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170014" y="3451638"/>
              <a:ext cx="92264" cy="154402"/>
            </a:xfrm>
            <a:prstGeom prst="rect">
              <a:avLst/>
            </a:prstGeom>
          </p:spPr>
        </p:pic>
      </p:grpSp>
      <p:grpSp>
        <p:nvGrpSpPr>
          <p:cNvPr id="80" name="object 80"/>
          <p:cNvGrpSpPr/>
          <p:nvPr/>
        </p:nvGrpSpPr>
        <p:grpSpPr>
          <a:xfrm>
            <a:off x="8426565" y="2850752"/>
            <a:ext cx="932815" cy="3260725"/>
            <a:chOff x="8426565" y="2850752"/>
            <a:chExt cx="932815" cy="3260725"/>
          </a:xfrm>
        </p:grpSpPr>
        <p:pic>
          <p:nvPicPr>
            <p:cNvPr id="81" name="object 8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610866" y="5293550"/>
              <a:ext cx="548693" cy="503578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599717" y="4411849"/>
              <a:ext cx="675998" cy="630696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608255" y="3736374"/>
              <a:ext cx="751072" cy="584108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510979" y="2850752"/>
              <a:ext cx="675998" cy="567408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8426565" y="5343046"/>
              <a:ext cx="311150" cy="325755"/>
            </a:xfrm>
            <a:custGeom>
              <a:avLst/>
              <a:gdLst/>
              <a:ahLst/>
              <a:cxnLst/>
              <a:rect l="l" t="t" r="r" b="b"/>
              <a:pathLst>
                <a:path w="311150" h="325754">
                  <a:moveTo>
                    <a:pt x="170649" y="324485"/>
                  </a:moveTo>
                  <a:lnTo>
                    <a:pt x="139818" y="324485"/>
                  </a:lnTo>
                  <a:lnTo>
                    <a:pt x="154835" y="325247"/>
                  </a:lnTo>
                  <a:lnTo>
                    <a:pt x="155859" y="325247"/>
                  </a:lnTo>
                  <a:lnTo>
                    <a:pt x="170649" y="324485"/>
                  </a:lnTo>
                  <a:close/>
                </a:path>
                <a:path w="311150" h="325754">
                  <a:moveTo>
                    <a:pt x="171673" y="910"/>
                  </a:moveTo>
                  <a:lnTo>
                    <a:pt x="138794" y="910"/>
                  </a:lnTo>
                  <a:lnTo>
                    <a:pt x="124232" y="3299"/>
                  </a:lnTo>
                  <a:lnTo>
                    <a:pt x="81228" y="19684"/>
                  </a:lnTo>
                  <a:lnTo>
                    <a:pt x="80546" y="20139"/>
                  </a:lnTo>
                  <a:lnTo>
                    <a:pt x="68487" y="27762"/>
                  </a:lnTo>
                  <a:lnTo>
                    <a:pt x="67690" y="28331"/>
                  </a:lnTo>
                  <a:lnTo>
                    <a:pt x="56427" y="37206"/>
                  </a:lnTo>
                  <a:lnTo>
                    <a:pt x="55745" y="37889"/>
                  </a:lnTo>
                  <a:lnTo>
                    <a:pt x="45392" y="47788"/>
                  </a:lnTo>
                  <a:lnTo>
                    <a:pt x="44823" y="48471"/>
                  </a:lnTo>
                  <a:lnTo>
                    <a:pt x="35381" y="59394"/>
                  </a:lnTo>
                  <a:lnTo>
                    <a:pt x="34926" y="60077"/>
                  </a:lnTo>
                  <a:lnTo>
                    <a:pt x="11945" y="100276"/>
                  </a:lnTo>
                  <a:lnTo>
                    <a:pt x="796" y="146074"/>
                  </a:lnTo>
                  <a:lnTo>
                    <a:pt x="683" y="149167"/>
                  </a:lnTo>
                  <a:lnTo>
                    <a:pt x="0" y="162572"/>
                  </a:lnTo>
                  <a:lnTo>
                    <a:pt x="0" y="163494"/>
                  </a:lnTo>
                  <a:lnTo>
                    <a:pt x="683" y="176897"/>
                  </a:lnTo>
                  <a:lnTo>
                    <a:pt x="796" y="180015"/>
                  </a:lnTo>
                  <a:lnTo>
                    <a:pt x="11945" y="225710"/>
                  </a:lnTo>
                  <a:lnTo>
                    <a:pt x="34953" y="265796"/>
                  </a:lnTo>
                  <a:lnTo>
                    <a:pt x="67690" y="297165"/>
                  </a:lnTo>
                  <a:lnTo>
                    <a:pt x="108419" y="317806"/>
                  </a:lnTo>
                  <a:lnTo>
                    <a:pt x="139559" y="324485"/>
                  </a:lnTo>
                  <a:lnTo>
                    <a:pt x="171032" y="324485"/>
                  </a:lnTo>
                  <a:lnTo>
                    <a:pt x="216269" y="312230"/>
                  </a:lnTo>
                  <a:lnTo>
                    <a:pt x="227566" y="306496"/>
                  </a:lnTo>
                  <a:lnTo>
                    <a:pt x="155859" y="306496"/>
                  </a:lnTo>
                  <a:lnTo>
                    <a:pt x="142859" y="305836"/>
                  </a:lnTo>
                  <a:lnTo>
                    <a:pt x="141752" y="305836"/>
                  </a:lnTo>
                  <a:lnTo>
                    <a:pt x="128481" y="303731"/>
                  </a:lnTo>
                  <a:lnTo>
                    <a:pt x="128214" y="303731"/>
                  </a:lnTo>
                  <a:lnTo>
                    <a:pt x="115408" y="300294"/>
                  </a:lnTo>
                  <a:lnTo>
                    <a:pt x="115131" y="300294"/>
                  </a:lnTo>
                  <a:lnTo>
                    <a:pt x="101620" y="295095"/>
                  </a:lnTo>
                  <a:lnTo>
                    <a:pt x="101779" y="295095"/>
                  </a:lnTo>
                  <a:lnTo>
                    <a:pt x="90711" y="289531"/>
                  </a:lnTo>
                  <a:lnTo>
                    <a:pt x="90557" y="289531"/>
                  </a:lnTo>
                  <a:lnTo>
                    <a:pt x="78764" y="281948"/>
                  </a:lnTo>
                  <a:lnTo>
                    <a:pt x="68804" y="274170"/>
                  </a:lnTo>
                  <a:lnTo>
                    <a:pt x="68266" y="273774"/>
                  </a:lnTo>
                  <a:lnTo>
                    <a:pt x="59057" y="265011"/>
                  </a:lnTo>
                  <a:lnTo>
                    <a:pt x="58839" y="264775"/>
                  </a:lnTo>
                  <a:lnTo>
                    <a:pt x="58362" y="264351"/>
                  </a:lnTo>
                  <a:lnTo>
                    <a:pt x="49602" y="254178"/>
                  </a:lnTo>
                  <a:lnTo>
                    <a:pt x="49561" y="254019"/>
                  </a:lnTo>
                  <a:lnTo>
                    <a:pt x="41945" y="243233"/>
                  </a:lnTo>
                  <a:lnTo>
                    <a:pt x="40448" y="240627"/>
                  </a:lnTo>
                  <a:lnTo>
                    <a:pt x="34930" y="231202"/>
                  </a:lnTo>
                  <a:lnTo>
                    <a:pt x="34922" y="231012"/>
                  </a:lnTo>
                  <a:lnTo>
                    <a:pt x="29702" y="219486"/>
                  </a:lnTo>
                  <a:lnTo>
                    <a:pt x="29578" y="219163"/>
                  </a:lnTo>
                  <a:lnTo>
                    <a:pt x="29351" y="218712"/>
                  </a:lnTo>
                  <a:lnTo>
                    <a:pt x="26900" y="211635"/>
                  </a:lnTo>
                  <a:lnTo>
                    <a:pt x="25048" y="206426"/>
                  </a:lnTo>
                  <a:lnTo>
                    <a:pt x="21501" y="191666"/>
                  </a:lnTo>
                  <a:lnTo>
                    <a:pt x="19581" y="178194"/>
                  </a:lnTo>
                  <a:lnTo>
                    <a:pt x="19454" y="178194"/>
                  </a:lnTo>
                  <a:lnTo>
                    <a:pt x="18814" y="163494"/>
                  </a:lnTo>
                  <a:lnTo>
                    <a:pt x="18771" y="162572"/>
                  </a:lnTo>
                  <a:lnTo>
                    <a:pt x="19397" y="149167"/>
                  </a:lnTo>
                  <a:lnTo>
                    <a:pt x="21490" y="134377"/>
                  </a:lnTo>
                  <a:lnTo>
                    <a:pt x="24804" y="120575"/>
                  </a:lnTo>
                  <a:lnTo>
                    <a:pt x="24998" y="119699"/>
                  </a:lnTo>
                  <a:lnTo>
                    <a:pt x="29409" y="107296"/>
                  </a:lnTo>
                  <a:lnTo>
                    <a:pt x="29594" y="106717"/>
                  </a:lnTo>
                  <a:lnTo>
                    <a:pt x="35312" y="94012"/>
                  </a:lnTo>
                  <a:lnTo>
                    <a:pt x="42320" y="81923"/>
                  </a:lnTo>
                  <a:lnTo>
                    <a:pt x="49532" y="71796"/>
                  </a:lnTo>
                  <a:lnTo>
                    <a:pt x="59044" y="60646"/>
                  </a:lnTo>
                  <a:lnTo>
                    <a:pt x="59181" y="60646"/>
                  </a:lnTo>
                  <a:lnTo>
                    <a:pt x="68724" y="51405"/>
                  </a:lnTo>
                  <a:lnTo>
                    <a:pt x="72508" y="48471"/>
                  </a:lnTo>
                  <a:lnTo>
                    <a:pt x="78582" y="43685"/>
                  </a:lnTo>
                  <a:lnTo>
                    <a:pt x="78445" y="43685"/>
                  </a:lnTo>
                  <a:lnTo>
                    <a:pt x="90557" y="35955"/>
                  </a:lnTo>
                  <a:lnTo>
                    <a:pt x="101832" y="30266"/>
                  </a:lnTo>
                  <a:lnTo>
                    <a:pt x="101593" y="30266"/>
                  </a:lnTo>
                  <a:lnTo>
                    <a:pt x="115172" y="25130"/>
                  </a:lnTo>
                  <a:lnTo>
                    <a:pt x="128214" y="21618"/>
                  </a:lnTo>
                  <a:lnTo>
                    <a:pt x="128691" y="21618"/>
                  </a:lnTo>
                  <a:lnTo>
                    <a:pt x="140479" y="19684"/>
                  </a:lnTo>
                  <a:lnTo>
                    <a:pt x="138697" y="19684"/>
                  </a:lnTo>
                  <a:lnTo>
                    <a:pt x="155345" y="18801"/>
                  </a:lnTo>
                  <a:lnTo>
                    <a:pt x="227274" y="18801"/>
                  </a:lnTo>
                  <a:lnTo>
                    <a:pt x="215359" y="12743"/>
                  </a:lnTo>
                  <a:lnTo>
                    <a:pt x="202048" y="7623"/>
                  </a:lnTo>
                  <a:lnTo>
                    <a:pt x="201024" y="7282"/>
                  </a:lnTo>
                  <a:lnTo>
                    <a:pt x="187031" y="3527"/>
                  </a:lnTo>
                  <a:lnTo>
                    <a:pt x="186121" y="3299"/>
                  </a:lnTo>
                  <a:lnTo>
                    <a:pt x="171673" y="910"/>
                  </a:lnTo>
                  <a:close/>
                </a:path>
                <a:path w="311150" h="325754">
                  <a:moveTo>
                    <a:pt x="245201" y="295095"/>
                  </a:moveTo>
                  <a:lnTo>
                    <a:pt x="208647" y="295095"/>
                  </a:lnTo>
                  <a:lnTo>
                    <a:pt x="195222" y="300294"/>
                  </a:lnTo>
                  <a:lnTo>
                    <a:pt x="194945" y="300294"/>
                  </a:lnTo>
                  <a:lnTo>
                    <a:pt x="182139" y="303731"/>
                  </a:lnTo>
                  <a:lnTo>
                    <a:pt x="181882" y="303731"/>
                  </a:lnTo>
                  <a:lnTo>
                    <a:pt x="168715" y="305836"/>
                  </a:lnTo>
                  <a:lnTo>
                    <a:pt x="167737" y="305836"/>
                  </a:lnTo>
                  <a:lnTo>
                    <a:pt x="154835" y="306496"/>
                  </a:lnTo>
                  <a:lnTo>
                    <a:pt x="227566" y="306496"/>
                  </a:lnTo>
                  <a:lnTo>
                    <a:pt x="229807" y="305358"/>
                  </a:lnTo>
                  <a:lnTo>
                    <a:pt x="237682" y="300294"/>
                  </a:lnTo>
                  <a:lnTo>
                    <a:pt x="195222" y="300294"/>
                  </a:lnTo>
                  <a:lnTo>
                    <a:pt x="195914" y="300052"/>
                  </a:lnTo>
                  <a:lnTo>
                    <a:pt x="238059" y="300052"/>
                  </a:lnTo>
                  <a:lnTo>
                    <a:pt x="242549" y="297165"/>
                  </a:lnTo>
                  <a:lnTo>
                    <a:pt x="245201" y="295095"/>
                  </a:lnTo>
                  <a:close/>
                </a:path>
                <a:path w="311150" h="325754">
                  <a:moveTo>
                    <a:pt x="114506" y="300052"/>
                  </a:moveTo>
                  <a:lnTo>
                    <a:pt x="115131" y="300294"/>
                  </a:lnTo>
                  <a:lnTo>
                    <a:pt x="115408" y="300294"/>
                  </a:lnTo>
                  <a:lnTo>
                    <a:pt x="114506" y="300052"/>
                  </a:lnTo>
                  <a:close/>
                </a:path>
                <a:path w="311150" h="325754">
                  <a:moveTo>
                    <a:pt x="101779" y="295095"/>
                  </a:moveTo>
                  <a:lnTo>
                    <a:pt x="101622" y="295095"/>
                  </a:lnTo>
                  <a:lnTo>
                    <a:pt x="102568" y="295459"/>
                  </a:lnTo>
                  <a:lnTo>
                    <a:pt x="101779" y="295095"/>
                  </a:lnTo>
                  <a:close/>
                </a:path>
                <a:path w="311150" h="325754">
                  <a:moveTo>
                    <a:pt x="275836" y="60646"/>
                  </a:moveTo>
                  <a:lnTo>
                    <a:pt x="251309" y="60646"/>
                  </a:lnTo>
                  <a:lnTo>
                    <a:pt x="260183" y="71000"/>
                  </a:lnTo>
                  <a:lnTo>
                    <a:pt x="268633" y="82774"/>
                  </a:lnTo>
                  <a:lnTo>
                    <a:pt x="285770" y="120575"/>
                  </a:lnTo>
                  <a:lnTo>
                    <a:pt x="290971" y="146961"/>
                  </a:lnTo>
                  <a:lnTo>
                    <a:pt x="291129" y="147900"/>
                  </a:lnTo>
                  <a:lnTo>
                    <a:pt x="291923" y="162572"/>
                  </a:lnTo>
                  <a:lnTo>
                    <a:pt x="291193" y="176897"/>
                  </a:lnTo>
                  <a:lnTo>
                    <a:pt x="291107" y="178194"/>
                  </a:lnTo>
                  <a:lnTo>
                    <a:pt x="289089" y="191666"/>
                  </a:lnTo>
                  <a:lnTo>
                    <a:pt x="288965" y="192489"/>
                  </a:lnTo>
                  <a:lnTo>
                    <a:pt x="285754" y="205486"/>
                  </a:lnTo>
                  <a:lnTo>
                    <a:pt x="283617" y="211635"/>
                  </a:lnTo>
                  <a:lnTo>
                    <a:pt x="281210" y="218712"/>
                  </a:lnTo>
                  <a:lnTo>
                    <a:pt x="275532" y="231012"/>
                  </a:lnTo>
                  <a:lnTo>
                    <a:pt x="275445" y="231202"/>
                  </a:lnTo>
                  <a:lnTo>
                    <a:pt x="275084" y="231789"/>
                  </a:lnTo>
                  <a:lnTo>
                    <a:pt x="268504" y="243233"/>
                  </a:lnTo>
                  <a:lnTo>
                    <a:pt x="268064" y="243824"/>
                  </a:lnTo>
                  <a:lnTo>
                    <a:pt x="260776" y="254019"/>
                  </a:lnTo>
                  <a:lnTo>
                    <a:pt x="260751" y="254178"/>
                  </a:lnTo>
                  <a:lnTo>
                    <a:pt x="260356" y="254607"/>
                  </a:lnTo>
                  <a:lnTo>
                    <a:pt x="260136" y="254884"/>
                  </a:lnTo>
                  <a:lnTo>
                    <a:pt x="251969" y="264351"/>
                  </a:lnTo>
                  <a:lnTo>
                    <a:pt x="242208" y="273567"/>
                  </a:lnTo>
                  <a:lnTo>
                    <a:pt x="230937" y="282362"/>
                  </a:lnTo>
                  <a:lnTo>
                    <a:pt x="219682" y="289531"/>
                  </a:lnTo>
                  <a:lnTo>
                    <a:pt x="219528" y="289531"/>
                  </a:lnTo>
                  <a:lnTo>
                    <a:pt x="207736" y="295459"/>
                  </a:lnTo>
                  <a:lnTo>
                    <a:pt x="208647" y="295095"/>
                  </a:lnTo>
                  <a:lnTo>
                    <a:pt x="245201" y="295095"/>
                  </a:lnTo>
                  <a:lnTo>
                    <a:pt x="252325" y="289531"/>
                  </a:lnTo>
                  <a:lnTo>
                    <a:pt x="219682" y="289531"/>
                  </a:lnTo>
                  <a:lnTo>
                    <a:pt x="220274" y="289175"/>
                  </a:lnTo>
                  <a:lnTo>
                    <a:pt x="252781" y="289175"/>
                  </a:lnTo>
                  <a:lnTo>
                    <a:pt x="253812" y="288370"/>
                  </a:lnTo>
                  <a:lnTo>
                    <a:pt x="283732" y="254178"/>
                  </a:lnTo>
                  <a:lnTo>
                    <a:pt x="284415" y="253257"/>
                  </a:lnTo>
                  <a:lnTo>
                    <a:pt x="303527" y="211635"/>
                  </a:lnTo>
                  <a:lnTo>
                    <a:pt x="310581" y="163494"/>
                  </a:lnTo>
                  <a:lnTo>
                    <a:pt x="310581" y="162572"/>
                  </a:lnTo>
                  <a:lnTo>
                    <a:pt x="309995" y="149167"/>
                  </a:lnTo>
                  <a:lnTo>
                    <a:pt x="309898" y="146961"/>
                  </a:lnTo>
                  <a:lnTo>
                    <a:pt x="309785" y="146074"/>
                  </a:lnTo>
                  <a:lnTo>
                    <a:pt x="307509" y="130793"/>
                  </a:lnTo>
                  <a:lnTo>
                    <a:pt x="307401" y="129962"/>
                  </a:lnTo>
                  <a:lnTo>
                    <a:pt x="292203" y="86133"/>
                  </a:lnTo>
                  <a:lnTo>
                    <a:pt x="291696" y="85336"/>
                  </a:lnTo>
                  <a:lnTo>
                    <a:pt x="284415" y="72593"/>
                  </a:lnTo>
                  <a:lnTo>
                    <a:pt x="275836" y="60646"/>
                  </a:lnTo>
                  <a:close/>
                </a:path>
                <a:path w="311150" h="325754">
                  <a:moveTo>
                    <a:pt x="90004" y="289175"/>
                  </a:moveTo>
                  <a:lnTo>
                    <a:pt x="90557" y="289531"/>
                  </a:lnTo>
                  <a:lnTo>
                    <a:pt x="90711" y="289531"/>
                  </a:lnTo>
                  <a:lnTo>
                    <a:pt x="90004" y="289175"/>
                  </a:lnTo>
                  <a:close/>
                </a:path>
                <a:path w="311150" h="325754">
                  <a:moveTo>
                    <a:pt x="59181" y="60646"/>
                  </a:moveTo>
                  <a:lnTo>
                    <a:pt x="59044" y="60646"/>
                  </a:lnTo>
                  <a:lnTo>
                    <a:pt x="58409" y="61407"/>
                  </a:lnTo>
                  <a:lnTo>
                    <a:pt x="59181" y="60646"/>
                  </a:lnTo>
                  <a:close/>
                </a:path>
                <a:path w="311150" h="325754">
                  <a:moveTo>
                    <a:pt x="207736" y="29924"/>
                  </a:moveTo>
                  <a:lnTo>
                    <a:pt x="219682" y="35955"/>
                  </a:lnTo>
                  <a:lnTo>
                    <a:pt x="230635" y="42879"/>
                  </a:lnTo>
                  <a:lnTo>
                    <a:pt x="242333" y="52097"/>
                  </a:lnTo>
                  <a:lnTo>
                    <a:pt x="251959" y="61407"/>
                  </a:lnTo>
                  <a:lnTo>
                    <a:pt x="251309" y="60646"/>
                  </a:lnTo>
                  <a:lnTo>
                    <a:pt x="275836" y="60646"/>
                  </a:lnTo>
                  <a:lnTo>
                    <a:pt x="275427" y="60077"/>
                  </a:lnTo>
                  <a:lnTo>
                    <a:pt x="274972" y="59394"/>
                  </a:lnTo>
                  <a:lnTo>
                    <a:pt x="265530" y="48471"/>
                  </a:lnTo>
                  <a:lnTo>
                    <a:pt x="264961" y="47788"/>
                  </a:lnTo>
                  <a:lnTo>
                    <a:pt x="254613" y="37889"/>
                  </a:lnTo>
                  <a:lnTo>
                    <a:pt x="253812" y="37206"/>
                  </a:lnTo>
                  <a:lnTo>
                    <a:pt x="245004" y="30266"/>
                  </a:lnTo>
                  <a:lnTo>
                    <a:pt x="208647" y="30266"/>
                  </a:lnTo>
                  <a:lnTo>
                    <a:pt x="207736" y="29924"/>
                  </a:lnTo>
                  <a:close/>
                </a:path>
                <a:path w="311150" h="325754">
                  <a:moveTo>
                    <a:pt x="79164" y="43226"/>
                  </a:moveTo>
                  <a:lnTo>
                    <a:pt x="78452" y="43685"/>
                  </a:lnTo>
                  <a:lnTo>
                    <a:pt x="78582" y="43685"/>
                  </a:lnTo>
                  <a:lnTo>
                    <a:pt x="79164" y="43226"/>
                  </a:lnTo>
                  <a:close/>
                </a:path>
                <a:path w="311150" h="325754">
                  <a:moveTo>
                    <a:pt x="102503" y="29924"/>
                  </a:moveTo>
                  <a:lnTo>
                    <a:pt x="101593" y="30266"/>
                  </a:lnTo>
                  <a:lnTo>
                    <a:pt x="101832" y="30266"/>
                  </a:lnTo>
                  <a:lnTo>
                    <a:pt x="102503" y="29924"/>
                  </a:lnTo>
                  <a:close/>
                </a:path>
                <a:path w="311150" h="325754">
                  <a:moveTo>
                    <a:pt x="232125" y="21618"/>
                  </a:moveTo>
                  <a:lnTo>
                    <a:pt x="182139" y="21618"/>
                  </a:lnTo>
                  <a:lnTo>
                    <a:pt x="195181" y="25130"/>
                  </a:lnTo>
                  <a:lnTo>
                    <a:pt x="208647" y="30266"/>
                  </a:lnTo>
                  <a:lnTo>
                    <a:pt x="245004" y="30266"/>
                  </a:lnTo>
                  <a:lnTo>
                    <a:pt x="242549" y="28331"/>
                  </a:lnTo>
                  <a:lnTo>
                    <a:pt x="241752" y="27762"/>
                  </a:lnTo>
                  <a:lnTo>
                    <a:pt x="232125" y="21618"/>
                  </a:lnTo>
                  <a:close/>
                </a:path>
                <a:path w="311150" h="325754">
                  <a:moveTo>
                    <a:pt x="128691" y="21618"/>
                  </a:moveTo>
                  <a:lnTo>
                    <a:pt x="128214" y="21618"/>
                  </a:lnTo>
                  <a:lnTo>
                    <a:pt x="127366" y="21846"/>
                  </a:lnTo>
                  <a:lnTo>
                    <a:pt x="128691" y="21618"/>
                  </a:lnTo>
                  <a:close/>
                </a:path>
                <a:path w="311150" h="325754">
                  <a:moveTo>
                    <a:pt x="227274" y="18801"/>
                  </a:moveTo>
                  <a:lnTo>
                    <a:pt x="155345" y="18801"/>
                  </a:lnTo>
                  <a:lnTo>
                    <a:pt x="171868" y="19684"/>
                  </a:lnTo>
                  <a:lnTo>
                    <a:pt x="169977" y="19684"/>
                  </a:lnTo>
                  <a:lnTo>
                    <a:pt x="183049" y="21846"/>
                  </a:lnTo>
                  <a:lnTo>
                    <a:pt x="182139" y="21618"/>
                  </a:lnTo>
                  <a:lnTo>
                    <a:pt x="232125" y="21618"/>
                  </a:lnTo>
                  <a:lnTo>
                    <a:pt x="229807" y="20139"/>
                  </a:lnTo>
                  <a:lnTo>
                    <a:pt x="229011" y="19684"/>
                  </a:lnTo>
                  <a:lnTo>
                    <a:pt x="227274" y="18801"/>
                  </a:lnTo>
                  <a:close/>
                </a:path>
                <a:path w="311150" h="325754">
                  <a:moveTo>
                    <a:pt x="155859" y="0"/>
                  </a:moveTo>
                  <a:lnTo>
                    <a:pt x="154835" y="0"/>
                  </a:lnTo>
                  <a:lnTo>
                    <a:pt x="137673" y="910"/>
                  </a:lnTo>
                  <a:lnTo>
                    <a:pt x="172761" y="910"/>
                  </a:lnTo>
                  <a:lnTo>
                    <a:pt x="155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575030" y="5397662"/>
              <a:ext cx="110125" cy="121212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8427361" y="4960736"/>
              <a:ext cx="311150" cy="324485"/>
            </a:xfrm>
            <a:custGeom>
              <a:avLst/>
              <a:gdLst/>
              <a:ahLst/>
              <a:cxnLst/>
              <a:rect l="l" t="t" r="r" b="b"/>
              <a:pathLst>
                <a:path w="311150" h="324485">
                  <a:moveTo>
                    <a:pt x="170762" y="323597"/>
                  </a:moveTo>
                  <a:lnTo>
                    <a:pt x="139932" y="323597"/>
                  </a:lnTo>
                  <a:lnTo>
                    <a:pt x="154949" y="324280"/>
                  </a:lnTo>
                  <a:lnTo>
                    <a:pt x="155859" y="324280"/>
                  </a:lnTo>
                  <a:lnTo>
                    <a:pt x="170762" y="323597"/>
                  </a:lnTo>
                  <a:close/>
                </a:path>
                <a:path w="311150" h="324485">
                  <a:moveTo>
                    <a:pt x="186121" y="321094"/>
                  </a:moveTo>
                  <a:lnTo>
                    <a:pt x="124346" y="321094"/>
                  </a:lnTo>
                  <a:lnTo>
                    <a:pt x="139601" y="323597"/>
                  </a:lnTo>
                  <a:lnTo>
                    <a:pt x="171104" y="323597"/>
                  </a:lnTo>
                  <a:lnTo>
                    <a:pt x="186121" y="321094"/>
                  </a:lnTo>
                  <a:close/>
                </a:path>
                <a:path w="311150" h="324485">
                  <a:moveTo>
                    <a:pt x="187145" y="3299"/>
                  </a:moveTo>
                  <a:lnTo>
                    <a:pt x="123322" y="3299"/>
                  </a:lnTo>
                  <a:lnTo>
                    <a:pt x="109329" y="7054"/>
                  </a:lnTo>
                  <a:lnTo>
                    <a:pt x="94994" y="12516"/>
                  </a:lnTo>
                  <a:lnTo>
                    <a:pt x="81342" y="19456"/>
                  </a:lnTo>
                  <a:lnTo>
                    <a:pt x="80546" y="19798"/>
                  </a:lnTo>
                  <a:lnTo>
                    <a:pt x="68600" y="27421"/>
                  </a:lnTo>
                  <a:lnTo>
                    <a:pt x="67804" y="27990"/>
                  </a:lnTo>
                  <a:lnTo>
                    <a:pt x="56541" y="36751"/>
                  </a:lnTo>
                  <a:lnTo>
                    <a:pt x="55859" y="37434"/>
                  </a:lnTo>
                  <a:lnTo>
                    <a:pt x="45506" y="47333"/>
                  </a:lnTo>
                  <a:lnTo>
                    <a:pt x="18771" y="84426"/>
                  </a:lnTo>
                  <a:lnTo>
                    <a:pt x="12286" y="98763"/>
                  </a:lnTo>
                  <a:lnTo>
                    <a:pt x="11945" y="99445"/>
                  </a:lnTo>
                  <a:lnTo>
                    <a:pt x="7053" y="113441"/>
                  </a:lnTo>
                  <a:lnTo>
                    <a:pt x="6712" y="114465"/>
                  </a:lnTo>
                  <a:lnTo>
                    <a:pt x="3299" y="129143"/>
                  </a:lnTo>
                  <a:lnTo>
                    <a:pt x="3071" y="129939"/>
                  </a:lnTo>
                  <a:lnTo>
                    <a:pt x="910" y="145072"/>
                  </a:lnTo>
                  <a:lnTo>
                    <a:pt x="796" y="145983"/>
                  </a:lnTo>
                  <a:lnTo>
                    <a:pt x="0" y="161685"/>
                  </a:lnTo>
                  <a:lnTo>
                    <a:pt x="0" y="162595"/>
                  </a:lnTo>
                  <a:lnTo>
                    <a:pt x="703" y="176363"/>
                  </a:lnTo>
                  <a:lnTo>
                    <a:pt x="796" y="178183"/>
                  </a:lnTo>
                  <a:lnTo>
                    <a:pt x="910" y="179093"/>
                  </a:lnTo>
                  <a:lnTo>
                    <a:pt x="3071" y="194226"/>
                  </a:lnTo>
                  <a:lnTo>
                    <a:pt x="3299" y="195137"/>
                  </a:lnTo>
                  <a:lnTo>
                    <a:pt x="6712" y="209815"/>
                  </a:lnTo>
                  <a:lnTo>
                    <a:pt x="7053" y="210725"/>
                  </a:lnTo>
                  <a:lnTo>
                    <a:pt x="11945" y="224720"/>
                  </a:lnTo>
                  <a:lnTo>
                    <a:pt x="12337" y="225630"/>
                  </a:lnTo>
                  <a:lnTo>
                    <a:pt x="35495" y="265568"/>
                  </a:lnTo>
                  <a:lnTo>
                    <a:pt x="55972" y="286959"/>
                  </a:lnTo>
                  <a:lnTo>
                    <a:pt x="56541" y="287528"/>
                  </a:lnTo>
                  <a:lnTo>
                    <a:pt x="67804" y="296289"/>
                  </a:lnTo>
                  <a:lnTo>
                    <a:pt x="68600" y="296858"/>
                  </a:lnTo>
                  <a:lnTo>
                    <a:pt x="80546" y="304482"/>
                  </a:lnTo>
                  <a:lnTo>
                    <a:pt x="81566" y="304937"/>
                  </a:lnTo>
                  <a:lnTo>
                    <a:pt x="94994" y="311764"/>
                  </a:lnTo>
                  <a:lnTo>
                    <a:pt x="109329" y="317225"/>
                  </a:lnTo>
                  <a:lnTo>
                    <a:pt x="123746" y="321094"/>
                  </a:lnTo>
                  <a:lnTo>
                    <a:pt x="186721" y="321094"/>
                  </a:lnTo>
                  <a:lnTo>
                    <a:pt x="201138" y="317225"/>
                  </a:lnTo>
                  <a:lnTo>
                    <a:pt x="215359" y="311764"/>
                  </a:lnTo>
                  <a:lnTo>
                    <a:pt x="227668" y="305506"/>
                  </a:lnTo>
                  <a:lnTo>
                    <a:pt x="155859" y="305506"/>
                  </a:lnTo>
                  <a:lnTo>
                    <a:pt x="143345" y="304937"/>
                  </a:lnTo>
                  <a:lnTo>
                    <a:pt x="141866" y="304937"/>
                  </a:lnTo>
                  <a:lnTo>
                    <a:pt x="128691" y="302775"/>
                  </a:lnTo>
                  <a:lnTo>
                    <a:pt x="128214" y="302775"/>
                  </a:lnTo>
                  <a:lnTo>
                    <a:pt x="115493" y="299361"/>
                  </a:lnTo>
                  <a:lnTo>
                    <a:pt x="115131" y="299361"/>
                  </a:lnTo>
                  <a:lnTo>
                    <a:pt x="101706" y="294241"/>
                  </a:lnTo>
                  <a:lnTo>
                    <a:pt x="101946" y="294241"/>
                  </a:lnTo>
                  <a:lnTo>
                    <a:pt x="89899" y="288111"/>
                  </a:lnTo>
                  <a:lnTo>
                    <a:pt x="89044" y="287528"/>
                  </a:lnTo>
                  <a:lnTo>
                    <a:pt x="68225" y="272736"/>
                  </a:lnTo>
                  <a:lnTo>
                    <a:pt x="58464" y="263416"/>
                  </a:lnTo>
                  <a:lnTo>
                    <a:pt x="49715" y="253280"/>
                  </a:lnTo>
                  <a:lnTo>
                    <a:pt x="49637" y="253052"/>
                  </a:lnTo>
                  <a:lnTo>
                    <a:pt x="41865" y="242129"/>
                  </a:lnTo>
                  <a:lnTo>
                    <a:pt x="40600" y="239853"/>
                  </a:lnTo>
                  <a:lnTo>
                    <a:pt x="35039" y="230295"/>
                  </a:lnTo>
                  <a:lnTo>
                    <a:pt x="32943" y="225630"/>
                  </a:lnTo>
                  <a:lnTo>
                    <a:pt x="29351" y="217779"/>
                  </a:lnTo>
                  <a:lnTo>
                    <a:pt x="26970" y="210725"/>
                  </a:lnTo>
                  <a:lnTo>
                    <a:pt x="24848" y="204604"/>
                  </a:lnTo>
                  <a:lnTo>
                    <a:pt x="21789" y="191898"/>
                  </a:lnTo>
                  <a:lnTo>
                    <a:pt x="19589" y="177273"/>
                  </a:lnTo>
                  <a:lnTo>
                    <a:pt x="19545" y="177096"/>
                  </a:lnTo>
                  <a:lnTo>
                    <a:pt x="19454" y="176363"/>
                  </a:lnTo>
                  <a:lnTo>
                    <a:pt x="18817" y="162595"/>
                  </a:lnTo>
                  <a:lnTo>
                    <a:pt x="18771" y="161685"/>
                  </a:lnTo>
                  <a:lnTo>
                    <a:pt x="19521" y="147803"/>
                  </a:lnTo>
                  <a:lnTo>
                    <a:pt x="19567" y="146893"/>
                  </a:lnTo>
                  <a:lnTo>
                    <a:pt x="19723" y="145983"/>
                  </a:lnTo>
                  <a:lnTo>
                    <a:pt x="21573" y="133482"/>
                  </a:lnTo>
                  <a:lnTo>
                    <a:pt x="21655" y="132927"/>
                  </a:lnTo>
                  <a:lnTo>
                    <a:pt x="21708" y="132670"/>
                  </a:lnTo>
                  <a:lnTo>
                    <a:pt x="21789" y="132268"/>
                  </a:lnTo>
                  <a:lnTo>
                    <a:pt x="35403" y="93256"/>
                  </a:lnTo>
                  <a:lnTo>
                    <a:pt x="40070" y="85336"/>
                  </a:lnTo>
                  <a:lnTo>
                    <a:pt x="42320" y="81468"/>
                  </a:lnTo>
                  <a:lnTo>
                    <a:pt x="50159" y="70493"/>
                  </a:lnTo>
                  <a:lnTo>
                    <a:pt x="50284" y="70317"/>
                  </a:lnTo>
                  <a:lnTo>
                    <a:pt x="58359" y="60985"/>
                  </a:lnTo>
                  <a:lnTo>
                    <a:pt x="90521" y="35813"/>
                  </a:lnTo>
                  <a:lnTo>
                    <a:pt x="101946" y="30038"/>
                  </a:lnTo>
                  <a:lnTo>
                    <a:pt x="101706" y="30038"/>
                  </a:lnTo>
                  <a:lnTo>
                    <a:pt x="115131" y="24918"/>
                  </a:lnTo>
                  <a:lnTo>
                    <a:pt x="115493" y="24918"/>
                  </a:lnTo>
                  <a:lnTo>
                    <a:pt x="128214" y="21504"/>
                  </a:lnTo>
                  <a:lnTo>
                    <a:pt x="128691" y="21504"/>
                  </a:lnTo>
                  <a:lnTo>
                    <a:pt x="141172" y="19456"/>
                  </a:lnTo>
                  <a:lnTo>
                    <a:pt x="140842" y="19456"/>
                  </a:lnTo>
                  <a:lnTo>
                    <a:pt x="155401" y="18794"/>
                  </a:lnTo>
                  <a:lnTo>
                    <a:pt x="227709" y="18794"/>
                  </a:lnTo>
                  <a:lnTo>
                    <a:pt x="215359" y="12516"/>
                  </a:lnTo>
                  <a:lnTo>
                    <a:pt x="201138" y="7054"/>
                  </a:lnTo>
                  <a:lnTo>
                    <a:pt x="187145" y="3299"/>
                  </a:lnTo>
                  <a:close/>
                </a:path>
                <a:path w="311150" h="324485">
                  <a:moveTo>
                    <a:pt x="183056" y="302574"/>
                  </a:moveTo>
                  <a:lnTo>
                    <a:pt x="168715" y="304937"/>
                  </a:lnTo>
                  <a:lnTo>
                    <a:pt x="167274" y="304937"/>
                  </a:lnTo>
                  <a:lnTo>
                    <a:pt x="154949" y="305506"/>
                  </a:lnTo>
                  <a:lnTo>
                    <a:pt x="227668" y="305506"/>
                  </a:lnTo>
                  <a:lnTo>
                    <a:pt x="228787" y="304937"/>
                  </a:lnTo>
                  <a:lnTo>
                    <a:pt x="229807" y="304482"/>
                  </a:lnTo>
                  <a:lnTo>
                    <a:pt x="232507" y="302775"/>
                  </a:lnTo>
                  <a:lnTo>
                    <a:pt x="182253" y="302775"/>
                  </a:lnTo>
                  <a:lnTo>
                    <a:pt x="183056" y="302574"/>
                  </a:lnTo>
                  <a:close/>
                </a:path>
                <a:path w="311150" h="324485">
                  <a:moveTo>
                    <a:pt x="127467" y="302574"/>
                  </a:moveTo>
                  <a:lnTo>
                    <a:pt x="128214" y="302775"/>
                  </a:lnTo>
                  <a:lnTo>
                    <a:pt x="128691" y="302775"/>
                  </a:lnTo>
                  <a:lnTo>
                    <a:pt x="127467" y="302574"/>
                  </a:lnTo>
                  <a:close/>
                </a:path>
                <a:path w="311150" h="324485">
                  <a:moveTo>
                    <a:pt x="196209" y="299034"/>
                  </a:moveTo>
                  <a:lnTo>
                    <a:pt x="182253" y="302775"/>
                  </a:lnTo>
                  <a:lnTo>
                    <a:pt x="232507" y="302775"/>
                  </a:lnTo>
                  <a:lnTo>
                    <a:pt x="237906" y="299361"/>
                  </a:lnTo>
                  <a:lnTo>
                    <a:pt x="195336" y="299361"/>
                  </a:lnTo>
                  <a:lnTo>
                    <a:pt x="196209" y="299034"/>
                  </a:lnTo>
                  <a:close/>
                </a:path>
                <a:path w="311150" h="324485">
                  <a:moveTo>
                    <a:pt x="114272" y="299034"/>
                  </a:moveTo>
                  <a:lnTo>
                    <a:pt x="115131" y="299361"/>
                  </a:lnTo>
                  <a:lnTo>
                    <a:pt x="115493" y="299361"/>
                  </a:lnTo>
                  <a:lnTo>
                    <a:pt x="114272" y="299034"/>
                  </a:lnTo>
                  <a:close/>
                </a:path>
                <a:path w="311150" h="324485">
                  <a:moveTo>
                    <a:pt x="245182" y="294241"/>
                  </a:moveTo>
                  <a:lnTo>
                    <a:pt x="208760" y="294241"/>
                  </a:lnTo>
                  <a:lnTo>
                    <a:pt x="207652" y="294626"/>
                  </a:lnTo>
                  <a:lnTo>
                    <a:pt x="207351" y="294779"/>
                  </a:lnTo>
                  <a:lnTo>
                    <a:pt x="195336" y="299361"/>
                  </a:lnTo>
                  <a:lnTo>
                    <a:pt x="237906" y="299361"/>
                  </a:lnTo>
                  <a:lnTo>
                    <a:pt x="241866" y="296858"/>
                  </a:lnTo>
                  <a:lnTo>
                    <a:pt x="242549" y="296289"/>
                  </a:lnTo>
                  <a:lnTo>
                    <a:pt x="245182" y="294241"/>
                  </a:lnTo>
                  <a:close/>
                </a:path>
                <a:path w="311150" h="324485">
                  <a:moveTo>
                    <a:pt x="101946" y="294241"/>
                  </a:moveTo>
                  <a:lnTo>
                    <a:pt x="101706" y="294241"/>
                  </a:lnTo>
                  <a:lnTo>
                    <a:pt x="102731" y="294626"/>
                  </a:lnTo>
                  <a:lnTo>
                    <a:pt x="101946" y="294241"/>
                  </a:lnTo>
                  <a:close/>
                </a:path>
                <a:path w="311150" h="324485">
                  <a:moveTo>
                    <a:pt x="207351" y="29501"/>
                  </a:moveTo>
                  <a:lnTo>
                    <a:pt x="220649" y="36269"/>
                  </a:lnTo>
                  <a:lnTo>
                    <a:pt x="231737" y="43327"/>
                  </a:lnTo>
                  <a:lnTo>
                    <a:pt x="232013" y="43524"/>
                  </a:lnTo>
                  <a:lnTo>
                    <a:pt x="241331" y="50773"/>
                  </a:lnTo>
                  <a:lnTo>
                    <a:pt x="241639" y="50974"/>
                  </a:lnTo>
                  <a:lnTo>
                    <a:pt x="268260" y="81468"/>
                  </a:lnTo>
                  <a:lnTo>
                    <a:pt x="275453" y="93984"/>
                  </a:lnTo>
                  <a:lnTo>
                    <a:pt x="280888" y="105704"/>
                  </a:lnTo>
                  <a:lnTo>
                    <a:pt x="285885" y="119699"/>
                  </a:lnTo>
                  <a:lnTo>
                    <a:pt x="288905" y="132268"/>
                  </a:lnTo>
                  <a:lnTo>
                    <a:pt x="289079" y="132670"/>
                  </a:lnTo>
                  <a:lnTo>
                    <a:pt x="289063" y="132927"/>
                  </a:lnTo>
                  <a:lnTo>
                    <a:pt x="289195" y="133482"/>
                  </a:lnTo>
                  <a:lnTo>
                    <a:pt x="290981" y="145983"/>
                  </a:lnTo>
                  <a:lnTo>
                    <a:pt x="291127" y="146893"/>
                  </a:lnTo>
                  <a:lnTo>
                    <a:pt x="291923" y="161685"/>
                  </a:lnTo>
                  <a:lnTo>
                    <a:pt x="291241" y="176363"/>
                  </a:lnTo>
                  <a:lnTo>
                    <a:pt x="289193" y="190699"/>
                  </a:lnTo>
                  <a:lnTo>
                    <a:pt x="285852" y="204604"/>
                  </a:lnTo>
                  <a:lnTo>
                    <a:pt x="283673" y="210725"/>
                  </a:lnTo>
                  <a:lnTo>
                    <a:pt x="281229" y="217779"/>
                  </a:lnTo>
                  <a:lnTo>
                    <a:pt x="277606" y="225630"/>
                  </a:lnTo>
                  <a:lnTo>
                    <a:pt x="275541" y="230295"/>
                  </a:lnTo>
                  <a:lnTo>
                    <a:pt x="275310" y="230606"/>
                  </a:lnTo>
                  <a:lnTo>
                    <a:pt x="275011" y="231206"/>
                  </a:lnTo>
                  <a:lnTo>
                    <a:pt x="269981" y="239853"/>
                  </a:lnTo>
                  <a:lnTo>
                    <a:pt x="268715" y="242129"/>
                  </a:lnTo>
                  <a:lnTo>
                    <a:pt x="260839" y="253052"/>
                  </a:lnTo>
                  <a:lnTo>
                    <a:pt x="260751" y="253280"/>
                  </a:lnTo>
                  <a:lnTo>
                    <a:pt x="252003" y="263416"/>
                  </a:lnTo>
                  <a:lnTo>
                    <a:pt x="249748" y="265568"/>
                  </a:lnTo>
                  <a:lnTo>
                    <a:pt x="242321" y="272736"/>
                  </a:lnTo>
                  <a:lnTo>
                    <a:pt x="231927" y="280822"/>
                  </a:lnTo>
                  <a:lnTo>
                    <a:pt x="220487" y="288111"/>
                  </a:lnTo>
                  <a:lnTo>
                    <a:pt x="220089" y="288297"/>
                  </a:lnTo>
                  <a:lnTo>
                    <a:pt x="207652" y="294626"/>
                  </a:lnTo>
                  <a:lnTo>
                    <a:pt x="208760" y="294241"/>
                  </a:lnTo>
                  <a:lnTo>
                    <a:pt x="245182" y="294241"/>
                  </a:lnTo>
                  <a:lnTo>
                    <a:pt x="253812" y="287528"/>
                  </a:lnTo>
                  <a:lnTo>
                    <a:pt x="254494" y="286959"/>
                  </a:lnTo>
                  <a:lnTo>
                    <a:pt x="264961" y="277060"/>
                  </a:lnTo>
                  <a:lnTo>
                    <a:pt x="265530" y="276377"/>
                  </a:lnTo>
                  <a:lnTo>
                    <a:pt x="274972" y="265568"/>
                  </a:lnTo>
                  <a:lnTo>
                    <a:pt x="298294" y="225630"/>
                  </a:lnTo>
                  <a:lnTo>
                    <a:pt x="309785" y="179093"/>
                  </a:lnTo>
                  <a:lnTo>
                    <a:pt x="310695" y="162595"/>
                  </a:lnTo>
                  <a:lnTo>
                    <a:pt x="310695" y="161685"/>
                  </a:lnTo>
                  <a:lnTo>
                    <a:pt x="309991" y="147803"/>
                  </a:lnTo>
                  <a:lnTo>
                    <a:pt x="309898" y="145983"/>
                  </a:lnTo>
                  <a:lnTo>
                    <a:pt x="298635" y="99445"/>
                  </a:lnTo>
                  <a:lnTo>
                    <a:pt x="275541" y="59394"/>
                  </a:lnTo>
                  <a:lnTo>
                    <a:pt x="265530" y="47902"/>
                  </a:lnTo>
                  <a:lnTo>
                    <a:pt x="265056" y="47333"/>
                  </a:lnTo>
                  <a:lnTo>
                    <a:pt x="254615" y="37434"/>
                  </a:lnTo>
                  <a:lnTo>
                    <a:pt x="253812" y="36751"/>
                  </a:lnTo>
                  <a:lnTo>
                    <a:pt x="245182" y="30038"/>
                  </a:lnTo>
                  <a:lnTo>
                    <a:pt x="208760" y="30038"/>
                  </a:lnTo>
                  <a:lnTo>
                    <a:pt x="207351" y="29501"/>
                  </a:lnTo>
                  <a:close/>
                </a:path>
                <a:path w="311150" h="324485">
                  <a:moveTo>
                    <a:pt x="102617" y="29697"/>
                  </a:moveTo>
                  <a:lnTo>
                    <a:pt x="101706" y="30038"/>
                  </a:lnTo>
                  <a:lnTo>
                    <a:pt x="101946" y="30038"/>
                  </a:lnTo>
                  <a:lnTo>
                    <a:pt x="102617" y="29697"/>
                  </a:lnTo>
                  <a:close/>
                </a:path>
                <a:path w="311150" h="324485">
                  <a:moveTo>
                    <a:pt x="237906" y="24918"/>
                  </a:moveTo>
                  <a:lnTo>
                    <a:pt x="195336" y="24918"/>
                  </a:lnTo>
                  <a:lnTo>
                    <a:pt x="208760" y="30038"/>
                  </a:lnTo>
                  <a:lnTo>
                    <a:pt x="245182" y="30038"/>
                  </a:lnTo>
                  <a:lnTo>
                    <a:pt x="242549" y="27990"/>
                  </a:lnTo>
                  <a:lnTo>
                    <a:pt x="241866" y="27421"/>
                  </a:lnTo>
                  <a:lnTo>
                    <a:pt x="237906" y="24918"/>
                  </a:lnTo>
                  <a:close/>
                </a:path>
                <a:path w="311150" h="324485">
                  <a:moveTo>
                    <a:pt x="115493" y="24918"/>
                  </a:moveTo>
                  <a:lnTo>
                    <a:pt x="115131" y="24918"/>
                  </a:lnTo>
                  <a:lnTo>
                    <a:pt x="114236" y="25259"/>
                  </a:lnTo>
                  <a:lnTo>
                    <a:pt x="115493" y="24918"/>
                  </a:lnTo>
                  <a:close/>
                </a:path>
                <a:path w="311150" h="324485">
                  <a:moveTo>
                    <a:pt x="232507" y="21504"/>
                  </a:moveTo>
                  <a:lnTo>
                    <a:pt x="182253" y="21504"/>
                  </a:lnTo>
                  <a:lnTo>
                    <a:pt x="196246" y="25259"/>
                  </a:lnTo>
                  <a:lnTo>
                    <a:pt x="195336" y="24918"/>
                  </a:lnTo>
                  <a:lnTo>
                    <a:pt x="237906" y="24918"/>
                  </a:lnTo>
                  <a:lnTo>
                    <a:pt x="232507" y="21504"/>
                  </a:lnTo>
                  <a:close/>
                </a:path>
                <a:path w="311150" h="324485">
                  <a:moveTo>
                    <a:pt x="128691" y="21504"/>
                  </a:moveTo>
                  <a:lnTo>
                    <a:pt x="128214" y="21504"/>
                  </a:lnTo>
                  <a:lnTo>
                    <a:pt x="127366" y="21732"/>
                  </a:lnTo>
                  <a:lnTo>
                    <a:pt x="128691" y="21504"/>
                  </a:lnTo>
                  <a:close/>
                </a:path>
                <a:path w="311150" h="324485">
                  <a:moveTo>
                    <a:pt x="227709" y="18794"/>
                  </a:moveTo>
                  <a:lnTo>
                    <a:pt x="155401" y="18794"/>
                  </a:lnTo>
                  <a:lnTo>
                    <a:pt x="169739" y="19456"/>
                  </a:lnTo>
                  <a:lnTo>
                    <a:pt x="169403" y="19456"/>
                  </a:lnTo>
                  <a:lnTo>
                    <a:pt x="183163" y="21732"/>
                  </a:lnTo>
                  <a:lnTo>
                    <a:pt x="182253" y="21504"/>
                  </a:lnTo>
                  <a:lnTo>
                    <a:pt x="232507" y="21504"/>
                  </a:lnTo>
                  <a:lnTo>
                    <a:pt x="229807" y="19798"/>
                  </a:lnTo>
                  <a:lnTo>
                    <a:pt x="229011" y="19456"/>
                  </a:lnTo>
                  <a:lnTo>
                    <a:pt x="227709" y="18794"/>
                  </a:lnTo>
                  <a:close/>
                </a:path>
                <a:path w="311150" h="324485">
                  <a:moveTo>
                    <a:pt x="171786" y="796"/>
                  </a:moveTo>
                  <a:lnTo>
                    <a:pt x="138908" y="796"/>
                  </a:lnTo>
                  <a:lnTo>
                    <a:pt x="123652" y="3299"/>
                  </a:lnTo>
                  <a:lnTo>
                    <a:pt x="186803" y="3299"/>
                  </a:lnTo>
                  <a:lnTo>
                    <a:pt x="171786" y="796"/>
                  </a:lnTo>
                  <a:close/>
                </a:path>
                <a:path w="311150" h="324485">
                  <a:moveTo>
                    <a:pt x="155859" y="0"/>
                  </a:moveTo>
                  <a:lnTo>
                    <a:pt x="154949" y="0"/>
                  </a:lnTo>
                  <a:lnTo>
                    <a:pt x="137429" y="796"/>
                  </a:lnTo>
                  <a:lnTo>
                    <a:pt x="173246" y="796"/>
                  </a:lnTo>
                  <a:lnTo>
                    <a:pt x="155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575826" y="5014442"/>
              <a:ext cx="110125" cy="121178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8429978" y="4580020"/>
              <a:ext cx="311150" cy="324485"/>
            </a:xfrm>
            <a:custGeom>
              <a:avLst/>
              <a:gdLst/>
              <a:ahLst/>
              <a:cxnLst/>
              <a:rect l="l" t="t" r="r" b="b"/>
              <a:pathLst>
                <a:path w="311150" h="324485">
                  <a:moveTo>
                    <a:pt x="170876" y="323597"/>
                  </a:moveTo>
                  <a:lnTo>
                    <a:pt x="140046" y="323597"/>
                  </a:lnTo>
                  <a:lnTo>
                    <a:pt x="154835" y="324394"/>
                  </a:lnTo>
                  <a:lnTo>
                    <a:pt x="155859" y="324394"/>
                  </a:lnTo>
                  <a:lnTo>
                    <a:pt x="170876" y="323597"/>
                  </a:lnTo>
                  <a:close/>
                </a:path>
                <a:path w="311150" h="324485">
                  <a:moveTo>
                    <a:pt x="171786" y="910"/>
                  </a:moveTo>
                  <a:lnTo>
                    <a:pt x="139022" y="910"/>
                  </a:lnTo>
                  <a:lnTo>
                    <a:pt x="124573" y="3185"/>
                  </a:lnTo>
                  <a:lnTo>
                    <a:pt x="123549" y="3413"/>
                  </a:lnTo>
                  <a:lnTo>
                    <a:pt x="109670" y="7168"/>
                  </a:lnTo>
                  <a:lnTo>
                    <a:pt x="108760" y="7395"/>
                  </a:lnTo>
                  <a:lnTo>
                    <a:pt x="68828" y="27421"/>
                  </a:lnTo>
                  <a:lnTo>
                    <a:pt x="56086" y="37434"/>
                  </a:lnTo>
                  <a:lnTo>
                    <a:pt x="45733" y="47333"/>
                  </a:lnTo>
                  <a:lnTo>
                    <a:pt x="18430" y="85336"/>
                  </a:lnTo>
                  <a:lnTo>
                    <a:pt x="12059" y="99559"/>
                  </a:lnTo>
                  <a:lnTo>
                    <a:pt x="7053" y="113555"/>
                  </a:lnTo>
                  <a:lnTo>
                    <a:pt x="3185" y="129143"/>
                  </a:lnTo>
                  <a:lnTo>
                    <a:pt x="796" y="145186"/>
                  </a:lnTo>
                  <a:lnTo>
                    <a:pt x="682" y="148324"/>
                  </a:lnTo>
                  <a:lnTo>
                    <a:pt x="0" y="161685"/>
                  </a:lnTo>
                  <a:lnTo>
                    <a:pt x="0" y="162595"/>
                  </a:lnTo>
                  <a:lnTo>
                    <a:pt x="683" y="175982"/>
                  </a:lnTo>
                  <a:lnTo>
                    <a:pt x="796" y="179093"/>
                  </a:lnTo>
                  <a:lnTo>
                    <a:pt x="3066" y="194340"/>
                  </a:lnTo>
                  <a:lnTo>
                    <a:pt x="3185" y="195137"/>
                  </a:lnTo>
                  <a:lnTo>
                    <a:pt x="7053" y="210725"/>
                  </a:lnTo>
                  <a:lnTo>
                    <a:pt x="12059" y="224834"/>
                  </a:lnTo>
                  <a:lnTo>
                    <a:pt x="12286" y="225630"/>
                  </a:lnTo>
                  <a:lnTo>
                    <a:pt x="35153" y="264885"/>
                  </a:lnTo>
                  <a:lnTo>
                    <a:pt x="45165" y="276377"/>
                  </a:lnTo>
                  <a:lnTo>
                    <a:pt x="45733" y="277060"/>
                  </a:lnTo>
                  <a:lnTo>
                    <a:pt x="80887" y="304482"/>
                  </a:lnTo>
                  <a:lnTo>
                    <a:pt x="123549" y="320980"/>
                  </a:lnTo>
                  <a:lnTo>
                    <a:pt x="139744" y="323597"/>
                  </a:lnTo>
                  <a:lnTo>
                    <a:pt x="171058" y="323597"/>
                  </a:lnTo>
                  <a:lnTo>
                    <a:pt x="216610" y="311422"/>
                  </a:lnTo>
                  <a:lnTo>
                    <a:pt x="228011" y="305620"/>
                  </a:lnTo>
                  <a:lnTo>
                    <a:pt x="155859" y="305620"/>
                  </a:lnTo>
                  <a:lnTo>
                    <a:pt x="143085" y="304937"/>
                  </a:lnTo>
                  <a:lnTo>
                    <a:pt x="141980" y="304937"/>
                  </a:lnTo>
                  <a:lnTo>
                    <a:pt x="128846" y="302884"/>
                  </a:lnTo>
                  <a:lnTo>
                    <a:pt x="115824" y="299361"/>
                  </a:lnTo>
                  <a:lnTo>
                    <a:pt x="115472" y="299361"/>
                  </a:lnTo>
                  <a:lnTo>
                    <a:pt x="103241" y="294696"/>
                  </a:lnTo>
                  <a:lnTo>
                    <a:pt x="102958" y="294696"/>
                  </a:lnTo>
                  <a:lnTo>
                    <a:pt x="91410" y="288870"/>
                  </a:lnTo>
                  <a:lnTo>
                    <a:pt x="90967" y="288600"/>
                  </a:lnTo>
                  <a:lnTo>
                    <a:pt x="90615" y="288416"/>
                  </a:lnTo>
                  <a:lnTo>
                    <a:pt x="90172" y="288099"/>
                  </a:lnTo>
                  <a:lnTo>
                    <a:pt x="79902" y="281704"/>
                  </a:lnTo>
                  <a:lnTo>
                    <a:pt x="79330" y="281285"/>
                  </a:lnTo>
                  <a:lnTo>
                    <a:pt x="79041" y="281042"/>
                  </a:lnTo>
                  <a:lnTo>
                    <a:pt x="68367" y="272752"/>
                  </a:lnTo>
                  <a:lnTo>
                    <a:pt x="58817" y="263520"/>
                  </a:lnTo>
                  <a:lnTo>
                    <a:pt x="49829" y="253280"/>
                  </a:lnTo>
                  <a:lnTo>
                    <a:pt x="49750" y="253052"/>
                  </a:lnTo>
                  <a:lnTo>
                    <a:pt x="42546" y="242925"/>
                  </a:lnTo>
                  <a:lnTo>
                    <a:pt x="42050" y="242265"/>
                  </a:lnTo>
                  <a:lnTo>
                    <a:pt x="35677" y="231206"/>
                  </a:lnTo>
                  <a:lnTo>
                    <a:pt x="35495" y="231206"/>
                  </a:lnTo>
                  <a:lnTo>
                    <a:pt x="29358" y="217794"/>
                  </a:lnTo>
                  <a:lnTo>
                    <a:pt x="29252" y="217304"/>
                  </a:lnTo>
                  <a:lnTo>
                    <a:pt x="24842" y="204606"/>
                  </a:lnTo>
                  <a:lnTo>
                    <a:pt x="21502" y="190702"/>
                  </a:lnTo>
                  <a:lnTo>
                    <a:pt x="21464" y="190544"/>
                  </a:lnTo>
                  <a:lnTo>
                    <a:pt x="19580" y="177273"/>
                  </a:lnTo>
                  <a:lnTo>
                    <a:pt x="19444" y="177048"/>
                  </a:lnTo>
                  <a:lnTo>
                    <a:pt x="18814" y="162595"/>
                  </a:lnTo>
                  <a:lnTo>
                    <a:pt x="18771" y="161685"/>
                  </a:lnTo>
                  <a:lnTo>
                    <a:pt x="19396" y="148324"/>
                  </a:lnTo>
                  <a:lnTo>
                    <a:pt x="21464" y="133735"/>
                  </a:lnTo>
                  <a:lnTo>
                    <a:pt x="24788" y="119903"/>
                  </a:lnTo>
                  <a:lnTo>
                    <a:pt x="25119" y="118902"/>
                  </a:lnTo>
                  <a:lnTo>
                    <a:pt x="29603" y="106075"/>
                  </a:lnTo>
                  <a:lnTo>
                    <a:pt x="29692" y="105817"/>
                  </a:lnTo>
                  <a:lnTo>
                    <a:pt x="35045" y="94170"/>
                  </a:lnTo>
                  <a:lnTo>
                    <a:pt x="42037" y="82151"/>
                  </a:lnTo>
                  <a:lnTo>
                    <a:pt x="42184" y="81866"/>
                  </a:lnTo>
                  <a:lnTo>
                    <a:pt x="69056" y="50974"/>
                  </a:lnTo>
                  <a:lnTo>
                    <a:pt x="102281" y="30038"/>
                  </a:lnTo>
                  <a:lnTo>
                    <a:pt x="102048" y="30038"/>
                  </a:lnTo>
                  <a:lnTo>
                    <a:pt x="115472" y="24918"/>
                  </a:lnTo>
                  <a:lnTo>
                    <a:pt x="115824" y="24918"/>
                  </a:lnTo>
                  <a:lnTo>
                    <a:pt x="127600" y="21732"/>
                  </a:lnTo>
                  <a:lnTo>
                    <a:pt x="127418" y="21732"/>
                  </a:lnTo>
                  <a:lnTo>
                    <a:pt x="128441" y="21504"/>
                  </a:lnTo>
                  <a:lnTo>
                    <a:pt x="128874" y="21504"/>
                  </a:lnTo>
                  <a:lnTo>
                    <a:pt x="141251" y="19570"/>
                  </a:lnTo>
                  <a:lnTo>
                    <a:pt x="140956" y="19570"/>
                  </a:lnTo>
                  <a:lnTo>
                    <a:pt x="155349" y="18801"/>
                  </a:lnTo>
                  <a:lnTo>
                    <a:pt x="228063" y="18801"/>
                  </a:lnTo>
                  <a:lnTo>
                    <a:pt x="215700" y="12516"/>
                  </a:lnTo>
                  <a:lnTo>
                    <a:pt x="202276" y="7395"/>
                  </a:lnTo>
                  <a:lnTo>
                    <a:pt x="201365" y="7168"/>
                  </a:lnTo>
                  <a:lnTo>
                    <a:pt x="187258" y="3413"/>
                  </a:lnTo>
                  <a:lnTo>
                    <a:pt x="186348" y="3185"/>
                  </a:lnTo>
                  <a:lnTo>
                    <a:pt x="171786" y="910"/>
                  </a:lnTo>
                  <a:close/>
                </a:path>
                <a:path w="311150" h="324485">
                  <a:moveTo>
                    <a:pt x="196436" y="299034"/>
                  </a:moveTo>
                  <a:lnTo>
                    <a:pt x="182187" y="302884"/>
                  </a:lnTo>
                  <a:lnTo>
                    <a:pt x="181973" y="302884"/>
                  </a:lnTo>
                  <a:lnTo>
                    <a:pt x="168942" y="304937"/>
                  </a:lnTo>
                  <a:lnTo>
                    <a:pt x="167707" y="304937"/>
                  </a:lnTo>
                  <a:lnTo>
                    <a:pt x="154835" y="305620"/>
                  </a:lnTo>
                  <a:lnTo>
                    <a:pt x="228011" y="305620"/>
                  </a:lnTo>
                  <a:lnTo>
                    <a:pt x="229352" y="304937"/>
                  </a:lnTo>
                  <a:lnTo>
                    <a:pt x="230148" y="304482"/>
                  </a:lnTo>
                  <a:lnTo>
                    <a:pt x="238248" y="299361"/>
                  </a:lnTo>
                  <a:lnTo>
                    <a:pt x="195563" y="299361"/>
                  </a:lnTo>
                  <a:lnTo>
                    <a:pt x="196436" y="299034"/>
                  </a:lnTo>
                  <a:close/>
                </a:path>
                <a:path w="311150" h="324485">
                  <a:moveTo>
                    <a:pt x="114614" y="299034"/>
                  </a:moveTo>
                  <a:lnTo>
                    <a:pt x="115472" y="299361"/>
                  </a:lnTo>
                  <a:lnTo>
                    <a:pt x="115824" y="299361"/>
                  </a:lnTo>
                  <a:lnTo>
                    <a:pt x="114614" y="299034"/>
                  </a:lnTo>
                  <a:close/>
                </a:path>
                <a:path w="311150" h="324485">
                  <a:moveTo>
                    <a:pt x="208906" y="294282"/>
                  </a:moveTo>
                  <a:lnTo>
                    <a:pt x="195563" y="299361"/>
                  </a:lnTo>
                  <a:lnTo>
                    <a:pt x="238248" y="299361"/>
                  </a:lnTo>
                  <a:lnTo>
                    <a:pt x="242208" y="296858"/>
                  </a:lnTo>
                  <a:lnTo>
                    <a:pt x="243004" y="296289"/>
                  </a:lnTo>
                  <a:lnTo>
                    <a:pt x="245031" y="294696"/>
                  </a:lnTo>
                  <a:lnTo>
                    <a:pt x="208078" y="294696"/>
                  </a:lnTo>
                  <a:lnTo>
                    <a:pt x="208906" y="294282"/>
                  </a:lnTo>
                  <a:close/>
                </a:path>
                <a:path w="311150" h="324485">
                  <a:moveTo>
                    <a:pt x="102155" y="294282"/>
                  </a:moveTo>
                  <a:lnTo>
                    <a:pt x="102958" y="294696"/>
                  </a:lnTo>
                  <a:lnTo>
                    <a:pt x="103241" y="294696"/>
                  </a:lnTo>
                  <a:lnTo>
                    <a:pt x="102155" y="294282"/>
                  </a:lnTo>
                  <a:close/>
                </a:path>
                <a:path w="311150" h="324485">
                  <a:moveTo>
                    <a:pt x="208078" y="29697"/>
                  </a:moveTo>
                  <a:lnTo>
                    <a:pt x="241866" y="50974"/>
                  </a:lnTo>
                  <a:lnTo>
                    <a:pt x="260570" y="70640"/>
                  </a:lnTo>
                  <a:lnTo>
                    <a:pt x="261053" y="71227"/>
                  </a:lnTo>
                  <a:lnTo>
                    <a:pt x="268474" y="81727"/>
                  </a:lnTo>
                  <a:lnTo>
                    <a:pt x="269041" y="82616"/>
                  </a:lnTo>
                  <a:lnTo>
                    <a:pt x="270624" y="85336"/>
                  </a:lnTo>
                  <a:lnTo>
                    <a:pt x="275200" y="93074"/>
                  </a:lnTo>
                  <a:lnTo>
                    <a:pt x="278112" y="99559"/>
                  </a:lnTo>
                  <a:lnTo>
                    <a:pt x="281002" y="105817"/>
                  </a:lnTo>
                  <a:lnTo>
                    <a:pt x="281038" y="106075"/>
                  </a:lnTo>
                  <a:lnTo>
                    <a:pt x="281280" y="106614"/>
                  </a:lnTo>
                  <a:lnTo>
                    <a:pt x="285925" y="119903"/>
                  </a:lnTo>
                  <a:lnTo>
                    <a:pt x="289101" y="133578"/>
                  </a:lnTo>
                  <a:lnTo>
                    <a:pt x="290969" y="146096"/>
                  </a:lnTo>
                  <a:lnTo>
                    <a:pt x="291129" y="147025"/>
                  </a:lnTo>
                  <a:lnTo>
                    <a:pt x="291923" y="161685"/>
                  </a:lnTo>
                  <a:lnTo>
                    <a:pt x="291193" y="175982"/>
                  </a:lnTo>
                  <a:lnTo>
                    <a:pt x="291101" y="177273"/>
                  </a:lnTo>
                  <a:lnTo>
                    <a:pt x="289124" y="190544"/>
                  </a:lnTo>
                  <a:lnTo>
                    <a:pt x="285846" y="204606"/>
                  </a:lnTo>
                  <a:lnTo>
                    <a:pt x="281273" y="217794"/>
                  </a:lnTo>
                  <a:lnTo>
                    <a:pt x="280965" y="218367"/>
                  </a:lnTo>
                  <a:lnTo>
                    <a:pt x="275892" y="229663"/>
                  </a:lnTo>
                  <a:lnTo>
                    <a:pt x="275641" y="230324"/>
                  </a:lnTo>
                  <a:lnTo>
                    <a:pt x="268833" y="242129"/>
                  </a:lnTo>
                  <a:lnTo>
                    <a:pt x="268699" y="242265"/>
                  </a:lnTo>
                  <a:lnTo>
                    <a:pt x="261055" y="253052"/>
                  </a:lnTo>
                  <a:lnTo>
                    <a:pt x="237117" y="277060"/>
                  </a:lnTo>
                  <a:lnTo>
                    <a:pt x="232196" y="281042"/>
                  </a:lnTo>
                  <a:lnTo>
                    <a:pt x="231809" y="281285"/>
                  </a:lnTo>
                  <a:lnTo>
                    <a:pt x="231283" y="281704"/>
                  </a:lnTo>
                  <a:lnTo>
                    <a:pt x="231143" y="281704"/>
                  </a:lnTo>
                  <a:lnTo>
                    <a:pt x="220959" y="288099"/>
                  </a:lnTo>
                  <a:lnTo>
                    <a:pt x="220118" y="288600"/>
                  </a:lnTo>
                  <a:lnTo>
                    <a:pt x="219626" y="288870"/>
                  </a:lnTo>
                  <a:lnTo>
                    <a:pt x="208078" y="294696"/>
                  </a:lnTo>
                  <a:lnTo>
                    <a:pt x="245031" y="294696"/>
                  </a:lnTo>
                  <a:lnTo>
                    <a:pt x="254153" y="287528"/>
                  </a:lnTo>
                  <a:lnTo>
                    <a:pt x="254836" y="286959"/>
                  </a:lnTo>
                  <a:lnTo>
                    <a:pt x="260331" y="281704"/>
                  </a:lnTo>
                  <a:lnTo>
                    <a:pt x="231270" y="281704"/>
                  </a:lnTo>
                  <a:lnTo>
                    <a:pt x="231856" y="281285"/>
                  </a:lnTo>
                  <a:lnTo>
                    <a:pt x="260769" y="281285"/>
                  </a:lnTo>
                  <a:lnTo>
                    <a:pt x="265188" y="277060"/>
                  </a:lnTo>
                  <a:lnTo>
                    <a:pt x="265757" y="276377"/>
                  </a:lnTo>
                  <a:lnTo>
                    <a:pt x="275200" y="265568"/>
                  </a:lnTo>
                  <a:lnTo>
                    <a:pt x="298356" y="225630"/>
                  </a:lnTo>
                  <a:lnTo>
                    <a:pt x="309785" y="179093"/>
                  </a:lnTo>
                  <a:lnTo>
                    <a:pt x="310581" y="162595"/>
                  </a:lnTo>
                  <a:lnTo>
                    <a:pt x="310581" y="161685"/>
                  </a:lnTo>
                  <a:lnTo>
                    <a:pt x="309996" y="148324"/>
                  </a:lnTo>
                  <a:lnTo>
                    <a:pt x="309898" y="146096"/>
                  </a:lnTo>
                  <a:lnTo>
                    <a:pt x="309785" y="145186"/>
                  </a:lnTo>
                  <a:lnTo>
                    <a:pt x="307514" y="129939"/>
                  </a:lnTo>
                  <a:lnTo>
                    <a:pt x="307395" y="129143"/>
                  </a:lnTo>
                  <a:lnTo>
                    <a:pt x="303641" y="113555"/>
                  </a:lnTo>
                  <a:lnTo>
                    <a:pt x="298635" y="99559"/>
                  </a:lnTo>
                  <a:lnTo>
                    <a:pt x="298408" y="98763"/>
                  </a:lnTo>
                  <a:lnTo>
                    <a:pt x="275769" y="59508"/>
                  </a:lnTo>
                  <a:lnTo>
                    <a:pt x="245577" y="30038"/>
                  </a:lnTo>
                  <a:lnTo>
                    <a:pt x="208988" y="30038"/>
                  </a:lnTo>
                  <a:lnTo>
                    <a:pt x="208078" y="29697"/>
                  </a:lnTo>
                  <a:close/>
                </a:path>
                <a:path w="311150" h="324485">
                  <a:moveTo>
                    <a:pt x="35371" y="230675"/>
                  </a:moveTo>
                  <a:lnTo>
                    <a:pt x="35495" y="231206"/>
                  </a:lnTo>
                  <a:lnTo>
                    <a:pt x="35677" y="231206"/>
                  </a:lnTo>
                  <a:lnTo>
                    <a:pt x="35371" y="230675"/>
                  </a:lnTo>
                  <a:close/>
                </a:path>
                <a:path w="311150" h="324485">
                  <a:moveTo>
                    <a:pt x="102958" y="29697"/>
                  </a:moveTo>
                  <a:lnTo>
                    <a:pt x="102048" y="30038"/>
                  </a:lnTo>
                  <a:lnTo>
                    <a:pt x="102281" y="30038"/>
                  </a:lnTo>
                  <a:lnTo>
                    <a:pt x="102958" y="29697"/>
                  </a:lnTo>
                  <a:close/>
                </a:path>
                <a:path w="311150" h="324485">
                  <a:moveTo>
                    <a:pt x="238188" y="24918"/>
                  </a:moveTo>
                  <a:lnTo>
                    <a:pt x="195563" y="24918"/>
                  </a:lnTo>
                  <a:lnTo>
                    <a:pt x="208988" y="30038"/>
                  </a:lnTo>
                  <a:lnTo>
                    <a:pt x="245577" y="30038"/>
                  </a:lnTo>
                  <a:lnTo>
                    <a:pt x="243004" y="27990"/>
                  </a:lnTo>
                  <a:lnTo>
                    <a:pt x="242208" y="27421"/>
                  </a:lnTo>
                  <a:lnTo>
                    <a:pt x="238188" y="24918"/>
                  </a:lnTo>
                  <a:close/>
                </a:path>
                <a:path w="311150" h="324485">
                  <a:moveTo>
                    <a:pt x="115824" y="24918"/>
                  </a:moveTo>
                  <a:lnTo>
                    <a:pt x="115472" y="24918"/>
                  </a:lnTo>
                  <a:lnTo>
                    <a:pt x="114577" y="25259"/>
                  </a:lnTo>
                  <a:lnTo>
                    <a:pt x="115824" y="24918"/>
                  </a:lnTo>
                  <a:close/>
                </a:path>
                <a:path w="311150" h="324485">
                  <a:moveTo>
                    <a:pt x="232706" y="21504"/>
                  </a:moveTo>
                  <a:lnTo>
                    <a:pt x="182480" y="21504"/>
                  </a:lnTo>
                  <a:lnTo>
                    <a:pt x="196474" y="25259"/>
                  </a:lnTo>
                  <a:lnTo>
                    <a:pt x="195563" y="24918"/>
                  </a:lnTo>
                  <a:lnTo>
                    <a:pt x="238188" y="24918"/>
                  </a:lnTo>
                  <a:lnTo>
                    <a:pt x="232706" y="21504"/>
                  </a:lnTo>
                  <a:close/>
                </a:path>
                <a:path w="311150" h="324485">
                  <a:moveTo>
                    <a:pt x="128441" y="21504"/>
                  </a:moveTo>
                  <a:lnTo>
                    <a:pt x="127418" y="21732"/>
                  </a:lnTo>
                  <a:lnTo>
                    <a:pt x="127600" y="21732"/>
                  </a:lnTo>
                  <a:lnTo>
                    <a:pt x="128441" y="21504"/>
                  </a:lnTo>
                  <a:close/>
                </a:path>
                <a:path w="311150" h="324485">
                  <a:moveTo>
                    <a:pt x="128874" y="21504"/>
                  </a:moveTo>
                  <a:lnTo>
                    <a:pt x="128441" y="21504"/>
                  </a:lnTo>
                  <a:lnTo>
                    <a:pt x="127600" y="21732"/>
                  </a:lnTo>
                  <a:lnTo>
                    <a:pt x="127418" y="21732"/>
                  </a:lnTo>
                  <a:lnTo>
                    <a:pt x="128874" y="21504"/>
                  </a:lnTo>
                  <a:close/>
                </a:path>
                <a:path w="311150" h="324485">
                  <a:moveTo>
                    <a:pt x="228063" y="18801"/>
                  </a:moveTo>
                  <a:lnTo>
                    <a:pt x="155349" y="18801"/>
                  </a:lnTo>
                  <a:lnTo>
                    <a:pt x="169852" y="19570"/>
                  </a:lnTo>
                  <a:lnTo>
                    <a:pt x="169665" y="19570"/>
                  </a:lnTo>
                  <a:lnTo>
                    <a:pt x="183390" y="21732"/>
                  </a:lnTo>
                  <a:lnTo>
                    <a:pt x="182480" y="21504"/>
                  </a:lnTo>
                  <a:lnTo>
                    <a:pt x="232706" y="21504"/>
                  </a:lnTo>
                  <a:lnTo>
                    <a:pt x="230148" y="19911"/>
                  </a:lnTo>
                  <a:lnTo>
                    <a:pt x="229551" y="19570"/>
                  </a:lnTo>
                  <a:lnTo>
                    <a:pt x="228063" y="18801"/>
                  </a:lnTo>
                  <a:close/>
                </a:path>
                <a:path w="311150" h="324485">
                  <a:moveTo>
                    <a:pt x="155859" y="0"/>
                  </a:moveTo>
                  <a:lnTo>
                    <a:pt x="154835" y="0"/>
                  </a:lnTo>
                  <a:lnTo>
                    <a:pt x="137933" y="910"/>
                  </a:lnTo>
                  <a:lnTo>
                    <a:pt x="173021" y="910"/>
                  </a:lnTo>
                  <a:lnTo>
                    <a:pt x="155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579239" y="4633725"/>
              <a:ext cx="109329" cy="121178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8430774" y="4196800"/>
              <a:ext cx="311150" cy="325755"/>
            </a:xfrm>
            <a:custGeom>
              <a:avLst/>
              <a:gdLst/>
              <a:ahLst/>
              <a:cxnLst/>
              <a:rect l="l" t="t" r="r" b="b"/>
              <a:pathLst>
                <a:path w="311150" h="325754">
                  <a:moveTo>
                    <a:pt x="170876" y="324394"/>
                  </a:moveTo>
                  <a:lnTo>
                    <a:pt x="140046" y="324394"/>
                  </a:lnTo>
                  <a:lnTo>
                    <a:pt x="154949" y="325190"/>
                  </a:lnTo>
                  <a:lnTo>
                    <a:pt x="155859" y="325190"/>
                  </a:lnTo>
                  <a:lnTo>
                    <a:pt x="170876" y="324394"/>
                  </a:lnTo>
                  <a:close/>
                </a:path>
                <a:path w="311150" h="325754">
                  <a:moveTo>
                    <a:pt x="187372" y="3299"/>
                  </a:moveTo>
                  <a:lnTo>
                    <a:pt x="123549" y="3299"/>
                  </a:lnTo>
                  <a:lnTo>
                    <a:pt x="109670" y="7054"/>
                  </a:lnTo>
                  <a:lnTo>
                    <a:pt x="95449" y="12516"/>
                  </a:lnTo>
                  <a:lnTo>
                    <a:pt x="81684" y="19456"/>
                  </a:lnTo>
                  <a:lnTo>
                    <a:pt x="80887" y="19798"/>
                  </a:lnTo>
                  <a:lnTo>
                    <a:pt x="68942" y="27421"/>
                  </a:lnTo>
                  <a:lnTo>
                    <a:pt x="68145" y="27990"/>
                  </a:lnTo>
                  <a:lnTo>
                    <a:pt x="56883" y="36751"/>
                  </a:lnTo>
                  <a:lnTo>
                    <a:pt x="56200" y="37434"/>
                  </a:lnTo>
                  <a:lnTo>
                    <a:pt x="45847" y="47333"/>
                  </a:lnTo>
                  <a:lnTo>
                    <a:pt x="18998" y="84426"/>
                  </a:lnTo>
                  <a:lnTo>
                    <a:pt x="3071" y="130053"/>
                  </a:lnTo>
                  <a:lnTo>
                    <a:pt x="0" y="161685"/>
                  </a:lnTo>
                  <a:lnTo>
                    <a:pt x="0" y="162595"/>
                  </a:lnTo>
                  <a:lnTo>
                    <a:pt x="704" y="176476"/>
                  </a:lnTo>
                  <a:lnTo>
                    <a:pt x="796" y="178297"/>
                  </a:lnTo>
                  <a:lnTo>
                    <a:pt x="3071" y="194454"/>
                  </a:lnTo>
                  <a:lnTo>
                    <a:pt x="3299" y="195250"/>
                  </a:lnTo>
                  <a:lnTo>
                    <a:pt x="6825" y="209928"/>
                  </a:lnTo>
                  <a:lnTo>
                    <a:pt x="7167" y="210839"/>
                  </a:lnTo>
                  <a:lnTo>
                    <a:pt x="12059" y="224948"/>
                  </a:lnTo>
                  <a:lnTo>
                    <a:pt x="12400" y="225744"/>
                  </a:lnTo>
                  <a:lnTo>
                    <a:pt x="18543" y="239170"/>
                  </a:lnTo>
                  <a:lnTo>
                    <a:pt x="26735" y="253393"/>
                  </a:lnTo>
                  <a:lnTo>
                    <a:pt x="35267" y="265227"/>
                  </a:lnTo>
                  <a:lnTo>
                    <a:pt x="35722" y="265909"/>
                  </a:lnTo>
                  <a:lnTo>
                    <a:pt x="45278" y="276833"/>
                  </a:lnTo>
                  <a:lnTo>
                    <a:pt x="56086" y="287414"/>
                  </a:lnTo>
                  <a:lnTo>
                    <a:pt x="56883" y="287983"/>
                  </a:lnTo>
                  <a:lnTo>
                    <a:pt x="68145" y="296858"/>
                  </a:lnTo>
                  <a:lnTo>
                    <a:pt x="68828" y="297427"/>
                  </a:lnTo>
                  <a:lnTo>
                    <a:pt x="80887" y="305051"/>
                  </a:lnTo>
                  <a:lnTo>
                    <a:pt x="82135" y="305733"/>
                  </a:lnTo>
                  <a:lnTo>
                    <a:pt x="94539" y="311991"/>
                  </a:lnTo>
                  <a:lnTo>
                    <a:pt x="95335" y="312446"/>
                  </a:lnTo>
                  <a:lnTo>
                    <a:pt x="108760" y="317680"/>
                  </a:lnTo>
                  <a:lnTo>
                    <a:pt x="109670" y="317908"/>
                  </a:lnTo>
                  <a:lnTo>
                    <a:pt x="123549" y="321663"/>
                  </a:lnTo>
                  <a:lnTo>
                    <a:pt x="124573" y="321890"/>
                  </a:lnTo>
                  <a:lnTo>
                    <a:pt x="139710" y="324394"/>
                  </a:lnTo>
                  <a:lnTo>
                    <a:pt x="171207" y="324394"/>
                  </a:lnTo>
                  <a:lnTo>
                    <a:pt x="186462" y="321890"/>
                  </a:lnTo>
                  <a:lnTo>
                    <a:pt x="187372" y="321663"/>
                  </a:lnTo>
                  <a:lnTo>
                    <a:pt x="201365" y="317908"/>
                  </a:lnTo>
                  <a:lnTo>
                    <a:pt x="202389" y="317680"/>
                  </a:lnTo>
                  <a:lnTo>
                    <a:pt x="215814" y="312446"/>
                  </a:lnTo>
                  <a:lnTo>
                    <a:pt x="216610" y="311991"/>
                  </a:lnTo>
                  <a:lnTo>
                    <a:pt x="227661" y="306416"/>
                  </a:lnTo>
                  <a:lnTo>
                    <a:pt x="155859" y="306416"/>
                  </a:lnTo>
                  <a:lnTo>
                    <a:pt x="143182" y="305733"/>
                  </a:lnTo>
                  <a:lnTo>
                    <a:pt x="142093" y="305733"/>
                  </a:lnTo>
                  <a:lnTo>
                    <a:pt x="128918" y="303571"/>
                  </a:lnTo>
                  <a:lnTo>
                    <a:pt x="128441" y="303571"/>
                  </a:lnTo>
                  <a:lnTo>
                    <a:pt x="115824" y="300158"/>
                  </a:lnTo>
                  <a:lnTo>
                    <a:pt x="115586" y="300158"/>
                  </a:lnTo>
                  <a:lnTo>
                    <a:pt x="102161" y="294924"/>
                  </a:lnTo>
                  <a:lnTo>
                    <a:pt x="91334" y="289349"/>
                  </a:lnTo>
                  <a:lnTo>
                    <a:pt x="91192" y="289349"/>
                  </a:lnTo>
                  <a:lnTo>
                    <a:pt x="90608" y="288979"/>
                  </a:lnTo>
                  <a:lnTo>
                    <a:pt x="90278" y="288815"/>
                  </a:lnTo>
                  <a:lnTo>
                    <a:pt x="90006" y="288599"/>
                  </a:lnTo>
                  <a:lnTo>
                    <a:pt x="78953" y="281611"/>
                  </a:lnTo>
                  <a:lnTo>
                    <a:pt x="73685" y="277401"/>
                  </a:lnTo>
                  <a:lnTo>
                    <a:pt x="68487" y="273305"/>
                  </a:lnTo>
                  <a:lnTo>
                    <a:pt x="60934" y="265909"/>
                  </a:lnTo>
                  <a:lnTo>
                    <a:pt x="58827" y="263872"/>
                  </a:lnTo>
                  <a:lnTo>
                    <a:pt x="50533" y="254304"/>
                  </a:lnTo>
                  <a:lnTo>
                    <a:pt x="29500" y="217976"/>
                  </a:lnTo>
                  <a:lnTo>
                    <a:pt x="26998" y="210839"/>
                  </a:lnTo>
                  <a:lnTo>
                    <a:pt x="25269" y="206005"/>
                  </a:lnTo>
                  <a:lnTo>
                    <a:pt x="25208" y="205759"/>
                  </a:lnTo>
                  <a:lnTo>
                    <a:pt x="25128" y="205610"/>
                  </a:lnTo>
                  <a:lnTo>
                    <a:pt x="24801" y="204694"/>
                  </a:lnTo>
                  <a:lnTo>
                    <a:pt x="24944" y="204694"/>
                  </a:lnTo>
                  <a:lnTo>
                    <a:pt x="21731" y="191741"/>
                  </a:lnTo>
                  <a:lnTo>
                    <a:pt x="19589" y="177387"/>
                  </a:lnTo>
                  <a:lnTo>
                    <a:pt x="19546" y="177219"/>
                  </a:lnTo>
                  <a:lnTo>
                    <a:pt x="19454" y="176476"/>
                  </a:lnTo>
                  <a:lnTo>
                    <a:pt x="18817" y="162595"/>
                  </a:lnTo>
                  <a:lnTo>
                    <a:pt x="18771" y="161685"/>
                  </a:lnTo>
                  <a:lnTo>
                    <a:pt x="19521" y="147917"/>
                  </a:lnTo>
                  <a:lnTo>
                    <a:pt x="19567" y="147007"/>
                  </a:lnTo>
                  <a:lnTo>
                    <a:pt x="19724" y="146096"/>
                  </a:lnTo>
                  <a:lnTo>
                    <a:pt x="29719" y="105950"/>
                  </a:lnTo>
                  <a:lnTo>
                    <a:pt x="29806" y="105704"/>
                  </a:lnTo>
                  <a:lnTo>
                    <a:pt x="35241" y="93984"/>
                  </a:lnTo>
                  <a:lnTo>
                    <a:pt x="35346" y="93657"/>
                  </a:lnTo>
                  <a:lnTo>
                    <a:pt x="42548" y="81468"/>
                  </a:lnTo>
                  <a:lnTo>
                    <a:pt x="49864" y="71227"/>
                  </a:lnTo>
                  <a:lnTo>
                    <a:pt x="50515" y="70451"/>
                  </a:lnTo>
                  <a:lnTo>
                    <a:pt x="50512" y="70317"/>
                  </a:lnTo>
                  <a:lnTo>
                    <a:pt x="79750" y="42782"/>
                  </a:lnTo>
                  <a:lnTo>
                    <a:pt x="102287" y="30038"/>
                  </a:lnTo>
                  <a:lnTo>
                    <a:pt x="102048" y="30038"/>
                  </a:lnTo>
                  <a:lnTo>
                    <a:pt x="115472" y="24918"/>
                  </a:lnTo>
                  <a:lnTo>
                    <a:pt x="115824" y="24918"/>
                  </a:lnTo>
                  <a:lnTo>
                    <a:pt x="128441" y="21504"/>
                  </a:lnTo>
                  <a:lnTo>
                    <a:pt x="128907" y="21504"/>
                  </a:lnTo>
                  <a:lnTo>
                    <a:pt x="141292" y="19456"/>
                  </a:lnTo>
                  <a:lnTo>
                    <a:pt x="141069" y="19456"/>
                  </a:lnTo>
                  <a:lnTo>
                    <a:pt x="155407" y="18794"/>
                  </a:lnTo>
                  <a:lnTo>
                    <a:pt x="228153" y="18794"/>
                  </a:lnTo>
                  <a:lnTo>
                    <a:pt x="215700" y="12516"/>
                  </a:lnTo>
                  <a:lnTo>
                    <a:pt x="202389" y="7395"/>
                  </a:lnTo>
                  <a:lnTo>
                    <a:pt x="201365" y="7054"/>
                  </a:lnTo>
                  <a:lnTo>
                    <a:pt x="187372" y="3299"/>
                  </a:lnTo>
                  <a:close/>
                </a:path>
                <a:path w="311150" h="325754">
                  <a:moveTo>
                    <a:pt x="183275" y="303373"/>
                  </a:moveTo>
                  <a:lnTo>
                    <a:pt x="168942" y="305733"/>
                  </a:lnTo>
                  <a:lnTo>
                    <a:pt x="167821" y="305733"/>
                  </a:lnTo>
                  <a:lnTo>
                    <a:pt x="154949" y="306416"/>
                  </a:lnTo>
                  <a:lnTo>
                    <a:pt x="227661" y="306416"/>
                  </a:lnTo>
                  <a:lnTo>
                    <a:pt x="229015" y="305733"/>
                  </a:lnTo>
                  <a:lnTo>
                    <a:pt x="230262" y="305051"/>
                  </a:lnTo>
                  <a:lnTo>
                    <a:pt x="232568" y="303571"/>
                  </a:lnTo>
                  <a:lnTo>
                    <a:pt x="182480" y="303571"/>
                  </a:lnTo>
                  <a:lnTo>
                    <a:pt x="183275" y="303373"/>
                  </a:lnTo>
                  <a:close/>
                </a:path>
                <a:path w="311150" h="325754">
                  <a:moveTo>
                    <a:pt x="127707" y="303373"/>
                  </a:moveTo>
                  <a:lnTo>
                    <a:pt x="128441" y="303571"/>
                  </a:lnTo>
                  <a:lnTo>
                    <a:pt x="128918" y="303571"/>
                  </a:lnTo>
                  <a:lnTo>
                    <a:pt x="127707" y="303373"/>
                  </a:lnTo>
                  <a:close/>
                </a:path>
                <a:path w="311150" h="325754">
                  <a:moveTo>
                    <a:pt x="220956" y="288815"/>
                  </a:moveTo>
                  <a:lnTo>
                    <a:pt x="220541" y="288979"/>
                  </a:lnTo>
                  <a:lnTo>
                    <a:pt x="208988" y="294924"/>
                  </a:lnTo>
                  <a:lnTo>
                    <a:pt x="195563" y="300158"/>
                  </a:lnTo>
                  <a:lnTo>
                    <a:pt x="195305" y="300158"/>
                  </a:lnTo>
                  <a:lnTo>
                    <a:pt x="182480" y="303571"/>
                  </a:lnTo>
                  <a:lnTo>
                    <a:pt x="232568" y="303571"/>
                  </a:lnTo>
                  <a:lnTo>
                    <a:pt x="237888" y="300158"/>
                  </a:lnTo>
                  <a:lnTo>
                    <a:pt x="195563" y="300158"/>
                  </a:lnTo>
                  <a:lnTo>
                    <a:pt x="196194" y="299948"/>
                  </a:lnTo>
                  <a:lnTo>
                    <a:pt x="238215" y="299948"/>
                  </a:lnTo>
                  <a:lnTo>
                    <a:pt x="243004" y="296858"/>
                  </a:lnTo>
                  <a:lnTo>
                    <a:pt x="252438" y="289349"/>
                  </a:lnTo>
                  <a:lnTo>
                    <a:pt x="220137" y="289349"/>
                  </a:lnTo>
                  <a:lnTo>
                    <a:pt x="220956" y="288815"/>
                  </a:lnTo>
                  <a:close/>
                </a:path>
                <a:path w="311150" h="325754">
                  <a:moveTo>
                    <a:pt x="115047" y="299948"/>
                  </a:moveTo>
                  <a:lnTo>
                    <a:pt x="115586" y="300158"/>
                  </a:lnTo>
                  <a:lnTo>
                    <a:pt x="115824" y="300158"/>
                  </a:lnTo>
                  <a:lnTo>
                    <a:pt x="115047" y="299948"/>
                  </a:lnTo>
                  <a:close/>
                </a:path>
                <a:path w="311150" h="325754">
                  <a:moveTo>
                    <a:pt x="252210" y="263872"/>
                  </a:moveTo>
                  <a:lnTo>
                    <a:pt x="250101" y="265909"/>
                  </a:lnTo>
                  <a:lnTo>
                    <a:pt x="242549" y="273305"/>
                  </a:lnTo>
                  <a:lnTo>
                    <a:pt x="232037" y="281611"/>
                  </a:lnTo>
                  <a:lnTo>
                    <a:pt x="220137" y="289349"/>
                  </a:lnTo>
                  <a:lnTo>
                    <a:pt x="252438" y="289349"/>
                  </a:lnTo>
                  <a:lnTo>
                    <a:pt x="254153" y="287983"/>
                  </a:lnTo>
                  <a:lnTo>
                    <a:pt x="254949" y="287414"/>
                  </a:lnTo>
                  <a:lnTo>
                    <a:pt x="265302" y="277401"/>
                  </a:lnTo>
                  <a:lnTo>
                    <a:pt x="275672" y="265227"/>
                  </a:lnTo>
                  <a:lnTo>
                    <a:pt x="276177" y="264544"/>
                  </a:lnTo>
                  <a:lnTo>
                    <a:pt x="251650" y="264544"/>
                  </a:lnTo>
                  <a:lnTo>
                    <a:pt x="252210" y="263872"/>
                  </a:lnTo>
                  <a:close/>
                </a:path>
                <a:path w="311150" h="325754">
                  <a:moveTo>
                    <a:pt x="208191" y="29697"/>
                  </a:moveTo>
                  <a:lnTo>
                    <a:pt x="220137" y="35727"/>
                  </a:lnTo>
                  <a:lnTo>
                    <a:pt x="231400" y="42782"/>
                  </a:lnTo>
                  <a:lnTo>
                    <a:pt x="241535" y="50746"/>
                  </a:lnTo>
                  <a:lnTo>
                    <a:pt x="241866" y="50974"/>
                  </a:lnTo>
                  <a:lnTo>
                    <a:pt x="268374" y="81468"/>
                  </a:lnTo>
                  <a:lnTo>
                    <a:pt x="270659" y="85336"/>
                  </a:lnTo>
                  <a:lnTo>
                    <a:pt x="275430" y="93307"/>
                  </a:lnTo>
                  <a:lnTo>
                    <a:pt x="278226" y="99559"/>
                  </a:lnTo>
                  <a:lnTo>
                    <a:pt x="281002" y="105704"/>
                  </a:lnTo>
                  <a:lnTo>
                    <a:pt x="285628" y="118742"/>
                  </a:lnTo>
                  <a:lnTo>
                    <a:pt x="289195" y="133596"/>
                  </a:lnTo>
                  <a:lnTo>
                    <a:pt x="290981" y="146096"/>
                  </a:lnTo>
                  <a:lnTo>
                    <a:pt x="291127" y="147007"/>
                  </a:lnTo>
                  <a:lnTo>
                    <a:pt x="291923" y="161685"/>
                  </a:lnTo>
                  <a:lnTo>
                    <a:pt x="291241" y="176476"/>
                  </a:lnTo>
                  <a:lnTo>
                    <a:pt x="289191" y="190935"/>
                  </a:lnTo>
                  <a:lnTo>
                    <a:pt x="285665" y="205610"/>
                  </a:lnTo>
                  <a:lnTo>
                    <a:pt x="285541" y="206005"/>
                  </a:lnTo>
                  <a:lnTo>
                    <a:pt x="281257" y="217976"/>
                  </a:lnTo>
                  <a:lnTo>
                    <a:pt x="281105" y="218458"/>
                  </a:lnTo>
                  <a:lnTo>
                    <a:pt x="280998" y="218702"/>
                  </a:lnTo>
                  <a:lnTo>
                    <a:pt x="280874" y="219026"/>
                  </a:lnTo>
                  <a:lnTo>
                    <a:pt x="275749" y="230359"/>
                  </a:lnTo>
                  <a:lnTo>
                    <a:pt x="268829" y="242470"/>
                  </a:lnTo>
                  <a:lnTo>
                    <a:pt x="260396" y="254304"/>
                  </a:lnTo>
                  <a:lnTo>
                    <a:pt x="251650" y="264544"/>
                  </a:lnTo>
                  <a:lnTo>
                    <a:pt x="276177" y="264544"/>
                  </a:lnTo>
                  <a:lnTo>
                    <a:pt x="298408" y="225744"/>
                  </a:lnTo>
                  <a:lnTo>
                    <a:pt x="303641" y="210839"/>
                  </a:lnTo>
                  <a:lnTo>
                    <a:pt x="303983" y="209928"/>
                  </a:lnTo>
                  <a:lnTo>
                    <a:pt x="307509" y="195250"/>
                  </a:lnTo>
                  <a:lnTo>
                    <a:pt x="309786" y="179093"/>
                  </a:lnTo>
                  <a:lnTo>
                    <a:pt x="309898" y="178297"/>
                  </a:lnTo>
                  <a:lnTo>
                    <a:pt x="310695" y="162595"/>
                  </a:lnTo>
                  <a:lnTo>
                    <a:pt x="310695" y="161685"/>
                  </a:lnTo>
                  <a:lnTo>
                    <a:pt x="309991" y="147917"/>
                  </a:lnTo>
                  <a:lnTo>
                    <a:pt x="309898" y="146096"/>
                  </a:lnTo>
                  <a:lnTo>
                    <a:pt x="309785" y="145186"/>
                  </a:lnTo>
                  <a:lnTo>
                    <a:pt x="307623" y="130053"/>
                  </a:lnTo>
                  <a:lnTo>
                    <a:pt x="307509" y="129257"/>
                  </a:lnTo>
                  <a:lnTo>
                    <a:pt x="292378" y="85336"/>
                  </a:lnTo>
                  <a:lnTo>
                    <a:pt x="284528" y="71910"/>
                  </a:lnTo>
                  <a:lnTo>
                    <a:pt x="284187" y="71227"/>
                  </a:lnTo>
                  <a:lnTo>
                    <a:pt x="275200" y="58711"/>
                  </a:lnTo>
                  <a:lnTo>
                    <a:pt x="265871" y="47902"/>
                  </a:lnTo>
                  <a:lnTo>
                    <a:pt x="265188" y="47333"/>
                  </a:lnTo>
                  <a:lnTo>
                    <a:pt x="254949" y="37434"/>
                  </a:lnTo>
                  <a:lnTo>
                    <a:pt x="254153" y="36751"/>
                  </a:lnTo>
                  <a:lnTo>
                    <a:pt x="245610" y="30038"/>
                  </a:lnTo>
                  <a:lnTo>
                    <a:pt x="209102" y="30038"/>
                  </a:lnTo>
                  <a:lnTo>
                    <a:pt x="208191" y="29697"/>
                  </a:lnTo>
                  <a:close/>
                </a:path>
                <a:path w="311150" h="325754">
                  <a:moveTo>
                    <a:pt x="24944" y="204694"/>
                  </a:moveTo>
                  <a:lnTo>
                    <a:pt x="24801" y="204694"/>
                  </a:lnTo>
                  <a:lnTo>
                    <a:pt x="25128" y="205610"/>
                  </a:lnTo>
                  <a:lnTo>
                    <a:pt x="24944" y="204694"/>
                  </a:lnTo>
                  <a:close/>
                </a:path>
                <a:path w="311150" h="325754">
                  <a:moveTo>
                    <a:pt x="102958" y="29697"/>
                  </a:moveTo>
                  <a:lnTo>
                    <a:pt x="102048" y="30038"/>
                  </a:lnTo>
                  <a:lnTo>
                    <a:pt x="102287" y="30038"/>
                  </a:lnTo>
                  <a:lnTo>
                    <a:pt x="102958" y="29697"/>
                  </a:lnTo>
                  <a:close/>
                </a:path>
                <a:path w="311150" h="325754">
                  <a:moveTo>
                    <a:pt x="238285" y="24918"/>
                  </a:moveTo>
                  <a:lnTo>
                    <a:pt x="195677" y="24918"/>
                  </a:lnTo>
                  <a:lnTo>
                    <a:pt x="209102" y="30038"/>
                  </a:lnTo>
                  <a:lnTo>
                    <a:pt x="245610" y="30038"/>
                  </a:lnTo>
                  <a:lnTo>
                    <a:pt x="243004" y="27990"/>
                  </a:lnTo>
                  <a:lnTo>
                    <a:pt x="242208" y="27421"/>
                  </a:lnTo>
                  <a:lnTo>
                    <a:pt x="238285" y="24918"/>
                  </a:lnTo>
                  <a:close/>
                </a:path>
                <a:path w="311150" h="325754">
                  <a:moveTo>
                    <a:pt x="115824" y="24918"/>
                  </a:moveTo>
                  <a:lnTo>
                    <a:pt x="115472" y="24918"/>
                  </a:lnTo>
                  <a:lnTo>
                    <a:pt x="114577" y="25259"/>
                  </a:lnTo>
                  <a:lnTo>
                    <a:pt x="115824" y="24918"/>
                  </a:lnTo>
                  <a:close/>
                </a:path>
                <a:path w="311150" h="325754">
                  <a:moveTo>
                    <a:pt x="182480" y="21504"/>
                  </a:moveTo>
                  <a:lnTo>
                    <a:pt x="196587" y="25259"/>
                  </a:lnTo>
                  <a:lnTo>
                    <a:pt x="195677" y="24918"/>
                  </a:lnTo>
                  <a:lnTo>
                    <a:pt x="238285" y="24918"/>
                  </a:lnTo>
                  <a:lnTo>
                    <a:pt x="233293" y="21732"/>
                  </a:lnTo>
                  <a:lnTo>
                    <a:pt x="183504" y="21732"/>
                  </a:lnTo>
                  <a:lnTo>
                    <a:pt x="182480" y="21504"/>
                  </a:lnTo>
                  <a:close/>
                </a:path>
                <a:path w="311150" h="325754">
                  <a:moveTo>
                    <a:pt x="128907" y="21504"/>
                  </a:moveTo>
                  <a:lnTo>
                    <a:pt x="128441" y="21504"/>
                  </a:lnTo>
                  <a:lnTo>
                    <a:pt x="127600" y="21732"/>
                  </a:lnTo>
                  <a:lnTo>
                    <a:pt x="128907" y="21504"/>
                  </a:lnTo>
                  <a:close/>
                </a:path>
                <a:path w="311150" h="325754">
                  <a:moveTo>
                    <a:pt x="228153" y="18794"/>
                  </a:moveTo>
                  <a:lnTo>
                    <a:pt x="155407" y="18794"/>
                  </a:lnTo>
                  <a:lnTo>
                    <a:pt x="169966" y="19456"/>
                  </a:lnTo>
                  <a:lnTo>
                    <a:pt x="169636" y="19456"/>
                  </a:lnTo>
                  <a:lnTo>
                    <a:pt x="183504" y="21732"/>
                  </a:lnTo>
                  <a:lnTo>
                    <a:pt x="183335" y="21732"/>
                  </a:lnTo>
                  <a:lnTo>
                    <a:pt x="182480" y="21504"/>
                  </a:lnTo>
                  <a:lnTo>
                    <a:pt x="232936" y="21504"/>
                  </a:lnTo>
                  <a:lnTo>
                    <a:pt x="230262" y="19798"/>
                  </a:lnTo>
                  <a:lnTo>
                    <a:pt x="229466" y="19456"/>
                  </a:lnTo>
                  <a:lnTo>
                    <a:pt x="228153" y="18794"/>
                  </a:lnTo>
                  <a:close/>
                </a:path>
                <a:path w="311150" h="325754">
                  <a:moveTo>
                    <a:pt x="232936" y="21504"/>
                  </a:moveTo>
                  <a:lnTo>
                    <a:pt x="182480" y="21504"/>
                  </a:lnTo>
                  <a:lnTo>
                    <a:pt x="183504" y="21732"/>
                  </a:lnTo>
                  <a:lnTo>
                    <a:pt x="233293" y="21732"/>
                  </a:lnTo>
                  <a:lnTo>
                    <a:pt x="232936" y="21504"/>
                  </a:lnTo>
                  <a:close/>
                </a:path>
                <a:path w="311150" h="325754">
                  <a:moveTo>
                    <a:pt x="171900" y="796"/>
                  </a:moveTo>
                  <a:lnTo>
                    <a:pt x="139135" y="796"/>
                  </a:lnTo>
                  <a:lnTo>
                    <a:pt x="123880" y="3299"/>
                  </a:lnTo>
                  <a:lnTo>
                    <a:pt x="187036" y="3299"/>
                  </a:lnTo>
                  <a:lnTo>
                    <a:pt x="171900" y="796"/>
                  </a:lnTo>
                  <a:close/>
                </a:path>
                <a:path w="311150" h="325754">
                  <a:moveTo>
                    <a:pt x="155859" y="0"/>
                  </a:moveTo>
                  <a:lnTo>
                    <a:pt x="154949" y="0"/>
                  </a:lnTo>
                  <a:lnTo>
                    <a:pt x="137562" y="796"/>
                  </a:lnTo>
                  <a:lnTo>
                    <a:pt x="173379" y="796"/>
                  </a:lnTo>
                  <a:lnTo>
                    <a:pt x="155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580149" y="4251416"/>
              <a:ext cx="109215" cy="120268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8434187" y="3813467"/>
              <a:ext cx="311150" cy="325755"/>
            </a:xfrm>
            <a:custGeom>
              <a:avLst/>
              <a:gdLst/>
              <a:ahLst/>
              <a:cxnLst/>
              <a:rect l="l" t="t" r="r" b="b"/>
              <a:pathLst>
                <a:path w="311150" h="325754">
                  <a:moveTo>
                    <a:pt x="170876" y="324507"/>
                  </a:moveTo>
                  <a:lnTo>
                    <a:pt x="140046" y="324507"/>
                  </a:lnTo>
                  <a:lnTo>
                    <a:pt x="154949" y="325304"/>
                  </a:lnTo>
                  <a:lnTo>
                    <a:pt x="155859" y="325304"/>
                  </a:lnTo>
                  <a:lnTo>
                    <a:pt x="170876" y="324507"/>
                  </a:lnTo>
                  <a:close/>
                </a:path>
                <a:path w="311150" h="325754">
                  <a:moveTo>
                    <a:pt x="171900" y="910"/>
                  </a:moveTo>
                  <a:lnTo>
                    <a:pt x="139135" y="910"/>
                  </a:lnTo>
                  <a:lnTo>
                    <a:pt x="124573" y="3185"/>
                  </a:lnTo>
                  <a:lnTo>
                    <a:pt x="81484" y="19570"/>
                  </a:lnTo>
                  <a:lnTo>
                    <a:pt x="45847" y="47333"/>
                  </a:lnTo>
                  <a:lnTo>
                    <a:pt x="45278" y="48016"/>
                  </a:lnTo>
                  <a:lnTo>
                    <a:pt x="35836" y="58825"/>
                  </a:lnTo>
                  <a:lnTo>
                    <a:pt x="12351" y="98877"/>
                  </a:lnTo>
                  <a:lnTo>
                    <a:pt x="7167" y="113668"/>
                  </a:lnTo>
                  <a:lnTo>
                    <a:pt x="6825" y="114579"/>
                  </a:lnTo>
                  <a:lnTo>
                    <a:pt x="3299" y="129257"/>
                  </a:lnTo>
                  <a:lnTo>
                    <a:pt x="3071" y="130053"/>
                  </a:lnTo>
                  <a:lnTo>
                    <a:pt x="910" y="145300"/>
                  </a:lnTo>
                  <a:lnTo>
                    <a:pt x="796" y="146210"/>
                  </a:lnTo>
                  <a:lnTo>
                    <a:pt x="0" y="161798"/>
                  </a:lnTo>
                  <a:lnTo>
                    <a:pt x="0" y="162709"/>
                  </a:lnTo>
                  <a:lnTo>
                    <a:pt x="6825" y="210042"/>
                  </a:lnTo>
                  <a:lnTo>
                    <a:pt x="7167" y="210952"/>
                  </a:lnTo>
                  <a:lnTo>
                    <a:pt x="12059" y="225061"/>
                  </a:lnTo>
                  <a:lnTo>
                    <a:pt x="12400" y="225858"/>
                  </a:lnTo>
                  <a:lnTo>
                    <a:pt x="18543" y="239284"/>
                  </a:lnTo>
                  <a:lnTo>
                    <a:pt x="18998" y="239967"/>
                  </a:lnTo>
                  <a:lnTo>
                    <a:pt x="26900" y="253735"/>
                  </a:lnTo>
                  <a:lnTo>
                    <a:pt x="35267" y="265227"/>
                  </a:lnTo>
                  <a:lnTo>
                    <a:pt x="35722" y="265909"/>
                  </a:lnTo>
                  <a:lnTo>
                    <a:pt x="45278" y="276833"/>
                  </a:lnTo>
                  <a:lnTo>
                    <a:pt x="45847" y="277515"/>
                  </a:lnTo>
                  <a:lnTo>
                    <a:pt x="56086" y="287414"/>
                  </a:lnTo>
                  <a:lnTo>
                    <a:pt x="56883" y="288097"/>
                  </a:lnTo>
                  <a:lnTo>
                    <a:pt x="68145" y="296972"/>
                  </a:lnTo>
                  <a:lnTo>
                    <a:pt x="68828" y="297541"/>
                  </a:lnTo>
                  <a:lnTo>
                    <a:pt x="80887" y="305164"/>
                  </a:lnTo>
                  <a:lnTo>
                    <a:pt x="82135" y="305847"/>
                  </a:lnTo>
                  <a:lnTo>
                    <a:pt x="94539" y="312105"/>
                  </a:lnTo>
                  <a:lnTo>
                    <a:pt x="95335" y="312560"/>
                  </a:lnTo>
                  <a:lnTo>
                    <a:pt x="109670" y="318022"/>
                  </a:lnTo>
                  <a:lnTo>
                    <a:pt x="123549" y="321777"/>
                  </a:lnTo>
                  <a:lnTo>
                    <a:pt x="124573" y="322004"/>
                  </a:lnTo>
                  <a:lnTo>
                    <a:pt x="139710" y="324507"/>
                  </a:lnTo>
                  <a:lnTo>
                    <a:pt x="171207" y="324507"/>
                  </a:lnTo>
                  <a:lnTo>
                    <a:pt x="215814" y="312560"/>
                  </a:lnTo>
                  <a:lnTo>
                    <a:pt x="216610" y="312105"/>
                  </a:lnTo>
                  <a:lnTo>
                    <a:pt x="227661" y="306530"/>
                  </a:lnTo>
                  <a:lnTo>
                    <a:pt x="155859" y="306530"/>
                  </a:lnTo>
                  <a:lnTo>
                    <a:pt x="143182" y="305847"/>
                  </a:lnTo>
                  <a:lnTo>
                    <a:pt x="142093" y="305847"/>
                  </a:lnTo>
                  <a:lnTo>
                    <a:pt x="128918" y="303685"/>
                  </a:lnTo>
                  <a:lnTo>
                    <a:pt x="128441" y="303685"/>
                  </a:lnTo>
                  <a:lnTo>
                    <a:pt x="114562" y="299930"/>
                  </a:lnTo>
                  <a:lnTo>
                    <a:pt x="114989" y="299930"/>
                  </a:lnTo>
                  <a:lnTo>
                    <a:pt x="102161" y="295038"/>
                  </a:lnTo>
                  <a:lnTo>
                    <a:pt x="90216" y="288893"/>
                  </a:lnTo>
                  <a:lnTo>
                    <a:pt x="89039" y="288097"/>
                  </a:lnTo>
                  <a:lnTo>
                    <a:pt x="80063" y="282427"/>
                  </a:lnTo>
                  <a:lnTo>
                    <a:pt x="68475" y="273317"/>
                  </a:lnTo>
                  <a:lnTo>
                    <a:pt x="42086" y="242584"/>
                  </a:lnTo>
                  <a:lnTo>
                    <a:pt x="27021" y="210952"/>
                  </a:lnTo>
                  <a:lnTo>
                    <a:pt x="25184" y="205777"/>
                  </a:lnTo>
                  <a:lnTo>
                    <a:pt x="21731" y="191855"/>
                  </a:lnTo>
                  <a:lnTo>
                    <a:pt x="19574" y="177396"/>
                  </a:lnTo>
                  <a:lnTo>
                    <a:pt x="18817" y="162709"/>
                  </a:lnTo>
                  <a:lnTo>
                    <a:pt x="18771" y="161798"/>
                  </a:lnTo>
                  <a:lnTo>
                    <a:pt x="19521" y="148031"/>
                  </a:lnTo>
                  <a:lnTo>
                    <a:pt x="19567" y="147120"/>
                  </a:lnTo>
                  <a:lnTo>
                    <a:pt x="19725" y="146210"/>
                  </a:lnTo>
                  <a:lnTo>
                    <a:pt x="21720" y="132808"/>
                  </a:lnTo>
                  <a:lnTo>
                    <a:pt x="25090" y="119154"/>
                  </a:lnTo>
                  <a:lnTo>
                    <a:pt x="25180" y="118856"/>
                  </a:lnTo>
                  <a:lnTo>
                    <a:pt x="29726" y="106042"/>
                  </a:lnTo>
                  <a:lnTo>
                    <a:pt x="29806" y="105817"/>
                  </a:lnTo>
                  <a:lnTo>
                    <a:pt x="35608" y="93187"/>
                  </a:lnTo>
                  <a:lnTo>
                    <a:pt x="40216" y="85450"/>
                  </a:lnTo>
                  <a:lnTo>
                    <a:pt x="42029" y="82354"/>
                  </a:lnTo>
                  <a:lnTo>
                    <a:pt x="42470" y="81734"/>
                  </a:lnTo>
                  <a:lnTo>
                    <a:pt x="42548" y="81468"/>
                  </a:lnTo>
                  <a:lnTo>
                    <a:pt x="50391" y="70601"/>
                  </a:lnTo>
                  <a:lnTo>
                    <a:pt x="50512" y="70431"/>
                  </a:lnTo>
                  <a:lnTo>
                    <a:pt x="59385" y="60304"/>
                  </a:lnTo>
                  <a:lnTo>
                    <a:pt x="60250" y="59508"/>
                  </a:lnTo>
                  <a:lnTo>
                    <a:pt x="68311" y="51795"/>
                  </a:lnTo>
                  <a:lnTo>
                    <a:pt x="102958" y="29697"/>
                  </a:lnTo>
                  <a:lnTo>
                    <a:pt x="103241" y="29697"/>
                  </a:lnTo>
                  <a:lnTo>
                    <a:pt x="115472" y="25032"/>
                  </a:lnTo>
                  <a:lnTo>
                    <a:pt x="115814" y="25032"/>
                  </a:lnTo>
                  <a:lnTo>
                    <a:pt x="127461" y="21855"/>
                  </a:lnTo>
                  <a:lnTo>
                    <a:pt x="126748" y="21855"/>
                  </a:lnTo>
                  <a:lnTo>
                    <a:pt x="141257" y="19570"/>
                  </a:lnTo>
                  <a:lnTo>
                    <a:pt x="141069" y="19570"/>
                  </a:lnTo>
                  <a:lnTo>
                    <a:pt x="155407" y="18798"/>
                  </a:lnTo>
                  <a:lnTo>
                    <a:pt x="228161" y="18798"/>
                  </a:lnTo>
                  <a:lnTo>
                    <a:pt x="216610" y="12971"/>
                  </a:lnTo>
                  <a:lnTo>
                    <a:pt x="202389" y="7509"/>
                  </a:lnTo>
                  <a:lnTo>
                    <a:pt x="201365" y="7168"/>
                  </a:lnTo>
                  <a:lnTo>
                    <a:pt x="187372" y="3413"/>
                  </a:lnTo>
                  <a:lnTo>
                    <a:pt x="186348" y="3185"/>
                  </a:lnTo>
                  <a:lnTo>
                    <a:pt x="171900" y="910"/>
                  </a:lnTo>
                  <a:close/>
                </a:path>
                <a:path w="311150" h="325754">
                  <a:moveTo>
                    <a:pt x="183275" y="303486"/>
                  </a:moveTo>
                  <a:lnTo>
                    <a:pt x="168942" y="305847"/>
                  </a:lnTo>
                  <a:lnTo>
                    <a:pt x="167821" y="305847"/>
                  </a:lnTo>
                  <a:lnTo>
                    <a:pt x="154949" y="306530"/>
                  </a:lnTo>
                  <a:lnTo>
                    <a:pt x="227661" y="306530"/>
                  </a:lnTo>
                  <a:lnTo>
                    <a:pt x="229015" y="305847"/>
                  </a:lnTo>
                  <a:lnTo>
                    <a:pt x="230262" y="305164"/>
                  </a:lnTo>
                  <a:lnTo>
                    <a:pt x="232568" y="303685"/>
                  </a:lnTo>
                  <a:lnTo>
                    <a:pt x="182480" y="303685"/>
                  </a:lnTo>
                  <a:lnTo>
                    <a:pt x="183275" y="303486"/>
                  </a:lnTo>
                  <a:close/>
                </a:path>
                <a:path w="311150" h="325754">
                  <a:moveTo>
                    <a:pt x="127707" y="303486"/>
                  </a:moveTo>
                  <a:lnTo>
                    <a:pt x="128441" y="303685"/>
                  </a:lnTo>
                  <a:lnTo>
                    <a:pt x="128918" y="303685"/>
                  </a:lnTo>
                  <a:lnTo>
                    <a:pt x="127707" y="303486"/>
                  </a:lnTo>
                  <a:close/>
                </a:path>
                <a:path w="311150" h="325754">
                  <a:moveTo>
                    <a:pt x="252219" y="263975"/>
                  </a:moveTo>
                  <a:lnTo>
                    <a:pt x="242560" y="273317"/>
                  </a:lnTo>
                  <a:lnTo>
                    <a:pt x="232058" y="281627"/>
                  </a:lnTo>
                  <a:lnTo>
                    <a:pt x="222069" y="288097"/>
                  </a:lnTo>
                  <a:lnTo>
                    <a:pt x="220933" y="288893"/>
                  </a:lnTo>
                  <a:lnTo>
                    <a:pt x="208988" y="295038"/>
                  </a:lnTo>
                  <a:lnTo>
                    <a:pt x="196160" y="299930"/>
                  </a:lnTo>
                  <a:lnTo>
                    <a:pt x="196587" y="299930"/>
                  </a:lnTo>
                  <a:lnTo>
                    <a:pt x="182480" y="303685"/>
                  </a:lnTo>
                  <a:lnTo>
                    <a:pt x="232568" y="303685"/>
                  </a:lnTo>
                  <a:lnTo>
                    <a:pt x="265302" y="277515"/>
                  </a:lnTo>
                  <a:lnTo>
                    <a:pt x="276177" y="264658"/>
                  </a:lnTo>
                  <a:lnTo>
                    <a:pt x="251650" y="264658"/>
                  </a:lnTo>
                  <a:lnTo>
                    <a:pt x="252219" y="263975"/>
                  </a:lnTo>
                  <a:close/>
                </a:path>
                <a:path w="311150" h="325754">
                  <a:moveTo>
                    <a:pt x="114989" y="299930"/>
                  </a:moveTo>
                  <a:lnTo>
                    <a:pt x="114562" y="299930"/>
                  </a:lnTo>
                  <a:lnTo>
                    <a:pt x="116032" y="300328"/>
                  </a:lnTo>
                  <a:lnTo>
                    <a:pt x="114989" y="299930"/>
                  </a:lnTo>
                  <a:close/>
                </a:path>
                <a:path w="311150" h="325754">
                  <a:moveTo>
                    <a:pt x="245031" y="29697"/>
                  </a:moveTo>
                  <a:lnTo>
                    <a:pt x="208191" y="29697"/>
                  </a:lnTo>
                  <a:lnTo>
                    <a:pt x="220163" y="35790"/>
                  </a:lnTo>
                  <a:lnTo>
                    <a:pt x="220378" y="35985"/>
                  </a:lnTo>
                  <a:lnTo>
                    <a:pt x="231418" y="42866"/>
                  </a:lnTo>
                  <a:lnTo>
                    <a:pt x="231551" y="43014"/>
                  </a:lnTo>
                  <a:lnTo>
                    <a:pt x="242725" y="51795"/>
                  </a:lnTo>
                  <a:lnTo>
                    <a:pt x="250791" y="59508"/>
                  </a:lnTo>
                  <a:lnTo>
                    <a:pt x="251650" y="60304"/>
                  </a:lnTo>
                  <a:lnTo>
                    <a:pt x="260410" y="70431"/>
                  </a:lnTo>
                  <a:lnTo>
                    <a:pt x="268374" y="81468"/>
                  </a:lnTo>
                  <a:lnTo>
                    <a:pt x="270705" y="85450"/>
                  </a:lnTo>
                  <a:lnTo>
                    <a:pt x="275313" y="93187"/>
                  </a:lnTo>
                  <a:lnTo>
                    <a:pt x="281002" y="105817"/>
                  </a:lnTo>
                  <a:lnTo>
                    <a:pt x="285628" y="118856"/>
                  </a:lnTo>
                  <a:lnTo>
                    <a:pt x="289193" y="133694"/>
                  </a:lnTo>
                  <a:lnTo>
                    <a:pt x="289230" y="133849"/>
                  </a:lnTo>
                  <a:lnTo>
                    <a:pt x="290983" y="146210"/>
                  </a:lnTo>
                  <a:lnTo>
                    <a:pt x="291127" y="147120"/>
                  </a:lnTo>
                  <a:lnTo>
                    <a:pt x="291923" y="161798"/>
                  </a:lnTo>
                  <a:lnTo>
                    <a:pt x="291168" y="176590"/>
                  </a:lnTo>
                  <a:lnTo>
                    <a:pt x="291126" y="177396"/>
                  </a:lnTo>
                  <a:lnTo>
                    <a:pt x="289191" y="191049"/>
                  </a:lnTo>
                  <a:lnTo>
                    <a:pt x="285912" y="204694"/>
                  </a:lnTo>
                  <a:lnTo>
                    <a:pt x="285624" y="205777"/>
                  </a:lnTo>
                  <a:lnTo>
                    <a:pt x="283787" y="210952"/>
                  </a:lnTo>
                  <a:lnTo>
                    <a:pt x="281343" y="218007"/>
                  </a:lnTo>
                  <a:lnTo>
                    <a:pt x="275731" y="230503"/>
                  </a:lnTo>
                  <a:lnTo>
                    <a:pt x="268829" y="242584"/>
                  </a:lnTo>
                  <a:lnTo>
                    <a:pt x="260979" y="253735"/>
                  </a:lnTo>
                  <a:lnTo>
                    <a:pt x="260595" y="254158"/>
                  </a:lnTo>
                  <a:lnTo>
                    <a:pt x="260396" y="254417"/>
                  </a:lnTo>
                  <a:lnTo>
                    <a:pt x="251650" y="264658"/>
                  </a:lnTo>
                  <a:lnTo>
                    <a:pt x="276177" y="264658"/>
                  </a:lnTo>
                  <a:lnTo>
                    <a:pt x="284024" y="253735"/>
                  </a:lnTo>
                  <a:lnTo>
                    <a:pt x="292313" y="239284"/>
                  </a:lnTo>
                  <a:lnTo>
                    <a:pt x="298357" y="225858"/>
                  </a:lnTo>
                  <a:lnTo>
                    <a:pt x="298749" y="225061"/>
                  </a:lnTo>
                  <a:lnTo>
                    <a:pt x="303641" y="210952"/>
                  </a:lnTo>
                  <a:lnTo>
                    <a:pt x="303983" y="210042"/>
                  </a:lnTo>
                  <a:lnTo>
                    <a:pt x="307509" y="195364"/>
                  </a:lnTo>
                  <a:lnTo>
                    <a:pt x="309785" y="179207"/>
                  </a:lnTo>
                  <a:lnTo>
                    <a:pt x="309898" y="178297"/>
                  </a:lnTo>
                  <a:lnTo>
                    <a:pt x="310695" y="162709"/>
                  </a:lnTo>
                  <a:lnTo>
                    <a:pt x="310695" y="161798"/>
                  </a:lnTo>
                  <a:lnTo>
                    <a:pt x="309991" y="148031"/>
                  </a:lnTo>
                  <a:lnTo>
                    <a:pt x="309898" y="146210"/>
                  </a:lnTo>
                  <a:lnTo>
                    <a:pt x="309785" y="145300"/>
                  </a:lnTo>
                  <a:lnTo>
                    <a:pt x="307622" y="130053"/>
                  </a:lnTo>
                  <a:lnTo>
                    <a:pt x="307509" y="129257"/>
                  </a:lnTo>
                  <a:lnTo>
                    <a:pt x="303983" y="114579"/>
                  </a:lnTo>
                  <a:lnTo>
                    <a:pt x="303641" y="113668"/>
                  </a:lnTo>
                  <a:lnTo>
                    <a:pt x="298749" y="99559"/>
                  </a:lnTo>
                  <a:lnTo>
                    <a:pt x="298408" y="98877"/>
                  </a:lnTo>
                  <a:lnTo>
                    <a:pt x="292378" y="85450"/>
                  </a:lnTo>
                  <a:lnTo>
                    <a:pt x="291923" y="84540"/>
                  </a:lnTo>
                  <a:lnTo>
                    <a:pt x="284528" y="72024"/>
                  </a:lnTo>
                  <a:lnTo>
                    <a:pt x="284187" y="71341"/>
                  </a:lnTo>
                  <a:lnTo>
                    <a:pt x="275769" y="59508"/>
                  </a:lnTo>
                  <a:lnTo>
                    <a:pt x="254153" y="36865"/>
                  </a:lnTo>
                  <a:lnTo>
                    <a:pt x="245031" y="29697"/>
                  </a:lnTo>
                  <a:close/>
                </a:path>
                <a:path w="311150" h="325754">
                  <a:moveTo>
                    <a:pt x="103241" y="29697"/>
                  </a:moveTo>
                  <a:lnTo>
                    <a:pt x="102958" y="29697"/>
                  </a:lnTo>
                  <a:lnTo>
                    <a:pt x="102064" y="30152"/>
                  </a:lnTo>
                  <a:lnTo>
                    <a:pt x="103241" y="29697"/>
                  </a:lnTo>
                  <a:close/>
                </a:path>
                <a:path w="311150" h="325754">
                  <a:moveTo>
                    <a:pt x="238285" y="25032"/>
                  </a:moveTo>
                  <a:lnTo>
                    <a:pt x="195677" y="25032"/>
                  </a:lnTo>
                  <a:lnTo>
                    <a:pt x="209102" y="30152"/>
                  </a:lnTo>
                  <a:lnTo>
                    <a:pt x="208191" y="29697"/>
                  </a:lnTo>
                  <a:lnTo>
                    <a:pt x="245031" y="29697"/>
                  </a:lnTo>
                  <a:lnTo>
                    <a:pt x="243004" y="28104"/>
                  </a:lnTo>
                  <a:lnTo>
                    <a:pt x="242208" y="27535"/>
                  </a:lnTo>
                  <a:lnTo>
                    <a:pt x="238285" y="25032"/>
                  </a:lnTo>
                  <a:close/>
                </a:path>
                <a:path w="311150" h="325754">
                  <a:moveTo>
                    <a:pt x="115814" y="25032"/>
                  </a:moveTo>
                  <a:lnTo>
                    <a:pt x="115472" y="25032"/>
                  </a:lnTo>
                  <a:lnTo>
                    <a:pt x="114577" y="25373"/>
                  </a:lnTo>
                  <a:lnTo>
                    <a:pt x="115814" y="25032"/>
                  </a:lnTo>
                  <a:close/>
                </a:path>
                <a:path w="311150" h="325754">
                  <a:moveTo>
                    <a:pt x="228161" y="18798"/>
                  </a:moveTo>
                  <a:lnTo>
                    <a:pt x="155407" y="18798"/>
                  </a:lnTo>
                  <a:lnTo>
                    <a:pt x="169966" y="19570"/>
                  </a:lnTo>
                  <a:lnTo>
                    <a:pt x="169670" y="19570"/>
                  </a:lnTo>
                  <a:lnTo>
                    <a:pt x="184294" y="21855"/>
                  </a:lnTo>
                  <a:lnTo>
                    <a:pt x="183371" y="21855"/>
                  </a:lnTo>
                  <a:lnTo>
                    <a:pt x="196587" y="25373"/>
                  </a:lnTo>
                  <a:lnTo>
                    <a:pt x="195677" y="25032"/>
                  </a:lnTo>
                  <a:lnTo>
                    <a:pt x="238285" y="25032"/>
                  </a:lnTo>
                  <a:lnTo>
                    <a:pt x="230262" y="19911"/>
                  </a:lnTo>
                  <a:lnTo>
                    <a:pt x="229665" y="19570"/>
                  </a:lnTo>
                  <a:lnTo>
                    <a:pt x="228161" y="18798"/>
                  </a:lnTo>
                  <a:close/>
                </a:path>
                <a:path w="311150" h="325754">
                  <a:moveTo>
                    <a:pt x="155859" y="0"/>
                  </a:moveTo>
                  <a:lnTo>
                    <a:pt x="154949" y="0"/>
                  </a:lnTo>
                  <a:lnTo>
                    <a:pt x="137917" y="910"/>
                  </a:lnTo>
                  <a:lnTo>
                    <a:pt x="173021" y="910"/>
                  </a:lnTo>
                  <a:lnTo>
                    <a:pt x="155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583562" y="3867286"/>
              <a:ext cx="109215" cy="121178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8435097" y="3430247"/>
              <a:ext cx="311150" cy="325755"/>
            </a:xfrm>
            <a:custGeom>
              <a:avLst/>
              <a:gdLst/>
              <a:ahLst/>
              <a:cxnLst/>
              <a:rect l="l" t="t" r="r" b="b"/>
              <a:pathLst>
                <a:path w="311150" h="325754">
                  <a:moveTo>
                    <a:pt x="170876" y="324507"/>
                  </a:moveTo>
                  <a:lnTo>
                    <a:pt x="140046" y="324507"/>
                  </a:lnTo>
                  <a:lnTo>
                    <a:pt x="154835" y="325190"/>
                  </a:lnTo>
                  <a:lnTo>
                    <a:pt x="155859" y="325190"/>
                  </a:lnTo>
                  <a:lnTo>
                    <a:pt x="170876" y="324507"/>
                  </a:lnTo>
                  <a:close/>
                </a:path>
                <a:path w="311150" h="325754">
                  <a:moveTo>
                    <a:pt x="186348" y="322004"/>
                  </a:moveTo>
                  <a:lnTo>
                    <a:pt x="124573" y="322004"/>
                  </a:lnTo>
                  <a:lnTo>
                    <a:pt x="139710" y="324507"/>
                  </a:lnTo>
                  <a:lnTo>
                    <a:pt x="171093" y="324507"/>
                  </a:lnTo>
                  <a:lnTo>
                    <a:pt x="186348" y="322004"/>
                  </a:lnTo>
                  <a:close/>
                </a:path>
                <a:path w="311150" h="325754">
                  <a:moveTo>
                    <a:pt x="171900" y="910"/>
                  </a:moveTo>
                  <a:lnTo>
                    <a:pt x="139022" y="910"/>
                  </a:lnTo>
                  <a:lnTo>
                    <a:pt x="124460" y="3299"/>
                  </a:lnTo>
                  <a:lnTo>
                    <a:pt x="123549" y="3527"/>
                  </a:lnTo>
                  <a:lnTo>
                    <a:pt x="109670" y="7282"/>
                  </a:lnTo>
                  <a:lnTo>
                    <a:pt x="108646" y="7509"/>
                  </a:lnTo>
                  <a:lnTo>
                    <a:pt x="95335" y="12743"/>
                  </a:lnTo>
                  <a:lnTo>
                    <a:pt x="80773" y="20139"/>
                  </a:lnTo>
                  <a:lnTo>
                    <a:pt x="68714" y="27876"/>
                  </a:lnTo>
                  <a:lnTo>
                    <a:pt x="68032" y="28445"/>
                  </a:lnTo>
                  <a:lnTo>
                    <a:pt x="56769" y="37320"/>
                  </a:lnTo>
                  <a:lnTo>
                    <a:pt x="26735" y="71910"/>
                  </a:lnTo>
                  <a:lnTo>
                    <a:pt x="12059" y="100356"/>
                  </a:lnTo>
                  <a:lnTo>
                    <a:pt x="7053" y="114465"/>
                  </a:lnTo>
                  <a:lnTo>
                    <a:pt x="6825" y="115261"/>
                  </a:lnTo>
                  <a:lnTo>
                    <a:pt x="3171" y="130053"/>
                  </a:lnTo>
                  <a:lnTo>
                    <a:pt x="3071" y="130849"/>
                  </a:lnTo>
                  <a:lnTo>
                    <a:pt x="796" y="146096"/>
                  </a:lnTo>
                  <a:lnTo>
                    <a:pt x="682" y="149234"/>
                  </a:lnTo>
                  <a:lnTo>
                    <a:pt x="0" y="162595"/>
                  </a:lnTo>
                  <a:lnTo>
                    <a:pt x="0" y="163505"/>
                  </a:lnTo>
                  <a:lnTo>
                    <a:pt x="683" y="176988"/>
                  </a:lnTo>
                  <a:lnTo>
                    <a:pt x="796" y="180117"/>
                  </a:lnTo>
                  <a:lnTo>
                    <a:pt x="3071" y="195250"/>
                  </a:lnTo>
                  <a:lnTo>
                    <a:pt x="3185" y="196161"/>
                  </a:lnTo>
                  <a:lnTo>
                    <a:pt x="7053" y="211749"/>
                  </a:lnTo>
                  <a:lnTo>
                    <a:pt x="12059" y="225744"/>
                  </a:lnTo>
                  <a:lnTo>
                    <a:pt x="12286" y="226541"/>
                  </a:lnTo>
                  <a:lnTo>
                    <a:pt x="35153" y="265796"/>
                  </a:lnTo>
                  <a:lnTo>
                    <a:pt x="56086" y="287756"/>
                  </a:lnTo>
                  <a:lnTo>
                    <a:pt x="56769" y="288438"/>
                  </a:lnTo>
                  <a:lnTo>
                    <a:pt x="68032" y="297200"/>
                  </a:lnTo>
                  <a:lnTo>
                    <a:pt x="68828" y="297769"/>
                  </a:lnTo>
                  <a:lnTo>
                    <a:pt x="80887" y="305392"/>
                  </a:lnTo>
                  <a:lnTo>
                    <a:pt x="81907" y="305847"/>
                  </a:lnTo>
                  <a:lnTo>
                    <a:pt x="95335" y="312674"/>
                  </a:lnTo>
                  <a:lnTo>
                    <a:pt x="109670" y="318136"/>
                  </a:lnTo>
                  <a:lnTo>
                    <a:pt x="123970" y="322004"/>
                  </a:lnTo>
                  <a:lnTo>
                    <a:pt x="186831" y="322004"/>
                  </a:lnTo>
                  <a:lnTo>
                    <a:pt x="201365" y="318136"/>
                  </a:lnTo>
                  <a:lnTo>
                    <a:pt x="215700" y="312674"/>
                  </a:lnTo>
                  <a:lnTo>
                    <a:pt x="228009" y="306416"/>
                  </a:lnTo>
                  <a:lnTo>
                    <a:pt x="155859" y="306416"/>
                  </a:lnTo>
                  <a:lnTo>
                    <a:pt x="143440" y="305847"/>
                  </a:lnTo>
                  <a:lnTo>
                    <a:pt x="141980" y="305847"/>
                  </a:lnTo>
                  <a:lnTo>
                    <a:pt x="128804" y="303685"/>
                  </a:lnTo>
                  <a:lnTo>
                    <a:pt x="128441" y="303685"/>
                  </a:lnTo>
                  <a:lnTo>
                    <a:pt x="115824" y="300272"/>
                  </a:lnTo>
                  <a:lnTo>
                    <a:pt x="115472" y="300272"/>
                  </a:lnTo>
                  <a:lnTo>
                    <a:pt x="102048" y="295152"/>
                  </a:lnTo>
                  <a:lnTo>
                    <a:pt x="102281" y="295152"/>
                  </a:lnTo>
                  <a:lnTo>
                    <a:pt x="90102" y="289007"/>
                  </a:lnTo>
                  <a:lnTo>
                    <a:pt x="89279" y="288438"/>
                  </a:lnTo>
                  <a:lnTo>
                    <a:pt x="78839" y="281839"/>
                  </a:lnTo>
                  <a:lnTo>
                    <a:pt x="73785" y="277857"/>
                  </a:lnTo>
                  <a:lnTo>
                    <a:pt x="68373" y="273647"/>
                  </a:lnTo>
                  <a:lnTo>
                    <a:pt x="61053" y="266478"/>
                  </a:lnTo>
                  <a:lnTo>
                    <a:pt x="58632" y="264138"/>
                  </a:lnTo>
                  <a:lnTo>
                    <a:pt x="50526" y="254872"/>
                  </a:lnTo>
                  <a:lnTo>
                    <a:pt x="50398" y="254872"/>
                  </a:lnTo>
                  <a:lnTo>
                    <a:pt x="41995" y="243063"/>
                  </a:lnTo>
                  <a:lnTo>
                    <a:pt x="41766" y="242574"/>
                  </a:lnTo>
                  <a:lnTo>
                    <a:pt x="35356" y="231555"/>
                  </a:lnTo>
                  <a:lnTo>
                    <a:pt x="35132" y="231216"/>
                  </a:lnTo>
                  <a:lnTo>
                    <a:pt x="29358" y="218705"/>
                  </a:lnTo>
                  <a:lnTo>
                    <a:pt x="29235" y="218179"/>
                  </a:lnTo>
                  <a:lnTo>
                    <a:pt x="24842" y="205627"/>
                  </a:lnTo>
                  <a:lnTo>
                    <a:pt x="21501" y="191723"/>
                  </a:lnTo>
                  <a:lnTo>
                    <a:pt x="19584" y="178297"/>
                  </a:lnTo>
                  <a:lnTo>
                    <a:pt x="19454" y="178297"/>
                  </a:lnTo>
                  <a:lnTo>
                    <a:pt x="18810" y="163505"/>
                  </a:lnTo>
                  <a:lnTo>
                    <a:pt x="18771" y="162595"/>
                  </a:lnTo>
                  <a:lnTo>
                    <a:pt x="19396" y="149234"/>
                  </a:lnTo>
                  <a:lnTo>
                    <a:pt x="29603" y="106869"/>
                  </a:lnTo>
                  <a:lnTo>
                    <a:pt x="42401" y="82235"/>
                  </a:lnTo>
                  <a:lnTo>
                    <a:pt x="42434" y="82037"/>
                  </a:lnTo>
                  <a:lnTo>
                    <a:pt x="69056" y="51429"/>
                  </a:lnTo>
                  <a:lnTo>
                    <a:pt x="91012" y="35841"/>
                  </a:lnTo>
                  <a:lnTo>
                    <a:pt x="91227" y="35841"/>
                  </a:lnTo>
                  <a:lnTo>
                    <a:pt x="102953" y="29913"/>
                  </a:lnTo>
                  <a:lnTo>
                    <a:pt x="115472" y="25032"/>
                  </a:lnTo>
                  <a:lnTo>
                    <a:pt x="115824" y="25032"/>
                  </a:lnTo>
                  <a:lnTo>
                    <a:pt x="128441" y="21618"/>
                  </a:lnTo>
                  <a:lnTo>
                    <a:pt x="128907" y="21618"/>
                  </a:lnTo>
                  <a:lnTo>
                    <a:pt x="141292" y="19570"/>
                  </a:lnTo>
                  <a:lnTo>
                    <a:pt x="140956" y="19570"/>
                  </a:lnTo>
                  <a:lnTo>
                    <a:pt x="155349" y="18801"/>
                  </a:lnTo>
                  <a:lnTo>
                    <a:pt x="227627" y="18801"/>
                  </a:lnTo>
                  <a:lnTo>
                    <a:pt x="215700" y="12743"/>
                  </a:lnTo>
                  <a:lnTo>
                    <a:pt x="202389" y="7509"/>
                  </a:lnTo>
                  <a:lnTo>
                    <a:pt x="201365" y="7282"/>
                  </a:lnTo>
                  <a:lnTo>
                    <a:pt x="187258" y="3527"/>
                  </a:lnTo>
                  <a:lnTo>
                    <a:pt x="186348" y="3299"/>
                  </a:lnTo>
                  <a:lnTo>
                    <a:pt x="171900" y="910"/>
                  </a:lnTo>
                  <a:close/>
                </a:path>
                <a:path w="311150" h="325754">
                  <a:moveTo>
                    <a:pt x="183086" y="303534"/>
                  </a:moveTo>
                  <a:lnTo>
                    <a:pt x="182930" y="303534"/>
                  </a:lnTo>
                  <a:lnTo>
                    <a:pt x="168942" y="305847"/>
                  </a:lnTo>
                  <a:lnTo>
                    <a:pt x="167349" y="305847"/>
                  </a:lnTo>
                  <a:lnTo>
                    <a:pt x="154835" y="306416"/>
                  </a:lnTo>
                  <a:lnTo>
                    <a:pt x="228009" y="306416"/>
                  </a:lnTo>
                  <a:lnTo>
                    <a:pt x="229128" y="305847"/>
                  </a:lnTo>
                  <a:lnTo>
                    <a:pt x="230148" y="305392"/>
                  </a:lnTo>
                  <a:lnTo>
                    <a:pt x="232848" y="303685"/>
                  </a:lnTo>
                  <a:lnTo>
                    <a:pt x="182480" y="303685"/>
                  </a:lnTo>
                  <a:lnTo>
                    <a:pt x="183086" y="303534"/>
                  </a:lnTo>
                  <a:close/>
                </a:path>
                <a:path w="311150" h="325754">
                  <a:moveTo>
                    <a:pt x="127882" y="303534"/>
                  </a:moveTo>
                  <a:lnTo>
                    <a:pt x="128441" y="303685"/>
                  </a:lnTo>
                  <a:lnTo>
                    <a:pt x="128804" y="303685"/>
                  </a:lnTo>
                  <a:lnTo>
                    <a:pt x="127882" y="303534"/>
                  </a:lnTo>
                  <a:close/>
                </a:path>
                <a:path w="311150" h="325754">
                  <a:moveTo>
                    <a:pt x="196436" y="299945"/>
                  </a:moveTo>
                  <a:lnTo>
                    <a:pt x="182480" y="303685"/>
                  </a:lnTo>
                  <a:lnTo>
                    <a:pt x="232848" y="303685"/>
                  </a:lnTo>
                  <a:lnTo>
                    <a:pt x="238248" y="300272"/>
                  </a:lnTo>
                  <a:lnTo>
                    <a:pt x="195563" y="300272"/>
                  </a:lnTo>
                  <a:lnTo>
                    <a:pt x="196436" y="299945"/>
                  </a:lnTo>
                  <a:close/>
                </a:path>
                <a:path w="311150" h="325754">
                  <a:moveTo>
                    <a:pt x="114614" y="299945"/>
                  </a:moveTo>
                  <a:lnTo>
                    <a:pt x="115472" y="300272"/>
                  </a:lnTo>
                  <a:lnTo>
                    <a:pt x="115824" y="300272"/>
                  </a:lnTo>
                  <a:lnTo>
                    <a:pt x="114614" y="299945"/>
                  </a:lnTo>
                  <a:close/>
                </a:path>
                <a:path w="311150" h="325754">
                  <a:moveTo>
                    <a:pt x="245610" y="295152"/>
                  </a:moveTo>
                  <a:lnTo>
                    <a:pt x="208988" y="295152"/>
                  </a:lnTo>
                  <a:lnTo>
                    <a:pt x="195563" y="300272"/>
                  </a:lnTo>
                  <a:lnTo>
                    <a:pt x="238248" y="300272"/>
                  </a:lnTo>
                  <a:lnTo>
                    <a:pt x="242208" y="297769"/>
                  </a:lnTo>
                  <a:lnTo>
                    <a:pt x="243004" y="297200"/>
                  </a:lnTo>
                  <a:lnTo>
                    <a:pt x="245610" y="295152"/>
                  </a:lnTo>
                  <a:close/>
                </a:path>
                <a:path w="311150" h="325754">
                  <a:moveTo>
                    <a:pt x="102281" y="295152"/>
                  </a:moveTo>
                  <a:lnTo>
                    <a:pt x="102048" y="295152"/>
                  </a:lnTo>
                  <a:lnTo>
                    <a:pt x="103021" y="295517"/>
                  </a:lnTo>
                  <a:lnTo>
                    <a:pt x="102281" y="295152"/>
                  </a:lnTo>
                  <a:close/>
                </a:path>
                <a:path w="311150" h="325754">
                  <a:moveTo>
                    <a:pt x="252295" y="35841"/>
                  </a:moveTo>
                  <a:lnTo>
                    <a:pt x="220023" y="35841"/>
                  </a:lnTo>
                  <a:lnTo>
                    <a:pt x="231408" y="43211"/>
                  </a:lnTo>
                  <a:lnTo>
                    <a:pt x="241866" y="51429"/>
                  </a:lnTo>
                  <a:lnTo>
                    <a:pt x="251686" y="60819"/>
                  </a:lnTo>
                  <a:lnTo>
                    <a:pt x="260502" y="71017"/>
                  </a:lnTo>
                  <a:lnTo>
                    <a:pt x="268260" y="82037"/>
                  </a:lnTo>
                  <a:lnTo>
                    <a:pt x="270637" y="86133"/>
                  </a:lnTo>
                  <a:lnTo>
                    <a:pt x="275200" y="93870"/>
                  </a:lnTo>
                  <a:lnTo>
                    <a:pt x="278112" y="100356"/>
                  </a:lnTo>
                  <a:lnTo>
                    <a:pt x="281002" y="106614"/>
                  </a:lnTo>
                  <a:lnTo>
                    <a:pt x="281037" y="106869"/>
                  </a:lnTo>
                  <a:lnTo>
                    <a:pt x="290969" y="147007"/>
                  </a:lnTo>
                  <a:lnTo>
                    <a:pt x="291129" y="147935"/>
                  </a:lnTo>
                  <a:lnTo>
                    <a:pt x="291923" y="162595"/>
                  </a:lnTo>
                  <a:lnTo>
                    <a:pt x="291193" y="176988"/>
                  </a:lnTo>
                  <a:lnTo>
                    <a:pt x="291104" y="178297"/>
                  </a:lnTo>
                  <a:lnTo>
                    <a:pt x="289085" y="191723"/>
                  </a:lnTo>
                  <a:lnTo>
                    <a:pt x="285846" y="205627"/>
                  </a:lnTo>
                  <a:lnTo>
                    <a:pt x="281275" y="218705"/>
                  </a:lnTo>
                  <a:lnTo>
                    <a:pt x="280977" y="219252"/>
                  </a:lnTo>
                  <a:lnTo>
                    <a:pt x="275707" y="230987"/>
                  </a:lnTo>
                  <a:lnTo>
                    <a:pt x="275650" y="231216"/>
                  </a:lnTo>
                  <a:lnTo>
                    <a:pt x="275275" y="231949"/>
                  </a:lnTo>
                  <a:lnTo>
                    <a:pt x="275122" y="232116"/>
                  </a:lnTo>
                  <a:lnTo>
                    <a:pt x="268757" y="243063"/>
                  </a:lnTo>
                  <a:lnTo>
                    <a:pt x="268402" y="243486"/>
                  </a:lnTo>
                  <a:lnTo>
                    <a:pt x="261528" y="253280"/>
                  </a:lnTo>
                  <a:lnTo>
                    <a:pt x="260979" y="254190"/>
                  </a:lnTo>
                  <a:lnTo>
                    <a:pt x="252120" y="264331"/>
                  </a:lnTo>
                  <a:lnTo>
                    <a:pt x="251505" y="264999"/>
                  </a:lnTo>
                  <a:lnTo>
                    <a:pt x="242549" y="273647"/>
                  </a:lnTo>
                  <a:lnTo>
                    <a:pt x="237191" y="277857"/>
                  </a:lnTo>
                  <a:lnTo>
                    <a:pt x="232196" y="281839"/>
                  </a:lnTo>
                  <a:lnTo>
                    <a:pt x="221757" y="288438"/>
                  </a:lnTo>
                  <a:lnTo>
                    <a:pt x="220933" y="289007"/>
                  </a:lnTo>
                  <a:lnTo>
                    <a:pt x="208031" y="295517"/>
                  </a:lnTo>
                  <a:lnTo>
                    <a:pt x="208988" y="295152"/>
                  </a:lnTo>
                  <a:lnTo>
                    <a:pt x="245610" y="295152"/>
                  </a:lnTo>
                  <a:lnTo>
                    <a:pt x="254153" y="288438"/>
                  </a:lnTo>
                  <a:lnTo>
                    <a:pt x="254836" y="287756"/>
                  </a:lnTo>
                  <a:lnTo>
                    <a:pt x="265188" y="277857"/>
                  </a:lnTo>
                  <a:lnTo>
                    <a:pt x="265757" y="277288"/>
                  </a:lnTo>
                  <a:lnTo>
                    <a:pt x="291810" y="240763"/>
                  </a:lnTo>
                  <a:lnTo>
                    <a:pt x="303869" y="210725"/>
                  </a:lnTo>
                  <a:lnTo>
                    <a:pt x="307368" y="196161"/>
                  </a:lnTo>
                  <a:lnTo>
                    <a:pt x="309785" y="180117"/>
                  </a:lnTo>
                  <a:lnTo>
                    <a:pt x="309898" y="179207"/>
                  </a:lnTo>
                  <a:lnTo>
                    <a:pt x="310581" y="163505"/>
                  </a:lnTo>
                  <a:lnTo>
                    <a:pt x="310581" y="162595"/>
                  </a:lnTo>
                  <a:lnTo>
                    <a:pt x="309996" y="149234"/>
                  </a:lnTo>
                  <a:lnTo>
                    <a:pt x="309898" y="147007"/>
                  </a:lnTo>
                  <a:lnTo>
                    <a:pt x="309785" y="146096"/>
                  </a:lnTo>
                  <a:lnTo>
                    <a:pt x="307514" y="130849"/>
                  </a:lnTo>
                  <a:lnTo>
                    <a:pt x="307395" y="130053"/>
                  </a:lnTo>
                  <a:lnTo>
                    <a:pt x="303641" y="114465"/>
                  </a:lnTo>
                  <a:lnTo>
                    <a:pt x="298635" y="100356"/>
                  </a:lnTo>
                  <a:lnTo>
                    <a:pt x="298408" y="99559"/>
                  </a:lnTo>
                  <a:lnTo>
                    <a:pt x="292265" y="86133"/>
                  </a:lnTo>
                  <a:lnTo>
                    <a:pt x="291923" y="85336"/>
                  </a:lnTo>
                  <a:lnTo>
                    <a:pt x="284528" y="72593"/>
                  </a:lnTo>
                  <a:lnTo>
                    <a:pt x="284073" y="71910"/>
                  </a:lnTo>
                  <a:lnTo>
                    <a:pt x="275769" y="60077"/>
                  </a:lnTo>
                  <a:lnTo>
                    <a:pt x="275200" y="59394"/>
                  </a:lnTo>
                  <a:lnTo>
                    <a:pt x="265757" y="48471"/>
                  </a:lnTo>
                  <a:lnTo>
                    <a:pt x="265188" y="47788"/>
                  </a:lnTo>
                  <a:lnTo>
                    <a:pt x="254836" y="37889"/>
                  </a:lnTo>
                  <a:lnTo>
                    <a:pt x="254153" y="37320"/>
                  </a:lnTo>
                  <a:lnTo>
                    <a:pt x="252295" y="35841"/>
                  </a:lnTo>
                  <a:close/>
                </a:path>
                <a:path w="311150" h="325754">
                  <a:moveTo>
                    <a:pt x="50386" y="254712"/>
                  </a:moveTo>
                  <a:lnTo>
                    <a:pt x="50398" y="254872"/>
                  </a:lnTo>
                  <a:lnTo>
                    <a:pt x="50526" y="254872"/>
                  </a:lnTo>
                  <a:lnTo>
                    <a:pt x="50386" y="254712"/>
                  </a:lnTo>
                  <a:close/>
                </a:path>
                <a:path w="311150" h="325754">
                  <a:moveTo>
                    <a:pt x="91227" y="35841"/>
                  </a:moveTo>
                  <a:lnTo>
                    <a:pt x="91012" y="35841"/>
                  </a:lnTo>
                  <a:lnTo>
                    <a:pt x="90139" y="36410"/>
                  </a:lnTo>
                  <a:lnTo>
                    <a:pt x="91227" y="35841"/>
                  </a:lnTo>
                  <a:close/>
                </a:path>
                <a:path w="311150" h="325754">
                  <a:moveTo>
                    <a:pt x="237816" y="25032"/>
                  </a:moveTo>
                  <a:lnTo>
                    <a:pt x="195563" y="25032"/>
                  </a:lnTo>
                  <a:lnTo>
                    <a:pt x="208082" y="29913"/>
                  </a:lnTo>
                  <a:lnTo>
                    <a:pt x="220933" y="36410"/>
                  </a:lnTo>
                  <a:lnTo>
                    <a:pt x="220023" y="35841"/>
                  </a:lnTo>
                  <a:lnTo>
                    <a:pt x="252295" y="35841"/>
                  </a:lnTo>
                  <a:lnTo>
                    <a:pt x="243004" y="28445"/>
                  </a:lnTo>
                  <a:lnTo>
                    <a:pt x="242208" y="27876"/>
                  </a:lnTo>
                  <a:lnTo>
                    <a:pt x="237816" y="25032"/>
                  </a:lnTo>
                  <a:close/>
                </a:path>
                <a:path w="311150" h="325754">
                  <a:moveTo>
                    <a:pt x="115824" y="25032"/>
                  </a:moveTo>
                  <a:lnTo>
                    <a:pt x="115472" y="25032"/>
                  </a:lnTo>
                  <a:lnTo>
                    <a:pt x="114597" y="25373"/>
                  </a:lnTo>
                  <a:lnTo>
                    <a:pt x="115824" y="25032"/>
                  </a:lnTo>
                  <a:close/>
                </a:path>
                <a:path w="311150" h="325754">
                  <a:moveTo>
                    <a:pt x="232546" y="21618"/>
                  </a:moveTo>
                  <a:lnTo>
                    <a:pt x="182480" y="21618"/>
                  </a:lnTo>
                  <a:lnTo>
                    <a:pt x="196474" y="25373"/>
                  </a:lnTo>
                  <a:lnTo>
                    <a:pt x="195563" y="25032"/>
                  </a:lnTo>
                  <a:lnTo>
                    <a:pt x="237816" y="25032"/>
                  </a:lnTo>
                  <a:lnTo>
                    <a:pt x="232546" y="21618"/>
                  </a:lnTo>
                  <a:close/>
                </a:path>
                <a:path w="311150" h="325754">
                  <a:moveTo>
                    <a:pt x="128907" y="21618"/>
                  </a:moveTo>
                  <a:lnTo>
                    <a:pt x="128441" y="21618"/>
                  </a:lnTo>
                  <a:lnTo>
                    <a:pt x="127600" y="21846"/>
                  </a:lnTo>
                  <a:lnTo>
                    <a:pt x="128907" y="21618"/>
                  </a:lnTo>
                  <a:close/>
                </a:path>
                <a:path w="311150" h="325754">
                  <a:moveTo>
                    <a:pt x="227627" y="18801"/>
                  </a:moveTo>
                  <a:lnTo>
                    <a:pt x="155349" y="18801"/>
                  </a:lnTo>
                  <a:lnTo>
                    <a:pt x="169852" y="19570"/>
                  </a:lnTo>
                  <a:lnTo>
                    <a:pt x="169522" y="19570"/>
                  </a:lnTo>
                  <a:lnTo>
                    <a:pt x="183390" y="21846"/>
                  </a:lnTo>
                  <a:lnTo>
                    <a:pt x="182480" y="21618"/>
                  </a:lnTo>
                  <a:lnTo>
                    <a:pt x="232546" y="21618"/>
                  </a:lnTo>
                  <a:lnTo>
                    <a:pt x="230262" y="20139"/>
                  </a:lnTo>
                  <a:lnTo>
                    <a:pt x="227627" y="18801"/>
                  </a:lnTo>
                  <a:close/>
                </a:path>
                <a:path w="311150" h="325754">
                  <a:moveTo>
                    <a:pt x="155859" y="0"/>
                  </a:moveTo>
                  <a:lnTo>
                    <a:pt x="154835" y="0"/>
                  </a:lnTo>
                  <a:lnTo>
                    <a:pt x="137933" y="910"/>
                  </a:lnTo>
                  <a:lnTo>
                    <a:pt x="173021" y="910"/>
                  </a:lnTo>
                  <a:lnTo>
                    <a:pt x="155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584359" y="3484862"/>
              <a:ext cx="109329" cy="121178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8430774" y="3047937"/>
              <a:ext cx="311150" cy="325755"/>
            </a:xfrm>
            <a:custGeom>
              <a:avLst/>
              <a:gdLst/>
              <a:ahLst/>
              <a:cxnLst/>
              <a:rect l="l" t="t" r="r" b="b"/>
              <a:pathLst>
                <a:path w="311150" h="325754">
                  <a:moveTo>
                    <a:pt x="170876" y="324394"/>
                  </a:moveTo>
                  <a:lnTo>
                    <a:pt x="140046" y="324394"/>
                  </a:lnTo>
                  <a:lnTo>
                    <a:pt x="154949" y="325190"/>
                  </a:lnTo>
                  <a:lnTo>
                    <a:pt x="155859" y="325190"/>
                  </a:lnTo>
                  <a:lnTo>
                    <a:pt x="170876" y="324394"/>
                  </a:lnTo>
                  <a:close/>
                </a:path>
                <a:path w="311150" h="325754">
                  <a:moveTo>
                    <a:pt x="171900" y="910"/>
                  </a:moveTo>
                  <a:lnTo>
                    <a:pt x="139135" y="910"/>
                  </a:lnTo>
                  <a:lnTo>
                    <a:pt x="124573" y="3185"/>
                  </a:lnTo>
                  <a:lnTo>
                    <a:pt x="123549" y="3413"/>
                  </a:lnTo>
                  <a:lnTo>
                    <a:pt x="109670" y="7168"/>
                  </a:lnTo>
                  <a:lnTo>
                    <a:pt x="95335" y="12629"/>
                  </a:lnTo>
                  <a:lnTo>
                    <a:pt x="94539" y="13084"/>
                  </a:lnTo>
                  <a:lnTo>
                    <a:pt x="80887" y="19911"/>
                  </a:lnTo>
                  <a:lnTo>
                    <a:pt x="56200" y="37548"/>
                  </a:lnTo>
                  <a:lnTo>
                    <a:pt x="45847" y="47447"/>
                  </a:lnTo>
                  <a:lnTo>
                    <a:pt x="45179" y="48130"/>
                  </a:lnTo>
                  <a:lnTo>
                    <a:pt x="35722" y="58939"/>
                  </a:lnTo>
                  <a:lnTo>
                    <a:pt x="35185" y="59735"/>
                  </a:lnTo>
                  <a:lnTo>
                    <a:pt x="26735" y="71455"/>
                  </a:lnTo>
                  <a:lnTo>
                    <a:pt x="7167" y="114123"/>
                  </a:lnTo>
                  <a:lnTo>
                    <a:pt x="6798" y="115034"/>
                  </a:lnTo>
                  <a:lnTo>
                    <a:pt x="3071" y="130622"/>
                  </a:lnTo>
                  <a:lnTo>
                    <a:pt x="910" y="145869"/>
                  </a:lnTo>
                  <a:lnTo>
                    <a:pt x="796" y="146779"/>
                  </a:lnTo>
                  <a:lnTo>
                    <a:pt x="0" y="162595"/>
                  </a:lnTo>
                  <a:lnTo>
                    <a:pt x="0" y="163505"/>
                  </a:lnTo>
                  <a:lnTo>
                    <a:pt x="703" y="177273"/>
                  </a:lnTo>
                  <a:lnTo>
                    <a:pt x="796" y="179093"/>
                  </a:lnTo>
                  <a:lnTo>
                    <a:pt x="910" y="180004"/>
                  </a:lnTo>
                  <a:lnTo>
                    <a:pt x="3071" y="195137"/>
                  </a:lnTo>
                  <a:lnTo>
                    <a:pt x="6825" y="210725"/>
                  </a:lnTo>
                  <a:lnTo>
                    <a:pt x="7167" y="211635"/>
                  </a:lnTo>
                  <a:lnTo>
                    <a:pt x="12059" y="225630"/>
                  </a:lnTo>
                  <a:lnTo>
                    <a:pt x="35267" y="265682"/>
                  </a:lnTo>
                  <a:lnTo>
                    <a:pt x="45278" y="277174"/>
                  </a:lnTo>
                  <a:lnTo>
                    <a:pt x="45847" y="277857"/>
                  </a:lnTo>
                  <a:lnTo>
                    <a:pt x="80887" y="305278"/>
                  </a:lnTo>
                  <a:lnTo>
                    <a:pt x="123549" y="321777"/>
                  </a:lnTo>
                  <a:lnTo>
                    <a:pt x="139864" y="324394"/>
                  </a:lnTo>
                  <a:lnTo>
                    <a:pt x="171178" y="324394"/>
                  </a:lnTo>
                  <a:lnTo>
                    <a:pt x="216610" y="312219"/>
                  </a:lnTo>
                  <a:lnTo>
                    <a:pt x="228113" y="306416"/>
                  </a:lnTo>
                  <a:lnTo>
                    <a:pt x="155859" y="306416"/>
                  </a:lnTo>
                  <a:lnTo>
                    <a:pt x="143182" y="305733"/>
                  </a:lnTo>
                  <a:lnTo>
                    <a:pt x="142014" y="305733"/>
                  </a:lnTo>
                  <a:lnTo>
                    <a:pt x="128965" y="303683"/>
                  </a:lnTo>
                  <a:lnTo>
                    <a:pt x="115824" y="300158"/>
                  </a:lnTo>
                  <a:lnTo>
                    <a:pt x="115472" y="300158"/>
                  </a:lnTo>
                  <a:lnTo>
                    <a:pt x="103241" y="295493"/>
                  </a:lnTo>
                  <a:lnTo>
                    <a:pt x="102958" y="295493"/>
                  </a:lnTo>
                  <a:lnTo>
                    <a:pt x="91575" y="289699"/>
                  </a:lnTo>
                  <a:lnTo>
                    <a:pt x="91084" y="289399"/>
                  </a:lnTo>
                  <a:lnTo>
                    <a:pt x="90715" y="289205"/>
                  </a:lnTo>
                  <a:lnTo>
                    <a:pt x="90285" y="288896"/>
                  </a:lnTo>
                  <a:lnTo>
                    <a:pt x="80026" y="282507"/>
                  </a:lnTo>
                  <a:lnTo>
                    <a:pt x="79442" y="282082"/>
                  </a:lnTo>
                  <a:lnTo>
                    <a:pt x="79149" y="281839"/>
                  </a:lnTo>
                  <a:lnTo>
                    <a:pt x="68391" y="273549"/>
                  </a:lnTo>
                  <a:lnTo>
                    <a:pt x="68299" y="273384"/>
                  </a:lnTo>
                  <a:lnTo>
                    <a:pt x="58817" y="264316"/>
                  </a:lnTo>
                  <a:lnTo>
                    <a:pt x="49943" y="254076"/>
                  </a:lnTo>
                  <a:lnTo>
                    <a:pt x="49864" y="253848"/>
                  </a:lnTo>
                  <a:lnTo>
                    <a:pt x="42660" y="243722"/>
                  </a:lnTo>
                  <a:lnTo>
                    <a:pt x="42392" y="243456"/>
                  </a:lnTo>
                  <a:lnTo>
                    <a:pt x="35153" y="231092"/>
                  </a:lnTo>
                  <a:lnTo>
                    <a:pt x="33057" y="226427"/>
                  </a:lnTo>
                  <a:lnTo>
                    <a:pt x="29465" y="218576"/>
                  </a:lnTo>
                  <a:lnTo>
                    <a:pt x="27040" y="211635"/>
                  </a:lnTo>
                  <a:lnTo>
                    <a:pt x="25177" y="206431"/>
                  </a:lnTo>
                  <a:lnTo>
                    <a:pt x="21775" y="192713"/>
                  </a:lnTo>
                  <a:lnTo>
                    <a:pt x="19589" y="178183"/>
                  </a:lnTo>
                  <a:lnTo>
                    <a:pt x="19545" y="178006"/>
                  </a:lnTo>
                  <a:lnTo>
                    <a:pt x="19454" y="177273"/>
                  </a:lnTo>
                  <a:lnTo>
                    <a:pt x="18817" y="163505"/>
                  </a:lnTo>
                  <a:lnTo>
                    <a:pt x="18771" y="162595"/>
                  </a:lnTo>
                  <a:lnTo>
                    <a:pt x="19521" y="148600"/>
                  </a:lnTo>
                  <a:lnTo>
                    <a:pt x="19567" y="147689"/>
                  </a:lnTo>
                  <a:lnTo>
                    <a:pt x="19723" y="146779"/>
                  </a:lnTo>
                  <a:lnTo>
                    <a:pt x="21572" y="134296"/>
                  </a:lnTo>
                  <a:lnTo>
                    <a:pt x="21594" y="134149"/>
                  </a:lnTo>
                  <a:lnTo>
                    <a:pt x="21719" y="133262"/>
                  </a:lnTo>
                  <a:lnTo>
                    <a:pt x="25091" y="119494"/>
                  </a:lnTo>
                  <a:lnTo>
                    <a:pt x="25179" y="119200"/>
                  </a:lnTo>
                  <a:lnTo>
                    <a:pt x="29734" y="106362"/>
                  </a:lnTo>
                  <a:lnTo>
                    <a:pt x="29806" y="106159"/>
                  </a:lnTo>
                  <a:lnTo>
                    <a:pt x="29944" y="105900"/>
                  </a:lnTo>
                  <a:lnTo>
                    <a:pt x="35569" y="93501"/>
                  </a:lnTo>
                  <a:lnTo>
                    <a:pt x="42029" y="82468"/>
                  </a:lnTo>
                  <a:lnTo>
                    <a:pt x="68929" y="51270"/>
                  </a:lnTo>
                  <a:lnTo>
                    <a:pt x="90303" y="36182"/>
                  </a:lnTo>
                  <a:lnTo>
                    <a:pt x="90102" y="36182"/>
                  </a:lnTo>
                  <a:lnTo>
                    <a:pt x="102958" y="29811"/>
                  </a:lnTo>
                  <a:lnTo>
                    <a:pt x="114989" y="25259"/>
                  </a:lnTo>
                  <a:lnTo>
                    <a:pt x="114562" y="25259"/>
                  </a:lnTo>
                  <a:lnTo>
                    <a:pt x="128441" y="21504"/>
                  </a:lnTo>
                  <a:lnTo>
                    <a:pt x="128976" y="21504"/>
                  </a:lnTo>
                  <a:lnTo>
                    <a:pt x="141257" y="19570"/>
                  </a:lnTo>
                  <a:lnTo>
                    <a:pt x="141069" y="19570"/>
                  </a:lnTo>
                  <a:lnTo>
                    <a:pt x="155407" y="18798"/>
                  </a:lnTo>
                  <a:lnTo>
                    <a:pt x="228035" y="18798"/>
                  </a:lnTo>
                  <a:lnTo>
                    <a:pt x="216610" y="13084"/>
                  </a:lnTo>
                  <a:lnTo>
                    <a:pt x="186348" y="3185"/>
                  </a:lnTo>
                  <a:lnTo>
                    <a:pt x="171900" y="910"/>
                  </a:lnTo>
                  <a:close/>
                </a:path>
                <a:path w="311150" h="325754">
                  <a:moveTo>
                    <a:pt x="196550" y="299831"/>
                  </a:moveTo>
                  <a:lnTo>
                    <a:pt x="182060" y="303683"/>
                  </a:lnTo>
                  <a:lnTo>
                    <a:pt x="168942" y="305733"/>
                  </a:lnTo>
                  <a:lnTo>
                    <a:pt x="167821" y="305733"/>
                  </a:lnTo>
                  <a:lnTo>
                    <a:pt x="154949" y="306416"/>
                  </a:lnTo>
                  <a:lnTo>
                    <a:pt x="228113" y="306416"/>
                  </a:lnTo>
                  <a:lnTo>
                    <a:pt x="229466" y="305733"/>
                  </a:lnTo>
                  <a:lnTo>
                    <a:pt x="230262" y="305278"/>
                  </a:lnTo>
                  <a:lnTo>
                    <a:pt x="238285" y="300158"/>
                  </a:lnTo>
                  <a:lnTo>
                    <a:pt x="195677" y="300158"/>
                  </a:lnTo>
                  <a:lnTo>
                    <a:pt x="196550" y="299831"/>
                  </a:lnTo>
                  <a:close/>
                </a:path>
                <a:path w="311150" h="325754">
                  <a:moveTo>
                    <a:pt x="114614" y="299831"/>
                  </a:moveTo>
                  <a:lnTo>
                    <a:pt x="115472" y="300158"/>
                  </a:lnTo>
                  <a:lnTo>
                    <a:pt x="115824" y="300158"/>
                  </a:lnTo>
                  <a:lnTo>
                    <a:pt x="114614" y="299831"/>
                  </a:lnTo>
                  <a:close/>
                </a:path>
                <a:path w="311150" h="325754">
                  <a:moveTo>
                    <a:pt x="276229" y="60377"/>
                  </a:moveTo>
                  <a:lnTo>
                    <a:pt x="251712" y="60377"/>
                  </a:lnTo>
                  <a:lnTo>
                    <a:pt x="260549" y="70724"/>
                  </a:lnTo>
                  <a:lnTo>
                    <a:pt x="268884" y="82468"/>
                  </a:lnTo>
                  <a:lnTo>
                    <a:pt x="275245" y="93501"/>
                  </a:lnTo>
                  <a:lnTo>
                    <a:pt x="280912" y="105900"/>
                  </a:lnTo>
                  <a:lnTo>
                    <a:pt x="281029" y="106159"/>
                  </a:lnTo>
                  <a:lnTo>
                    <a:pt x="281076" y="106362"/>
                  </a:lnTo>
                  <a:lnTo>
                    <a:pt x="285629" y="119200"/>
                  </a:lnTo>
                  <a:lnTo>
                    <a:pt x="289193" y="134149"/>
                  </a:lnTo>
                  <a:lnTo>
                    <a:pt x="289228" y="134296"/>
                  </a:lnTo>
                  <a:lnTo>
                    <a:pt x="290985" y="146779"/>
                  </a:lnTo>
                  <a:lnTo>
                    <a:pt x="291127" y="147689"/>
                  </a:lnTo>
                  <a:lnTo>
                    <a:pt x="291923" y="162595"/>
                  </a:lnTo>
                  <a:lnTo>
                    <a:pt x="291241" y="177273"/>
                  </a:lnTo>
                  <a:lnTo>
                    <a:pt x="289193" y="191609"/>
                  </a:lnTo>
                  <a:lnTo>
                    <a:pt x="285665" y="206292"/>
                  </a:lnTo>
                  <a:lnTo>
                    <a:pt x="285631" y="206431"/>
                  </a:lnTo>
                  <a:lnTo>
                    <a:pt x="283769" y="211635"/>
                  </a:lnTo>
                  <a:lnTo>
                    <a:pt x="281343" y="218576"/>
                  </a:lnTo>
                  <a:lnTo>
                    <a:pt x="277817" y="226427"/>
                  </a:lnTo>
                  <a:lnTo>
                    <a:pt x="275769" y="231092"/>
                  </a:lnTo>
                  <a:lnTo>
                    <a:pt x="270172" y="240650"/>
                  </a:lnTo>
                  <a:lnTo>
                    <a:pt x="268829" y="243039"/>
                  </a:lnTo>
                  <a:lnTo>
                    <a:pt x="261064" y="253848"/>
                  </a:lnTo>
                  <a:lnTo>
                    <a:pt x="260979" y="254076"/>
                  </a:lnTo>
                  <a:lnTo>
                    <a:pt x="252219" y="264316"/>
                  </a:lnTo>
                  <a:lnTo>
                    <a:pt x="242564" y="273549"/>
                  </a:lnTo>
                  <a:lnTo>
                    <a:pt x="242139" y="273859"/>
                  </a:lnTo>
                  <a:lnTo>
                    <a:pt x="237117" y="277857"/>
                  </a:lnTo>
                  <a:lnTo>
                    <a:pt x="232196" y="281839"/>
                  </a:lnTo>
                  <a:lnTo>
                    <a:pt x="231808" y="282082"/>
                  </a:lnTo>
                  <a:lnTo>
                    <a:pt x="231275" y="282507"/>
                  </a:lnTo>
                  <a:lnTo>
                    <a:pt x="231132" y="282507"/>
                  </a:lnTo>
                  <a:lnTo>
                    <a:pt x="220964" y="288896"/>
                  </a:lnTo>
                  <a:lnTo>
                    <a:pt x="220119" y="289399"/>
                  </a:lnTo>
                  <a:lnTo>
                    <a:pt x="219574" y="289699"/>
                  </a:lnTo>
                  <a:lnTo>
                    <a:pt x="208191" y="295493"/>
                  </a:lnTo>
                  <a:lnTo>
                    <a:pt x="207908" y="295493"/>
                  </a:lnTo>
                  <a:lnTo>
                    <a:pt x="195677" y="300158"/>
                  </a:lnTo>
                  <a:lnTo>
                    <a:pt x="238285" y="300158"/>
                  </a:lnTo>
                  <a:lnTo>
                    <a:pt x="242208" y="297655"/>
                  </a:lnTo>
                  <a:lnTo>
                    <a:pt x="243004" y="297086"/>
                  </a:lnTo>
                  <a:lnTo>
                    <a:pt x="245031" y="295493"/>
                  </a:lnTo>
                  <a:lnTo>
                    <a:pt x="208191" y="295493"/>
                  </a:lnTo>
                  <a:lnTo>
                    <a:pt x="208999" y="295089"/>
                  </a:lnTo>
                  <a:lnTo>
                    <a:pt x="245545" y="295089"/>
                  </a:lnTo>
                  <a:lnTo>
                    <a:pt x="254153" y="288325"/>
                  </a:lnTo>
                  <a:lnTo>
                    <a:pt x="254949" y="287756"/>
                  </a:lnTo>
                  <a:lnTo>
                    <a:pt x="260378" y="282507"/>
                  </a:lnTo>
                  <a:lnTo>
                    <a:pt x="231261" y="282507"/>
                  </a:lnTo>
                  <a:lnTo>
                    <a:pt x="231855" y="282082"/>
                  </a:lnTo>
                  <a:lnTo>
                    <a:pt x="260817" y="282082"/>
                  </a:lnTo>
                  <a:lnTo>
                    <a:pt x="265188" y="277857"/>
                  </a:lnTo>
                  <a:lnTo>
                    <a:pt x="284529" y="253166"/>
                  </a:lnTo>
                  <a:lnTo>
                    <a:pt x="291923" y="240650"/>
                  </a:lnTo>
                  <a:lnTo>
                    <a:pt x="292321" y="239853"/>
                  </a:lnTo>
                  <a:lnTo>
                    <a:pt x="298357" y="226427"/>
                  </a:lnTo>
                  <a:lnTo>
                    <a:pt x="298749" y="225630"/>
                  </a:lnTo>
                  <a:lnTo>
                    <a:pt x="303641" y="211635"/>
                  </a:lnTo>
                  <a:lnTo>
                    <a:pt x="303983" y="210725"/>
                  </a:lnTo>
                  <a:lnTo>
                    <a:pt x="307509" y="196047"/>
                  </a:lnTo>
                  <a:lnTo>
                    <a:pt x="307969" y="192713"/>
                  </a:lnTo>
                  <a:lnTo>
                    <a:pt x="309785" y="180004"/>
                  </a:lnTo>
                  <a:lnTo>
                    <a:pt x="309898" y="179093"/>
                  </a:lnTo>
                  <a:lnTo>
                    <a:pt x="310695" y="163505"/>
                  </a:lnTo>
                  <a:lnTo>
                    <a:pt x="310695" y="162595"/>
                  </a:lnTo>
                  <a:lnTo>
                    <a:pt x="309990" y="148600"/>
                  </a:lnTo>
                  <a:lnTo>
                    <a:pt x="309898" y="146779"/>
                  </a:lnTo>
                  <a:lnTo>
                    <a:pt x="309785" y="145869"/>
                  </a:lnTo>
                  <a:lnTo>
                    <a:pt x="307622" y="130622"/>
                  </a:lnTo>
                  <a:lnTo>
                    <a:pt x="307509" y="129825"/>
                  </a:lnTo>
                  <a:lnTo>
                    <a:pt x="303983" y="115034"/>
                  </a:lnTo>
                  <a:lnTo>
                    <a:pt x="303641" y="114123"/>
                  </a:lnTo>
                  <a:lnTo>
                    <a:pt x="298749" y="99901"/>
                  </a:lnTo>
                  <a:lnTo>
                    <a:pt x="298408" y="99218"/>
                  </a:lnTo>
                  <a:lnTo>
                    <a:pt x="292378" y="85678"/>
                  </a:lnTo>
                  <a:lnTo>
                    <a:pt x="291923" y="84768"/>
                  </a:lnTo>
                  <a:lnTo>
                    <a:pt x="284642" y="72138"/>
                  </a:lnTo>
                  <a:lnTo>
                    <a:pt x="284187" y="71455"/>
                  </a:lnTo>
                  <a:lnTo>
                    <a:pt x="276229" y="60377"/>
                  </a:lnTo>
                  <a:close/>
                </a:path>
                <a:path w="311150" h="325754">
                  <a:moveTo>
                    <a:pt x="102182" y="295089"/>
                  </a:moveTo>
                  <a:lnTo>
                    <a:pt x="102958" y="295493"/>
                  </a:lnTo>
                  <a:lnTo>
                    <a:pt x="103241" y="295493"/>
                  </a:lnTo>
                  <a:lnTo>
                    <a:pt x="102182" y="295089"/>
                  </a:lnTo>
                  <a:close/>
                </a:path>
                <a:path w="311150" h="325754">
                  <a:moveTo>
                    <a:pt x="195993" y="25101"/>
                  </a:moveTo>
                  <a:lnTo>
                    <a:pt x="195745" y="25101"/>
                  </a:lnTo>
                  <a:lnTo>
                    <a:pt x="208191" y="29811"/>
                  </a:lnTo>
                  <a:lnTo>
                    <a:pt x="221047" y="36182"/>
                  </a:lnTo>
                  <a:lnTo>
                    <a:pt x="220846" y="36182"/>
                  </a:lnTo>
                  <a:lnTo>
                    <a:pt x="231400" y="42896"/>
                  </a:lnTo>
                  <a:lnTo>
                    <a:pt x="241535" y="50860"/>
                  </a:lnTo>
                  <a:lnTo>
                    <a:pt x="241866" y="51088"/>
                  </a:lnTo>
                  <a:lnTo>
                    <a:pt x="252345" y="61108"/>
                  </a:lnTo>
                  <a:lnTo>
                    <a:pt x="251711" y="60377"/>
                  </a:lnTo>
                  <a:lnTo>
                    <a:pt x="276229" y="60377"/>
                  </a:lnTo>
                  <a:lnTo>
                    <a:pt x="275769" y="59735"/>
                  </a:lnTo>
                  <a:lnTo>
                    <a:pt x="265871" y="48130"/>
                  </a:lnTo>
                  <a:lnTo>
                    <a:pt x="265188" y="47447"/>
                  </a:lnTo>
                  <a:lnTo>
                    <a:pt x="254949" y="37548"/>
                  </a:lnTo>
                  <a:lnTo>
                    <a:pt x="254153" y="36979"/>
                  </a:lnTo>
                  <a:lnTo>
                    <a:pt x="253152" y="36182"/>
                  </a:lnTo>
                  <a:lnTo>
                    <a:pt x="221047" y="36182"/>
                  </a:lnTo>
                  <a:lnTo>
                    <a:pt x="220172" y="35745"/>
                  </a:lnTo>
                  <a:lnTo>
                    <a:pt x="252603" y="35745"/>
                  </a:lnTo>
                  <a:lnTo>
                    <a:pt x="243004" y="28104"/>
                  </a:lnTo>
                  <a:lnTo>
                    <a:pt x="238597" y="25259"/>
                  </a:lnTo>
                  <a:lnTo>
                    <a:pt x="196587" y="25259"/>
                  </a:lnTo>
                  <a:lnTo>
                    <a:pt x="195993" y="25101"/>
                  </a:lnTo>
                  <a:close/>
                </a:path>
                <a:path w="311150" h="325754">
                  <a:moveTo>
                    <a:pt x="90985" y="35745"/>
                  </a:moveTo>
                  <a:lnTo>
                    <a:pt x="90102" y="36182"/>
                  </a:lnTo>
                  <a:lnTo>
                    <a:pt x="90303" y="36182"/>
                  </a:lnTo>
                  <a:lnTo>
                    <a:pt x="90985" y="35745"/>
                  </a:lnTo>
                  <a:close/>
                </a:path>
                <a:path w="311150" h="325754">
                  <a:moveTo>
                    <a:pt x="115404" y="25101"/>
                  </a:moveTo>
                  <a:lnTo>
                    <a:pt x="115274" y="25101"/>
                  </a:lnTo>
                  <a:lnTo>
                    <a:pt x="114562" y="25259"/>
                  </a:lnTo>
                  <a:lnTo>
                    <a:pt x="114989" y="25259"/>
                  </a:lnTo>
                  <a:lnTo>
                    <a:pt x="115404" y="25101"/>
                  </a:lnTo>
                  <a:close/>
                </a:path>
                <a:path w="311150" h="325754">
                  <a:moveTo>
                    <a:pt x="182480" y="21504"/>
                  </a:moveTo>
                  <a:lnTo>
                    <a:pt x="196587" y="25259"/>
                  </a:lnTo>
                  <a:lnTo>
                    <a:pt x="238597" y="25259"/>
                  </a:lnTo>
                  <a:lnTo>
                    <a:pt x="233100" y="21732"/>
                  </a:lnTo>
                  <a:lnTo>
                    <a:pt x="183504" y="21732"/>
                  </a:lnTo>
                  <a:lnTo>
                    <a:pt x="182480" y="21504"/>
                  </a:lnTo>
                  <a:close/>
                </a:path>
                <a:path w="311150" h="325754">
                  <a:moveTo>
                    <a:pt x="128976" y="21504"/>
                  </a:moveTo>
                  <a:lnTo>
                    <a:pt x="128441" y="21504"/>
                  </a:lnTo>
                  <a:lnTo>
                    <a:pt x="127600" y="21732"/>
                  </a:lnTo>
                  <a:lnTo>
                    <a:pt x="128976" y="21504"/>
                  </a:lnTo>
                  <a:close/>
                </a:path>
                <a:path w="311150" h="325754">
                  <a:moveTo>
                    <a:pt x="228035" y="18798"/>
                  </a:moveTo>
                  <a:lnTo>
                    <a:pt x="155407" y="18798"/>
                  </a:lnTo>
                  <a:lnTo>
                    <a:pt x="169966" y="19570"/>
                  </a:lnTo>
                  <a:lnTo>
                    <a:pt x="169670" y="19570"/>
                  </a:lnTo>
                  <a:lnTo>
                    <a:pt x="183504" y="21732"/>
                  </a:lnTo>
                  <a:lnTo>
                    <a:pt x="183335" y="21732"/>
                  </a:lnTo>
                  <a:lnTo>
                    <a:pt x="182480" y="21504"/>
                  </a:lnTo>
                  <a:lnTo>
                    <a:pt x="232745" y="21504"/>
                  </a:lnTo>
                  <a:lnTo>
                    <a:pt x="230262" y="19911"/>
                  </a:lnTo>
                  <a:lnTo>
                    <a:pt x="228035" y="18798"/>
                  </a:lnTo>
                  <a:close/>
                </a:path>
                <a:path w="311150" h="325754">
                  <a:moveTo>
                    <a:pt x="232745" y="21504"/>
                  </a:moveTo>
                  <a:lnTo>
                    <a:pt x="182480" y="21504"/>
                  </a:lnTo>
                  <a:lnTo>
                    <a:pt x="183504" y="21732"/>
                  </a:lnTo>
                  <a:lnTo>
                    <a:pt x="233100" y="21732"/>
                  </a:lnTo>
                  <a:lnTo>
                    <a:pt x="232745" y="21504"/>
                  </a:lnTo>
                  <a:close/>
                </a:path>
                <a:path w="311150" h="325754">
                  <a:moveTo>
                    <a:pt x="155859" y="0"/>
                  </a:moveTo>
                  <a:lnTo>
                    <a:pt x="154949" y="0"/>
                  </a:lnTo>
                  <a:lnTo>
                    <a:pt x="137917" y="910"/>
                  </a:lnTo>
                  <a:lnTo>
                    <a:pt x="173021" y="910"/>
                  </a:lnTo>
                  <a:lnTo>
                    <a:pt x="155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580149" y="3102553"/>
              <a:ext cx="109215" cy="121178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8490502" y="5801396"/>
              <a:ext cx="294005" cy="309880"/>
            </a:xfrm>
            <a:custGeom>
              <a:avLst/>
              <a:gdLst/>
              <a:ahLst/>
              <a:cxnLst/>
              <a:rect l="l" t="t" r="r" b="b"/>
              <a:pathLst>
                <a:path w="294004" h="309879">
                  <a:moveTo>
                    <a:pt x="267122" y="0"/>
                  </a:moveTo>
                  <a:lnTo>
                    <a:pt x="910" y="0"/>
                  </a:lnTo>
                  <a:lnTo>
                    <a:pt x="0" y="1706"/>
                  </a:lnTo>
                  <a:lnTo>
                    <a:pt x="0" y="9387"/>
                  </a:lnTo>
                  <a:lnTo>
                    <a:pt x="116951" y="169001"/>
                  </a:lnTo>
                  <a:lnTo>
                    <a:pt x="1706" y="303003"/>
                  </a:lnTo>
                  <a:lnTo>
                    <a:pt x="0" y="305563"/>
                  </a:lnTo>
                  <a:lnTo>
                    <a:pt x="0" y="309829"/>
                  </a:lnTo>
                  <a:lnTo>
                    <a:pt x="267122" y="309829"/>
                  </a:lnTo>
                  <a:lnTo>
                    <a:pt x="274467" y="290202"/>
                  </a:lnTo>
                  <a:lnTo>
                    <a:pt x="29010" y="290202"/>
                  </a:lnTo>
                  <a:lnTo>
                    <a:pt x="141638" y="158760"/>
                  </a:lnTo>
                  <a:lnTo>
                    <a:pt x="143459" y="157054"/>
                  </a:lnTo>
                  <a:lnTo>
                    <a:pt x="143459" y="153640"/>
                  </a:lnTo>
                  <a:lnTo>
                    <a:pt x="141638" y="151933"/>
                  </a:lnTo>
                  <a:lnTo>
                    <a:pt x="38452" y="11093"/>
                  </a:lnTo>
                  <a:lnTo>
                    <a:pt x="271842" y="11093"/>
                  </a:lnTo>
                  <a:lnTo>
                    <a:pt x="267122" y="0"/>
                  </a:lnTo>
                  <a:close/>
                </a:path>
                <a:path w="294004" h="309879">
                  <a:moveTo>
                    <a:pt x="293630" y="238988"/>
                  </a:moveTo>
                  <a:lnTo>
                    <a:pt x="288510" y="238988"/>
                  </a:lnTo>
                  <a:lnTo>
                    <a:pt x="279457" y="254684"/>
                  </a:lnTo>
                  <a:lnTo>
                    <a:pt x="265999" y="267262"/>
                  </a:lnTo>
                  <a:lnTo>
                    <a:pt x="231286" y="283375"/>
                  </a:lnTo>
                  <a:lnTo>
                    <a:pt x="190298" y="289255"/>
                  </a:lnTo>
                  <a:lnTo>
                    <a:pt x="162230" y="290202"/>
                  </a:lnTo>
                  <a:lnTo>
                    <a:pt x="274467" y="290202"/>
                  </a:lnTo>
                  <a:lnTo>
                    <a:pt x="293630" y="238988"/>
                  </a:lnTo>
                  <a:close/>
                </a:path>
                <a:path w="294004" h="309879">
                  <a:moveTo>
                    <a:pt x="271842" y="11093"/>
                  </a:moveTo>
                  <a:lnTo>
                    <a:pt x="159613" y="11093"/>
                  </a:lnTo>
                  <a:lnTo>
                    <a:pt x="180137" y="11507"/>
                  </a:lnTo>
                  <a:lnTo>
                    <a:pt x="196246" y="12480"/>
                  </a:lnTo>
                  <a:lnTo>
                    <a:pt x="207064" y="13613"/>
                  </a:lnTo>
                  <a:lnTo>
                    <a:pt x="211718" y="14507"/>
                  </a:lnTo>
                  <a:lnTo>
                    <a:pt x="221948" y="16200"/>
                  </a:lnTo>
                  <a:lnTo>
                    <a:pt x="260296" y="30721"/>
                  </a:lnTo>
                  <a:lnTo>
                    <a:pt x="288510" y="62307"/>
                  </a:lnTo>
                  <a:lnTo>
                    <a:pt x="293630" y="62307"/>
                  </a:lnTo>
                  <a:lnTo>
                    <a:pt x="271842" y="110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843859" y="5914064"/>
              <a:ext cx="141638" cy="133148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9080265" y="5803103"/>
              <a:ext cx="59055" cy="33655"/>
            </a:xfrm>
            <a:custGeom>
              <a:avLst/>
              <a:gdLst/>
              <a:ahLst/>
              <a:cxnLst/>
              <a:rect l="l" t="t" r="r" b="b"/>
              <a:pathLst>
                <a:path w="59054" h="33654">
                  <a:moveTo>
                    <a:pt x="29806" y="0"/>
                  </a:moveTo>
                  <a:lnTo>
                    <a:pt x="0" y="29867"/>
                  </a:lnTo>
                  <a:lnTo>
                    <a:pt x="4209" y="33281"/>
                  </a:lnTo>
                  <a:lnTo>
                    <a:pt x="29806" y="11093"/>
                  </a:lnTo>
                  <a:lnTo>
                    <a:pt x="54607" y="33281"/>
                  </a:lnTo>
                  <a:lnTo>
                    <a:pt x="58817" y="29867"/>
                  </a:lnTo>
                  <a:lnTo>
                    <a:pt x="298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013712" y="5861143"/>
              <a:ext cx="187714" cy="186068"/>
            </a:xfrm>
            <a:prstGeom prst="rect">
              <a:avLst/>
            </a:prstGeom>
          </p:spPr>
        </p:pic>
      </p:grpSp>
      <p:grpSp>
        <p:nvGrpSpPr>
          <p:cNvPr id="103" name="object 103"/>
          <p:cNvGrpSpPr/>
          <p:nvPr/>
        </p:nvGrpSpPr>
        <p:grpSpPr>
          <a:xfrm>
            <a:off x="7007219" y="3049644"/>
            <a:ext cx="1313815" cy="2620645"/>
            <a:chOff x="7007219" y="3049644"/>
            <a:chExt cx="1313815" cy="2620645"/>
          </a:xfrm>
        </p:grpSpPr>
        <p:pic>
          <p:nvPicPr>
            <p:cNvPr id="104" name="object 10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471498" y="4909420"/>
              <a:ext cx="675088" cy="503601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631112" y="4115644"/>
              <a:ext cx="455492" cy="48736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436752" y="3398896"/>
              <a:ext cx="709834" cy="514472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8001535" y="5344753"/>
              <a:ext cx="311150" cy="325755"/>
            </a:xfrm>
            <a:custGeom>
              <a:avLst/>
              <a:gdLst/>
              <a:ahLst/>
              <a:cxnLst/>
              <a:rect l="l" t="t" r="r" b="b"/>
              <a:pathLst>
                <a:path w="311150" h="325754">
                  <a:moveTo>
                    <a:pt x="170649" y="324485"/>
                  </a:moveTo>
                  <a:lnTo>
                    <a:pt x="139932" y="324485"/>
                  </a:lnTo>
                  <a:lnTo>
                    <a:pt x="154949" y="325247"/>
                  </a:lnTo>
                  <a:lnTo>
                    <a:pt x="155859" y="325247"/>
                  </a:lnTo>
                  <a:lnTo>
                    <a:pt x="170649" y="324485"/>
                  </a:lnTo>
                  <a:close/>
                </a:path>
                <a:path w="311150" h="325754">
                  <a:moveTo>
                    <a:pt x="171786" y="910"/>
                  </a:moveTo>
                  <a:lnTo>
                    <a:pt x="138794" y="910"/>
                  </a:lnTo>
                  <a:lnTo>
                    <a:pt x="124232" y="3299"/>
                  </a:lnTo>
                  <a:lnTo>
                    <a:pt x="81342" y="19684"/>
                  </a:lnTo>
                  <a:lnTo>
                    <a:pt x="55745" y="37889"/>
                  </a:lnTo>
                  <a:lnTo>
                    <a:pt x="45392" y="47788"/>
                  </a:lnTo>
                  <a:lnTo>
                    <a:pt x="34926" y="60077"/>
                  </a:lnTo>
                  <a:lnTo>
                    <a:pt x="26616" y="71645"/>
                  </a:lnTo>
                  <a:lnTo>
                    <a:pt x="26507" y="71796"/>
                  </a:lnTo>
                  <a:lnTo>
                    <a:pt x="18316" y="86133"/>
                  </a:lnTo>
                  <a:lnTo>
                    <a:pt x="11945" y="100276"/>
                  </a:lnTo>
                  <a:lnTo>
                    <a:pt x="7053" y="114351"/>
                  </a:lnTo>
                  <a:lnTo>
                    <a:pt x="6712" y="115284"/>
                  </a:lnTo>
                  <a:lnTo>
                    <a:pt x="3185" y="129962"/>
                  </a:lnTo>
                  <a:lnTo>
                    <a:pt x="921" y="146074"/>
                  </a:lnTo>
                  <a:lnTo>
                    <a:pt x="796" y="146961"/>
                  </a:lnTo>
                  <a:lnTo>
                    <a:pt x="0" y="162572"/>
                  </a:lnTo>
                  <a:lnTo>
                    <a:pt x="0" y="163494"/>
                  </a:lnTo>
                  <a:lnTo>
                    <a:pt x="703" y="177296"/>
                  </a:lnTo>
                  <a:lnTo>
                    <a:pt x="796" y="179116"/>
                  </a:lnTo>
                  <a:lnTo>
                    <a:pt x="910" y="180015"/>
                  </a:lnTo>
                  <a:lnTo>
                    <a:pt x="3196" y="196070"/>
                  </a:lnTo>
                  <a:lnTo>
                    <a:pt x="6728" y="210748"/>
                  </a:lnTo>
                  <a:lnTo>
                    <a:pt x="7053" y="211635"/>
                  </a:lnTo>
                  <a:lnTo>
                    <a:pt x="11945" y="225710"/>
                  </a:lnTo>
                  <a:lnTo>
                    <a:pt x="34953" y="265796"/>
                  </a:lnTo>
                  <a:lnTo>
                    <a:pt x="67804" y="297165"/>
                  </a:lnTo>
                  <a:lnTo>
                    <a:pt x="108419" y="317806"/>
                  </a:lnTo>
                  <a:lnTo>
                    <a:pt x="139554" y="324485"/>
                  </a:lnTo>
                  <a:lnTo>
                    <a:pt x="171032" y="324485"/>
                  </a:lnTo>
                  <a:lnTo>
                    <a:pt x="215443" y="312606"/>
                  </a:lnTo>
                  <a:lnTo>
                    <a:pt x="227675" y="306496"/>
                  </a:lnTo>
                  <a:lnTo>
                    <a:pt x="155859" y="306496"/>
                  </a:lnTo>
                  <a:lnTo>
                    <a:pt x="142859" y="305836"/>
                  </a:lnTo>
                  <a:lnTo>
                    <a:pt x="141866" y="305836"/>
                  </a:lnTo>
                  <a:lnTo>
                    <a:pt x="128491" y="303731"/>
                  </a:lnTo>
                  <a:lnTo>
                    <a:pt x="128214" y="303731"/>
                  </a:lnTo>
                  <a:lnTo>
                    <a:pt x="115408" y="300294"/>
                  </a:lnTo>
                  <a:lnTo>
                    <a:pt x="115131" y="300294"/>
                  </a:lnTo>
                  <a:lnTo>
                    <a:pt x="102674" y="295459"/>
                  </a:lnTo>
                  <a:lnTo>
                    <a:pt x="102503" y="295459"/>
                  </a:lnTo>
                  <a:lnTo>
                    <a:pt x="90711" y="289531"/>
                  </a:lnTo>
                  <a:lnTo>
                    <a:pt x="90101" y="289167"/>
                  </a:lnTo>
                  <a:lnTo>
                    <a:pt x="78758" y="281943"/>
                  </a:lnTo>
                  <a:lnTo>
                    <a:pt x="68050" y="273583"/>
                  </a:lnTo>
                  <a:lnTo>
                    <a:pt x="67939" y="273426"/>
                  </a:lnTo>
                  <a:lnTo>
                    <a:pt x="59163" y="265011"/>
                  </a:lnTo>
                  <a:lnTo>
                    <a:pt x="40468" y="240627"/>
                  </a:lnTo>
                  <a:lnTo>
                    <a:pt x="35129" y="231411"/>
                  </a:lnTo>
                  <a:lnTo>
                    <a:pt x="34877" y="230912"/>
                  </a:lnTo>
                  <a:lnTo>
                    <a:pt x="29702" y="219486"/>
                  </a:lnTo>
                  <a:lnTo>
                    <a:pt x="29569" y="219139"/>
                  </a:lnTo>
                  <a:lnTo>
                    <a:pt x="29351" y="218712"/>
                  </a:lnTo>
                  <a:lnTo>
                    <a:pt x="26900" y="211635"/>
                  </a:lnTo>
                  <a:lnTo>
                    <a:pt x="25087" y="206537"/>
                  </a:lnTo>
                  <a:lnTo>
                    <a:pt x="24974" y="206119"/>
                  </a:lnTo>
                  <a:lnTo>
                    <a:pt x="24687" y="205411"/>
                  </a:lnTo>
                  <a:lnTo>
                    <a:pt x="22559" y="196070"/>
                  </a:lnTo>
                  <a:lnTo>
                    <a:pt x="21501" y="191666"/>
                  </a:lnTo>
                  <a:lnTo>
                    <a:pt x="19581" y="178194"/>
                  </a:lnTo>
                  <a:lnTo>
                    <a:pt x="19548" y="178040"/>
                  </a:lnTo>
                  <a:lnTo>
                    <a:pt x="19454" y="177296"/>
                  </a:lnTo>
                  <a:lnTo>
                    <a:pt x="18818" y="163494"/>
                  </a:lnTo>
                  <a:lnTo>
                    <a:pt x="18771" y="162572"/>
                  </a:lnTo>
                  <a:lnTo>
                    <a:pt x="19522" y="148770"/>
                  </a:lnTo>
                  <a:lnTo>
                    <a:pt x="19567" y="147883"/>
                  </a:lnTo>
                  <a:lnTo>
                    <a:pt x="21490" y="134377"/>
                  </a:lnTo>
                  <a:lnTo>
                    <a:pt x="25011" y="119689"/>
                  </a:lnTo>
                  <a:lnTo>
                    <a:pt x="29409" y="107296"/>
                  </a:lnTo>
                  <a:lnTo>
                    <a:pt x="29589" y="106733"/>
                  </a:lnTo>
                  <a:lnTo>
                    <a:pt x="50213" y="70986"/>
                  </a:lnTo>
                  <a:lnTo>
                    <a:pt x="59004" y="60817"/>
                  </a:lnTo>
                  <a:lnTo>
                    <a:pt x="59044" y="60646"/>
                  </a:lnTo>
                  <a:lnTo>
                    <a:pt x="59181" y="60646"/>
                  </a:lnTo>
                  <a:lnTo>
                    <a:pt x="67979" y="52137"/>
                  </a:lnTo>
                  <a:lnTo>
                    <a:pt x="79174" y="43257"/>
                  </a:lnTo>
                  <a:lnTo>
                    <a:pt x="79718" y="42879"/>
                  </a:lnTo>
                  <a:lnTo>
                    <a:pt x="90671" y="35955"/>
                  </a:lnTo>
                  <a:lnTo>
                    <a:pt x="101838" y="30266"/>
                  </a:lnTo>
                  <a:lnTo>
                    <a:pt x="101706" y="30266"/>
                  </a:lnTo>
                  <a:lnTo>
                    <a:pt x="102217" y="30070"/>
                  </a:lnTo>
                  <a:lnTo>
                    <a:pt x="102503" y="29924"/>
                  </a:lnTo>
                  <a:lnTo>
                    <a:pt x="115171" y="25130"/>
                  </a:lnTo>
                  <a:lnTo>
                    <a:pt x="128214" y="21618"/>
                  </a:lnTo>
                  <a:lnTo>
                    <a:pt x="128691" y="21618"/>
                  </a:lnTo>
                  <a:lnTo>
                    <a:pt x="140479" y="19684"/>
                  </a:lnTo>
                  <a:lnTo>
                    <a:pt x="138697" y="19684"/>
                  </a:lnTo>
                  <a:lnTo>
                    <a:pt x="155345" y="18801"/>
                  </a:lnTo>
                  <a:lnTo>
                    <a:pt x="227276" y="18801"/>
                  </a:lnTo>
                  <a:lnTo>
                    <a:pt x="216269" y="13198"/>
                  </a:lnTo>
                  <a:lnTo>
                    <a:pt x="186121" y="3299"/>
                  </a:lnTo>
                  <a:lnTo>
                    <a:pt x="171786" y="910"/>
                  </a:lnTo>
                  <a:close/>
                </a:path>
                <a:path w="311150" h="325754">
                  <a:moveTo>
                    <a:pt x="195340" y="25130"/>
                  </a:moveTo>
                  <a:lnTo>
                    <a:pt x="195181" y="25130"/>
                  </a:lnTo>
                  <a:lnTo>
                    <a:pt x="208647" y="30266"/>
                  </a:lnTo>
                  <a:lnTo>
                    <a:pt x="208407" y="30266"/>
                  </a:lnTo>
                  <a:lnTo>
                    <a:pt x="219682" y="35955"/>
                  </a:lnTo>
                  <a:lnTo>
                    <a:pt x="230966" y="43089"/>
                  </a:lnTo>
                  <a:lnTo>
                    <a:pt x="231115" y="43257"/>
                  </a:lnTo>
                  <a:lnTo>
                    <a:pt x="242383" y="52137"/>
                  </a:lnTo>
                  <a:lnTo>
                    <a:pt x="250683" y="60077"/>
                  </a:lnTo>
                  <a:lnTo>
                    <a:pt x="251309" y="60646"/>
                  </a:lnTo>
                  <a:lnTo>
                    <a:pt x="259804" y="70473"/>
                  </a:lnTo>
                  <a:lnTo>
                    <a:pt x="268636" y="82768"/>
                  </a:lnTo>
                  <a:lnTo>
                    <a:pt x="275098" y="93913"/>
                  </a:lnTo>
                  <a:lnTo>
                    <a:pt x="278009" y="100276"/>
                  </a:lnTo>
                  <a:lnTo>
                    <a:pt x="280903" y="106534"/>
                  </a:lnTo>
                  <a:lnTo>
                    <a:pt x="285484" y="119423"/>
                  </a:lnTo>
                  <a:lnTo>
                    <a:pt x="288973" y="133489"/>
                  </a:lnTo>
                  <a:lnTo>
                    <a:pt x="290971" y="146961"/>
                  </a:lnTo>
                  <a:lnTo>
                    <a:pt x="291127" y="147883"/>
                  </a:lnTo>
                  <a:lnTo>
                    <a:pt x="291923" y="162572"/>
                  </a:lnTo>
                  <a:lnTo>
                    <a:pt x="291241" y="177296"/>
                  </a:lnTo>
                  <a:lnTo>
                    <a:pt x="289089" y="191666"/>
                  </a:lnTo>
                  <a:lnTo>
                    <a:pt x="288965" y="192489"/>
                  </a:lnTo>
                  <a:lnTo>
                    <a:pt x="288943" y="192636"/>
                  </a:lnTo>
                  <a:lnTo>
                    <a:pt x="285621" y="206119"/>
                  </a:lnTo>
                  <a:lnTo>
                    <a:pt x="285493" y="206537"/>
                  </a:lnTo>
                  <a:lnTo>
                    <a:pt x="283680" y="211635"/>
                  </a:lnTo>
                  <a:lnTo>
                    <a:pt x="281210" y="218712"/>
                  </a:lnTo>
                  <a:lnTo>
                    <a:pt x="275579" y="230912"/>
                  </a:lnTo>
                  <a:lnTo>
                    <a:pt x="275533" y="231207"/>
                  </a:lnTo>
                  <a:lnTo>
                    <a:pt x="275348" y="231411"/>
                  </a:lnTo>
                  <a:lnTo>
                    <a:pt x="275081" y="231979"/>
                  </a:lnTo>
                  <a:lnTo>
                    <a:pt x="268389" y="243410"/>
                  </a:lnTo>
                  <a:lnTo>
                    <a:pt x="268064" y="243824"/>
                  </a:lnTo>
                  <a:lnTo>
                    <a:pt x="260776" y="254019"/>
                  </a:lnTo>
                  <a:lnTo>
                    <a:pt x="260136" y="254884"/>
                  </a:lnTo>
                  <a:lnTo>
                    <a:pt x="251966" y="264353"/>
                  </a:lnTo>
                  <a:lnTo>
                    <a:pt x="242223" y="273583"/>
                  </a:lnTo>
                  <a:lnTo>
                    <a:pt x="241918" y="273793"/>
                  </a:lnTo>
                  <a:lnTo>
                    <a:pt x="230937" y="282362"/>
                  </a:lnTo>
                  <a:lnTo>
                    <a:pt x="219682" y="289531"/>
                  </a:lnTo>
                  <a:lnTo>
                    <a:pt x="219536" y="289531"/>
                  </a:lnTo>
                  <a:lnTo>
                    <a:pt x="207850" y="295459"/>
                  </a:lnTo>
                  <a:lnTo>
                    <a:pt x="207707" y="295459"/>
                  </a:lnTo>
                  <a:lnTo>
                    <a:pt x="195222" y="300294"/>
                  </a:lnTo>
                  <a:lnTo>
                    <a:pt x="195059" y="300294"/>
                  </a:lnTo>
                  <a:lnTo>
                    <a:pt x="182253" y="303731"/>
                  </a:lnTo>
                  <a:lnTo>
                    <a:pt x="181947" y="303731"/>
                  </a:lnTo>
                  <a:lnTo>
                    <a:pt x="168715" y="305836"/>
                  </a:lnTo>
                  <a:lnTo>
                    <a:pt x="167737" y="305836"/>
                  </a:lnTo>
                  <a:lnTo>
                    <a:pt x="154835" y="306496"/>
                  </a:lnTo>
                  <a:lnTo>
                    <a:pt x="227675" y="306496"/>
                  </a:lnTo>
                  <a:lnTo>
                    <a:pt x="228988" y="305836"/>
                  </a:lnTo>
                  <a:lnTo>
                    <a:pt x="229807" y="305358"/>
                  </a:lnTo>
                  <a:lnTo>
                    <a:pt x="237757" y="300294"/>
                  </a:lnTo>
                  <a:lnTo>
                    <a:pt x="195222" y="300294"/>
                  </a:lnTo>
                  <a:lnTo>
                    <a:pt x="195681" y="300152"/>
                  </a:lnTo>
                  <a:lnTo>
                    <a:pt x="237981" y="300152"/>
                  </a:lnTo>
                  <a:lnTo>
                    <a:pt x="241866" y="297677"/>
                  </a:lnTo>
                  <a:lnTo>
                    <a:pt x="244734" y="295459"/>
                  </a:lnTo>
                  <a:lnTo>
                    <a:pt x="207850" y="295459"/>
                  </a:lnTo>
                  <a:lnTo>
                    <a:pt x="208365" y="295223"/>
                  </a:lnTo>
                  <a:lnTo>
                    <a:pt x="245036" y="295223"/>
                  </a:lnTo>
                  <a:lnTo>
                    <a:pt x="252325" y="289531"/>
                  </a:lnTo>
                  <a:lnTo>
                    <a:pt x="219682" y="289531"/>
                  </a:lnTo>
                  <a:lnTo>
                    <a:pt x="220287" y="289167"/>
                  </a:lnTo>
                  <a:lnTo>
                    <a:pt x="252791" y="289167"/>
                  </a:lnTo>
                  <a:lnTo>
                    <a:pt x="253812" y="288370"/>
                  </a:lnTo>
                  <a:lnTo>
                    <a:pt x="275427" y="265796"/>
                  </a:lnTo>
                  <a:lnTo>
                    <a:pt x="283844" y="254178"/>
                  </a:lnTo>
                  <a:lnTo>
                    <a:pt x="303527" y="211635"/>
                  </a:lnTo>
                  <a:lnTo>
                    <a:pt x="303869" y="210748"/>
                  </a:lnTo>
                  <a:lnTo>
                    <a:pt x="307395" y="196070"/>
                  </a:lnTo>
                  <a:lnTo>
                    <a:pt x="307623" y="195205"/>
                  </a:lnTo>
                  <a:lnTo>
                    <a:pt x="309785" y="180015"/>
                  </a:lnTo>
                  <a:lnTo>
                    <a:pt x="309898" y="179116"/>
                  </a:lnTo>
                  <a:lnTo>
                    <a:pt x="310695" y="163494"/>
                  </a:lnTo>
                  <a:lnTo>
                    <a:pt x="310695" y="162572"/>
                  </a:lnTo>
                  <a:lnTo>
                    <a:pt x="309991" y="148770"/>
                  </a:lnTo>
                  <a:lnTo>
                    <a:pt x="309898" y="146961"/>
                  </a:lnTo>
                  <a:lnTo>
                    <a:pt x="307623" y="130793"/>
                  </a:lnTo>
                  <a:lnTo>
                    <a:pt x="307407" y="129962"/>
                  </a:lnTo>
                  <a:lnTo>
                    <a:pt x="303880" y="115284"/>
                  </a:lnTo>
                  <a:lnTo>
                    <a:pt x="303527" y="114351"/>
                  </a:lnTo>
                  <a:lnTo>
                    <a:pt x="298635" y="100276"/>
                  </a:lnTo>
                  <a:lnTo>
                    <a:pt x="298294" y="99468"/>
                  </a:lnTo>
                  <a:lnTo>
                    <a:pt x="292203" y="86133"/>
                  </a:lnTo>
                  <a:lnTo>
                    <a:pt x="291696" y="85336"/>
                  </a:lnTo>
                  <a:lnTo>
                    <a:pt x="283960" y="71796"/>
                  </a:lnTo>
                  <a:lnTo>
                    <a:pt x="275427" y="60077"/>
                  </a:lnTo>
                  <a:lnTo>
                    <a:pt x="274972" y="59394"/>
                  </a:lnTo>
                  <a:lnTo>
                    <a:pt x="265530" y="48471"/>
                  </a:lnTo>
                  <a:lnTo>
                    <a:pt x="264961" y="47788"/>
                  </a:lnTo>
                  <a:lnTo>
                    <a:pt x="254613" y="37889"/>
                  </a:lnTo>
                  <a:lnTo>
                    <a:pt x="253812" y="37206"/>
                  </a:lnTo>
                  <a:lnTo>
                    <a:pt x="245004" y="30266"/>
                  </a:lnTo>
                  <a:lnTo>
                    <a:pt x="208647" y="30266"/>
                  </a:lnTo>
                  <a:lnTo>
                    <a:pt x="208126" y="30070"/>
                  </a:lnTo>
                  <a:lnTo>
                    <a:pt x="244756" y="30070"/>
                  </a:lnTo>
                  <a:lnTo>
                    <a:pt x="242549" y="28331"/>
                  </a:lnTo>
                  <a:lnTo>
                    <a:pt x="241866" y="27762"/>
                  </a:lnTo>
                  <a:lnTo>
                    <a:pt x="238252" y="25477"/>
                  </a:lnTo>
                  <a:lnTo>
                    <a:pt x="196635" y="25477"/>
                  </a:lnTo>
                  <a:lnTo>
                    <a:pt x="195340" y="25130"/>
                  </a:lnTo>
                  <a:close/>
                </a:path>
                <a:path w="311150" h="325754">
                  <a:moveTo>
                    <a:pt x="114876" y="300152"/>
                  </a:moveTo>
                  <a:lnTo>
                    <a:pt x="114723" y="300152"/>
                  </a:lnTo>
                  <a:lnTo>
                    <a:pt x="115131" y="300294"/>
                  </a:lnTo>
                  <a:lnTo>
                    <a:pt x="115408" y="300294"/>
                  </a:lnTo>
                  <a:lnTo>
                    <a:pt x="114876" y="300152"/>
                  </a:lnTo>
                  <a:close/>
                </a:path>
                <a:path w="311150" h="325754">
                  <a:moveTo>
                    <a:pt x="102067" y="295223"/>
                  </a:moveTo>
                  <a:lnTo>
                    <a:pt x="102503" y="295459"/>
                  </a:lnTo>
                  <a:lnTo>
                    <a:pt x="102674" y="295459"/>
                  </a:lnTo>
                  <a:lnTo>
                    <a:pt x="102067" y="295223"/>
                  </a:lnTo>
                  <a:close/>
                </a:path>
                <a:path w="311150" h="325754">
                  <a:moveTo>
                    <a:pt x="59181" y="60646"/>
                  </a:moveTo>
                  <a:lnTo>
                    <a:pt x="59044" y="60646"/>
                  </a:lnTo>
                  <a:lnTo>
                    <a:pt x="58901" y="60817"/>
                  </a:lnTo>
                  <a:lnTo>
                    <a:pt x="59181" y="60646"/>
                  </a:lnTo>
                  <a:close/>
                </a:path>
                <a:path w="311150" h="325754">
                  <a:moveTo>
                    <a:pt x="102218" y="30070"/>
                  </a:moveTo>
                  <a:lnTo>
                    <a:pt x="101706" y="30266"/>
                  </a:lnTo>
                  <a:lnTo>
                    <a:pt x="101838" y="30266"/>
                  </a:lnTo>
                  <a:lnTo>
                    <a:pt x="102218" y="30070"/>
                  </a:lnTo>
                  <a:close/>
                </a:path>
                <a:path w="311150" h="325754">
                  <a:moveTo>
                    <a:pt x="232147" y="21618"/>
                  </a:moveTo>
                  <a:lnTo>
                    <a:pt x="182253" y="21618"/>
                  </a:lnTo>
                  <a:lnTo>
                    <a:pt x="196635" y="25477"/>
                  </a:lnTo>
                  <a:lnTo>
                    <a:pt x="238252" y="25477"/>
                  </a:lnTo>
                  <a:lnTo>
                    <a:pt x="232147" y="21618"/>
                  </a:lnTo>
                  <a:close/>
                </a:path>
                <a:path w="311150" h="325754">
                  <a:moveTo>
                    <a:pt x="128691" y="21618"/>
                  </a:moveTo>
                  <a:lnTo>
                    <a:pt x="128214" y="21618"/>
                  </a:lnTo>
                  <a:lnTo>
                    <a:pt x="127366" y="21846"/>
                  </a:lnTo>
                  <a:lnTo>
                    <a:pt x="128691" y="21618"/>
                  </a:lnTo>
                  <a:close/>
                </a:path>
                <a:path w="311150" h="325754">
                  <a:moveTo>
                    <a:pt x="227276" y="18801"/>
                  </a:moveTo>
                  <a:lnTo>
                    <a:pt x="155345" y="18801"/>
                  </a:lnTo>
                  <a:lnTo>
                    <a:pt x="171868" y="19684"/>
                  </a:lnTo>
                  <a:lnTo>
                    <a:pt x="170091" y="19684"/>
                  </a:lnTo>
                  <a:lnTo>
                    <a:pt x="183163" y="21846"/>
                  </a:lnTo>
                  <a:lnTo>
                    <a:pt x="182253" y="21618"/>
                  </a:lnTo>
                  <a:lnTo>
                    <a:pt x="232147" y="21618"/>
                  </a:lnTo>
                  <a:lnTo>
                    <a:pt x="229807" y="20139"/>
                  </a:lnTo>
                  <a:lnTo>
                    <a:pt x="229011" y="19684"/>
                  </a:lnTo>
                  <a:lnTo>
                    <a:pt x="227276" y="18801"/>
                  </a:lnTo>
                  <a:close/>
                </a:path>
                <a:path w="311150" h="325754">
                  <a:moveTo>
                    <a:pt x="155859" y="0"/>
                  </a:moveTo>
                  <a:lnTo>
                    <a:pt x="154949" y="0"/>
                  </a:lnTo>
                  <a:lnTo>
                    <a:pt x="137786" y="910"/>
                  </a:lnTo>
                  <a:lnTo>
                    <a:pt x="172761" y="910"/>
                  </a:lnTo>
                  <a:lnTo>
                    <a:pt x="155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150000" y="5399368"/>
              <a:ext cx="110125" cy="121212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8002445" y="4962443"/>
              <a:ext cx="309880" cy="324485"/>
            </a:xfrm>
            <a:custGeom>
              <a:avLst/>
              <a:gdLst/>
              <a:ahLst/>
              <a:cxnLst/>
              <a:rect l="l" t="t" r="r" b="b"/>
              <a:pathLst>
                <a:path w="309879" h="324485">
                  <a:moveTo>
                    <a:pt x="170649" y="323597"/>
                  </a:moveTo>
                  <a:lnTo>
                    <a:pt x="139818" y="323597"/>
                  </a:lnTo>
                  <a:lnTo>
                    <a:pt x="154835" y="324280"/>
                  </a:lnTo>
                  <a:lnTo>
                    <a:pt x="155859" y="324280"/>
                  </a:lnTo>
                  <a:lnTo>
                    <a:pt x="170649" y="323597"/>
                  </a:lnTo>
                  <a:close/>
                </a:path>
                <a:path w="309879" h="324485">
                  <a:moveTo>
                    <a:pt x="186121" y="321094"/>
                  </a:moveTo>
                  <a:lnTo>
                    <a:pt x="124232" y="321094"/>
                  </a:lnTo>
                  <a:lnTo>
                    <a:pt x="139488" y="323597"/>
                  </a:lnTo>
                  <a:lnTo>
                    <a:pt x="170985" y="323597"/>
                  </a:lnTo>
                  <a:lnTo>
                    <a:pt x="186121" y="321094"/>
                  </a:lnTo>
                  <a:close/>
                </a:path>
                <a:path w="309879" h="324485">
                  <a:moveTo>
                    <a:pt x="187031" y="3299"/>
                  </a:moveTo>
                  <a:lnTo>
                    <a:pt x="123322" y="3299"/>
                  </a:lnTo>
                  <a:lnTo>
                    <a:pt x="109329" y="7054"/>
                  </a:lnTo>
                  <a:lnTo>
                    <a:pt x="68487" y="27421"/>
                  </a:lnTo>
                  <a:lnTo>
                    <a:pt x="55745" y="37434"/>
                  </a:lnTo>
                  <a:lnTo>
                    <a:pt x="45392" y="47333"/>
                  </a:lnTo>
                  <a:lnTo>
                    <a:pt x="18714" y="84540"/>
                  </a:lnTo>
                  <a:lnTo>
                    <a:pt x="11904" y="99559"/>
                  </a:lnTo>
                  <a:lnTo>
                    <a:pt x="6914" y="113555"/>
                  </a:lnTo>
                  <a:lnTo>
                    <a:pt x="6712" y="114465"/>
                  </a:lnTo>
                  <a:lnTo>
                    <a:pt x="3185" y="129143"/>
                  </a:lnTo>
                  <a:lnTo>
                    <a:pt x="782" y="145186"/>
                  </a:lnTo>
                  <a:lnTo>
                    <a:pt x="682" y="145983"/>
                  </a:lnTo>
                  <a:lnTo>
                    <a:pt x="0" y="161685"/>
                  </a:lnTo>
                  <a:lnTo>
                    <a:pt x="0" y="162595"/>
                  </a:lnTo>
                  <a:lnTo>
                    <a:pt x="602" y="176363"/>
                  </a:lnTo>
                  <a:lnTo>
                    <a:pt x="682" y="178183"/>
                  </a:lnTo>
                  <a:lnTo>
                    <a:pt x="796" y="179093"/>
                  </a:lnTo>
                  <a:lnTo>
                    <a:pt x="3071" y="194226"/>
                  </a:lnTo>
                  <a:lnTo>
                    <a:pt x="3185" y="195137"/>
                  </a:lnTo>
                  <a:lnTo>
                    <a:pt x="6939" y="210725"/>
                  </a:lnTo>
                  <a:lnTo>
                    <a:pt x="11945" y="224720"/>
                  </a:lnTo>
                  <a:lnTo>
                    <a:pt x="12225" y="225630"/>
                  </a:lnTo>
                  <a:lnTo>
                    <a:pt x="35381" y="265568"/>
                  </a:lnTo>
                  <a:lnTo>
                    <a:pt x="55745" y="286845"/>
                  </a:lnTo>
                  <a:lnTo>
                    <a:pt x="56427" y="287528"/>
                  </a:lnTo>
                  <a:lnTo>
                    <a:pt x="94880" y="311764"/>
                  </a:lnTo>
                  <a:lnTo>
                    <a:pt x="123746" y="321094"/>
                  </a:lnTo>
                  <a:lnTo>
                    <a:pt x="186610" y="321094"/>
                  </a:lnTo>
                  <a:lnTo>
                    <a:pt x="200910" y="317225"/>
                  </a:lnTo>
                  <a:lnTo>
                    <a:pt x="215131" y="311764"/>
                  </a:lnTo>
                  <a:lnTo>
                    <a:pt x="227440" y="305506"/>
                  </a:lnTo>
                  <a:lnTo>
                    <a:pt x="155745" y="305506"/>
                  </a:lnTo>
                  <a:lnTo>
                    <a:pt x="143231" y="304937"/>
                  </a:lnTo>
                  <a:lnTo>
                    <a:pt x="141752" y="304937"/>
                  </a:lnTo>
                  <a:lnTo>
                    <a:pt x="128577" y="302775"/>
                  </a:lnTo>
                  <a:lnTo>
                    <a:pt x="128100" y="302775"/>
                  </a:lnTo>
                  <a:lnTo>
                    <a:pt x="115379" y="299361"/>
                  </a:lnTo>
                  <a:lnTo>
                    <a:pt x="115017" y="299361"/>
                  </a:lnTo>
                  <a:lnTo>
                    <a:pt x="101593" y="294241"/>
                  </a:lnTo>
                  <a:lnTo>
                    <a:pt x="101832" y="294241"/>
                  </a:lnTo>
                  <a:lnTo>
                    <a:pt x="89761" y="288097"/>
                  </a:lnTo>
                  <a:lnTo>
                    <a:pt x="88937" y="287528"/>
                  </a:lnTo>
                  <a:lnTo>
                    <a:pt x="78498" y="280929"/>
                  </a:lnTo>
                  <a:lnTo>
                    <a:pt x="73444" y="276946"/>
                  </a:lnTo>
                  <a:lnTo>
                    <a:pt x="68032" y="272736"/>
                  </a:lnTo>
                  <a:lnTo>
                    <a:pt x="59075" y="264089"/>
                  </a:lnTo>
                  <a:lnTo>
                    <a:pt x="58457" y="263416"/>
                  </a:lnTo>
                  <a:lnTo>
                    <a:pt x="49602" y="253280"/>
                  </a:lnTo>
                  <a:lnTo>
                    <a:pt x="49527" y="253052"/>
                  </a:lnTo>
                  <a:lnTo>
                    <a:pt x="42008" y="242413"/>
                  </a:lnTo>
                  <a:lnTo>
                    <a:pt x="41539" y="241664"/>
                  </a:lnTo>
                  <a:lnTo>
                    <a:pt x="35455" y="231206"/>
                  </a:lnTo>
                  <a:lnTo>
                    <a:pt x="35211" y="230830"/>
                  </a:lnTo>
                  <a:lnTo>
                    <a:pt x="34956" y="230356"/>
                  </a:lnTo>
                  <a:lnTo>
                    <a:pt x="32856" y="225630"/>
                  </a:lnTo>
                  <a:lnTo>
                    <a:pt x="29437" y="218080"/>
                  </a:lnTo>
                  <a:lnTo>
                    <a:pt x="29138" y="217304"/>
                  </a:lnTo>
                  <a:lnTo>
                    <a:pt x="24735" y="204606"/>
                  </a:lnTo>
                  <a:lnTo>
                    <a:pt x="21501" y="190699"/>
                  </a:lnTo>
                  <a:lnTo>
                    <a:pt x="19477" y="177273"/>
                  </a:lnTo>
                  <a:lnTo>
                    <a:pt x="19432" y="177104"/>
                  </a:lnTo>
                  <a:lnTo>
                    <a:pt x="19340" y="176363"/>
                  </a:lnTo>
                  <a:lnTo>
                    <a:pt x="18704" y="162595"/>
                  </a:lnTo>
                  <a:lnTo>
                    <a:pt x="18657" y="161685"/>
                  </a:lnTo>
                  <a:lnTo>
                    <a:pt x="19407" y="147803"/>
                  </a:lnTo>
                  <a:lnTo>
                    <a:pt x="19454" y="146893"/>
                  </a:lnTo>
                  <a:lnTo>
                    <a:pt x="19613" y="145983"/>
                  </a:lnTo>
                  <a:lnTo>
                    <a:pt x="29122" y="107011"/>
                  </a:lnTo>
                  <a:lnTo>
                    <a:pt x="29185" y="106870"/>
                  </a:lnTo>
                  <a:lnTo>
                    <a:pt x="29305" y="106486"/>
                  </a:lnTo>
                  <a:lnTo>
                    <a:pt x="29685" y="105757"/>
                  </a:lnTo>
                  <a:lnTo>
                    <a:pt x="35336" y="93162"/>
                  </a:lnTo>
                  <a:lnTo>
                    <a:pt x="35672" y="92706"/>
                  </a:lnTo>
                  <a:lnTo>
                    <a:pt x="58885" y="60373"/>
                  </a:lnTo>
                  <a:lnTo>
                    <a:pt x="90557" y="35727"/>
                  </a:lnTo>
                  <a:lnTo>
                    <a:pt x="101832" y="30038"/>
                  </a:lnTo>
                  <a:lnTo>
                    <a:pt x="101593" y="30038"/>
                  </a:lnTo>
                  <a:lnTo>
                    <a:pt x="115017" y="24918"/>
                  </a:lnTo>
                  <a:lnTo>
                    <a:pt x="115379" y="24918"/>
                  </a:lnTo>
                  <a:lnTo>
                    <a:pt x="128100" y="21504"/>
                  </a:lnTo>
                  <a:lnTo>
                    <a:pt x="128577" y="21504"/>
                  </a:lnTo>
                  <a:lnTo>
                    <a:pt x="141059" y="19456"/>
                  </a:lnTo>
                  <a:lnTo>
                    <a:pt x="140728" y="19456"/>
                  </a:lnTo>
                  <a:lnTo>
                    <a:pt x="155287" y="18794"/>
                  </a:lnTo>
                  <a:lnTo>
                    <a:pt x="227481" y="18794"/>
                  </a:lnTo>
                  <a:lnTo>
                    <a:pt x="215131" y="12516"/>
                  </a:lnTo>
                  <a:lnTo>
                    <a:pt x="200910" y="7054"/>
                  </a:lnTo>
                  <a:lnTo>
                    <a:pt x="187031" y="3299"/>
                  </a:lnTo>
                  <a:close/>
                </a:path>
                <a:path w="309879" h="324485">
                  <a:moveTo>
                    <a:pt x="182929" y="302577"/>
                  </a:moveTo>
                  <a:lnTo>
                    <a:pt x="168715" y="304937"/>
                  </a:lnTo>
                  <a:lnTo>
                    <a:pt x="167160" y="304937"/>
                  </a:lnTo>
                  <a:lnTo>
                    <a:pt x="154835" y="305506"/>
                  </a:lnTo>
                  <a:lnTo>
                    <a:pt x="227440" y="305506"/>
                  </a:lnTo>
                  <a:lnTo>
                    <a:pt x="228559" y="304937"/>
                  </a:lnTo>
                  <a:lnTo>
                    <a:pt x="229579" y="304482"/>
                  </a:lnTo>
                  <a:lnTo>
                    <a:pt x="232254" y="302775"/>
                  </a:lnTo>
                  <a:lnTo>
                    <a:pt x="182139" y="302775"/>
                  </a:lnTo>
                  <a:lnTo>
                    <a:pt x="182929" y="302577"/>
                  </a:lnTo>
                  <a:close/>
                </a:path>
                <a:path w="309879" h="324485">
                  <a:moveTo>
                    <a:pt x="127372" y="302577"/>
                  </a:moveTo>
                  <a:lnTo>
                    <a:pt x="128100" y="302775"/>
                  </a:lnTo>
                  <a:lnTo>
                    <a:pt x="128577" y="302775"/>
                  </a:lnTo>
                  <a:lnTo>
                    <a:pt x="127372" y="302577"/>
                  </a:lnTo>
                  <a:close/>
                </a:path>
                <a:path w="309879" h="324485">
                  <a:moveTo>
                    <a:pt x="195963" y="299041"/>
                  </a:moveTo>
                  <a:lnTo>
                    <a:pt x="182139" y="302775"/>
                  </a:lnTo>
                  <a:lnTo>
                    <a:pt x="232254" y="302775"/>
                  </a:lnTo>
                  <a:lnTo>
                    <a:pt x="237603" y="299361"/>
                  </a:lnTo>
                  <a:lnTo>
                    <a:pt x="195108" y="299361"/>
                  </a:lnTo>
                  <a:lnTo>
                    <a:pt x="195963" y="299041"/>
                  </a:lnTo>
                  <a:close/>
                </a:path>
                <a:path w="309879" h="324485">
                  <a:moveTo>
                    <a:pt x="114184" y="299041"/>
                  </a:moveTo>
                  <a:lnTo>
                    <a:pt x="115017" y="299361"/>
                  </a:lnTo>
                  <a:lnTo>
                    <a:pt x="115379" y="299361"/>
                  </a:lnTo>
                  <a:lnTo>
                    <a:pt x="114184" y="299041"/>
                  </a:lnTo>
                  <a:close/>
                </a:path>
                <a:path w="309879" h="324485">
                  <a:moveTo>
                    <a:pt x="244840" y="294241"/>
                  </a:moveTo>
                  <a:lnTo>
                    <a:pt x="208419" y="294241"/>
                  </a:lnTo>
                  <a:lnTo>
                    <a:pt x="195108" y="299361"/>
                  </a:lnTo>
                  <a:lnTo>
                    <a:pt x="237603" y="299361"/>
                  </a:lnTo>
                  <a:lnTo>
                    <a:pt x="241525" y="296858"/>
                  </a:lnTo>
                  <a:lnTo>
                    <a:pt x="242208" y="296289"/>
                  </a:lnTo>
                  <a:lnTo>
                    <a:pt x="244840" y="294241"/>
                  </a:lnTo>
                  <a:close/>
                </a:path>
                <a:path w="309879" h="324485">
                  <a:moveTo>
                    <a:pt x="101832" y="294241"/>
                  </a:moveTo>
                  <a:lnTo>
                    <a:pt x="101593" y="294241"/>
                  </a:lnTo>
                  <a:lnTo>
                    <a:pt x="102598" y="294618"/>
                  </a:lnTo>
                  <a:lnTo>
                    <a:pt x="101832" y="294241"/>
                  </a:lnTo>
                  <a:close/>
                </a:path>
                <a:path w="309879" h="324485">
                  <a:moveTo>
                    <a:pt x="207509" y="29697"/>
                  </a:moveTo>
                  <a:lnTo>
                    <a:pt x="241184" y="50974"/>
                  </a:lnTo>
                  <a:lnTo>
                    <a:pt x="260732" y="71910"/>
                  </a:lnTo>
                  <a:lnTo>
                    <a:pt x="267464" y="81354"/>
                  </a:lnTo>
                  <a:lnTo>
                    <a:pt x="267485" y="81533"/>
                  </a:lnTo>
                  <a:lnTo>
                    <a:pt x="267918" y="82151"/>
                  </a:lnTo>
                  <a:lnTo>
                    <a:pt x="274333" y="93162"/>
                  </a:lnTo>
                  <a:lnTo>
                    <a:pt x="274509" y="93660"/>
                  </a:lnTo>
                  <a:lnTo>
                    <a:pt x="280345" y="106243"/>
                  </a:lnTo>
                  <a:lnTo>
                    <a:pt x="280604" y="106870"/>
                  </a:lnTo>
                  <a:lnTo>
                    <a:pt x="284982" y="119699"/>
                  </a:lnTo>
                  <a:lnTo>
                    <a:pt x="288197" y="132670"/>
                  </a:lnTo>
                  <a:lnTo>
                    <a:pt x="289960" y="145186"/>
                  </a:lnTo>
                  <a:lnTo>
                    <a:pt x="290217" y="146893"/>
                  </a:lnTo>
                  <a:lnTo>
                    <a:pt x="291013" y="161685"/>
                  </a:lnTo>
                  <a:lnTo>
                    <a:pt x="290331" y="176363"/>
                  </a:lnTo>
                  <a:lnTo>
                    <a:pt x="288167" y="191626"/>
                  </a:lnTo>
                  <a:lnTo>
                    <a:pt x="284947" y="204606"/>
                  </a:lnTo>
                  <a:lnTo>
                    <a:pt x="280532" y="217304"/>
                  </a:lnTo>
                  <a:lnTo>
                    <a:pt x="280426" y="217794"/>
                  </a:lnTo>
                  <a:lnTo>
                    <a:pt x="274549" y="230644"/>
                  </a:lnTo>
                  <a:lnTo>
                    <a:pt x="274067" y="231574"/>
                  </a:lnTo>
                  <a:lnTo>
                    <a:pt x="267567" y="242747"/>
                  </a:lnTo>
                  <a:lnTo>
                    <a:pt x="267360" y="242925"/>
                  </a:lnTo>
                  <a:lnTo>
                    <a:pt x="260253" y="253052"/>
                  </a:lnTo>
                  <a:lnTo>
                    <a:pt x="260183" y="253280"/>
                  </a:lnTo>
                  <a:lnTo>
                    <a:pt x="251412" y="263416"/>
                  </a:lnTo>
                  <a:lnTo>
                    <a:pt x="249186" y="265568"/>
                  </a:lnTo>
                  <a:lnTo>
                    <a:pt x="241866" y="272736"/>
                  </a:lnTo>
                  <a:lnTo>
                    <a:pt x="236454" y="276946"/>
                  </a:lnTo>
                  <a:lnTo>
                    <a:pt x="231400" y="280929"/>
                  </a:lnTo>
                  <a:lnTo>
                    <a:pt x="221059" y="287528"/>
                  </a:lnTo>
                  <a:lnTo>
                    <a:pt x="220251" y="288097"/>
                  </a:lnTo>
                  <a:lnTo>
                    <a:pt x="207438" y="294618"/>
                  </a:lnTo>
                  <a:lnTo>
                    <a:pt x="208419" y="294241"/>
                  </a:lnTo>
                  <a:lnTo>
                    <a:pt x="244840" y="294241"/>
                  </a:lnTo>
                  <a:lnTo>
                    <a:pt x="253470" y="287528"/>
                  </a:lnTo>
                  <a:lnTo>
                    <a:pt x="254153" y="286845"/>
                  </a:lnTo>
                  <a:lnTo>
                    <a:pt x="264506" y="276946"/>
                  </a:lnTo>
                  <a:lnTo>
                    <a:pt x="290947" y="239853"/>
                  </a:lnTo>
                  <a:lnTo>
                    <a:pt x="306599" y="195137"/>
                  </a:lnTo>
                  <a:lnTo>
                    <a:pt x="306713" y="194226"/>
                  </a:lnTo>
                  <a:lnTo>
                    <a:pt x="308988" y="178183"/>
                  </a:lnTo>
                  <a:lnTo>
                    <a:pt x="309785" y="162595"/>
                  </a:lnTo>
                  <a:lnTo>
                    <a:pt x="309785" y="161685"/>
                  </a:lnTo>
                  <a:lnTo>
                    <a:pt x="309081" y="147803"/>
                  </a:lnTo>
                  <a:lnTo>
                    <a:pt x="308988" y="145983"/>
                  </a:lnTo>
                  <a:lnTo>
                    <a:pt x="306713" y="129939"/>
                  </a:lnTo>
                  <a:lnTo>
                    <a:pt x="306613" y="129143"/>
                  </a:lnTo>
                  <a:lnTo>
                    <a:pt x="291354" y="85336"/>
                  </a:lnTo>
                  <a:lnTo>
                    <a:pt x="291013" y="84540"/>
                  </a:lnTo>
                  <a:lnTo>
                    <a:pt x="265074" y="47902"/>
                  </a:lnTo>
                  <a:lnTo>
                    <a:pt x="254153" y="37434"/>
                  </a:lnTo>
                  <a:lnTo>
                    <a:pt x="253470" y="36751"/>
                  </a:lnTo>
                  <a:lnTo>
                    <a:pt x="244840" y="30038"/>
                  </a:lnTo>
                  <a:lnTo>
                    <a:pt x="208419" y="30038"/>
                  </a:lnTo>
                  <a:lnTo>
                    <a:pt x="207509" y="29697"/>
                  </a:lnTo>
                  <a:close/>
                </a:path>
                <a:path w="309879" h="324485">
                  <a:moveTo>
                    <a:pt x="102503" y="29697"/>
                  </a:moveTo>
                  <a:lnTo>
                    <a:pt x="101593" y="30038"/>
                  </a:lnTo>
                  <a:lnTo>
                    <a:pt x="101832" y="30038"/>
                  </a:lnTo>
                  <a:lnTo>
                    <a:pt x="102503" y="29697"/>
                  </a:lnTo>
                  <a:close/>
                </a:path>
                <a:path w="309879" h="324485">
                  <a:moveTo>
                    <a:pt x="237603" y="24918"/>
                  </a:moveTo>
                  <a:lnTo>
                    <a:pt x="195108" y="24918"/>
                  </a:lnTo>
                  <a:lnTo>
                    <a:pt x="208419" y="30038"/>
                  </a:lnTo>
                  <a:lnTo>
                    <a:pt x="244840" y="30038"/>
                  </a:lnTo>
                  <a:lnTo>
                    <a:pt x="242208" y="27990"/>
                  </a:lnTo>
                  <a:lnTo>
                    <a:pt x="241525" y="27421"/>
                  </a:lnTo>
                  <a:lnTo>
                    <a:pt x="237603" y="24918"/>
                  </a:lnTo>
                  <a:close/>
                </a:path>
                <a:path w="309879" h="324485">
                  <a:moveTo>
                    <a:pt x="115379" y="24918"/>
                  </a:moveTo>
                  <a:lnTo>
                    <a:pt x="115017" y="24918"/>
                  </a:lnTo>
                  <a:lnTo>
                    <a:pt x="114122" y="25259"/>
                  </a:lnTo>
                  <a:lnTo>
                    <a:pt x="115379" y="24918"/>
                  </a:lnTo>
                  <a:close/>
                </a:path>
                <a:path w="309879" h="324485">
                  <a:moveTo>
                    <a:pt x="232254" y="21504"/>
                  </a:moveTo>
                  <a:lnTo>
                    <a:pt x="182139" y="21504"/>
                  </a:lnTo>
                  <a:lnTo>
                    <a:pt x="196018" y="25259"/>
                  </a:lnTo>
                  <a:lnTo>
                    <a:pt x="195108" y="24918"/>
                  </a:lnTo>
                  <a:lnTo>
                    <a:pt x="237603" y="24918"/>
                  </a:lnTo>
                  <a:lnTo>
                    <a:pt x="232254" y="21504"/>
                  </a:lnTo>
                  <a:close/>
                </a:path>
                <a:path w="309879" h="324485">
                  <a:moveTo>
                    <a:pt x="128577" y="21504"/>
                  </a:moveTo>
                  <a:lnTo>
                    <a:pt x="128100" y="21504"/>
                  </a:lnTo>
                  <a:lnTo>
                    <a:pt x="127252" y="21732"/>
                  </a:lnTo>
                  <a:lnTo>
                    <a:pt x="128577" y="21504"/>
                  </a:lnTo>
                  <a:close/>
                </a:path>
                <a:path w="309879" h="324485">
                  <a:moveTo>
                    <a:pt x="227481" y="18794"/>
                  </a:moveTo>
                  <a:lnTo>
                    <a:pt x="155287" y="18794"/>
                  </a:lnTo>
                  <a:lnTo>
                    <a:pt x="169625" y="19456"/>
                  </a:lnTo>
                  <a:lnTo>
                    <a:pt x="169397" y="19456"/>
                  </a:lnTo>
                  <a:lnTo>
                    <a:pt x="183049" y="21732"/>
                  </a:lnTo>
                  <a:lnTo>
                    <a:pt x="182139" y="21504"/>
                  </a:lnTo>
                  <a:lnTo>
                    <a:pt x="232254" y="21504"/>
                  </a:lnTo>
                  <a:lnTo>
                    <a:pt x="229579" y="19798"/>
                  </a:lnTo>
                  <a:lnTo>
                    <a:pt x="228783" y="19456"/>
                  </a:lnTo>
                  <a:lnTo>
                    <a:pt x="227481" y="18794"/>
                  </a:lnTo>
                  <a:close/>
                </a:path>
                <a:path w="309879" h="324485">
                  <a:moveTo>
                    <a:pt x="171673" y="796"/>
                  </a:moveTo>
                  <a:lnTo>
                    <a:pt x="138794" y="796"/>
                  </a:lnTo>
                  <a:lnTo>
                    <a:pt x="123539" y="3299"/>
                  </a:lnTo>
                  <a:lnTo>
                    <a:pt x="186809" y="3299"/>
                  </a:lnTo>
                  <a:lnTo>
                    <a:pt x="171673" y="796"/>
                  </a:lnTo>
                  <a:close/>
                </a:path>
                <a:path w="309879" h="324485">
                  <a:moveTo>
                    <a:pt x="155859" y="0"/>
                  </a:moveTo>
                  <a:lnTo>
                    <a:pt x="154835" y="0"/>
                  </a:lnTo>
                  <a:lnTo>
                    <a:pt x="137315" y="796"/>
                  </a:lnTo>
                  <a:lnTo>
                    <a:pt x="173114" y="796"/>
                  </a:lnTo>
                  <a:lnTo>
                    <a:pt x="155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150910" y="5016149"/>
              <a:ext cx="109215" cy="121178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8004948" y="4581727"/>
              <a:ext cx="311150" cy="324485"/>
            </a:xfrm>
            <a:custGeom>
              <a:avLst/>
              <a:gdLst/>
              <a:ahLst/>
              <a:cxnLst/>
              <a:rect l="l" t="t" r="r" b="b"/>
              <a:pathLst>
                <a:path w="311150" h="324485">
                  <a:moveTo>
                    <a:pt x="170876" y="323597"/>
                  </a:moveTo>
                  <a:lnTo>
                    <a:pt x="140046" y="323597"/>
                  </a:lnTo>
                  <a:lnTo>
                    <a:pt x="154835" y="324394"/>
                  </a:lnTo>
                  <a:lnTo>
                    <a:pt x="155859" y="324394"/>
                  </a:lnTo>
                  <a:lnTo>
                    <a:pt x="170876" y="323597"/>
                  </a:lnTo>
                  <a:close/>
                </a:path>
                <a:path w="311150" h="324485">
                  <a:moveTo>
                    <a:pt x="171900" y="910"/>
                  </a:moveTo>
                  <a:lnTo>
                    <a:pt x="139022" y="910"/>
                  </a:lnTo>
                  <a:lnTo>
                    <a:pt x="124573" y="3185"/>
                  </a:lnTo>
                  <a:lnTo>
                    <a:pt x="123549" y="3413"/>
                  </a:lnTo>
                  <a:lnTo>
                    <a:pt x="109670" y="7168"/>
                  </a:lnTo>
                  <a:lnTo>
                    <a:pt x="108760" y="7395"/>
                  </a:lnTo>
                  <a:lnTo>
                    <a:pt x="68828" y="27421"/>
                  </a:lnTo>
                  <a:lnTo>
                    <a:pt x="68145" y="27990"/>
                  </a:lnTo>
                  <a:lnTo>
                    <a:pt x="56750" y="36865"/>
                  </a:lnTo>
                  <a:lnTo>
                    <a:pt x="26735" y="71227"/>
                  </a:lnTo>
                  <a:lnTo>
                    <a:pt x="7053" y="113555"/>
                  </a:lnTo>
                  <a:lnTo>
                    <a:pt x="3299" y="129143"/>
                  </a:lnTo>
                  <a:lnTo>
                    <a:pt x="3071" y="129939"/>
                  </a:lnTo>
                  <a:lnTo>
                    <a:pt x="910" y="145186"/>
                  </a:lnTo>
                  <a:lnTo>
                    <a:pt x="796" y="146096"/>
                  </a:lnTo>
                  <a:lnTo>
                    <a:pt x="0" y="161685"/>
                  </a:lnTo>
                  <a:lnTo>
                    <a:pt x="0" y="162595"/>
                  </a:lnTo>
                  <a:lnTo>
                    <a:pt x="3299" y="195137"/>
                  </a:lnTo>
                  <a:lnTo>
                    <a:pt x="7053" y="210725"/>
                  </a:lnTo>
                  <a:lnTo>
                    <a:pt x="26279" y="252369"/>
                  </a:lnTo>
                  <a:lnTo>
                    <a:pt x="45278" y="276377"/>
                  </a:lnTo>
                  <a:lnTo>
                    <a:pt x="45847" y="277060"/>
                  </a:lnTo>
                  <a:lnTo>
                    <a:pt x="56086" y="286959"/>
                  </a:lnTo>
                  <a:lnTo>
                    <a:pt x="56883" y="287528"/>
                  </a:lnTo>
                  <a:lnTo>
                    <a:pt x="68145" y="296289"/>
                  </a:lnTo>
                  <a:lnTo>
                    <a:pt x="109670" y="317225"/>
                  </a:lnTo>
                  <a:lnTo>
                    <a:pt x="139744" y="323597"/>
                  </a:lnTo>
                  <a:lnTo>
                    <a:pt x="171178" y="323597"/>
                  </a:lnTo>
                  <a:lnTo>
                    <a:pt x="216610" y="311422"/>
                  </a:lnTo>
                  <a:lnTo>
                    <a:pt x="228113" y="305620"/>
                  </a:lnTo>
                  <a:lnTo>
                    <a:pt x="155859" y="305620"/>
                  </a:lnTo>
                  <a:lnTo>
                    <a:pt x="143182" y="304937"/>
                  </a:lnTo>
                  <a:lnTo>
                    <a:pt x="142014" y="304937"/>
                  </a:lnTo>
                  <a:lnTo>
                    <a:pt x="128714" y="302847"/>
                  </a:lnTo>
                  <a:lnTo>
                    <a:pt x="128580" y="302847"/>
                  </a:lnTo>
                  <a:lnTo>
                    <a:pt x="127576" y="302541"/>
                  </a:lnTo>
                  <a:lnTo>
                    <a:pt x="115824" y="299361"/>
                  </a:lnTo>
                  <a:lnTo>
                    <a:pt x="115472" y="299361"/>
                  </a:lnTo>
                  <a:lnTo>
                    <a:pt x="103241" y="294696"/>
                  </a:lnTo>
                  <a:lnTo>
                    <a:pt x="102958" y="294696"/>
                  </a:lnTo>
                  <a:lnTo>
                    <a:pt x="90981" y="288600"/>
                  </a:lnTo>
                  <a:lnTo>
                    <a:pt x="90682" y="288416"/>
                  </a:lnTo>
                  <a:lnTo>
                    <a:pt x="90216" y="288211"/>
                  </a:lnTo>
                  <a:lnTo>
                    <a:pt x="90356" y="288211"/>
                  </a:lnTo>
                  <a:lnTo>
                    <a:pt x="78953" y="281042"/>
                  </a:lnTo>
                  <a:lnTo>
                    <a:pt x="73931" y="277060"/>
                  </a:lnTo>
                  <a:lnTo>
                    <a:pt x="68391" y="272752"/>
                  </a:lnTo>
                  <a:lnTo>
                    <a:pt x="68299" y="272587"/>
                  </a:lnTo>
                  <a:lnTo>
                    <a:pt x="58817" y="263520"/>
                  </a:lnTo>
                  <a:lnTo>
                    <a:pt x="49943" y="253280"/>
                  </a:lnTo>
                  <a:lnTo>
                    <a:pt x="49855" y="253052"/>
                  </a:lnTo>
                  <a:lnTo>
                    <a:pt x="42553" y="242925"/>
                  </a:lnTo>
                  <a:lnTo>
                    <a:pt x="42291" y="242676"/>
                  </a:lnTo>
                  <a:lnTo>
                    <a:pt x="35153" y="230295"/>
                  </a:lnTo>
                  <a:lnTo>
                    <a:pt x="33057" y="225630"/>
                  </a:lnTo>
                  <a:lnTo>
                    <a:pt x="29465" y="217779"/>
                  </a:lnTo>
                  <a:lnTo>
                    <a:pt x="27021" y="210725"/>
                  </a:lnTo>
                  <a:lnTo>
                    <a:pt x="24825" y="204536"/>
                  </a:lnTo>
                  <a:lnTo>
                    <a:pt x="21511" y="190797"/>
                  </a:lnTo>
                  <a:lnTo>
                    <a:pt x="19587" y="177273"/>
                  </a:lnTo>
                  <a:lnTo>
                    <a:pt x="19546" y="177104"/>
                  </a:lnTo>
                  <a:lnTo>
                    <a:pt x="19454" y="176363"/>
                  </a:lnTo>
                  <a:lnTo>
                    <a:pt x="18817" y="162595"/>
                  </a:lnTo>
                  <a:lnTo>
                    <a:pt x="18771" y="161685"/>
                  </a:lnTo>
                  <a:lnTo>
                    <a:pt x="19521" y="147917"/>
                  </a:lnTo>
                  <a:lnTo>
                    <a:pt x="19567" y="147007"/>
                  </a:lnTo>
                  <a:lnTo>
                    <a:pt x="19716" y="146096"/>
                  </a:lnTo>
                  <a:lnTo>
                    <a:pt x="21464" y="133735"/>
                  </a:lnTo>
                  <a:lnTo>
                    <a:pt x="29952" y="105550"/>
                  </a:lnTo>
                  <a:lnTo>
                    <a:pt x="35244" y="93984"/>
                  </a:lnTo>
                  <a:lnTo>
                    <a:pt x="59385" y="60304"/>
                  </a:lnTo>
                  <a:lnTo>
                    <a:pt x="60237" y="59508"/>
                  </a:lnTo>
                  <a:lnTo>
                    <a:pt x="68922" y="51157"/>
                  </a:lnTo>
                  <a:lnTo>
                    <a:pt x="69366" y="50771"/>
                  </a:lnTo>
                  <a:lnTo>
                    <a:pt x="78682" y="43524"/>
                  </a:lnTo>
                  <a:lnTo>
                    <a:pt x="79290" y="43117"/>
                  </a:lnTo>
                  <a:lnTo>
                    <a:pt x="79696" y="42876"/>
                  </a:lnTo>
                  <a:lnTo>
                    <a:pt x="90065" y="36259"/>
                  </a:lnTo>
                  <a:lnTo>
                    <a:pt x="102287" y="30038"/>
                  </a:lnTo>
                  <a:lnTo>
                    <a:pt x="102048" y="30038"/>
                  </a:lnTo>
                  <a:lnTo>
                    <a:pt x="115472" y="24918"/>
                  </a:lnTo>
                  <a:lnTo>
                    <a:pt x="115824" y="24918"/>
                  </a:lnTo>
                  <a:lnTo>
                    <a:pt x="128441" y="21504"/>
                  </a:lnTo>
                  <a:lnTo>
                    <a:pt x="128976" y="21504"/>
                  </a:lnTo>
                  <a:lnTo>
                    <a:pt x="141257" y="19570"/>
                  </a:lnTo>
                  <a:lnTo>
                    <a:pt x="141069" y="19570"/>
                  </a:lnTo>
                  <a:lnTo>
                    <a:pt x="155407" y="18798"/>
                  </a:lnTo>
                  <a:lnTo>
                    <a:pt x="228160" y="18798"/>
                  </a:lnTo>
                  <a:lnTo>
                    <a:pt x="215700" y="12516"/>
                  </a:lnTo>
                  <a:lnTo>
                    <a:pt x="202276" y="7395"/>
                  </a:lnTo>
                  <a:lnTo>
                    <a:pt x="201365" y="7168"/>
                  </a:lnTo>
                  <a:lnTo>
                    <a:pt x="187372" y="3413"/>
                  </a:lnTo>
                  <a:lnTo>
                    <a:pt x="186348" y="3185"/>
                  </a:lnTo>
                  <a:lnTo>
                    <a:pt x="171900" y="910"/>
                  </a:lnTo>
                  <a:close/>
                </a:path>
                <a:path w="311150" h="324485">
                  <a:moveTo>
                    <a:pt x="196535" y="299040"/>
                  </a:moveTo>
                  <a:lnTo>
                    <a:pt x="183359" y="302541"/>
                  </a:lnTo>
                  <a:lnTo>
                    <a:pt x="182340" y="302847"/>
                  </a:lnTo>
                  <a:lnTo>
                    <a:pt x="182208" y="302847"/>
                  </a:lnTo>
                  <a:lnTo>
                    <a:pt x="168942" y="304937"/>
                  </a:lnTo>
                  <a:lnTo>
                    <a:pt x="167821" y="304937"/>
                  </a:lnTo>
                  <a:lnTo>
                    <a:pt x="154949" y="305620"/>
                  </a:lnTo>
                  <a:lnTo>
                    <a:pt x="228113" y="305620"/>
                  </a:lnTo>
                  <a:lnTo>
                    <a:pt x="229466" y="304937"/>
                  </a:lnTo>
                  <a:lnTo>
                    <a:pt x="230148" y="304482"/>
                  </a:lnTo>
                  <a:lnTo>
                    <a:pt x="238248" y="299361"/>
                  </a:lnTo>
                  <a:lnTo>
                    <a:pt x="195677" y="299361"/>
                  </a:lnTo>
                  <a:lnTo>
                    <a:pt x="196535" y="299040"/>
                  </a:lnTo>
                  <a:close/>
                </a:path>
                <a:path w="311150" h="324485">
                  <a:moveTo>
                    <a:pt x="127577" y="302541"/>
                  </a:moveTo>
                  <a:lnTo>
                    <a:pt x="128580" y="302847"/>
                  </a:lnTo>
                  <a:lnTo>
                    <a:pt x="128709" y="302847"/>
                  </a:lnTo>
                  <a:lnTo>
                    <a:pt x="127577" y="302541"/>
                  </a:lnTo>
                  <a:close/>
                </a:path>
                <a:path w="311150" h="324485">
                  <a:moveTo>
                    <a:pt x="114635" y="299040"/>
                  </a:moveTo>
                  <a:lnTo>
                    <a:pt x="115472" y="299361"/>
                  </a:lnTo>
                  <a:lnTo>
                    <a:pt x="115824" y="299361"/>
                  </a:lnTo>
                  <a:lnTo>
                    <a:pt x="114635" y="299040"/>
                  </a:lnTo>
                  <a:close/>
                </a:path>
                <a:path w="311150" h="324485">
                  <a:moveTo>
                    <a:pt x="208939" y="294266"/>
                  </a:moveTo>
                  <a:lnTo>
                    <a:pt x="195677" y="299361"/>
                  </a:lnTo>
                  <a:lnTo>
                    <a:pt x="238248" y="299361"/>
                  </a:lnTo>
                  <a:lnTo>
                    <a:pt x="242208" y="296858"/>
                  </a:lnTo>
                  <a:lnTo>
                    <a:pt x="243004" y="296289"/>
                  </a:lnTo>
                  <a:lnTo>
                    <a:pt x="245031" y="294696"/>
                  </a:lnTo>
                  <a:lnTo>
                    <a:pt x="208078" y="294696"/>
                  </a:lnTo>
                  <a:lnTo>
                    <a:pt x="208939" y="294266"/>
                  </a:lnTo>
                  <a:close/>
                </a:path>
                <a:path w="311150" h="324485">
                  <a:moveTo>
                    <a:pt x="102111" y="294266"/>
                  </a:moveTo>
                  <a:lnTo>
                    <a:pt x="102958" y="294696"/>
                  </a:lnTo>
                  <a:lnTo>
                    <a:pt x="103241" y="294696"/>
                  </a:lnTo>
                  <a:lnTo>
                    <a:pt x="102111" y="294266"/>
                  </a:lnTo>
                  <a:close/>
                </a:path>
                <a:path w="311150" h="324485">
                  <a:moveTo>
                    <a:pt x="208078" y="29697"/>
                  </a:moveTo>
                  <a:lnTo>
                    <a:pt x="220287" y="35813"/>
                  </a:lnTo>
                  <a:lnTo>
                    <a:pt x="231532" y="42876"/>
                  </a:lnTo>
                  <a:lnTo>
                    <a:pt x="241566" y="50771"/>
                  </a:lnTo>
                  <a:lnTo>
                    <a:pt x="241866" y="50974"/>
                  </a:lnTo>
                  <a:lnTo>
                    <a:pt x="250791" y="59508"/>
                  </a:lnTo>
                  <a:lnTo>
                    <a:pt x="251747" y="60304"/>
                  </a:lnTo>
                  <a:lnTo>
                    <a:pt x="251783" y="60456"/>
                  </a:lnTo>
                  <a:lnTo>
                    <a:pt x="252296" y="60947"/>
                  </a:lnTo>
                  <a:lnTo>
                    <a:pt x="260491" y="70431"/>
                  </a:lnTo>
                  <a:lnTo>
                    <a:pt x="260558" y="70620"/>
                  </a:lnTo>
                  <a:lnTo>
                    <a:pt x="261058" y="71227"/>
                  </a:lnTo>
                  <a:lnTo>
                    <a:pt x="268374" y="81468"/>
                  </a:lnTo>
                  <a:lnTo>
                    <a:pt x="270624" y="85336"/>
                  </a:lnTo>
                  <a:lnTo>
                    <a:pt x="275290" y="93254"/>
                  </a:lnTo>
                  <a:lnTo>
                    <a:pt x="280908" y="105550"/>
                  </a:lnTo>
                  <a:lnTo>
                    <a:pt x="281029" y="105817"/>
                  </a:lnTo>
                  <a:lnTo>
                    <a:pt x="281083" y="106049"/>
                  </a:lnTo>
                  <a:lnTo>
                    <a:pt x="285593" y="118902"/>
                  </a:lnTo>
                  <a:lnTo>
                    <a:pt x="285945" y="119982"/>
                  </a:lnTo>
                  <a:lnTo>
                    <a:pt x="288906" y="132273"/>
                  </a:lnTo>
                  <a:lnTo>
                    <a:pt x="290969" y="146096"/>
                  </a:lnTo>
                  <a:lnTo>
                    <a:pt x="291127" y="147007"/>
                  </a:lnTo>
                  <a:lnTo>
                    <a:pt x="291923" y="161685"/>
                  </a:lnTo>
                  <a:lnTo>
                    <a:pt x="291241" y="176363"/>
                  </a:lnTo>
                  <a:lnTo>
                    <a:pt x="289157" y="190544"/>
                  </a:lnTo>
                  <a:lnTo>
                    <a:pt x="289120" y="190797"/>
                  </a:lnTo>
                  <a:lnTo>
                    <a:pt x="289027" y="191354"/>
                  </a:lnTo>
                  <a:lnTo>
                    <a:pt x="288985" y="191618"/>
                  </a:lnTo>
                  <a:lnTo>
                    <a:pt x="285954" y="204293"/>
                  </a:lnTo>
                  <a:lnTo>
                    <a:pt x="283724" y="210725"/>
                  </a:lnTo>
                  <a:lnTo>
                    <a:pt x="281343" y="217779"/>
                  </a:lnTo>
                  <a:lnTo>
                    <a:pt x="277751" y="225630"/>
                  </a:lnTo>
                  <a:lnTo>
                    <a:pt x="275655" y="230295"/>
                  </a:lnTo>
                  <a:lnTo>
                    <a:pt x="270145" y="239853"/>
                  </a:lnTo>
                  <a:lnTo>
                    <a:pt x="268829" y="242243"/>
                  </a:lnTo>
                  <a:lnTo>
                    <a:pt x="261064" y="253052"/>
                  </a:lnTo>
                  <a:lnTo>
                    <a:pt x="260979" y="253280"/>
                  </a:lnTo>
                  <a:lnTo>
                    <a:pt x="252219" y="263520"/>
                  </a:lnTo>
                  <a:lnTo>
                    <a:pt x="242564" y="272752"/>
                  </a:lnTo>
                  <a:lnTo>
                    <a:pt x="242117" y="273080"/>
                  </a:lnTo>
                  <a:lnTo>
                    <a:pt x="237117" y="277060"/>
                  </a:lnTo>
                  <a:lnTo>
                    <a:pt x="232196" y="281042"/>
                  </a:lnTo>
                  <a:lnTo>
                    <a:pt x="231713" y="281362"/>
                  </a:lnTo>
                  <a:lnTo>
                    <a:pt x="231290" y="281611"/>
                  </a:lnTo>
                  <a:lnTo>
                    <a:pt x="220781" y="288211"/>
                  </a:lnTo>
                  <a:lnTo>
                    <a:pt x="219626" y="288870"/>
                  </a:lnTo>
                  <a:lnTo>
                    <a:pt x="208078" y="294696"/>
                  </a:lnTo>
                  <a:lnTo>
                    <a:pt x="245031" y="294696"/>
                  </a:lnTo>
                  <a:lnTo>
                    <a:pt x="254153" y="287528"/>
                  </a:lnTo>
                  <a:lnTo>
                    <a:pt x="254836" y="286959"/>
                  </a:lnTo>
                  <a:lnTo>
                    <a:pt x="265188" y="277060"/>
                  </a:lnTo>
                  <a:lnTo>
                    <a:pt x="265757" y="276377"/>
                  </a:lnTo>
                  <a:lnTo>
                    <a:pt x="275200" y="265568"/>
                  </a:lnTo>
                  <a:lnTo>
                    <a:pt x="298357" y="225630"/>
                  </a:lnTo>
                  <a:lnTo>
                    <a:pt x="298749" y="224834"/>
                  </a:lnTo>
                  <a:lnTo>
                    <a:pt x="303641" y="210725"/>
                  </a:lnTo>
                  <a:lnTo>
                    <a:pt x="303983" y="209815"/>
                  </a:lnTo>
                  <a:lnTo>
                    <a:pt x="307395" y="195137"/>
                  </a:lnTo>
                  <a:lnTo>
                    <a:pt x="307623" y="194340"/>
                  </a:lnTo>
                  <a:lnTo>
                    <a:pt x="309785" y="179093"/>
                  </a:lnTo>
                  <a:lnTo>
                    <a:pt x="309898" y="178183"/>
                  </a:lnTo>
                  <a:lnTo>
                    <a:pt x="310695" y="162595"/>
                  </a:lnTo>
                  <a:lnTo>
                    <a:pt x="310695" y="161685"/>
                  </a:lnTo>
                  <a:lnTo>
                    <a:pt x="309991" y="147917"/>
                  </a:lnTo>
                  <a:lnTo>
                    <a:pt x="309898" y="146096"/>
                  </a:lnTo>
                  <a:lnTo>
                    <a:pt x="309785" y="145186"/>
                  </a:lnTo>
                  <a:lnTo>
                    <a:pt x="307623" y="129939"/>
                  </a:lnTo>
                  <a:lnTo>
                    <a:pt x="307395" y="129143"/>
                  </a:lnTo>
                  <a:lnTo>
                    <a:pt x="303983" y="114465"/>
                  </a:lnTo>
                  <a:lnTo>
                    <a:pt x="303641" y="113555"/>
                  </a:lnTo>
                  <a:lnTo>
                    <a:pt x="298749" y="99559"/>
                  </a:lnTo>
                  <a:lnTo>
                    <a:pt x="298408" y="98763"/>
                  </a:lnTo>
                  <a:lnTo>
                    <a:pt x="275769" y="59508"/>
                  </a:lnTo>
                  <a:lnTo>
                    <a:pt x="245577" y="30038"/>
                  </a:lnTo>
                  <a:lnTo>
                    <a:pt x="208988" y="30038"/>
                  </a:lnTo>
                  <a:lnTo>
                    <a:pt x="208078" y="29697"/>
                  </a:lnTo>
                  <a:close/>
                </a:path>
                <a:path w="311150" h="324485">
                  <a:moveTo>
                    <a:pt x="90356" y="288211"/>
                  </a:moveTo>
                  <a:lnTo>
                    <a:pt x="90216" y="288211"/>
                  </a:lnTo>
                  <a:lnTo>
                    <a:pt x="90626" y="288416"/>
                  </a:lnTo>
                  <a:lnTo>
                    <a:pt x="90356" y="288211"/>
                  </a:lnTo>
                  <a:close/>
                </a:path>
                <a:path w="311150" h="324485">
                  <a:moveTo>
                    <a:pt x="102958" y="29697"/>
                  </a:moveTo>
                  <a:lnTo>
                    <a:pt x="102048" y="30038"/>
                  </a:lnTo>
                  <a:lnTo>
                    <a:pt x="102287" y="30038"/>
                  </a:lnTo>
                  <a:lnTo>
                    <a:pt x="102958" y="29697"/>
                  </a:lnTo>
                  <a:close/>
                </a:path>
                <a:path w="311150" h="324485">
                  <a:moveTo>
                    <a:pt x="238188" y="24918"/>
                  </a:moveTo>
                  <a:lnTo>
                    <a:pt x="195677" y="24918"/>
                  </a:lnTo>
                  <a:lnTo>
                    <a:pt x="208988" y="30038"/>
                  </a:lnTo>
                  <a:lnTo>
                    <a:pt x="245577" y="30038"/>
                  </a:lnTo>
                  <a:lnTo>
                    <a:pt x="243004" y="27990"/>
                  </a:lnTo>
                  <a:lnTo>
                    <a:pt x="242208" y="27421"/>
                  </a:lnTo>
                  <a:lnTo>
                    <a:pt x="238188" y="24918"/>
                  </a:lnTo>
                  <a:close/>
                </a:path>
                <a:path w="311150" h="324485">
                  <a:moveTo>
                    <a:pt x="115824" y="24918"/>
                  </a:moveTo>
                  <a:lnTo>
                    <a:pt x="115472" y="24918"/>
                  </a:lnTo>
                  <a:lnTo>
                    <a:pt x="114577" y="25259"/>
                  </a:lnTo>
                  <a:lnTo>
                    <a:pt x="115824" y="24918"/>
                  </a:lnTo>
                  <a:close/>
                </a:path>
                <a:path w="311150" h="324485">
                  <a:moveTo>
                    <a:pt x="232706" y="21504"/>
                  </a:moveTo>
                  <a:lnTo>
                    <a:pt x="182480" y="21504"/>
                  </a:lnTo>
                  <a:lnTo>
                    <a:pt x="196587" y="25259"/>
                  </a:lnTo>
                  <a:lnTo>
                    <a:pt x="195677" y="24918"/>
                  </a:lnTo>
                  <a:lnTo>
                    <a:pt x="238188" y="24918"/>
                  </a:lnTo>
                  <a:lnTo>
                    <a:pt x="232706" y="21504"/>
                  </a:lnTo>
                  <a:close/>
                </a:path>
                <a:path w="311150" h="324485">
                  <a:moveTo>
                    <a:pt x="128976" y="21504"/>
                  </a:moveTo>
                  <a:lnTo>
                    <a:pt x="128441" y="21504"/>
                  </a:lnTo>
                  <a:lnTo>
                    <a:pt x="127600" y="21732"/>
                  </a:lnTo>
                  <a:lnTo>
                    <a:pt x="128976" y="21504"/>
                  </a:lnTo>
                  <a:close/>
                </a:path>
                <a:path w="311150" h="324485">
                  <a:moveTo>
                    <a:pt x="228160" y="18798"/>
                  </a:moveTo>
                  <a:lnTo>
                    <a:pt x="155407" y="18798"/>
                  </a:lnTo>
                  <a:lnTo>
                    <a:pt x="169966" y="19570"/>
                  </a:lnTo>
                  <a:lnTo>
                    <a:pt x="169665" y="19570"/>
                  </a:lnTo>
                  <a:lnTo>
                    <a:pt x="183390" y="21732"/>
                  </a:lnTo>
                  <a:lnTo>
                    <a:pt x="182480" y="21504"/>
                  </a:lnTo>
                  <a:lnTo>
                    <a:pt x="232706" y="21504"/>
                  </a:lnTo>
                  <a:lnTo>
                    <a:pt x="230148" y="19911"/>
                  </a:lnTo>
                  <a:lnTo>
                    <a:pt x="229636" y="19570"/>
                  </a:lnTo>
                  <a:lnTo>
                    <a:pt x="228160" y="18798"/>
                  </a:lnTo>
                  <a:close/>
                </a:path>
                <a:path w="311150" h="324485">
                  <a:moveTo>
                    <a:pt x="155859" y="0"/>
                  </a:moveTo>
                  <a:lnTo>
                    <a:pt x="154835" y="0"/>
                  </a:lnTo>
                  <a:lnTo>
                    <a:pt x="137933" y="910"/>
                  </a:lnTo>
                  <a:lnTo>
                    <a:pt x="173021" y="910"/>
                  </a:lnTo>
                  <a:lnTo>
                    <a:pt x="155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154323" y="4635432"/>
              <a:ext cx="109215" cy="121178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8005858" y="4198507"/>
              <a:ext cx="311150" cy="325755"/>
            </a:xfrm>
            <a:custGeom>
              <a:avLst/>
              <a:gdLst/>
              <a:ahLst/>
              <a:cxnLst/>
              <a:rect l="l" t="t" r="r" b="b"/>
              <a:pathLst>
                <a:path w="311150" h="325754">
                  <a:moveTo>
                    <a:pt x="170649" y="324394"/>
                  </a:moveTo>
                  <a:lnTo>
                    <a:pt x="139932" y="324394"/>
                  </a:lnTo>
                  <a:lnTo>
                    <a:pt x="154835" y="325190"/>
                  </a:lnTo>
                  <a:lnTo>
                    <a:pt x="155859" y="325190"/>
                  </a:lnTo>
                  <a:lnTo>
                    <a:pt x="170649" y="324394"/>
                  </a:lnTo>
                  <a:close/>
                </a:path>
                <a:path w="311150" h="325754">
                  <a:moveTo>
                    <a:pt x="187031" y="3299"/>
                  </a:moveTo>
                  <a:lnTo>
                    <a:pt x="123549" y="3299"/>
                  </a:lnTo>
                  <a:lnTo>
                    <a:pt x="109556" y="7054"/>
                  </a:lnTo>
                  <a:lnTo>
                    <a:pt x="108760" y="7395"/>
                  </a:lnTo>
                  <a:lnTo>
                    <a:pt x="95335" y="12516"/>
                  </a:lnTo>
                  <a:lnTo>
                    <a:pt x="56769" y="36751"/>
                  </a:lnTo>
                  <a:lnTo>
                    <a:pt x="56086" y="37434"/>
                  </a:lnTo>
                  <a:lnTo>
                    <a:pt x="45733" y="47333"/>
                  </a:lnTo>
                  <a:lnTo>
                    <a:pt x="18885" y="84426"/>
                  </a:lnTo>
                  <a:lnTo>
                    <a:pt x="3185" y="129143"/>
                  </a:lnTo>
                  <a:lnTo>
                    <a:pt x="3071" y="130053"/>
                  </a:lnTo>
                  <a:lnTo>
                    <a:pt x="796" y="145186"/>
                  </a:lnTo>
                  <a:lnTo>
                    <a:pt x="682" y="146096"/>
                  </a:lnTo>
                  <a:lnTo>
                    <a:pt x="0" y="161685"/>
                  </a:lnTo>
                  <a:lnTo>
                    <a:pt x="0" y="162595"/>
                  </a:lnTo>
                  <a:lnTo>
                    <a:pt x="587" y="176100"/>
                  </a:lnTo>
                  <a:lnTo>
                    <a:pt x="682" y="178297"/>
                  </a:lnTo>
                  <a:lnTo>
                    <a:pt x="11945" y="224948"/>
                  </a:lnTo>
                  <a:lnTo>
                    <a:pt x="35153" y="265227"/>
                  </a:lnTo>
                  <a:lnTo>
                    <a:pt x="68032" y="296858"/>
                  </a:lnTo>
                  <a:lnTo>
                    <a:pt x="94425" y="311991"/>
                  </a:lnTo>
                  <a:lnTo>
                    <a:pt x="95222" y="312446"/>
                  </a:lnTo>
                  <a:lnTo>
                    <a:pt x="108646" y="317680"/>
                  </a:lnTo>
                  <a:lnTo>
                    <a:pt x="109556" y="317908"/>
                  </a:lnTo>
                  <a:lnTo>
                    <a:pt x="123549" y="321663"/>
                  </a:lnTo>
                  <a:lnTo>
                    <a:pt x="124460" y="321890"/>
                  </a:lnTo>
                  <a:lnTo>
                    <a:pt x="139596" y="324394"/>
                  </a:lnTo>
                  <a:lnTo>
                    <a:pt x="170985" y="324394"/>
                  </a:lnTo>
                  <a:lnTo>
                    <a:pt x="186121" y="321890"/>
                  </a:lnTo>
                  <a:lnTo>
                    <a:pt x="187031" y="321663"/>
                  </a:lnTo>
                  <a:lnTo>
                    <a:pt x="201024" y="317908"/>
                  </a:lnTo>
                  <a:lnTo>
                    <a:pt x="201934" y="317680"/>
                  </a:lnTo>
                  <a:lnTo>
                    <a:pt x="215359" y="312446"/>
                  </a:lnTo>
                  <a:lnTo>
                    <a:pt x="227140" y="306416"/>
                  </a:lnTo>
                  <a:lnTo>
                    <a:pt x="155859" y="306416"/>
                  </a:lnTo>
                  <a:lnTo>
                    <a:pt x="143085" y="305733"/>
                  </a:lnTo>
                  <a:lnTo>
                    <a:pt x="141980" y="305733"/>
                  </a:lnTo>
                  <a:lnTo>
                    <a:pt x="128907" y="303571"/>
                  </a:lnTo>
                  <a:lnTo>
                    <a:pt x="128441" y="303571"/>
                  </a:lnTo>
                  <a:lnTo>
                    <a:pt x="115824" y="300158"/>
                  </a:lnTo>
                  <a:lnTo>
                    <a:pt x="115472" y="300158"/>
                  </a:lnTo>
                  <a:lnTo>
                    <a:pt x="103076" y="295325"/>
                  </a:lnTo>
                  <a:lnTo>
                    <a:pt x="90164" y="288815"/>
                  </a:lnTo>
                  <a:lnTo>
                    <a:pt x="89880" y="288591"/>
                  </a:lnTo>
                  <a:lnTo>
                    <a:pt x="79739" y="282180"/>
                  </a:lnTo>
                  <a:lnTo>
                    <a:pt x="79172" y="281849"/>
                  </a:lnTo>
                  <a:lnTo>
                    <a:pt x="78839" y="281611"/>
                  </a:lnTo>
                  <a:lnTo>
                    <a:pt x="78603" y="281367"/>
                  </a:lnTo>
                  <a:lnTo>
                    <a:pt x="69095" y="273874"/>
                  </a:lnTo>
                  <a:lnTo>
                    <a:pt x="41978" y="242470"/>
                  </a:lnTo>
                  <a:lnTo>
                    <a:pt x="29249" y="217422"/>
                  </a:lnTo>
                  <a:lnTo>
                    <a:pt x="24913" y="205025"/>
                  </a:lnTo>
                  <a:lnTo>
                    <a:pt x="18703" y="162595"/>
                  </a:lnTo>
                  <a:lnTo>
                    <a:pt x="18657" y="161685"/>
                  </a:lnTo>
                  <a:lnTo>
                    <a:pt x="19386" y="148319"/>
                  </a:lnTo>
                  <a:lnTo>
                    <a:pt x="19454" y="147007"/>
                  </a:lnTo>
                  <a:lnTo>
                    <a:pt x="19610" y="146096"/>
                  </a:lnTo>
                  <a:lnTo>
                    <a:pt x="21464" y="133602"/>
                  </a:lnTo>
                  <a:lnTo>
                    <a:pt x="21554" y="132997"/>
                  </a:lnTo>
                  <a:lnTo>
                    <a:pt x="21661" y="132477"/>
                  </a:lnTo>
                  <a:lnTo>
                    <a:pt x="24802" y="119813"/>
                  </a:lnTo>
                  <a:lnTo>
                    <a:pt x="29416" y="106500"/>
                  </a:lnTo>
                  <a:lnTo>
                    <a:pt x="29481" y="106219"/>
                  </a:lnTo>
                  <a:lnTo>
                    <a:pt x="49750" y="71227"/>
                  </a:lnTo>
                  <a:lnTo>
                    <a:pt x="79636" y="42782"/>
                  </a:lnTo>
                  <a:lnTo>
                    <a:pt x="102281" y="30038"/>
                  </a:lnTo>
                  <a:lnTo>
                    <a:pt x="102048" y="30038"/>
                  </a:lnTo>
                  <a:lnTo>
                    <a:pt x="114255" y="25342"/>
                  </a:lnTo>
                  <a:lnTo>
                    <a:pt x="114058" y="25342"/>
                  </a:lnTo>
                  <a:lnTo>
                    <a:pt x="115390" y="25035"/>
                  </a:lnTo>
                  <a:lnTo>
                    <a:pt x="127600" y="21732"/>
                  </a:lnTo>
                  <a:lnTo>
                    <a:pt x="127418" y="21732"/>
                  </a:lnTo>
                  <a:lnTo>
                    <a:pt x="128441" y="21504"/>
                  </a:lnTo>
                  <a:lnTo>
                    <a:pt x="128804" y="21504"/>
                  </a:lnTo>
                  <a:lnTo>
                    <a:pt x="141286" y="19456"/>
                  </a:lnTo>
                  <a:lnTo>
                    <a:pt x="140956" y="19456"/>
                  </a:lnTo>
                  <a:lnTo>
                    <a:pt x="155345" y="18797"/>
                  </a:lnTo>
                  <a:lnTo>
                    <a:pt x="227611" y="18797"/>
                  </a:lnTo>
                  <a:lnTo>
                    <a:pt x="215359" y="12516"/>
                  </a:lnTo>
                  <a:lnTo>
                    <a:pt x="201024" y="7054"/>
                  </a:lnTo>
                  <a:lnTo>
                    <a:pt x="187031" y="3299"/>
                  </a:lnTo>
                  <a:close/>
                </a:path>
                <a:path w="311150" h="325754">
                  <a:moveTo>
                    <a:pt x="182932" y="303373"/>
                  </a:moveTo>
                  <a:lnTo>
                    <a:pt x="168601" y="305733"/>
                  </a:lnTo>
                  <a:lnTo>
                    <a:pt x="167512" y="305733"/>
                  </a:lnTo>
                  <a:lnTo>
                    <a:pt x="154835" y="306416"/>
                  </a:lnTo>
                  <a:lnTo>
                    <a:pt x="227140" y="306416"/>
                  </a:lnTo>
                  <a:lnTo>
                    <a:pt x="229807" y="305051"/>
                  </a:lnTo>
                  <a:lnTo>
                    <a:pt x="232087" y="303571"/>
                  </a:lnTo>
                  <a:lnTo>
                    <a:pt x="182139" y="303571"/>
                  </a:lnTo>
                  <a:lnTo>
                    <a:pt x="182932" y="303373"/>
                  </a:lnTo>
                  <a:close/>
                </a:path>
                <a:path w="311150" h="325754">
                  <a:moveTo>
                    <a:pt x="127709" y="303373"/>
                  </a:moveTo>
                  <a:lnTo>
                    <a:pt x="128441" y="303571"/>
                  </a:lnTo>
                  <a:lnTo>
                    <a:pt x="128907" y="303571"/>
                  </a:lnTo>
                  <a:lnTo>
                    <a:pt x="127709" y="303373"/>
                  </a:lnTo>
                  <a:close/>
                </a:path>
                <a:path w="311150" h="325754">
                  <a:moveTo>
                    <a:pt x="244890" y="294924"/>
                  </a:moveTo>
                  <a:lnTo>
                    <a:pt x="208533" y="294924"/>
                  </a:lnTo>
                  <a:lnTo>
                    <a:pt x="195222" y="300158"/>
                  </a:lnTo>
                  <a:lnTo>
                    <a:pt x="194860" y="300158"/>
                  </a:lnTo>
                  <a:lnTo>
                    <a:pt x="182139" y="303571"/>
                  </a:lnTo>
                  <a:lnTo>
                    <a:pt x="232087" y="303571"/>
                  </a:lnTo>
                  <a:lnTo>
                    <a:pt x="237349" y="300158"/>
                  </a:lnTo>
                  <a:lnTo>
                    <a:pt x="195222" y="300158"/>
                  </a:lnTo>
                  <a:lnTo>
                    <a:pt x="196013" y="299861"/>
                  </a:lnTo>
                  <a:lnTo>
                    <a:pt x="237806" y="299861"/>
                  </a:lnTo>
                  <a:lnTo>
                    <a:pt x="242435" y="296858"/>
                  </a:lnTo>
                  <a:lnTo>
                    <a:pt x="244890" y="294924"/>
                  </a:lnTo>
                  <a:close/>
                </a:path>
                <a:path w="311150" h="325754">
                  <a:moveTo>
                    <a:pt x="114727" y="299861"/>
                  </a:moveTo>
                  <a:lnTo>
                    <a:pt x="115472" y="300158"/>
                  </a:lnTo>
                  <a:lnTo>
                    <a:pt x="115824" y="300158"/>
                  </a:lnTo>
                  <a:lnTo>
                    <a:pt x="114727" y="299861"/>
                  </a:lnTo>
                  <a:close/>
                </a:path>
                <a:path w="311150" h="325754">
                  <a:moveTo>
                    <a:pt x="251866" y="263875"/>
                  </a:moveTo>
                  <a:lnTo>
                    <a:pt x="242089" y="273305"/>
                  </a:lnTo>
                  <a:lnTo>
                    <a:pt x="231833" y="281367"/>
                  </a:lnTo>
                  <a:lnTo>
                    <a:pt x="231488" y="281611"/>
                  </a:lnTo>
                  <a:lnTo>
                    <a:pt x="231091" y="281849"/>
                  </a:lnTo>
                  <a:lnTo>
                    <a:pt x="220387" y="288815"/>
                  </a:lnTo>
                  <a:lnTo>
                    <a:pt x="219993" y="288971"/>
                  </a:lnTo>
                  <a:lnTo>
                    <a:pt x="207621" y="295325"/>
                  </a:lnTo>
                  <a:lnTo>
                    <a:pt x="208533" y="294924"/>
                  </a:lnTo>
                  <a:lnTo>
                    <a:pt x="244890" y="294924"/>
                  </a:lnTo>
                  <a:lnTo>
                    <a:pt x="253698" y="287983"/>
                  </a:lnTo>
                  <a:lnTo>
                    <a:pt x="254494" y="287414"/>
                  </a:lnTo>
                  <a:lnTo>
                    <a:pt x="264847" y="277401"/>
                  </a:lnTo>
                  <a:lnTo>
                    <a:pt x="265416" y="276833"/>
                  </a:lnTo>
                  <a:lnTo>
                    <a:pt x="274761" y="265909"/>
                  </a:lnTo>
                  <a:lnTo>
                    <a:pt x="275427" y="265227"/>
                  </a:lnTo>
                  <a:lnTo>
                    <a:pt x="275913" y="264544"/>
                  </a:lnTo>
                  <a:lnTo>
                    <a:pt x="251309" y="264544"/>
                  </a:lnTo>
                  <a:lnTo>
                    <a:pt x="251866" y="263875"/>
                  </a:lnTo>
                  <a:close/>
                </a:path>
                <a:path w="311150" h="325754">
                  <a:moveTo>
                    <a:pt x="309831" y="147007"/>
                  </a:moveTo>
                  <a:lnTo>
                    <a:pt x="291127" y="147007"/>
                  </a:lnTo>
                  <a:lnTo>
                    <a:pt x="291810" y="161685"/>
                  </a:lnTo>
                  <a:lnTo>
                    <a:pt x="291183" y="176100"/>
                  </a:lnTo>
                  <a:lnTo>
                    <a:pt x="291166" y="176478"/>
                  </a:lnTo>
                  <a:lnTo>
                    <a:pt x="291032" y="177162"/>
                  </a:lnTo>
                  <a:lnTo>
                    <a:pt x="289116" y="190658"/>
                  </a:lnTo>
                  <a:lnTo>
                    <a:pt x="285780" y="204694"/>
                  </a:lnTo>
                  <a:lnTo>
                    <a:pt x="281161" y="217909"/>
                  </a:lnTo>
                  <a:lnTo>
                    <a:pt x="280849" y="218475"/>
                  </a:lnTo>
                  <a:lnTo>
                    <a:pt x="274972" y="231319"/>
                  </a:lnTo>
                  <a:lnTo>
                    <a:pt x="268601" y="242470"/>
                  </a:lnTo>
                  <a:lnTo>
                    <a:pt x="260821" y="253406"/>
                  </a:lnTo>
                  <a:lnTo>
                    <a:pt x="251309" y="264544"/>
                  </a:lnTo>
                  <a:lnTo>
                    <a:pt x="275913" y="264544"/>
                  </a:lnTo>
                  <a:lnTo>
                    <a:pt x="283837" y="253406"/>
                  </a:lnTo>
                  <a:lnTo>
                    <a:pt x="291696" y="239967"/>
                  </a:lnTo>
                  <a:lnTo>
                    <a:pt x="292037" y="239170"/>
                  </a:lnTo>
                  <a:lnTo>
                    <a:pt x="298180" y="225744"/>
                  </a:lnTo>
                  <a:lnTo>
                    <a:pt x="309785" y="179093"/>
                  </a:lnTo>
                  <a:lnTo>
                    <a:pt x="309896" y="176100"/>
                  </a:lnTo>
                  <a:lnTo>
                    <a:pt x="310581" y="162595"/>
                  </a:lnTo>
                  <a:lnTo>
                    <a:pt x="310581" y="161685"/>
                  </a:lnTo>
                  <a:lnTo>
                    <a:pt x="309898" y="148319"/>
                  </a:lnTo>
                  <a:lnTo>
                    <a:pt x="309831" y="147007"/>
                  </a:lnTo>
                  <a:close/>
                </a:path>
                <a:path w="311150" h="325754">
                  <a:moveTo>
                    <a:pt x="207737" y="29697"/>
                  </a:moveTo>
                  <a:lnTo>
                    <a:pt x="241525" y="50974"/>
                  </a:lnTo>
                  <a:lnTo>
                    <a:pt x="268146" y="81468"/>
                  </a:lnTo>
                  <a:lnTo>
                    <a:pt x="285771" y="119813"/>
                  </a:lnTo>
                  <a:lnTo>
                    <a:pt x="290997" y="147007"/>
                  </a:lnTo>
                  <a:lnTo>
                    <a:pt x="291030" y="147239"/>
                  </a:lnTo>
                  <a:lnTo>
                    <a:pt x="291127" y="147007"/>
                  </a:lnTo>
                  <a:lnTo>
                    <a:pt x="309831" y="147007"/>
                  </a:lnTo>
                  <a:lnTo>
                    <a:pt x="309785" y="145186"/>
                  </a:lnTo>
                  <a:lnTo>
                    <a:pt x="307509" y="130053"/>
                  </a:lnTo>
                  <a:lnTo>
                    <a:pt x="307395" y="129143"/>
                  </a:lnTo>
                  <a:lnTo>
                    <a:pt x="303527" y="113555"/>
                  </a:lnTo>
                  <a:lnTo>
                    <a:pt x="298522" y="99559"/>
                  </a:lnTo>
                  <a:lnTo>
                    <a:pt x="298180" y="98649"/>
                  </a:lnTo>
                  <a:lnTo>
                    <a:pt x="292037" y="85336"/>
                  </a:lnTo>
                  <a:lnTo>
                    <a:pt x="291696" y="84426"/>
                  </a:lnTo>
                  <a:lnTo>
                    <a:pt x="265530" y="47902"/>
                  </a:lnTo>
                  <a:lnTo>
                    <a:pt x="253698" y="36751"/>
                  </a:lnTo>
                  <a:lnTo>
                    <a:pt x="245068" y="30038"/>
                  </a:lnTo>
                  <a:lnTo>
                    <a:pt x="208647" y="30038"/>
                  </a:lnTo>
                  <a:lnTo>
                    <a:pt x="207737" y="29697"/>
                  </a:lnTo>
                  <a:close/>
                </a:path>
                <a:path w="311150" h="325754">
                  <a:moveTo>
                    <a:pt x="102957" y="29697"/>
                  </a:moveTo>
                  <a:lnTo>
                    <a:pt x="102048" y="30038"/>
                  </a:lnTo>
                  <a:lnTo>
                    <a:pt x="102281" y="30038"/>
                  </a:lnTo>
                  <a:lnTo>
                    <a:pt x="102957" y="29697"/>
                  </a:lnTo>
                  <a:close/>
                </a:path>
                <a:path w="311150" h="325754">
                  <a:moveTo>
                    <a:pt x="237978" y="25035"/>
                  </a:moveTo>
                  <a:lnTo>
                    <a:pt x="195535" y="25035"/>
                  </a:lnTo>
                  <a:lnTo>
                    <a:pt x="208647" y="30038"/>
                  </a:lnTo>
                  <a:lnTo>
                    <a:pt x="245068" y="30038"/>
                  </a:lnTo>
                  <a:lnTo>
                    <a:pt x="242435" y="27990"/>
                  </a:lnTo>
                  <a:lnTo>
                    <a:pt x="241752" y="27421"/>
                  </a:lnTo>
                  <a:lnTo>
                    <a:pt x="237978" y="25035"/>
                  </a:lnTo>
                  <a:close/>
                </a:path>
                <a:path w="311150" h="325754">
                  <a:moveTo>
                    <a:pt x="115390" y="25035"/>
                  </a:moveTo>
                  <a:lnTo>
                    <a:pt x="114058" y="25342"/>
                  </a:lnTo>
                  <a:lnTo>
                    <a:pt x="114255" y="25342"/>
                  </a:lnTo>
                  <a:lnTo>
                    <a:pt x="115390" y="25035"/>
                  </a:lnTo>
                  <a:close/>
                </a:path>
                <a:path w="311150" h="325754">
                  <a:moveTo>
                    <a:pt x="232393" y="21504"/>
                  </a:moveTo>
                  <a:lnTo>
                    <a:pt x="182139" y="21504"/>
                  </a:lnTo>
                  <a:lnTo>
                    <a:pt x="196441" y="25342"/>
                  </a:lnTo>
                  <a:lnTo>
                    <a:pt x="195530" y="25035"/>
                  </a:lnTo>
                  <a:lnTo>
                    <a:pt x="237978" y="25035"/>
                  </a:lnTo>
                  <a:lnTo>
                    <a:pt x="232393" y="21504"/>
                  </a:lnTo>
                  <a:close/>
                </a:path>
                <a:path w="311150" h="325754">
                  <a:moveTo>
                    <a:pt x="128441" y="21504"/>
                  </a:moveTo>
                  <a:lnTo>
                    <a:pt x="127418" y="21732"/>
                  </a:lnTo>
                  <a:lnTo>
                    <a:pt x="127600" y="21732"/>
                  </a:lnTo>
                  <a:lnTo>
                    <a:pt x="128441" y="21504"/>
                  </a:lnTo>
                  <a:close/>
                </a:path>
                <a:path w="311150" h="325754">
                  <a:moveTo>
                    <a:pt x="128804" y="21504"/>
                  </a:moveTo>
                  <a:lnTo>
                    <a:pt x="128441" y="21504"/>
                  </a:lnTo>
                  <a:lnTo>
                    <a:pt x="127600" y="21732"/>
                  </a:lnTo>
                  <a:lnTo>
                    <a:pt x="127418" y="21732"/>
                  </a:lnTo>
                  <a:lnTo>
                    <a:pt x="128804" y="21504"/>
                  </a:lnTo>
                  <a:close/>
                </a:path>
                <a:path w="311150" h="325754">
                  <a:moveTo>
                    <a:pt x="227611" y="18797"/>
                  </a:moveTo>
                  <a:lnTo>
                    <a:pt x="155345" y="18797"/>
                  </a:lnTo>
                  <a:lnTo>
                    <a:pt x="169625" y="19456"/>
                  </a:lnTo>
                  <a:lnTo>
                    <a:pt x="169397" y="19456"/>
                  </a:lnTo>
                  <a:lnTo>
                    <a:pt x="183049" y="21732"/>
                  </a:lnTo>
                  <a:lnTo>
                    <a:pt x="182139" y="21504"/>
                  </a:lnTo>
                  <a:lnTo>
                    <a:pt x="232393" y="21504"/>
                  </a:lnTo>
                  <a:lnTo>
                    <a:pt x="229693" y="19798"/>
                  </a:lnTo>
                  <a:lnTo>
                    <a:pt x="228897" y="19456"/>
                  </a:lnTo>
                  <a:lnTo>
                    <a:pt x="227611" y="18797"/>
                  </a:lnTo>
                  <a:close/>
                </a:path>
                <a:path w="311150" h="325754">
                  <a:moveTo>
                    <a:pt x="171673" y="796"/>
                  </a:moveTo>
                  <a:lnTo>
                    <a:pt x="139022" y="796"/>
                  </a:lnTo>
                  <a:lnTo>
                    <a:pt x="123766" y="3299"/>
                  </a:lnTo>
                  <a:lnTo>
                    <a:pt x="186809" y="3299"/>
                  </a:lnTo>
                  <a:lnTo>
                    <a:pt x="171673" y="796"/>
                  </a:lnTo>
                  <a:close/>
                </a:path>
                <a:path w="311150" h="325754">
                  <a:moveTo>
                    <a:pt x="155859" y="0"/>
                  </a:moveTo>
                  <a:lnTo>
                    <a:pt x="154835" y="0"/>
                  </a:lnTo>
                  <a:lnTo>
                    <a:pt x="137448" y="796"/>
                  </a:lnTo>
                  <a:lnTo>
                    <a:pt x="173114" y="796"/>
                  </a:lnTo>
                  <a:lnTo>
                    <a:pt x="155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8154323" y="4253123"/>
              <a:ext cx="110011" cy="120268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8009271" y="3815173"/>
              <a:ext cx="311150" cy="325755"/>
            </a:xfrm>
            <a:custGeom>
              <a:avLst/>
              <a:gdLst/>
              <a:ahLst/>
              <a:cxnLst/>
              <a:rect l="l" t="t" r="r" b="b"/>
              <a:pathLst>
                <a:path w="311150" h="325754">
                  <a:moveTo>
                    <a:pt x="170762" y="324507"/>
                  </a:moveTo>
                  <a:lnTo>
                    <a:pt x="139932" y="324507"/>
                  </a:lnTo>
                  <a:lnTo>
                    <a:pt x="154835" y="325304"/>
                  </a:lnTo>
                  <a:lnTo>
                    <a:pt x="155745" y="325304"/>
                  </a:lnTo>
                  <a:lnTo>
                    <a:pt x="170762" y="324507"/>
                  </a:lnTo>
                  <a:close/>
                </a:path>
                <a:path w="311150" h="325754">
                  <a:moveTo>
                    <a:pt x="171786" y="910"/>
                  </a:moveTo>
                  <a:lnTo>
                    <a:pt x="139022" y="910"/>
                  </a:lnTo>
                  <a:lnTo>
                    <a:pt x="124460" y="3185"/>
                  </a:lnTo>
                  <a:lnTo>
                    <a:pt x="123549" y="3413"/>
                  </a:lnTo>
                  <a:lnTo>
                    <a:pt x="109556" y="7168"/>
                  </a:lnTo>
                  <a:lnTo>
                    <a:pt x="108760" y="7509"/>
                  </a:lnTo>
                  <a:lnTo>
                    <a:pt x="94425" y="12971"/>
                  </a:lnTo>
                  <a:lnTo>
                    <a:pt x="82875" y="18798"/>
                  </a:lnTo>
                  <a:lnTo>
                    <a:pt x="81399" y="19570"/>
                  </a:lnTo>
                  <a:lnTo>
                    <a:pt x="80887" y="19911"/>
                  </a:lnTo>
                  <a:lnTo>
                    <a:pt x="68828" y="27535"/>
                  </a:lnTo>
                  <a:lnTo>
                    <a:pt x="45165" y="48016"/>
                  </a:lnTo>
                  <a:lnTo>
                    <a:pt x="35722" y="58825"/>
                  </a:lnTo>
                  <a:lnTo>
                    <a:pt x="12237" y="98877"/>
                  </a:lnTo>
                  <a:lnTo>
                    <a:pt x="796" y="145300"/>
                  </a:lnTo>
                  <a:lnTo>
                    <a:pt x="0" y="161798"/>
                  </a:lnTo>
                  <a:lnTo>
                    <a:pt x="0" y="162709"/>
                  </a:lnTo>
                  <a:lnTo>
                    <a:pt x="592" y="176234"/>
                  </a:lnTo>
                  <a:lnTo>
                    <a:pt x="682" y="178297"/>
                  </a:lnTo>
                  <a:lnTo>
                    <a:pt x="796" y="179207"/>
                  </a:lnTo>
                  <a:lnTo>
                    <a:pt x="3071" y="194454"/>
                  </a:lnTo>
                  <a:lnTo>
                    <a:pt x="3185" y="195364"/>
                  </a:lnTo>
                  <a:lnTo>
                    <a:pt x="18430" y="239284"/>
                  </a:lnTo>
                  <a:lnTo>
                    <a:pt x="18885" y="239967"/>
                  </a:lnTo>
                  <a:lnTo>
                    <a:pt x="26166" y="252711"/>
                  </a:lnTo>
                  <a:lnTo>
                    <a:pt x="35153" y="265227"/>
                  </a:lnTo>
                  <a:lnTo>
                    <a:pt x="35722" y="265909"/>
                  </a:lnTo>
                  <a:lnTo>
                    <a:pt x="45165" y="276833"/>
                  </a:lnTo>
                  <a:lnTo>
                    <a:pt x="45733" y="277515"/>
                  </a:lnTo>
                  <a:lnTo>
                    <a:pt x="56086" y="287414"/>
                  </a:lnTo>
                  <a:lnTo>
                    <a:pt x="56769" y="288097"/>
                  </a:lnTo>
                  <a:lnTo>
                    <a:pt x="68032" y="296972"/>
                  </a:lnTo>
                  <a:lnTo>
                    <a:pt x="68828" y="297541"/>
                  </a:lnTo>
                  <a:lnTo>
                    <a:pt x="80773" y="305164"/>
                  </a:lnTo>
                  <a:lnTo>
                    <a:pt x="82021" y="305847"/>
                  </a:lnTo>
                  <a:lnTo>
                    <a:pt x="94425" y="312105"/>
                  </a:lnTo>
                  <a:lnTo>
                    <a:pt x="95222" y="312560"/>
                  </a:lnTo>
                  <a:lnTo>
                    <a:pt x="109556" y="318022"/>
                  </a:lnTo>
                  <a:lnTo>
                    <a:pt x="123549" y="321777"/>
                  </a:lnTo>
                  <a:lnTo>
                    <a:pt x="124460" y="322004"/>
                  </a:lnTo>
                  <a:lnTo>
                    <a:pt x="139596" y="324507"/>
                  </a:lnTo>
                  <a:lnTo>
                    <a:pt x="171212" y="324507"/>
                  </a:lnTo>
                  <a:lnTo>
                    <a:pt x="215700" y="312560"/>
                  </a:lnTo>
                  <a:lnTo>
                    <a:pt x="227562" y="306530"/>
                  </a:lnTo>
                  <a:lnTo>
                    <a:pt x="155745" y="306530"/>
                  </a:lnTo>
                  <a:lnTo>
                    <a:pt x="143068" y="305847"/>
                  </a:lnTo>
                  <a:lnTo>
                    <a:pt x="141980" y="305847"/>
                  </a:lnTo>
                  <a:lnTo>
                    <a:pt x="128907" y="303685"/>
                  </a:lnTo>
                  <a:lnTo>
                    <a:pt x="128441" y="303685"/>
                  </a:lnTo>
                  <a:lnTo>
                    <a:pt x="114448" y="299930"/>
                  </a:lnTo>
                  <a:lnTo>
                    <a:pt x="114875" y="299930"/>
                  </a:lnTo>
                  <a:lnTo>
                    <a:pt x="103005" y="295403"/>
                  </a:lnTo>
                  <a:lnTo>
                    <a:pt x="102679" y="295238"/>
                  </a:lnTo>
                  <a:lnTo>
                    <a:pt x="102048" y="295038"/>
                  </a:lnTo>
                  <a:lnTo>
                    <a:pt x="102281" y="295038"/>
                  </a:lnTo>
                  <a:lnTo>
                    <a:pt x="90102" y="288893"/>
                  </a:lnTo>
                  <a:lnTo>
                    <a:pt x="88926" y="288097"/>
                  </a:lnTo>
                  <a:lnTo>
                    <a:pt x="79946" y="282425"/>
                  </a:lnTo>
                  <a:lnTo>
                    <a:pt x="79212" y="281868"/>
                  </a:lnTo>
                  <a:lnTo>
                    <a:pt x="78923" y="281619"/>
                  </a:lnTo>
                  <a:lnTo>
                    <a:pt x="69239" y="273988"/>
                  </a:lnTo>
                  <a:lnTo>
                    <a:pt x="69056" y="273988"/>
                  </a:lnTo>
                  <a:lnTo>
                    <a:pt x="59515" y="264658"/>
                  </a:lnTo>
                  <a:lnTo>
                    <a:pt x="58888" y="263975"/>
                  </a:lnTo>
                  <a:lnTo>
                    <a:pt x="49933" y="253746"/>
                  </a:lnTo>
                  <a:lnTo>
                    <a:pt x="49254" y="252711"/>
                  </a:lnTo>
                  <a:lnTo>
                    <a:pt x="41978" y="242584"/>
                  </a:lnTo>
                  <a:lnTo>
                    <a:pt x="35158" y="230646"/>
                  </a:lnTo>
                  <a:lnTo>
                    <a:pt x="35037" y="230433"/>
                  </a:lnTo>
                  <a:lnTo>
                    <a:pt x="29351" y="218007"/>
                  </a:lnTo>
                  <a:lnTo>
                    <a:pt x="26970" y="210952"/>
                  </a:lnTo>
                  <a:lnTo>
                    <a:pt x="24807" y="204712"/>
                  </a:lnTo>
                  <a:lnTo>
                    <a:pt x="21418" y="191049"/>
                  </a:lnTo>
                  <a:lnTo>
                    <a:pt x="19459" y="177387"/>
                  </a:lnTo>
                  <a:lnTo>
                    <a:pt x="18704" y="162709"/>
                  </a:lnTo>
                  <a:lnTo>
                    <a:pt x="18657" y="161798"/>
                  </a:lnTo>
                  <a:lnTo>
                    <a:pt x="19386" y="148437"/>
                  </a:lnTo>
                  <a:lnTo>
                    <a:pt x="19451" y="147138"/>
                  </a:lnTo>
                  <a:lnTo>
                    <a:pt x="19611" y="146210"/>
                  </a:lnTo>
                  <a:lnTo>
                    <a:pt x="21607" y="132808"/>
                  </a:lnTo>
                  <a:lnTo>
                    <a:pt x="24795" y="119954"/>
                  </a:lnTo>
                  <a:lnTo>
                    <a:pt x="29620" y="106026"/>
                  </a:lnTo>
                  <a:lnTo>
                    <a:pt x="29692" y="105817"/>
                  </a:lnTo>
                  <a:lnTo>
                    <a:pt x="35495" y="93187"/>
                  </a:lnTo>
                  <a:lnTo>
                    <a:pt x="40103" y="85450"/>
                  </a:lnTo>
                  <a:lnTo>
                    <a:pt x="41915" y="82354"/>
                  </a:lnTo>
                  <a:lnTo>
                    <a:pt x="42380" y="81701"/>
                  </a:lnTo>
                  <a:lnTo>
                    <a:pt x="42434" y="81468"/>
                  </a:lnTo>
                  <a:lnTo>
                    <a:pt x="50277" y="70601"/>
                  </a:lnTo>
                  <a:lnTo>
                    <a:pt x="79428" y="43014"/>
                  </a:lnTo>
                  <a:lnTo>
                    <a:pt x="102958" y="29697"/>
                  </a:lnTo>
                  <a:lnTo>
                    <a:pt x="103231" y="29697"/>
                  </a:lnTo>
                  <a:lnTo>
                    <a:pt x="115358" y="25032"/>
                  </a:lnTo>
                  <a:lnTo>
                    <a:pt x="115720" y="25032"/>
                  </a:lnTo>
                  <a:lnTo>
                    <a:pt x="128017" y="21732"/>
                  </a:lnTo>
                  <a:lnTo>
                    <a:pt x="127418" y="21732"/>
                  </a:lnTo>
                  <a:lnTo>
                    <a:pt x="141251" y="19570"/>
                  </a:lnTo>
                  <a:lnTo>
                    <a:pt x="140956" y="19570"/>
                  </a:lnTo>
                  <a:lnTo>
                    <a:pt x="155294" y="18798"/>
                  </a:lnTo>
                  <a:lnTo>
                    <a:pt x="228058" y="18798"/>
                  </a:lnTo>
                  <a:lnTo>
                    <a:pt x="216610" y="12971"/>
                  </a:lnTo>
                  <a:lnTo>
                    <a:pt x="201365" y="7168"/>
                  </a:lnTo>
                  <a:lnTo>
                    <a:pt x="187258" y="3413"/>
                  </a:lnTo>
                  <a:lnTo>
                    <a:pt x="186348" y="3185"/>
                  </a:lnTo>
                  <a:lnTo>
                    <a:pt x="171786" y="910"/>
                  </a:lnTo>
                  <a:close/>
                </a:path>
                <a:path w="311150" h="325754">
                  <a:moveTo>
                    <a:pt x="183170" y="303484"/>
                  </a:moveTo>
                  <a:lnTo>
                    <a:pt x="168828" y="305847"/>
                  </a:lnTo>
                  <a:lnTo>
                    <a:pt x="167707" y="305847"/>
                  </a:lnTo>
                  <a:lnTo>
                    <a:pt x="154835" y="306530"/>
                  </a:lnTo>
                  <a:lnTo>
                    <a:pt x="227562" y="306530"/>
                  </a:lnTo>
                  <a:lnTo>
                    <a:pt x="228904" y="305847"/>
                  </a:lnTo>
                  <a:lnTo>
                    <a:pt x="230148" y="305164"/>
                  </a:lnTo>
                  <a:lnTo>
                    <a:pt x="232454" y="303685"/>
                  </a:lnTo>
                  <a:lnTo>
                    <a:pt x="182367" y="303685"/>
                  </a:lnTo>
                  <a:lnTo>
                    <a:pt x="183170" y="303484"/>
                  </a:lnTo>
                  <a:close/>
                </a:path>
                <a:path w="311150" h="325754">
                  <a:moveTo>
                    <a:pt x="127693" y="303484"/>
                  </a:moveTo>
                  <a:lnTo>
                    <a:pt x="128441" y="303685"/>
                  </a:lnTo>
                  <a:lnTo>
                    <a:pt x="128907" y="303685"/>
                  </a:lnTo>
                  <a:lnTo>
                    <a:pt x="127693" y="303484"/>
                  </a:lnTo>
                  <a:close/>
                </a:path>
                <a:path w="311150" h="325754">
                  <a:moveTo>
                    <a:pt x="252105" y="263975"/>
                  </a:moveTo>
                  <a:lnTo>
                    <a:pt x="250105" y="265909"/>
                  </a:lnTo>
                  <a:lnTo>
                    <a:pt x="242549" y="273305"/>
                  </a:lnTo>
                  <a:lnTo>
                    <a:pt x="237206" y="277515"/>
                  </a:lnTo>
                  <a:lnTo>
                    <a:pt x="232072" y="281619"/>
                  </a:lnTo>
                  <a:lnTo>
                    <a:pt x="221974" y="288097"/>
                  </a:lnTo>
                  <a:lnTo>
                    <a:pt x="220819" y="288893"/>
                  </a:lnTo>
                  <a:lnTo>
                    <a:pt x="208874" y="295038"/>
                  </a:lnTo>
                  <a:lnTo>
                    <a:pt x="196167" y="299930"/>
                  </a:lnTo>
                  <a:lnTo>
                    <a:pt x="195205" y="300317"/>
                  </a:lnTo>
                  <a:lnTo>
                    <a:pt x="195021" y="300317"/>
                  </a:lnTo>
                  <a:lnTo>
                    <a:pt x="182367" y="303685"/>
                  </a:lnTo>
                  <a:lnTo>
                    <a:pt x="232454" y="303685"/>
                  </a:lnTo>
                  <a:lnTo>
                    <a:pt x="242030" y="297541"/>
                  </a:lnTo>
                  <a:lnTo>
                    <a:pt x="254153" y="288097"/>
                  </a:lnTo>
                  <a:lnTo>
                    <a:pt x="254836" y="287414"/>
                  </a:lnTo>
                  <a:lnTo>
                    <a:pt x="265188" y="277515"/>
                  </a:lnTo>
                  <a:lnTo>
                    <a:pt x="265757" y="276833"/>
                  </a:lnTo>
                  <a:lnTo>
                    <a:pt x="275200" y="265909"/>
                  </a:lnTo>
                  <a:lnTo>
                    <a:pt x="275655" y="265227"/>
                  </a:lnTo>
                  <a:lnTo>
                    <a:pt x="276063" y="264658"/>
                  </a:lnTo>
                  <a:lnTo>
                    <a:pt x="251536" y="264658"/>
                  </a:lnTo>
                  <a:lnTo>
                    <a:pt x="252105" y="263975"/>
                  </a:lnTo>
                  <a:close/>
                </a:path>
                <a:path w="311150" h="325754">
                  <a:moveTo>
                    <a:pt x="114875" y="299930"/>
                  </a:moveTo>
                  <a:lnTo>
                    <a:pt x="114448" y="299930"/>
                  </a:lnTo>
                  <a:lnTo>
                    <a:pt x="115889" y="300317"/>
                  </a:lnTo>
                  <a:lnTo>
                    <a:pt x="114875" y="299930"/>
                  </a:lnTo>
                  <a:close/>
                </a:path>
                <a:path w="311150" h="325754">
                  <a:moveTo>
                    <a:pt x="102281" y="295038"/>
                  </a:moveTo>
                  <a:lnTo>
                    <a:pt x="102048" y="295038"/>
                  </a:lnTo>
                  <a:lnTo>
                    <a:pt x="102582" y="295238"/>
                  </a:lnTo>
                  <a:lnTo>
                    <a:pt x="102281" y="295038"/>
                  </a:lnTo>
                  <a:close/>
                </a:path>
                <a:path w="311150" h="325754">
                  <a:moveTo>
                    <a:pt x="68861" y="273690"/>
                  </a:moveTo>
                  <a:lnTo>
                    <a:pt x="69056" y="273988"/>
                  </a:lnTo>
                  <a:lnTo>
                    <a:pt x="69239" y="273988"/>
                  </a:lnTo>
                  <a:lnTo>
                    <a:pt x="68861" y="273690"/>
                  </a:lnTo>
                  <a:close/>
                </a:path>
                <a:path w="311150" h="325754">
                  <a:moveTo>
                    <a:pt x="244938" y="29697"/>
                  </a:moveTo>
                  <a:lnTo>
                    <a:pt x="208078" y="29697"/>
                  </a:lnTo>
                  <a:lnTo>
                    <a:pt x="221042" y="36294"/>
                  </a:lnTo>
                  <a:lnTo>
                    <a:pt x="220857" y="36294"/>
                  </a:lnTo>
                  <a:lnTo>
                    <a:pt x="231310" y="42866"/>
                  </a:lnTo>
                  <a:lnTo>
                    <a:pt x="231439" y="43014"/>
                  </a:lnTo>
                  <a:lnTo>
                    <a:pt x="242711" y="51791"/>
                  </a:lnTo>
                  <a:lnTo>
                    <a:pt x="251714" y="60495"/>
                  </a:lnTo>
                  <a:lnTo>
                    <a:pt x="260410" y="70431"/>
                  </a:lnTo>
                  <a:lnTo>
                    <a:pt x="268260" y="81468"/>
                  </a:lnTo>
                  <a:lnTo>
                    <a:pt x="270592" y="85450"/>
                  </a:lnTo>
                  <a:lnTo>
                    <a:pt x="275200" y="93187"/>
                  </a:lnTo>
                  <a:lnTo>
                    <a:pt x="280888" y="105817"/>
                  </a:lnTo>
                  <a:lnTo>
                    <a:pt x="285514" y="118856"/>
                  </a:lnTo>
                  <a:lnTo>
                    <a:pt x="289079" y="133694"/>
                  </a:lnTo>
                  <a:lnTo>
                    <a:pt x="289123" y="133878"/>
                  </a:lnTo>
                  <a:lnTo>
                    <a:pt x="291038" y="147138"/>
                  </a:lnTo>
                  <a:lnTo>
                    <a:pt x="291068" y="147345"/>
                  </a:lnTo>
                  <a:lnTo>
                    <a:pt x="291185" y="148437"/>
                  </a:lnTo>
                  <a:lnTo>
                    <a:pt x="291810" y="161798"/>
                  </a:lnTo>
                  <a:lnTo>
                    <a:pt x="291177" y="176234"/>
                  </a:lnTo>
                  <a:lnTo>
                    <a:pt x="289077" y="191049"/>
                  </a:lnTo>
                  <a:lnTo>
                    <a:pt x="285794" y="204712"/>
                  </a:lnTo>
                  <a:lnTo>
                    <a:pt x="285530" y="205718"/>
                  </a:lnTo>
                  <a:lnTo>
                    <a:pt x="283673" y="210952"/>
                  </a:lnTo>
                  <a:lnTo>
                    <a:pt x="281229" y="218007"/>
                  </a:lnTo>
                  <a:lnTo>
                    <a:pt x="275193" y="231433"/>
                  </a:lnTo>
                  <a:lnTo>
                    <a:pt x="268722" y="242584"/>
                  </a:lnTo>
                  <a:lnTo>
                    <a:pt x="260881" y="253746"/>
                  </a:lnTo>
                  <a:lnTo>
                    <a:pt x="260534" y="254122"/>
                  </a:lnTo>
                  <a:lnTo>
                    <a:pt x="251536" y="264658"/>
                  </a:lnTo>
                  <a:lnTo>
                    <a:pt x="276063" y="264658"/>
                  </a:lnTo>
                  <a:lnTo>
                    <a:pt x="283902" y="253746"/>
                  </a:lnTo>
                  <a:lnTo>
                    <a:pt x="284529" y="252711"/>
                  </a:lnTo>
                  <a:lnTo>
                    <a:pt x="292200" y="239284"/>
                  </a:lnTo>
                  <a:lnTo>
                    <a:pt x="298243" y="225858"/>
                  </a:lnTo>
                  <a:lnTo>
                    <a:pt x="298636" y="225061"/>
                  </a:lnTo>
                  <a:lnTo>
                    <a:pt x="303641" y="210952"/>
                  </a:lnTo>
                  <a:lnTo>
                    <a:pt x="307395" y="195364"/>
                  </a:lnTo>
                  <a:lnTo>
                    <a:pt x="307509" y="194454"/>
                  </a:lnTo>
                  <a:lnTo>
                    <a:pt x="309785" y="179207"/>
                  </a:lnTo>
                  <a:lnTo>
                    <a:pt x="309890" y="176234"/>
                  </a:lnTo>
                  <a:lnTo>
                    <a:pt x="310581" y="162709"/>
                  </a:lnTo>
                  <a:lnTo>
                    <a:pt x="310581" y="161798"/>
                  </a:lnTo>
                  <a:lnTo>
                    <a:pt x="309898" y="148437"/>
                  </a:lnTo>
                  <a:lnTo>
                    <a:pt x="309785" y="145300"/>
                  </a:lnTo>
                  <a:lnTo>
                    <a:pt x="307514" y="130053"/>
                  </a:lnTo>
                  <a:lnTo>
                    <a:pt x="307395" y="129257"/>
                  </a:lnTo>
                  <a:lnTo>
                    <a:pt x="303641" y="113668"/>
                  </a:lnTo>
                  <a:lnTo>
                    <a:pt x="298635" y="99559"/>
                  </a:lnTo>
                  <a:lnTo>
                    <a:pt x="298294" y="98877"/>
                  </a:lnTo>
                  <a:lnTo>
                    <a:pt x="292265" y="85450"/>
                  </a:lnTo>
                  <a:lnTo>
                    <a:pt x="265757" y="48016"/>
                  </a:lnTo>
                  <a:lnTo>
                    <a:pt x="265188" y="47333"/>
                  </a:lnTo>
                  <a:lnTo>
                    <a:pt x="254836" y="37434"/>
                  </a:lnTo>
                  <a:lnTo>
                    <a:pt x="254153" y="36865"/>
                  </a:lnTo>
                  <a:lnTo>
                    <a:pt x="253419" y="36294"/>
                  </a:lnTo>
                  <a:lnTo>
                    <a:pt x="221038" y="36294"/>
                  </a:lnTo>
                  <a:lnTo>
                    <a:pt x="220417" y="35977"/>
                  </a:lnTo>
                  <a:lnTo>
                    <a:pt x="253012" y="35977"/>
                  </a:lnTo>
                  <a:lnTo>
                    <a:pt x="244938" y="29697"/>
                  </a:lnTo>
                  <a:close/>
                </a:path>
                <a:path w="311150" h="325754">
                  <a:moveTo>
                    <a:pt x="103231" y="29697"/>
                  </a:moveTo>
                  <a:lnTo>
                    <a:pt x="102958" y="29697"/>
                  </a:lnTo>
                  <a:lnTo>
                    <a:pt x="102056" y="30152"/>
                  </a:lnTo>
                  <a:lnTo>
                    <a:pt x="103231" y="29697"/>
                  </a:lnTo>
                  <a:close/>
                </a:path>
                <a:path w="311150" h="325754">
                  <a:moveTo>
                    <a:pt x="238248" y="25032"/>
                  </a:moveTo>
                  <a:lnTo>
                    <a:pt x="195563" y="25032"/>
                  </a:lnTo>
                  <a:lnTo>
                    <a:pt x="208988" y="30152"/>
                  </a:lnTo>
                  <a:lnTo>
                    <a:pt x="208078" y="29697"/>
                  </a:lnTo>
                  <a:lnTo>
                    <a:pt x="244938" y="29697"/>
                  </a:lnTo>
                  <a:lnTo>
                    <a:pt x="242890" y="28104"/>
                  </a:lnTo>
                  <a:lnTo>
                    <a:pt x="242208" y="27535"/>
                  </a:lnTo>
                  <a:lnTo>
                    <a:pt x="238248" y="25032"/>
                  </a:lnTo>
                  <a:close/>
                </a:path>
                <a:path w="311150" h="325754">
                  <a:moveTo>
                    <a:pt x="115720" y="25032"/>
                  </a:moveTo>
                  <a:lnTo>
                    <a:pt x="115358" y="25032"/>
                  </a:lnTo>
                  <a:lnTo>
                    <a:pt x="114471" y="25373"/>
                  </a:lnTo>
                  <a:lnTo>
                    <a:pt x="115720" y="25032"/>
                  </a:lnTo>
                  <a:close/>
                </a:path>
                <a:path w="311150" h="325754">
                  <a:moveTo>
                    <a:pt x="228058" y="18798"/>
                  </a:moveTo>
                  <a:lnTo>
                    <a:pt x="155294" y="18798"/>
                  </a:lnTo>
                  <a:lnTo>
                    <a:pt x="169852" y="19570"/>
                  </a:lnTo>
                  <a:lnTo>
                    <a:pt x="169556" y="19570"/>
                  </a:lnTo>
                  <a:lnTo>
                    <a:pt x="183390" y="21732"/>
                  </a:lnTo>
                  <a:lnTo>
                    <a:pt x="182794" y="21732"/>
                  </a:lnTo>
                  <a:lnTo>
                    <a:pt x="196474" y="25373"/>
                  </a:lnTo>
                  <a:lnTo>
                    <a:pt x="195563" y="25032"/>
                  </a:lnTo>
                  <a:lnTo>
                    <a:pt x="238248" y="25032"/>
                  </a:lnTo>
                  <a:lnTo>
                    <a:pt x="230148" y="19911"/>
                  </a:lnTo>
                  <a:lnTo>
                    <a:pt x="229551" y="19570"/>
                  </a:lnTo>
                  <a:lnTo>
                    <a:pt x="228058" y="18798"/>
                  </a:lnTo>
                  <a:close/>
                </a:path>
                <a:path w="311150" h="325754">
                  <a:moveTo>
                    <a:pt x="155745" y="0"/>
                  </a:moveTo>
                  <a:lnTo>
                    <a:pt x="154835" y="0"/>
                  </a:lnTo>
                  <a:lnTo>
                    <a:pt x="137803" y="910"/>
                  </a:lnTo>
                  <a:lnTo>
                    <a:pt x="172908" y="910"/>
                  </a:lnTo>
                  <a:lnTo>
                    <a:pt x="1557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158532" y="3868993"/>
              <a:ext cx="109215" cy="121178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8010067" y="3431954"/>
              <a:ext cx="311150" cy="325755"/>
            </a:xfrm>
            <a:custGeom>
              <a:avLst/>
              <a:gdLst/>
              <a:ahLst/>
              <a:cxnLst/>
              <a:rect l="l" t="t" r="r" b="b"/>
              <a:pathLst>
                <a:path w="311150" h="325754">
                  <a:moveTo>
                    <a:pt x="170649" y="324507"/>
                  </a:moveTo>
                  <a:lnTo>
                    <a:pt x="140046" y="324507"/>
                  </a:lnTo>
                  <a:lnTo>
                    <a:pt x="154835" y="325190"/>
                  </a:lnTo>
                  <a:lnTo>
                    <a:pt x="155859" y="325190"/>
                  </a:lnTo>
                  <a:lnTo>
                    <a:pt x="170649" y="324507"/>
                  </a:lnTo>
                  <a:close/>
                </a:path>
                <a:path w="311150" h="325754">
                  <a:moveTo>
                    <a:pt x="186121" y="322004"/>
                  </a:moveTo>
                  <a:lnTo>
                    <a:pt x="124573" y="322004"/>
                  </a:lnTo>
                  <a:lnTo>
                    <a:pt x="139710" y="324507"/>
                  </a:lnTo>
                  <a:lnTo>
                    <a:pt x="170985" y="324507"/>
                  </a:lnTo>
                  <a:lnTo>
                    <a:pt x="186121" y="322004"/>
                  </a:lnTo>
                  <a:close/>
                </a:path>
                <a:path w="311150" h="325754">
                  <a:moveTo>
                    <a:pt x="171786" y="910"/>
                  </a:moveTo>
                  <a:lnTo>
                    <a:pt x="139022" y="910"/>
                  </a:lnTo>
                  <a:lnTo>
                    <a:pt x="124460" y="3299"/>
                  </a:lnTo>
                  <a:lnTo>
                    <a:pt x="123549" y="3527"/>
                  </a:lnTo>
                  <a:lnTo>
                    <a:pt x="109670" y="7282"/>
                  </a:lnTo>
                  <a:lnTo>
                    <a:pt x="108760" y="7509"/>
                  </a:lnTo>
                  <a:lnTo>
                    <a:pt x="68828" y="27876"/>
                  </a:lnTo>
                  <a:lnTo>
                    <a:pt x="45847" y="47788"/>
                  </a:lnTo>
                  <a:lnTo>
                    <a:pt x="45066" y="48471"/>
                  </a:lnTo>
                  <a:lnTo>
                    <a:pt x="18885" y="85336"/>
                  </a:lnTo>
                  <a:lnTo>
                    <a:pt x="18543" y="86133"/>
                  </a:lnTo>
                  <a:lnTo>
                    <a:pt x="12400" y="99559"/>
                  </a:lnTo>
                  <a:lnTo>
                    <a:pt x="910" y="146096"/>
                  </a:lnTo>
                  <a:lnTo>
                    <a:pt x="0" y="162595"/>
                  </a:lnTo>
                  <a:lnTo>
                    <a:pt x="0" y="163505"/>
                  </a:lnTo>
                  <a:lnTo>
                    <a:pt x="704" y="177387"/>
                  </a:lnTo>
                  <a:lnTo>
                    <a:pt x="796" y="179207"/>
                  </a:lnTo>
                  <a:lnTo>
                    <a:pt x="12059" y="225744"/>
                  </a:lnTo>
                  <a:lnTo>
                    <a:pt x="35153" y="265796"/>
                  </a:lnTo>
                  <a:lnTo>
                    <a:pt x="68145" y="297200"/>
                  </a:lnTo>
                  <a:lnTo>
                    <a:pt x="68828" y="297769"/>
                  </a:lnTo>
                  <a:lnTo>
                    <a:pt x="80887" y="305392"/>
                  </a:lnTo>
                  <a:lnTo>
                    <a:pt x="81907" y="305847"/>
                  </a:lnTo>
                  <a:lnTo>
                    <a:pt x="95335" y="312674"/>
                  </a:lnTo>
                  <a:lnTo>
                    <a:pt x="109670" y="318136"/>
                  </a:lnTo>
                  <a:lnTo>
                    <a:pt x="123970" y="322004"/>
                  </a:lnTo>
                  <a:lnTo>
                    <a:pt x="186607" y="322004"/>
                  </a:lnTo>
                  <a:lnTo>
                    <a:pt x="201024" y="318136"/>
                  </a:lnTo>
                  <a:lnTo>
                    <a:pt x="215359" y="312674"/>
                  </a:lnTo>
                  <a:lnTo>
                    <a:pt x="227668" y="306416"/>
                  </a:lnTo>
                  <a:lnTo>
                    <a:pt x="155859" y="306416"/>
                  </a:lnTo>
                  <a:lnTo>
                    <a:pt x="143534" y="305847"/>
                  </a:lnTo>
                  <a:lnTo>
                    <a:pt x="141980" y="305847"/>
                  </a:lnTo>
                  <a:lnTo>
                    <a:pt x="128907" y="303685"/>
                  </a:lnTo>
                  <a:lnTo>
                    <a:pt x="128441" y="303685"/>
                  </a:lnTo>
                  <a:lnTo>
                    <a:pt x="115824" y="300272"/>
                  </a:lnTo>
                  <a:lnTo>
                    <a:pt x="115472" y="300272"/>
                  </a:lnTo>
                  <a:lnTo>
                    <a:pt x="102048" y="295152"/>
                  </a:lnTo>
                  <a:lnTo>
                    <a:pt x="102287" y="295152"/>
                  </a:lnTo>
                  <a:lnTo>
                    <a:pt x="90608" y="289207"/>
                  </a:lnTo>
                  <a:lnTo>
                    <a:pt x="90207" y="289021"/>
                  </a:lnTo>
                  <a:lnTo>
                    <a:pt x="79243" y="282058"/>
                  </a:lnTo>
                  <a:lnTo>
                    <a:pt x="69456" y="274489"/>
                  </a:lnTo>
                  <a:lnTo>
                    <a:pt x="68908" y="274002"/>
                  </a:lnTo>
                  <a:lnTo>
                    <a:pt x="68566" y="273647"/>
                  </a:lnTo>
                  <a:lnTo>
                    <a:pt x="59307" y="264786"/>
                  </a:lnTo>
                  <a:lnTo>
                    <a:pt x="58804" y="264327"/>
                  </a:lnTo>
                  <a:lnTo>
                    <a:pt x="50631" y="254872"/>
                  </a:lnTo>
                  <a:lnTo>
                    <a:pt x="50389" y="254703"/>
                  </a:lnTo>
                  <a:lnTo>
                    <a:pt x="41979" y="243039"/>
                  </a:lnTo>
                  <a:lnTo>
                    <a:pt x="40713" y="240763"/>
                  </a:lnTo>
                  <a:lnTo>
                    <a:pt x="35617" y="232002"/>
                  </a:lnTo>
                  <a:lnTo>
                    <a:pt x="29465" y="218690"/>
                  </a:lnTo>
                  <a:lnTo>
                    <a:pt x="27039" y="211749"/>
                  </a:lnTo>
                  <a:lnTo>
                    <a:pt x="24827" y="205566"/>
                  </a:lnTo>
                  <a:lnTo>
                    <a:pt x="21769" y="192838"/>
                  </a:lnTo>
                  <a:lnTo>
                    <a:pt x="21694" y="192527"/>
                  </a:lnTo>
                  <a:lnTo>
                    <a:pt x="21585" y="192306"/>
                  </a:lnTo>
                  <a:lnTo>
                    <a:pt x="19584" y="178297"/>
                  </a:lnTo>
                  <a:lnTo>
                    <a:pt x="19545" y="178120"/>
                  </a:lnTo>
                  <a:lnTo>
                    <a:pt x="19454" y="177387"/>
                  </a:lnTo>
                  <a:lnTo>
                    <a:pt x="18817" y="163505"/>
                  </a:lnTo>
                  <a:lnTo>
                    <a:pt x="18771" y="162595"/>
                  </a:lnTo>
                  <a:lnTo>
                    <a:pt x="19521" y="148827"/>
                  </a:lnTo>
                  <a:lnTo>
                    <a:pt x="19567" y="147917"/>
                  </a:lnTo>
                  <a:lnTo>
                    <a:pt x="19712" y="147007"/>
                  </a:lnTo>
                  <a:lnTo>
                    <a:pt x="29723" y="106845"/>
                  </a:lnTo>
                  <a:lnTo>
                    <a:pt x="50512" y="70886"/>
                  </a:lnTo>
                  <a:lnTo>
                    <a:pt x="79632" y="43207"/>
                  </a:lnTo>
                  <a:lnTo>
                    <a:pt x="90278" y="36378"/>
                  </a:lnTo>
                  <a:lnTo>
                    <a:pt x="91012" y="35841"/>
                  </a:lnTo>
                  <a:lnTo>
                    <a:pt x="91334" y="35841"/>
                  </a:lnTo>
                  <a:lnTo>
                    <a:pt x="102101" y="30360"/>
                  </a:lnTo>
                  <a:lnTo>
                    <a:pt x="101921" y="30360"/>
                  </a:lnTo>
                  <a:lnTo>
                    <a:pt x="115472" y="25032"/>
                  </a:lnTo>
                  <a:lnTo>
                    <a:pt x="115824" y="25032"/>
                  </a:lnTo>
                  <a:lnTo>
                    <a:pt x="128441" y="21618"/>
                  </a:lnTo>
                  <a:lnTo>
                    <a:pt x="128918" y="21618"/>
                  </a:lnTo>
                  <a:lnTo>
                    <a:pt x="140706" y="19684"/>
                  </a:lnTo>
                  <a:lnTo>
                    <a:pt x="138957" y="19684"/>
                  </a:lnTo>
                  <a:lnTo>
                    <a:pt x="155349" y="18801"/>
                  </a:lnTo>
                  <a:lnTo>
                    <a:pt x="227276" y="18801"/>
                  </a:lnTo>
                  <a:lnTo>
                    <a:pt x="216269" y="13198"/>
                  </a:lnTo>
                  <a:lnTo>
                    <a:pt x="215472" y="12743"/>
                  </a:lnTo>
                  <a:lnTo>
                    <a:pt x="202048" y="7509"/>
                  </a:lnTo>
                  <a:lnTo>
                    <a:pt x="201024" y="7282"/>
                  </a:lnTo>
                  <a:lnTo>
                    <a:pt x="187031" y="3527"/>
                  </a:lnTo>
                  <a:lnTo>
                    <a:pt x="186121" y="3299"/>
                  </a:lnTo>
                  <a:lnTo>
                    <a:pt x="171786" y="910"/>
                  </a:lnTo>
                  <a:close/>
                </a:path>
                <a:path w="311150" h="325754">
                  <a:moveTo>
                    <a:pt x="183046" y="303487"/>
                  </a:moveTo>
                  <a:lnTo>
                    <a:pt x="168715" y="305847"/>
                  </a:lnTo>
                  <a:lnTo>
                    <a:pt x="167255" y="305847"/>
                  </a:lnTo>
                  <a:lnTo>
                    <a:pt x="154835" y="306416"/>
                  </a:lnTo>
                  <a:lnTo>
                    <a:pt x="227668" y="306416"/>
                  </a:lnTo>
                  <a:lnTo>
                    <a:pt x="228787" y="305847"/>
                  </a:lnTo>
                  <a:lnTo>
                    <a:pt x="229807" y="305392"/>
                  </a:lnTo>
                  <a:lnTo>
                    <a:pt x="232481" y="303685"/>
                  </a:lnTo>
                  <a:lnTo>
                    <a:pt x="182253" y="303685"/>
                  </a:lnTo>
                  <a:lnTo>
                    <a:pt x="183046" y="303487"/>
                  </a:lnTo>
                  <a:close/>
                </a:path>
                <a:path w="311150" h="325754">
                  <a:moveTo>
                    <a:pt x="127709" y="303487"/>
                  </a:moveTo>
                  <a:lnTo>
                    <a:pt x="128441" y="303685"/>
                  </a:lnTo>
                  <a:lnTo>
                    <a:pt x="128907" y="303685"/>
                  </a:lnTo>
                  <a:lnTo>
                    <a:pt x="127709" y="303487"/>
                  </a:lnTo>
                  <a:close/>
                </a:path>
                <a:path w="311150" h="325754">
                  <a:moveTo>
                    <a:pt x="196192" y="299951"/>
                  </a:moveTo>
                  <a:lnTo>
                    <a:pt x="182253" y="303685"/>
                  </a:lnTo>
                  <a:lnTo>
                    <a:pt x="232481" y="303685"/>
                  </a:lnTo>
                  <a:lnTo>
                    <a:pt x="237830" y="300272"/>
                  </a:lnTo>
                  <a:lnTo>
                    <a:pt x="195336" y="300272"/>
                  </a:lnTo>
                  <a:lnTo>
                    <a:pt x="196192" y="299951"/>
                  </a:lnTo>
                  <a:close/>
                </a:path>
                <a:path w="311150" h="325754">
                  <a:moveTo>
                    <a:pt x="114637" y="299951"/>
                  </a:moveTo>
                  <a:lnTo>
                    <a:pt x="115472" y="300272"/>
                  </a:lnTo>
                  <a:lnTo>
                    <a:pt x="115824" y="300272"/>
                  </a:lnTo>
                  <a:lnTo>
                    <a:pt x="114637" y="299951"/>
                  </a:lnTo>
                  <a:close/>
                </a:path>
                <a:path w="311150" h="325754">
                  <a:moveTo>
                    <a:pt x="245182" y="295152"/>
                  </a:moveTo>
                  <a:lnTo>
                    <a:pt x="208647" y="295152"/>
                  </a:lnTo>
                  <a:lnTo>
                    <a:pt x="195336" y="300272"/>
                  </a:lnTo>
                  <a:lnTo>
                    <a:pt x="237830" y="300272"/>
                  </a:lnTo>
                  <a:lnTo>
                    <a:pt x="241752" y="297769"/>
                  </a:lnTo>
                  <a:lnTo>
                    <a:pt x="242549" y="297200"/>
                  </a:lnTo>
                  <a:lnTo>
                    <a:pt x="245182" y="295152"/>
                  </a:lnTo>
                  <a:close/>
                </a:path>
                <a:path w="311150" h="325754">
                  <a:moveTo>
                    <a:pt x="102287" y="295152"/>
                  </a:moveTo>
                  <a:lnTo>
                    <a:pt x="102048" y="295152"/>
                  </a:lnTo>
                  <a:lnTo>
                    <a:pt x="103053" y="295529"/>
                  </a:lnTo>
                  <a:lnTo>
                    <a:pt x="102287" y="295152"/>
                  </a:lnTo>
                  <a:close/>
                </a:path>
                <a:path w="311150" h="325754">
                  <a:moveTo>
                    <a:pt x="251935" y="35841"/>
                  </a:moveTo>
                  <a:lnTo>
                    <a:pt x="219682" y="35841"/>
                  </a:lnTo>
                  <a:lnTo>
                    <a:pt x="220417" y="36378"/>
                  </a:lnTo>
                  <a:lnTo>
                    <a:pt x="220827" y="36591"/>
                  </a:lnTo>
                  <a:lnTo>
                    <a:pt x="231865" y="43848"/>
                  </a:lnTo>
                  <a:lnTo>
                    <a:pt x="241525" y="51429"/>
                  </a:lnTo>
                  <a:lnTo>
                    <a:pt x="250668" y="60077"/>
                  </a:lnTo>
                  <a:lnTo>
                    <a:pt x="251381" y="60718"/>
                  </a:lnTo>
                  <a:lnTo>
                    <a:pt x="275112" y="94042"/>
                  </a:lnTo>
                  <a:lnTo>
                    <a:pt x="288920" y="133277"/>
                  </a:lnTo>
                  <a:lnTo>
                    <a:pt x="290969" y="147007"/>
                  </a:lnTo>
                  <a:lnTo>
                    <a:pt x="291127" y="147917"/>
                  </a:lnTo>
                  <a:lnTo>
                    <a:pt x="291923" y="162595"/>
                  </a:lnTo>
                  <a:lnTo>
                    <a:pt x="291241" y="177387"/>
                  </a:lnTo>
                  <a:lnTo>
                    <a:pt x="289113" y="191723"/>
                  </a:lnTo>
                  <a:lnTo>
                    <a:pt x="283655" y="211749"/>
                  </a:lnTo>
                  <a:lnTo>
                    <a:pt x="281229" y="218690"/>
                  </a:lnTo>
                  <a:lnTo>
                    <a:pt x="275453" y="231206"/>
                  </a:lnTo>
                  <a:lnTo>
                    <a:pt x="275070" y="232002"/>
                  </a:lnTo>
                  <a:lnTo>
                    <a:pt x="269894" y="240763"/>
                  </a:lnTo>
                  <a:lnTo>
                    <a:pt x="268601" y="243039"/>
                  </a:lnTo>
                  <a:lnTo>
                    <a:pt x="261316" y="253280"/>
                  </a:lnTo>
                  <a:lnTo>
                    <a:pt x="260751" y="254190"/>
                  </a:lnTo>
                  <a:lnTo>
                    <a:pt x="251981" y="264327"/>
                  </a:lnTo>
                  <a:lnTo>
                    <a:pt x="249706" y="266478"/>
                  </a:lnTo>
                  <a:lnTo>
                    <a:pt x="242208" y="273647"/>
                  </a:lnTo>
                  <a:lnTo>
                    <a:pt x="231394" y="282058"/>
                  </a:lnTo>
                  <a:lnTo>
                    <a:pt x="221302" y="288438"/>
                  </a:lnTo>
                  <a:lnTo>
                    <a:pt x="220454" y="289021"/>
                  </a:lnTo>
                  <a:lnTo>
                    <a:pt x="207666" y="295529"/>
                  </a:lnTo>
                  <a:lnTo>
                    <a:pt x="208647" y="295152"/>
                  </a:lnTo>
                  <a:lnTo>
                    <a:pt x="245182" y="295152"/>
                  </a:lnTo>
                  <a:lnTo>
                    <a:pt x="253812" y="288438"/>
                  </a:lnTo>
                  <a:lnTo>
                    <a:pt x="254494" y="287869"/>
                  </a:lnTo>
                  <a:lnTo>
                    <a:pt x="264961" y="277970"/>
                  </a:lnTo>
                  <a:lnTo>
                    <a:pt x="265530" y="277288"/>
                  </a:lnTo>
                  <a:lnTo>
                    <a:pt x="274972" y="266478"/>
                  </a:lnTo>
                  <a:lnTo>
                    <a:pt x="275427" y="265796"/>
                  </a:lnTo>
                  <a:lnTo>
                    <a:pt x="283796" y="254190"/>
                  </a:lnTo>
                  <a:lnTo>
                    <a:pt x="284415" y="253280"/>
                  </a:lnTo>
                  <a:lnTo>
                    <a:pt x="303527" y="211749"/>
                  </a:lnTo>
                  <a:lnTo>
                    <a:pt x="303869" y="210839"/>
                  </a:lnTo>
                  <a:lnTo>
                    <a:pt x="307623" y="195250"/>
                  </a:lnTo>
                  <a:lnTo>
                    <a:pt x="309785" y="180117"/>
                  </a:lnTo>
                  <a:lnTo>
                    <a:pt x="309898" y="179207"/>
                  </a:lnTo>
                  <a:lnTo>
                    <a:pt x="310695" y="163505"/>
                  </a:lnTo>
                  <a:lnTo>
                    <a:pt x="310695" y="162595"/>
                  </a:lnTo>
                  <a:lnTo>
                    <a:pt x="303869" y="115261"/>
                  </a:lnTo>
                  <a:lnTo>
                    <a:pt x="303527" y="114465"/>
                  </a:lnTo>
                  <a:lnTo>
                    <a:pt x="298635" y="100356"/>
                  </a:lnTo>
                  <a:lnTo>
                    <a:pt x="275427" y="60077"/>
                  </a:lnTo>
                  <a:lnTo>
                    <a:pt x="274972" y="59394"/>
                  </a:lnTo>
                  <a:lnTo>
                    <a:pt x="265530" y="48471"/>
                  </a:lnTo>
                  <a:lnTo>
                    <a:pt x="264961" y="47788"/>
                  </a:lnTo>
                  <a:lnTo>
                    <a:pt x="254494" y="37889"/>
                  </a:lnTo>
                  <a:lnTo>
                    <a:pt x="253812" y="37320"/>
                  </a:lnTo>
                  <a:lnTo>
                    <a:pt x="251935" y="35841"/>
                  </a:lnTo>
                  <a:close/>
                </a:path>
                <a:path w="311150" h="325754">
                  <a:moveTo>
                    <a:pt x="91334" y="35841"/>
                  </a:moveTo>
                  <a:lnTo>
                    <a:pt x="91012" y="35841"/>
                  </a:lnTo>
                  <a:lnTo>
                    <a:pt x="90187" y="36378"/>
                  </a:lnTo>
                  <a:lnTo>
                    <a:pt x="91334" y="35841"/>
                  </a:lnTo>
                  <a:close/>
                </a:path>
                <a:path w="311150" h="325754">
                  <a:moveTo>
                    <a:pt x="195222" y="25032"/>
                  </a:moveTo>
                  <a:lnTo>
                    <a:pt x="208007" y="30048"/>
                  </a:lnTo>
                  <a:lnTo>
                    <a:pt x="220417" y="36378"/>
                  </a:lnTo>
                  <a:lnTo>
                    <a:pt x="219682" y="35841"/>
                  </a:lnTo>
                  <a:lnTo>
                    <a:pt x="251935" y="35841"/>
                  </a:lnTo>
                  <a:lnTo>
                    <a:pt x="242549" y="28445"/>
                  </a:lnTo>
                  <a:lnTo>
                    <a:pt x="241866" y="27876"/>
                  </a:lnTo>
                  <a:lnTo>
                    <a:pt x="237965" y="25373"/>
                  </a:lnTo>
                  <a:lnTo>
                    <a:pt x="196246" y="25373"/>
                  </a:lnTo>
                  <a:lnTo>
                    <a:pt x="195222" y="25032"/>
                  </a:lnTo>
                  <a:close/>
                </a:path>
                <a:path w="311150" h="325754">
                  <a:moveTo>
                    <a:pt x="102714" y="30048"/>
                  </a:moveTo>
                  <a:lnTo>
                    <a:pt x="101941" y="30360"/>
                  </a:lnTo>
                  <a:lnTo>
                    <a:pt x="102101" y="30360"/>
                  </a:lnTo>
                  <a:lnTo>
                    <a:pt x="102714" y="30048"/>
                  </a:lnTo>
                  <a:close/>
                </a:path>
                <a:path w="311150" h="325754">
                  <a:moveTo>
                    <a:pt x="115824" y="25032"/>
                  </a:moveTo>
                  <a:lnTo>
                    <a:pt x="115472" y="25032"/>
                  </a:lnTo>
                  <a:lnTo>
                    <a:pt x="114604" y="25373"/>
                  </a:lnTo>
                  <a:lnTo>
                    <a:pt x="115824" y="25032"/>
                  </a:lnTo>
                  <a:close/>
                </a:path>
                <a:path w="311150" h="325754">
                  <a:moveTo>
                    <a:pt x="232112" y="21618"/>
                  </a:moveTo>
                  <a:lnTo>
                    <a:pt x="182253" y="21618"/>
                  </a:lnTo>
                  <a:lnTo>
                    <a:pt x="196246" y="25373"/>
                  </a:lnTo>
                  <a:lnTo>
                    <a:pt x="196079" y="25373"/>
                  </a:lnTo>
                  <a:lnTo>
                    <a:pt x="195222" y="25032"/>
                  </a:lnTo>
                  <a:lnTo>
                    <a:pt x="237433" y="25032"/>
                  </a:lnTo>
                  <a:lnTo>
                    <a:pt x="232112" y="21618"/>
                  </a:lnTo>
                  <a:close/>
                </a:path>
                <a:path w="311150" h="325754">
                  <a:moveTo>
                    <a:pt x="237433" y="25032"/>
                  </a:moveTo>
                  <a:lnTo>
                    <a:pt x="195222" y="25032"/>
                  </a:lnTo>
                  <a:lnTo>
                    <a:pt x="196246" y="25373"/>
                  </a:lnTo>
                  <a:lnTo>
                    <a:pt x="237965" y="25373"/>
                  </a:lnTo>
                  <a:lnTo>
                    <a:pt x="237433" y="25032"/>
                  </a:lnTo>
                  <a:close/>
                </a:path>
                <a:path w="311150" h="325754">
                  <a:moveTo>
                    <a:pt x="128918" y="21618"/>
                  </a:moveTo>
                  <a:lnTo>
                    <a:pt x="128441" y="21618"/>
                  </a:lnTo>
                  <a:lnTo>
                    <a:pt x="127600" y="21846"/>
                  </a:lnTo>
                  <a:lnTo>
                    <a:pt x="128918" y="21618"/>
                  </a:lnTo>
                  <a:close/>
                </a:path>
                <a:path w="311150" h="325754">
                  <a:moveTo>
                    <a:pt x="227276" y="18801"/>
                  </a:moveTo>
                  <a:lnTo>
                    <a:pt x="155349" y="18801"/>
                  </a:lnTo>
                  <a:lnTo>
                    <a:pt x="171868" y="19684"/>
                  </a:lnTo>
                  <a:lnTo>
                    <a:pt x="170091" y="19684"/>
                  </a:lnTo>
                  <a:lnTo>
                    <a:pt x="183163" y="21846"/>
                  </a:lnTo>
                  <a:lnTo>
                    <a:pt x="182253" y="21618"/>
                  </a:lnTo>
                  <a:lnTo>
                    <a:pt x="232112" y="21618"/>
                  </a:lnTo>
                  <a:lnTo>
                    <a:pt x="229807" y="20139"/>
                  </a:lnTo>
                  <a:lnTo>
                    <a:pt x="229011" y="19684"/>
                  </a:lnTo>
                  <a:lnTo>
                    <a:pt x="227276" y="18801"/>
                  </a:lnTo>
                  <a:close/>
                </a:path>
                <a:path w="311150" h="325754">
                  <a:moveTo>
                    <a:pt x="155859" y="0"/>
                  </a:moveTo>
                  <a:lnTo>
                    <a:pt x="154835" y="0"/>
                  </a:lnTo>
                  <a:lnTo>
                    <a:pt x="137933" y="910"/>
                  </a:lnTo>
                  <a:lnTo>
                    <a:pt x="172761" y="910"/>
                  </a:lnTo>
                  <a:lnTo>
                    <a:pt x="155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158532" y="3486569"/>
              <a:ext cx="110125" cy="121178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8005858" y="3049644"/>
              <a:ext cx="311150" cy="325755"/>
            </a:xfrm>
            <a:custGeom>
              <a:avLst/>
              <a:gdLst/>
              <a:ahLst/>
              <a:cxnLst/>
              <a:rect l="l" t="t" r="r" b="b"/>
              <a:pathLst>
                <a:path w="311150" h="325754">
                  <a:moveTo>
                    <a:pt x="170649" y="324394"/>
                  </a:moveTo>
                  <a:lnTo>
                    <a:pt x="139932" y="324394"/>
                  </a:lnTo>
                  <a:lnTo>
                    <a:pt x="154835" y="325190"/>
                  </a:lnTo>
                  <a:lnTo>
                    <a:pt x="155859" y="325190"/>
                  </a:lnTo>
                  <a:lnTo>
                    <a:pt x="170649" y="324394"/>
                  </a:lnTo>
                  <a:close/>
                </a:path>
                <a:path w="311150" h="325754">
                  <a:moveTo>
                    <a:pt x="171673" y="910"/>
                  </a:moveTo>
                  <a:lnTo>
                    <a:pt x="139022" y="910"/>
                  </a:lnTo>
                  <a:lnTo>
                    <a:pt x="124460" y="3185"/>
                  </a:lnTo>
                  <a:lnTo>
                    <a:pt x="123549" y="3413"/>
                  </a:lnTo>
                  <a:lnTo>
                    <a:pt x="109556" y="7168"/>
                  </a:lnTo>
                  <a:lnTo>
                    <a:pt x="108760" y="7509"/>
                  </a:lnTo>
                  <a:lnTo>
                    <a:pt x="94425" y="12971"/>
                  </a:lnTo>
                  <a:lnTo>
                    <a:pt x="82869" y="18801"/>
                  </a:lnTo>
                  <a:lnTo>
                    <a:pt x="81399" y="19570"/>
                  </a:lnTo>
                  <a:lnTo>
                    <a:pt x="80887" y="19911"/>
                  </a:lnTo>
                  <a:lnTo>
                    <a:pt x="68828" y="27535"/>
                  </a:lnTo>
                  <a:lnTo>
                    <a:pt x="35722" y="58825"/>
                  </a:lnTo>
                  <a:lnTo>
                    <a:pt x="12286" y="98763"/>
                  </a:lnTo>
                  <a:lnTo>
                    <a:pt x="796" y="145186"/>
                  </a:lnTo>
                  <a:lnTo>
                    <a:pt x="0" y="161685"/>
                  </a:lnTo>
                  <a:lnTo>
                    <a:pt x="0" y="162595"/>
                  </a:lnTo>
                  <a:lnTo>
                    <a:pt x="593" y="176143"/>
                  </a:lnTo>
                  <a:lnTo>
                    <a:pt x="682" y="178183"/>
                  </a:lnTo>
                  <a:lnTo>
                    <a:pt x="796" y="179093"/>
                  </a:lnTo>
                  <a:lnTo>
                    <a:pt x="3067" y="194454"/>
                  </a:lnTo>
                  <a:lnTo>
                    <a:pt x="3185" y="195250"/>
                  </a:lnTo>
                  <a:lnTo>
                    <a:pt x="18430" y="239170"/>
                  </a:lnTo>
                  <a:lnTo>
                    <a:pt x="18885" y="239853"/>
                  </a:lnTo>
                  <a:lnTo>
                    <a:pt x="26166" y="252597"/>
                  </a:lnTo>
                  <a:lnTo>
                    <a:pt x="35153" y="265113"/>
                  </a:lnTo>
                  <a:lnTo>
                    <a:pt x="35722" y="265796"/>
                  </a:lnTo>
                  <a:lnTo>
                    <a:pt x="45165" y="276719"/>
                  </a:lnTo>
                  <a:lnTo>
                    <a:pt x="45733" y="277401"/>
                  </a:lnTo>
                  <a:lnTo>
                    <a:pt x="56200" y="287414"/>
                  </a:lnTo>
                  <a:lnTo>
                    <a:pt x="56769" y="287983"/>
                  </a:lnTo>
                  <a:lnTo>
                    <a:pt x="68032" y="296858"/>
                  </a:lnTo>
                  <a:lnTo>
                    <a:pt x="68828" y="297427"/>
                  </a:lnTo>
                  <a:lnTo>
                    <a:pt x="80773" y="305051"/>
                  </a:lnTo>
                  <a:lnTo>
                    <a:pt x="82021" y="305733"/>
                  </a:lnTo>
                  <a:lnTo>
                    <a:pt x="94425" y="311991"/>
                  </a:lnTo>
                  <a:lnTo>
                    <a:pt x="95222" y="312446"/>
                  </a:lnTo>
                  <a:lnTo>
                    <a:pt x="109556" y="317908"/>
                  </a:lnTo>
                  <a:lnTo>
                    <a:pt x="123549" y="321663"/>
                  </a:lnTo>
                  <a:lnTo>
                    <a:pt x="124460" y="321890"/>
                  </a:lnTo>
                  <a:lnTo>
                    <a:pt x="139596" y="324394"/>
                  </a:lnTo>
                  <a:lnTo>
                    <a:pt x="170985" y="324394"/>
                  </a:lnTo>
                  <a:lnTo>
                    <a:pt x="215359" y="312446"/>
                  </a:lnTo>
                  <a:lnTo>
                    <a:pt x="227140" y="306416"/>
                  </a:lnTo>
                  <a:lnTo>
                    <a:pt x="155859" y="306416"/>
                  </a:lnTo>
                  <a:lnTo>
                    <a:pt x="143085" y="305733"/>
                  </a:lnTo>
                  <a:lnTo>
                    <a:pt x="141980" y="305733"/>
                  </a:lnTo>
                  <a:lnTo>
                    <a:pt x="128907" y="303571"/>
                  </a:lnTo>
                  <a:lnTo>
                    <a:pt x="128441" y="303571"/>
                  </a:lnTo>
                  <a:lnTo>
                    <a:pt x="115640" y="300108"/>
                  </a:lnTo>
                  <a:lnTo>
                    <a:pt x="103005" y="295289"/>
                  </a:lnTo>
                  <a:lnTo>
                    <a:pt x="102687" y="295129"/>
                  </a:lnTo>
                  <a:lnTo>
                    <a:pt x="102048" y="294924"/>
                  </a:lnTo>
                  <a:lnTo>
                    <a:pt x="102281" y="294924"/>
                  </a:lnTo>
                  <a:lnTo>
                    <a:pt x="90102" y="288780"/>
                  </a:lnTo>
                  <a:lnTo>
                    <a:pt x="88926" y="287983"/>
                  </a:lnTo>
                  <a:lnTo>
                    <a:pt x="79946" y="282311"/>
                  </a:lnTo>
                  <a:lnTo>
                    <a:pt x="79680" y="282101"/>
                  </a:lnTo>
                  <a:lnTo>
                    <a:pt x="79442" y="281953"/>
                  </a:lnTo>
                  <a:lnTo>
                    <a:pt x="78923" y="281505"/>
                  </a:lnTo>
                  <a:lnTo>
                    <a:pt x="69239" y="273874"/>
                  </a:lnTo>
                  <a:lnTo>
                    <a:pt x="69056" y="273874"/>
                  </a:lnTo>
                  <a:lnTo>
                    <a:pt x="59515" y="264544"/>
                  </a:lnTo>
                  <a:lnTo>
                    <a:pt x="58888" y="263861"/>
                  </a:lnTo>
                  <a:lnTo>
                    <a:pt x="49924" y="253621"/>
                  </a:lnTo>
                  <a:lnTo>
                    <a:pt x="49254" y="252597"/>
                  </a:lnTo>
                  <a:lnTo>
                    <a:pt x="41978" y="242470"/>
                  </a:lnTo>
                  <a:lnTo>
                    <a:pt x="35158" y="230532"/>
                  </a:lnTo>
                  <a:lnTo>
                    <a:pt x="35037" y="230320"/>
                  </a:lnTo>
                  <a:lnTo>
                    <a:pt x="29358" y="217908"/>
                  </a:lnTo>
                  <a:lnTo>
                    <a:pt x="29264" y="217454"/>
                  </a:lnTo>
                  <a:lnTo>
                    <a:pt x="24823" y="204663"/>
                  </a:lnTo>
                  <a:lnTo>
                    <a:pt x="21618" y="191741"/>
                  </a:lnTo>
                  <a:lnTo>
                    <a:pt x="19459" y="177273"/>
                  </a:lnTo>
                  <a:lnTo>
                    <a:pt x="18704" y="162595"/>
                  </a:lnTo>
                  <a:lnTo>
                    <a:pt x="18657" y="161685"/>
                  </a:lnTo>
                  <a:lnTo>
                    <a:pt x="19386" y="148324"/>
                  </a:lnTo>
                  <a:lnTo>
                    <a:pt x="19451" y="147025"/>
                  </a:lnTo>
                  <a:lnTo>
                    <a:pt x="19611" y="146096"/>
                  </a:lnTo>
                  <a:lnTo>
                    <a:pt x="21607" y="132694"/>
                  </a:lnTo>
                  <a:lnTo>
                    <a:pt x="24802" y="119813"/>
                  </a:lnTo>
                  <a:lnTo>
                    <a:pt x="29414" y="106614"/>
                  </a:lnTo>
                  <a:lnTo>
                    <a:pt x="29488" y="106314"/>
                  </a:lnTo>
                  <a:lnTo>
                    <a:pt x="29601" y="106032"/>
                  </a:lnTo>
                  <a:lnTo>
                    <a:pt x="50270" y="70608"/>
                  </a:lnTo>
                  <a:lnTo>
                    <a:pt x="60136" y="59508"/>
                  </a:lnTo>
                  <a:lnTo>
                    <a:pt x="68194" y="51797"/>
                  </a:lnTo>
                  <a:lnTo>
                    <a:pt x="79636" y="42782"/>
                  </a:lnTo>
                  <a:lnTo>
                    <a:pt x="90754" y="35810"/>
                  </a:lnTo>
                  <a:lnTo>
                    <a:pt x="102958" y="29697"/>
                  </a:lnTo>
                  <a:lnTo>
                    <a:pt x="103231" y="29697"/>
                  </a:lnTo>
                  <a:lnTo>
                    <a:pt x="114495" y="25364"/>
                  </a:lnTo>
                  <a:lnTo>
                    <a:pt x="114176" y="25364"/>
                  </a:lnTo>
                  <a:lnTo>
                    <a:pt x="127600" y="21732"/>
                  </a:lnTo>
                  <a:lnTo>
                    <a:pt x="127418" y="21732"/>
                  </a:lnTo>
                  <a:lnTo>
                    <a:pt x="128441" y="21504"/>
                  </a:lnTo>
                  <a:lnTo>
                    <a:pt x="128874" y="21504"/>
                  </a:lnTo>
                  <a:lnTo>
                    <a:pt x="141251" y="19570"/>
                  </a:lnTo>
                  <a:lnTo>
                    <a:pt x="140956" y="19570"/>
                  </a:lnTo>
                  <a:lnTo>
                    <a:pt x="155345" y="18801"/>
                  </a:lnTo>
                  <a:lnTo>
                    <a:pt x="227621" y="18801"/>
                  </a:lnTo>
                  <a:lnTo>
                    <a:pt x="216269" y="12971"/>
                  </a:lnTo>
                  <a:lnTo>
                    <a:pt x="201024" y="7168"/>
                  </a:lnTo>
                  <a:lnTo>
                    <a:pt x="187031" y="3413"/>
                  </a:lnTo>
                  <a:lnTo>
                    <a:pt x="186121" y="3185"/>
                  </a:lnTo>
                  <a:lnTo>
                    <a:pt x="171673" y="910"/>
                  </a:lnTo>
                  <a:close/>
                </a:path>
                <a:path w="311150" h="325754">
                  <a:moveTo>
                    <a:pt x="244775" y="294924"/>
                  </a:moveTo>
                  <a:lnTo>
                    <a:pt x="208533" y="294924"/>
                  </a:lnTo>
                  <a:lnTo>
                    <a:pt x="195045" y="300108"/>
                  </a:lnTo>
                  <a:lnTo>
                    <a:pt x="182139" y="303571"/>
                  </a:lnTo>
                  <a:lnTo>
                    <a:pt x="181673" y="303571"/>
                  </a:lnTo>
                  <a:lnTo>
                    <a:pt x="168601" y="305733"/>
                  </a:lnTo>
                  <a:lnTo>
                    <a:pt x="167512" y="305733"/>
                  </a:lnTo>
                  <a:lnTo>
                    <a:pt x="154835" y="306416"/>
                  </a:lnTo>
                  <a:lnTo>
                    <a:pt x="227140" y="306416"/>
                  </a:lnTo>
                  <a:lnTo>
                    <a:pt x="229807" y="305051"/>
                  </a:lnTo>
                  <a:lnTo>
                    <a:pt x="232091" y="303571"/>
                  </a:lnTo>
                  <a:lnTo>
                    <a:pt x="182139" y="303571"/>
                  </a:lnTo>
                  <a:lnTo>
                    <a:pt x="182896" y="303382"/>
                  </a:lnTo>
                  <a:lnTo>
                    <a:pt x="232383" y="303382"/>
                  </a:lnTo>
                  <a:lnTo>
                    <a:pt x="241577" y="297427"/>
                  </a:lnTo>
                  <a:lnTo>
                    <a:pt x="244775" y="294924"/>
                  </a:lnTo>
                  <a:close/>
                </a:path>
                <a:path w="311150" h="325754">
                  <a:moveTo>
                    <a:pt x="127762" y="303382"/>
                  </a:moveTo>
                  <a:lnTo>
                    <a:pt x="128441" y="303571"/>
                  </a:lnTo>
                  <a:lnTo>
                    <a:pt x="128907" y="303571"/>
                  </a:lnTo>
                  <a:lnTo>
                    <a:pt x="127762" y="303382"/>
                  </a:lnTo>
                  <a:close/>
                </a:path>
                <a:path w="311150" h="325754">
                  <a:moveTo>
                    <a:pt x="102281" y="294924"/>
                  </a:moveTo>
                  <a:lnTo>
                    <a:pt x="102048" y="294924"/>
                  </a:lnTo>
                  <a:lnTo>
                    <a:pt x="102593" y="295129"/>
                  </a:lnTo>
                  <a:lnTo>
                    <a:pt x="102281" y="294924"/>
                  </a:lnTo>
                  <a:close/>
                </a:path>
                <a:path w="311150" h="325754">
                  <a:moveTo>
                    <a:pt x="251878" y="263861"/>
                  </a:moveTo>
                  <a:lnTo>
                    <a:pt x="242219" y="273203"/>
                  </a:lnTo>
                  <a:lnTo>
                    <a:pt x="231522" y="281505"/>
                  </a:lnTo>
                  <a:lnTo>
                    <a:pt x="230918" y="281953"/>
                  </a:lnTo>
                  <a:lnTo>
                    <a:pt x="221519" y="287983"/>
                  </a:lnTo>
                  <a:lnTo>
                    <a:pt x="220364" y="288780"/>
                  </a:lnTo>
                  <a:lnTo>
                    <a:pt x="208003" y="295129"/>
                  </a:lnTo>
                  <a:lnTo>
                    <a:pt x="208533" y="294924"/>
                  </a:lnTo>
                  <a:lnTo>
                    <a:pt x="244775" y="294924"/>
                  </a:lnTo>
                  <a:lnTo>
                    <a:pt x="253698" y="287983"/>
                  </a:lnTo>
                  <a:lnTo>
                    <a:pt x="254494" y="287414"/>
                  </a:lnTo>
                  <a:lnTo>
                    <a:pt x="264847" y="277401"/>
                  </a:lnTo>
                  <a:lnTo>
                    <a:pt x="265530" y="276719"/>
                  </a:lnTo>
                  <a:lnTo>
                    <a:pt x="275427" y="265113"/>
                  </a:lnTo>
                  <a:lnTo>
                    <a:pt x="275836" y="264544"/>
                  </a:lnTo>
                  <a:lnTo>
                    <a:pt x="251309" y="264544"/>
                  </a:lnTo>
                  <a:lnTo>
                    <a:pt x="251878" y="263861"/>
                  </a:lnTo>
                  <a:close/>
                </a:path>
                <a:path w="311150" h="325754">
                  <a:moveTo>
                    <a:pt x="68388" y="273203"/>
                  </a:moveTo>
                  <a:lnTo>
                    <a:pt x="69056" y="273874"/>
                  </a:lnTo>
                  <a:lnTo>
                    <a:pt x="69239" y="273874"/>
                  </a:lnTo>
                  <a:lnTo>
                    <a:pt x="68388" y="273203"/>
                  </a:lnTo>
                  <a:close/>
                </a:path>
                <a:path w="311150" h="325754">
                  <a:moveTo>
                    <a:pt x="244601" y="29697"/>
                  </a:moveTo>
                  <a:lnTo>
                    <a:pt x="207736" y="29697"/>
                  </a:lnTo>
                  <a:lnTo>
                    <a:pt x="220564" y="36285"/>
                  </a:lnTo>
                  <a:lnTo>
                    <a:pt x="230945" y="42782"/>
                  </a:lnTo>
                  <a:lnTo>
                    <a:pt x="241487" y="51063"/>
                  </a:lnTo>
                  <a:lnTo>
                    <a:pt x="242386" y="51797"/>
                  </a:lnTo>
                  <a:lnTo>
                    <a:pt x="250450" y="59508"/>
                  </a:lnTo>
                  <a:lnTo>
                    <a:pt x="251309" y="60304"/>
                  </a:lnTo>
                  <a:lnTo>
                    <a:pt x="275032" y="93304"/>
                  </a:lnTo>
                  <a:lnTo>
                    <a:pt x="289079" y="133580"/>
                  </a:lnTo>
                  <a:lnTo>
                    <a:pt x="289123" y="133765"/>
                  </a:lnTo>
                  <a:lnTo>
                    <a:pt x="291038" y="147025"/>
                  </a:lnTo>
                  <a:lnTo>
                    <a:pt x="291068" y="147232"/>
                  </a:lnTo>
                  <a:lnTo>
                    <a:pt x="291185" y="148324"/>
                  </a:lnTo>
                  <a:lnTo>
                    <a:pt x="289116" y="190658"/>
                  </a:lnTo>
                  <a:lnTo>
                    <a:pt x="280847" y="218481"/>
                  </a:lnTo>
                  <a:lnTo>
                    <a:pt x="274972" y="231319"/>
                  </a:lnTo>
                  <a:lnTo>
                    <a:pt x="268601" y="242470"/>
                  </a:lnTo>
                  <a:lnTo>
                    <a:pt x="261327" y="252597"/>
                  </a:lnTo>
                  <a:lnTo>
                    <a:pt x="260638" y="253621"/>
                  </a:lnTo>
                  <a:lnTo>
                    <a:pt x="251309" y="264544"/>
                  </a:lnTo>
                  <a:lnTo>
                    <a:pt x="275836" y="264544"/>
                  </a:lnTo>
                  <a:lnTo>
                    <a:pt x="298180" y="225744"/>
                  </a:lnTo>
                  <a:lnTo>
                    <a:pt x="309785" y="179093"/>
                  </a:lnTo>
                  <a:lnTo>
                    <a:pt x="309889" y="176143"/>
                  </a:lnTo>
                  <a:lnTo>
                    <a:pt x="310581" y="162595"/>
                  </a:lnTo>
                  <a:lnTo>
                    <a:pt x="310581" y="161685"/>
                  </a:lnTo>
                  <a:lnTo>
                    <a:pt x="309898" y="148324"/>
                  </a:lnTo>
                  <a:lnTo>
                    <a:pt x="309785" y="145186"/>
                  </a:lnTo>
                  <a:lnTo>
                    <a:pt x="307514" y="129939"/>
                  </a:lnTo>
                  <a:lnTo>
                    <a:pt x="307395" y="129143"/>
                  </a:lnTo>
                  <a:lnTo>
                    <a:pt x="303527" y="113555"/>
                  </a:lnTo>
                  <a:lnTo>
                    <a:pt x="298522" y="99559"/>
                  </a:lnTo>
                  <a:lnTo>
                    <a:pt x="298180" y="98763"/>
                  </a:lnTo>
                  <a:lnTo>
                    <a:pt x="292037" y="85336"/>
                  </a:lnTo>
                  <a:lnTo>
                    <a:pt x="291696" y="84540"/>
                  </a:lnTo>
                  <a:lnTo>
                    <a:pt x="283923" y="71358"/>
                  </a:lnTo>
                  <a:lnTo>
                    <a:pt x="283846" y="71227"/>
                  </a:lnTo>
                  <a:lnTo>
                    <a:pt x="275427" y="59508"/>
                  </a:lnTo>
                  <a:lnTo>
                    <a:pt x="253698" y="36865"/>
                  </a:lnTo>
                  <a:lnTo>
                    <a:pt x="244601" y="29697"/>
                  </a:lnTo>
                  <a:close/>
                </a:path>
                <a:path w="311150" h="325754">
                  <a:moveTo>
                    <a:pt x="103231" y="29697"/>
                  </a:moveTo>
                  <a:lnTo>
                    <a:pt x="102958" y="29697"/>
                  </a:lnTo>
                  <a:lnTo>
                    <a:pt x="102056" y="30152"/>
                  </a:lnTo>
                  <a:lnTo>
                    <a:pt x="103231" y="29697"/>
                  </a:lnTo>
                  <a:close/>
                </a:path>
                <a:path w="311150" h="325754">
                  <a:moveTo>
                    <a:pt x="232213" y="21504"/>
                  </a:moveTo>
                  <a:lnTo>
                    <a:pt x="182139" y="21504"/>
                  </a:lnTo>
                  <a:lnTo>
                    <a:pt x="195329" y="25073"/>
                  </a:lnTo>
                  <a:lnTo>
                    <a:pt x="208647" y="30152"/>
                  </a:lnTo>
                  <a:lnTo>
                    <a:pt x="207736" y="29697"/>
                  </a:lnTo>
                  <a:lnTo>
                    <a:pt x="244601" y="29697"/>
                  </a:lnTo>
                  <a:lnTo>
                    <a:pt x="242435" y="27990"/>
                  </a:lnTo>
                  <a:lnTo>
                    <a:pt x="241752" y="27535"/>
                  </a:lnTo>
                  <a:lnTo>
                    <a:pt x="232213" y="21504"/>
                  </a:lnTo>
                  <a:close/>
                </a:path>
                <a:path w="311150" h="325754">
                  <a:moveTo>
                    <a:pt x="115252" y="25073"/>
                  </a:moveTo>
                  <a:lnTo>
                    <a:pt x="114197" y="25364"/>
                  </a:lnTo>
                  <a:lnTo>
                    <a:pt x="114495" y="25364"/>
                  </a:lnTo>
                  <a:lnTo>
                    <a:pt x="115252" y="25073"/>
                  </a:lnTo>
                  <a:close/>
                </a:path>
                <a:path w="311150" h="325754">
                  <a:moveTo>
                    <a:pt x="128441" y="21504"/>
                  </a:moveTo>
                  <a:lnTo>
                    <a:pt x="127418" y="21732"/>
                  </a:lnTo>
                  <a:lnTo>
                    <a:pt x="127600" y="21732"/>
                  </a:lnTo>
                  <a:lnTo>
                    <a:pt x="128441" y="21504"/>
                  </a:lnTo>
                  <a:close/>
                </a:path>
                <a:path w="311150" h="325754">
                  <a:moveTo>
                    <a:pt x="128874" y="21504"/>
                  </a:moveTo>
                  <a:lnTo>
                    <a:pt x="128441" y="21504"/>
                  </a:lnTo>
                  <a:lnTo>
                    <a:pt x="127600" y="21732"/>
                  </a:lnTo>
                  <a:lnTo>
                    <a:pt x="127418" y="21732"/>
                  </a:lnTo>
                  <a:lnTo>
                    <a:pt x="128874" y="21504"/>
                  </a:lnTo>
                  <a:close/>
                </a:path>
                <a:path w="311150" h="325754">
                  <a:moveTo>
                    <a:pt x="227621" y="18801"/>
                  </a:moveTo>
                  <a:lnTo>
                    <a:pt x="155345" y="18801"/>
                  </a:lnTo>
                  <a:lnTo>
                    <a:pt x="169625" y="19570"/>
                  </a:lnTo>
                  <a:lnTo>
                    <a:pt x="169431" y="19570"/>
                  </a:lnTo>
                  <a:lnTo>
                    <a:pt x="183049" y="21732"/>
                  </a:lnTo>
                  <a:lnTo>
                    <a:pt x="182139" y="21504"/>
                  </a:lnTo>
                  <a:lnTo>
                    <a:pt x="232213" y="21504"/>
                  </a:lnTo>
                  <a:lnTo>
                    <a:pt x="229693" y="19911"/>
                  </a:lnTo>
                  <a:lnTo>
                    <a:pt x="229096" y="19570"/>
                  </a:lnTo>
                  <a:lnTo>
                    <a:pt x="227621" y="18801"/>
                  </a:lnTo>
                  <a:close/>
                </a:path>
                <a:path w="311150" h="325754">
                  <a:moveTo>
                    <a:pt x="155859" y="0"/>
                  </a:moveTo>
                  <a:lnTo>
                    <a:pt x="154835" y="0"/>
                  </a:lnTo>
                  <a:lnTo>
                    <a:pt x="137803" y="910"/>
                  </a:lnTo>
                  <a:lnTo>
                    <a:pt x="172761" y="910"/>
                  </a:lnTo>
                  <a:lnTo>
                    <a:pt x="155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8154323" y="3104260"/>
              <a:ext cx="110011" cy="120268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7010628" y="5094668"/>
              <a:ext cx="180340" cy="187325"/>
            </a:xfrm>
            <a:custGeom>
              <a:avLst/>
              <a:gdLst/>
              <a:ahLst/>
              <a:cxnLst/>
              <a:rect l="l" t="t" r="r" b="b"/>
              <a:pathLst>
                <a:path w="180340" h="187325">
                  <a:moveTo>
                    <a:pt x="61544" y="13652"/>
                  </a:moveTo>
                  <a:lnTo>
                    <a:pt x="58127" y="9436"/>
                  </a:lnTo>
                  <a:lnTo>
                    <a:pt x="46189" y="9436"/>
                  </a:lnTo>
                  <a:lnTo>
                    <a:pt x="39357" y="16268"/>
                  </a:lnTo>
                  <a:lnTo>
                    <a:pt x="39357" y="28219"/>
                  </a:lnTo>
                  <a:lnTo>
                    <a:pt x="42773" y="32423"/>
                  </a:lnTo>
                  <a:lnTo>
                    <a:pt x="53809" y="32423"/>
                  </a:lnTo>
                  <a:lnTo>
                    <a:pt x="61544" y="26504"/>
                  </a:lnTo>
                  <a:lnTo>
                    <a:pt x="61544" y="13652"/>
                  </a:lnTo>
                  <a:close/>
                </a:path>
                <a:path w="180340" h="187325">
                  <a:moveTo>
                    <a:pt x="63246" y="143357"/>
                  </a:moveTo>
                  <a:lnTo>
                    <a:pt x="58127" y="143357"/>
                  </a:lnTo>
                  <a:lnTo>
                    <a:pt x="58127" y="144272"/>
                  </a:lnTo>
                  <a:lnTo>
                    <a:pt x="57226" y="148488"/>
                  </a:lnTo>
                  <a:lnTo>
                    <a:pt x="53378" y="160413"/>
                  </a:lnTo>
                  <a:lnTo>
                    <a:pt x="48082" y="170802"/>
                  </a:lnTo>
                  <a:lnTo>
                    <a:pt x="41173" y="178130"/>
                  </a:lnTo>
                  <a:lnTo>
                    <a:pt x="32537" y="180911"/>
                  </a:lnTo>
                  <a:lnTo>
                    <a:pt x="28206" y="180911"/>
                  </a:lnTo>
                  <a:lnTo>
                    <a:pt x="27419" y="178409"/>
                  </a:lnTo>
                  <a:lnTo>
                    <a:pt x="27482" y="170802"/>
                  </a:lnTo>
                  <a:lnTo>
                    <a:pt x="27635" y="167640"/>
                  </a:lnTo>
                  <a:lnTo>
                    <a:pt x="28562" y="162674"/>
                  </a:lnTo>
                  <a:lnTo>
                    <a:pt x="30632" y="155956"/>
                  </a:lnTo>
                  <a:lnTo>
                    <a:pt x="34239" y="145973"/>
                  </a:lnTo>
                  <a:lnTo>
                    <a:pt x="43573" y="117767"/>
                  </a:lnTo>
                  <a:lnTo>
                    <a:pt x="46189" y="110134"/>
                  </a:lnTo>
                  <a:lnTo>
                    <a:pt x="48691" y="102400"/>
                  </a:lnTo>
                  <a:lnTo>
                    <a:pt x="50393" y="97282"/>
                  </a:lnTo>
                  <a:lnTo>
                    <a:pt x="51308" y="93865"/>
                  </a:lnTo>
                  <a:lnTo>
                    <a:pt x="51308" y="88747"/>
                  </a:lnTo>
                  <a:lnTo>
                    <a:pt x="49911" y="80238"/>
                  </a:lnTo>
                  <a:lnTo>
                    <a:pt x="45948" y="73177"/>
                  </a:lnTo>
                  <a:lnTo>
                    <a:pt x="45212" y="72605"/>
                  </a:lnTo>
                  <a:lnTo>
                    <a:pt x="39738" y="68351"/>
                  </a:lnTo>
                  <a:lnTo>
                    <a:pt x="1816" y="100063"/>
                  </a:lnTo>
                  <a:lnTo>
                    <a:pt x="0" y="107518"/>
                  </a:lnTo>
                  <a:lnTo>
                    <a:pt x="0" y="110134"/>
                  </a:lnTo>
                  <a:lnTo>
                    <a:pt x="6032" y="110134"/>
                  </a:lnTo>
                  <a:lnTo>
                    <a:pt x="6819" y="105816"/>
                  </a:lnTo>
                  <a:lnTo>
                    <a:pt x="12382" y="90208"/>
                  </a:lnTo>
                  <a:lnTo>
                    <a:pt x="18580" y="79946"/>
                  </a:lnTo>
                  <a:lnTo>
                    <a:pt x="25107" y="74307"/>
                  </a:lnTo>
                  <a:lnTo>
                    <a:pt x="31559" y="72605"/>
                  </a:lnTo>
                  <a:lnTo>
                    <a:pt x="37655" y="72605"/>
                  </a:lnTo>
                  <a:lnTo>
                    <a:pt x="37655" y="87045"/>
                  </a:lnTo>
                  <a:lnTo>
                    <a:pt x="35953" y="92163"/>
                  </a:lnTo>
                  <a:lnTo>
                    <a:pt x="34239" y="94780"/>
                  </a:lnTo>
                  <a:lnTo>
                    <a:pt x="31584" y="103708"/>
                  </a:lnTo>
                  <a:lnTo>
                    <a:pt x="27089" y="117602"/>
                  </a:lnTo>
                  <a:lnTo>
                    <a:pt x="22098" y="132461"/>
                  </a:lnTo>
                  <a:lnTo>
                    <a:pt x="17970" y="144272"/>
                  </a:lnTo>
                  <a:lnTo>
                    <a:pt x="15354" y="151104"/>
                  </a:lnTo>
                  <a:lnTo>
                    <a:pt x="12852" y="159639"/>
                  </a:lnTo>
                  <a:lnTo>
                    <a:pt x="12852" y="164757"/>
                  </a:lnTo>
                  <a:lnTo>
                    <a:pt x="14236" y="173596"/>
                  </a:lnTo>
                  <a:lnTo>
                    <a:pt x="18173" y="180632"/>
                  </a:lnTo>
                  <a:lnTo>
                    <a:pt x="24371" y="185267"/>
                  </a:lnTo>
                  <a:lnTo>
                    <a:pt x="32537" y="186944"/>
                  </a:lnTo>
                  <a:lnTo>
                    <a:pt x="46647" y="180911"/>
                  </a:lnTo>
                  <a:lnTo>
                    <a:pt x="56210" y="167398"/>
                  </a:lnTo>
                  <a:lnTo>
                    <a:pt x="61569" y="153441"/>
                  </a:lnTo>
                  <a:lnTo>
                    <a:pt x="63246" y="145973"/>
                  </a:lnTo>
                  <a:lnTo>
                    <a:pt x="63246" y="143357"/>
                  </a:lnTo>
                  <a:close/>
                </a:path>
                <a:path w="180340" h="187325">
                  <a:moveTo>
                    <a:pt x="180086" y="36753"/>
                  </a:moveTo>
                  <a:lnTo>
                    <a:pt x="148577" y="0"/>
                  </a:lnTo>
                  <a:lnTo>
                    <a:pt x="116154" y="36753"/>
                  </a:lnTo>
                  <a:lnTo>
                    <a:pt x="120357" y="40957"/>
                  </a:lnTo>
                  <a:lnTo>
                    <a:pt x="148577" y="13652"/>
                  </a:lnTo>
                  <a:lnTo>
                    <a:pt x="175882" y="40957"/>
                  </a:lnTo>
                  <a:lnTo>
                    <a:pt x="180086" y="367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095160" y="5069854"/>
              <a:ext cx="229579" cy="320184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7007212" y="4547603"/>
              <a:ext cx="408305" cy="797560"/>
            </a:xfrm>
            <a:custGeom>
              <a:avLst/>
              <a:gdLst/>
              <a:ahLst/>
              <a:cxnLst/>
              <a:rect l="l" t="t" r="r" b="b"/>
              <a:pathLst>
                <a:path w="408304" h="797560">
                  <a:moveTo>
                    <a:pt x="60642" y="13652"/>
                  </a:moveTo>
                  <a:lnTo>
                    <a:pt x="57226" y="9321"/>
                  </a:lnTo>
                  <a:lnTo>
                    <a:pt x="45275" y="9321"/>
                  </a:lnTo>
                  <a:lnTo>
                    <a:pt x="39370" y="16154"/>
                  </a:lnTo>
                  <a:lnTo>
                    <a:pt x="39370" y="28105"/>
                  </a:lnTo>
                  <a:lnTo>
                    <a:pt x="41871" y="32423"/>
                  </a:lnTo>
                  <a:lnTo>
                    <a:pt x="53809" y="32423"/>
                  </a:lnTo>
                  <a:lnTo>
                    <a:pt x="60642" y="26390"/>
                  </a:lnTo>
                  <a:lnTo>
                    <a:pt x="60642" y="13652"/>
                  </a:lnTo>
                  <a:close/>
                </a:path>
                <a:path w="408304" h="797560">
                  <a:moveTo>
                    <a:pt x="63258" y="143357"/>
                  </a:moveTo>
                  <a:lnTo>
                    <a:pt x="57226" y="143357"/>
                  </a:lnTo>
                  <a:lnTo>
                    <a:pt x="57226" y="144157"/>
                  </a:lnTo>
                  <a:lnTo>
                    <a:pt x="56426" y="148475"/>
                  </a:lnTo>
                  <a:lnTo>
                    <a:pt x="52539" y="160362"/>
                  </a:lnTo>
                  <a:lnTo>
                    <a:pt x="47231" y="170751"/>
                  </a:lnTo>
                  <a:lnTo>
                    <a:pt x="40322" y="178117"/>
                  </a:lnTo>
                  <a:lnTo>
                    <a:pt x="31623" y="180911"/>
                  </a:lnTo>
                  <a:lnTo>
                    <a:pt x="28219" y="180911"/>
                  </a:lnTo>
                  <a:lnTo>
                    <a:pt x="26504" y="178295"/>
                  </a:lnTo>
                  <a:lnTo>
                    <a:pt x="26593" y="170751"/>
                  </a:lnTo>
                  <a:lnTo>
                    <a:pt x="26746" y="167640"/>
                  </a:lnTo>
                  <a:lnTo>
                    <a:pt x="27698" y="162661"/>
                  </a:lnTo>
                  <a:lnTo>
                    <a:pt x="29768" y="155905"/>
                  </a:lnTo>
                  <a:lnTo>
                    <a:pt x="33337" y="145859"/>
                  </a:lnTo>
                  <a:lnTo>
                    <a:pt x="42773" y="117754"/>
                  </a:lnTo>
                  <a:lnTo>
                    <a:pt x="45275" y="110020"/>
                  </a:lnTo>
                  <a:lnTo>
                    <a:pt x="47891" y="102400"/>
                  </a:lnTo>
                  <a:lnTo>
                    <a:pt x="49606" y="97282"/>
                  </a:lnTo>
                  <a:lnTo>
                    <a:pt x="51308" y="93865"/>
                  </a:lnTo>
                  <a:lnTo>
                    <a:pt x="51308" y="88747"/>
                  </a:lnTo>
                  <a:lnTo>
                    <a:pt x="31623" y="66560"/>
                  </a:lnTo>
                  <a:lnTo>
                    <a:pt x="16941" y="72593"/>
                  </a:lnTo>
                  <a:lnTo>
                    <a:pt x="7150" y="86055"/>
                  </a:lnTo>
                  <a:lnTo>
                    <a:pt x="1689" y="100012"/>
                  </a:lnTo>
                  <a:lnTo>
                    <a:pt x="0" y="107518"/>
                  </a:lnTo>
                  <a:lnTo>
                    <a:pt x="0" y="110020"/>
                  </a:lnTo>
                  <a:lnTo>
                    <a:pt x="5118" y="110020"/>
                  </a:lnTo>
                  <a:lnTo>
                    <a:pt x="6832" y="105816"/>
                  </a:lnTo>
                  <a:lnTo>
                    <a:pt x="11899" y="90144"/>
                  </a:lnTo>
                  <a:lnTo>
                    <a:pt x="17843" y="79844"/>
                  </a:lnTo>
                  <a:lnTo>
                    <a:pt x="24282" y="74193"/>
                  </a:lnTo>
                  <a:lnTo>
                    <a:pt x="30391" y="72593"/>
                  </a:lnTo>
                  <a:lnTo>
                    <a:pt x="36753" y="72593"/>
                  </a:lnTo>
                  <a:lnTo>
                    <a:pt x="36753" y="87033"/>
                  </a:lnTo>
                  <a:lnTo>
                    <a:pt x="35039" y="92163"/>
                  </a:lnTo>
                  <a:lnTo>
                    <a:pt x="34239" y="94665"/>
                  </a:lnTo>
                  <a:lnTo>
                    <a:pt x="31064" y="103593"/>
                  </a:lnTo>
                  <a:lnTo>
                    <a:pt x="21209" y="132346"/>
                  </a:lnTo>
                  <a:lnTo>
                    <a:pt x="17068" y="144157"/>
                  </a:lnTo>
                  <a:lnTo>
                    <a:pt x="15354" y="150990"/>
                  </a:lnTo>
                  <a:lnTo>
                    <a:pt x="11950" y="159524"/>
                  </a:lnTo>
                  <a:lnTo>
                    <a:pt x="11950" y="164642"/>
                  </a:lnTo>
                  <a:lnTo>
                    <a:pt x="13347" y="173532"/>
                  </a:lnTo>
                  <a:lnTo>
                    <a:pt x="17310" y="180555"/>
                  </a:lnTo>
                  <a:lnTo>
                    <a:pt x="23507" y="185166"/>
                  </a:lnTo>
                  <a:lnTo>
                    <a:pt x="31623" y="186829"/>
                  </a:lnTo>
                  <a:lnTo>
                    <a:pt x="45656" y="180911"/>
                  </a:lnTo>
                  <a:lnTo>
                    <a:pt x="45847" y="180911"/>
                  </a:lnTo>
                  <a:lnTo>
                    <a:pt x="55765" y="167322"/>
                  </a:lnTo>
                  <a:lnTo>
                    <a:pt x="61429" y="153365"/>
                  </a:lnTo>
                  <a:lnTo>
                    <a:pt x="63258" y="145859"/>
                  </a:lnTo>
                  <a:lnTo>
                    <a:pt x="63258" y="143357"/>
                  </a:lnTo>
                  <a:close/>
                </a:path>
                <a:path w="408304" h="797560">
                  <a:moveTo>
                    <a:pt x="179298" y="36639"/>
                  </a:moveTo>
                  <a:lnTo>
                    <a:pt x="147675" y="0"/>
                  </a:lnTo>
                  <a:lnTo>
                    <a:pt x="115239" y="36639"/>
                  </a:lnTo>
                  <a:lnTo>
                    <a:pt x="120370" y="40957"/>
                  </a:lnTo>
                  <a:lnTo>
                    <a:pt x="147675" y="13652"/>
                  </a:lnTo>
                  <a:lnTo>
                    <a:pt x="174967" y="40957"/>
                  </a:lnTo>
                  <a:lnTo>
                    <a:pt x="179298" y="36639"/>
                  </a:lnTo>
                  <a:close/>
                </a:path>
                <a:path w="408304" h="797560">
                  <a:moveTo>
                    <a:pt x="407962" y="664832"/>
                  </a:moveTo>
                  <a:lnTo>
                    <a:pt x="400431" y="604723"/>
                  </a:lnTo>
                  <a:lnTo>
                    <a:pt x="381012" y="560692"/>
                  </a:lnTo>
                  <a:lnTo>
                    <a:pt x="355066" y="532612"/>
                  </a:lnTo>
                  <a:lnTo>
                    <a:pt x="353364" y="532612"/>
                  </a:lnTo>
                  <a:lnTo>
                    <a:pt x="352564" y="533412"/>
                  </a:lnTo>
                  <a:lnTo>
                    <a:pt x="352564" y="536816"/>
                  </a:lnTo>
                  <a:lnTo>
                    <a:pt x="357682" y="541147"/>
                  </a:lnTo>
                  <a:lnTo>
                    <a:pt x="373100" y="563816"/>
                  </a:lnTo>
                  <a:lnTo>
                    <a:pt x="384619" y="592099"/>
                  </a:lnTo>
                  <a:lnTo>
                    <a:pt x="391820" y="625830"/>
                  </a:lnTo>
                  <a:lnTo>
                    <a:pt x="394309" y="664832"/>
                  </a:lnTo>
                  <a:lnTo>
                    <a:pt x="392518" y="698855"/>
                  </a:lnTo>
                  <a:lnTo>
                    <a:pt x="386321" y="732053"/>
                  </a:lnTo>
                  <a:lnTo>
                    <a:pt x="374535" y="763028"/>
                  </a:lnTo>
                  <a:lnTo>
                    <a:pt x="355981" y="790333"/>
                  </a:lnTo>
                  <a:lnTo>
                    <a:pt x="352564" y="792835"/>
                  </a:lnTo>
                  <a:lnTo>
                    <a:pt x="352564" y="796251"/>
                  </a:lnTo>
                  <a:lnTo>
                    <a:pt x="353364" y="797153"/>
                  </a:lnTo>
                  <a:lnTo>
                    <a:pt x="355066" y="797153"/>
                  </a:lnTo>
                  <a:lnTo>
                    <a:pt x="381355" y="767969"/>
                  </a:lnTo>
                  <a:lnTo>
                    <a:pt x="400431" y="723773"/>
                  </a:lnTo>
                  <a:lnTo>
                    <a:pt x="407377" y="682650"/>
                  </a:lnTo>
                  <a:lnTo>
                    <a:pt x="407962" y="664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091747" y="4522787"/>
              <a:ext cx="229579" cy="320070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7355457" y="4533028"/>
              <a:ext cx="55880" cy="264795"/>
            </a:xfrm>
            <a:custGeom>
              <a:avLst/>
              <a:gdLst/>
              <a:ahLst/>
              <a:cxnLst/>
              <a:rect l="l" t="t" r="r" b="b"/>
              <a:pathLst>
                <a:path w="55879" h="264795">
                  <a:moveTo>
                    <a:pt x="2616" y="0"/>
                  </a:moveTo>
                  <a:lnTo>
                    <a:pt x="1706" y="0"/>
                  </a:lnTo>
                  <a:lnTo>
                    <a:pt x="0" y="910"/>
                  </a:lnTo>
                  <a:lnTo>
                    <a:pt x="0" y="4323"/>
                  </a:lnTo>
                  <a:lnTo>
                    <a:pt x="5119" y="8533"/>
                  </a:lnTo>
                  <a:lnTo>
                    <a:pt x="20604" y="31252"/>
                  </a:lnTo>
                  <a:lnTo>
                    <a:pt x="32153" y="59550"/>
                  </a:lnTo>
                  <a:lnTo>
                    <a:pt x="39371" y="93289"/>
                  </a:lnTo>
                  <a:lnTo>
                    <a:pt x="41865" y="132329"/>
                  </a:lnTo>
                  <a:lnTo>
                    <a:pt x="40065" y="166305"/>
                  </a:lnTo>
                  <a:lnTo>
                    <a:pt x="33859" y="199503"/>
                  </a:lnTo>
                  <a:lnTo>
                    <a:pt x="22043" y="230461"/>
                  </a:lnTo>
                  <a:lnTo>
                    <a:pt x="3412" y="257717"/>
                  </a:lnTo>
                  <a:lnTo>
                    <a:pt x="0" y="260334"/>
                  </a:lnTo>
                  <a:lnTo>
                    <a:pt x="0" y="263748"/>
                  </a:lnTo>
                  <a:lnTo>
                    <a:pt x="1706" y="264658"/>
                  </a:lnTo>
                  <a:lnTo>
                    <a:pt x="2616" y="264658"/>
                  </a:lnTo>
                  <a:lnTo>
                    <a:pt x="29221" y="235425"/>
                  </a:lnTo>
                  <a:lnTo>
                    <a:pt x="48270" y="191227"/>
                  </a:lnTo>
                  <a:lnTo>
                    <a:pt x="54922" y="150155"/>
                  </a:lnTo>
                  <a:lnTo>
                    <a:pt x="55517" y="132329"/>
                  </a:lnTo>
                  <a:lnTo>
                    <a:pt x="54909" y="114954"/>
                  </a:lnTo>
                  <a:lnTo>
                    <a:pt x="47934" y="72182"/>
                  </a:lnTo>
                  <a:lnTo>
                    <a:pt x="28501" y="28081"/>
                  </a:lnTo>
                  <a:lnTo>
                    <a:pt x="7490" y="3173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6" name="object 126"/>
          <p:cNvGrpSpPr/>
          <p:nvPr/>
        </p:nvGrpSpPr>
        <p:grpSpPr>
          <a:xfrm>
            <a:off x="1832932" y="5790302"/>
            <a:ext cx="469900" cy="241300"/>
            <a:chOff x="1832932" y="5790302"/>
            <a:chExt cx="469900" cy="241300"/>
          </a:xfrm>
        </p:grpSpPr>
        <p:sp>
          <p:nvSpPr>
            <p:cNvPr id="127" name="object 127"/>
            <p:cNvSpPr/>
            <p:nvPr/>
          </p:nvSpPr>
          <p:spPr>
            <a:xfrm>
              <a:off x="1906334" y="5790302"/>
              <a:ext cx="59055" cy="33655"/>
            </a:xfrm>
            <a:custGeom>
              <a:avLst/>
              <a:gdLst/>
              <a:ahLst/>
              <a:cxnLst/>
              <a:rect l="l" t="t" r="r" b="b"/>
              <a:pathLst>
                <a:path w="59055" h="33654">
                  <a:moveTo>
                    <a:pt x="29863" y="0"/>
                  </a:moveTo>
                  <a:lnTo>
                    <a:pt x="0" y="29867"/>
                  </a:lnTo>
                  <a:lnTo>
                    <a:pt x="4266" y="33281"/>
                  </a:lnTo>
                  <a:lnTo>
                    <a:pt x="29863" y="11093"/>
                  </a:lnTo>
                  <a:lnTo>
                    <a:pt x="54619" y="33281"/>
                  </a:lnTo>
                  <a:lnTo>
                    <a:pt x="58885" y="29867"/>
                  </a:lnTo>
                  <a:lnTo>
                    <a:pt x="298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832932" y="5848343"/>
              <a:ext cx="298704" cy="182655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154674" y="5961864"/>
              <a:ext cx="147645" cy="69134"/>
            </a:xfrm>
            <a:prstGeom prst="rect">
              <a:avLst/>
            </a:prstGeom>
          </p:spPr>
        </p:pic>
      </p:grpSp>
      <p:sp>
        <p:nvSpPr>
          <p:cNvPr id="130" name="object 130"/>
          <p:cNvSpPr/>
          <p:nvPr/>
        </p:nvSpPr>
        <p:spPr>
          <a:xfrm>
            <a:off x="2388514" y="5916625"/>
            <a:ext cx="144780" cy="51435"/>
          </a:xfrm>
          <a:custGeom>
            <a:avLst/>
            <a:gdLst/>
            <a:ahLst/>
            <a:cxnLst/>
            <a:rect l="l" t="t" r="r" b="b"/>
            <a:pathLst>
              <a:path w="144780" h="51435">
                <a:moveTo>
                  <a:pt x="144233" y="42684"/>
                </a:moveTo>
                <a:lnTo>
                  <a:pt x="0" y="42684"/>
                </a:lnTo>
                <a:lnTo>
                  <a:pt x="0" y="51219"/>
                </a:lnTo>
                <a:lnTo>
                  <a:pt x="144233" y="51219"/>
                </a:lnTo>
                <a:lnTo>
                  <a:pt x="144233" y="42684"/>
                </a:lnTo>
                <a:close/>
              </a:path>
              <a:path w="144780" h="51435">
                <a:moveTo>
                  <a:pt x="144233" y="0"/>
                </a:moveTo>
                <a:lnTo>
                  <a:pt x="0" y="0"/>
                </a:lnTo>
                <a:lnTo>
                  <a:pt x="0" y="8534"/>
                </a:lnTo>
                <a:lnTo>
                  <a:pt x="144233" y="8534"/>
                </a:lnTo>
                <a:lnTo>
                  <a:pt x="1442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1" name="object 131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2675268" y="6180372"/>
            <a:ext cx="168112" cy="96442"/>
          </a:xfrm>
          <a:prstGeom prst="rect">
            <a:avLst/>
          </a:prstGeom>
        </p:spPr>
      </p:pic>
      <p:pic>
        <p:nvPicPr>
          <p:cNvPr id="132" name="object 132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2618089" y="5789449"/>
            <a:ext cx="1058286" cy="304709"/>
          </a:xfrm>
          <a:prstGeom prst="rect">
            <a:avLst/>
          </a:prstGeom>
        </p:spPr>
      </p:pic>
      <p:sp>
        <p:nvSpPr>
          <p:cNvPr id="133" name="object 133"/>
          <p:cNvSpPr/>
          <p:nvPr/>
        </p:nvSpPr>
        <p:spPr>
          <a:xfrm>
            <a:off x="3755669" y="5870156"/>
            <a:ext cx="145415" cy="144780"/>
          </a:xfrm>
          <a:custGeom>
            <a:avLst/>
            <a:gdLst/>
            <a:ahLst/>
            <a:cxnLst/>
            <a:rect l="l" t="t" r="r" b="b"/>
            <a:pathLst>
              <a:path w="145414" h="144779">
                <a:moveTo>
                  <a:pt x="145161" y="67310"/>
                </a:moveTo>
                <a:lnTo>
                  <a:pt x="76784" y="67310"/>
                </a:lnTo>
                <a:lnTo>
                  <a:pt x="76784" y="0"/>
                </a:lnTo>
                <a:lnTo>
                  <a:pt x="68249" y="0"/>
                </a:lnTo>
                <a:lnTo>
                  <a:pt x="68249" y="67310"/>
                </a:lnTo>
                <a:lnTo>
                  <a:pt x="0" y="67310"/>
                </a:lnTo>
                <a:lnTo>
                  <a:pt x="0" y="76200"/>
                </a:lnTo>
                <a:lnTo>
                  <a:pt x="68249" y="76200"/>
                </a:lnTo>
                <a:lnTo>
                  <a:pt x="68249" y="144780"/>
                </a:lnTo>
                <a:lnTo>
                  <a:pt x="76784" y="144780"/>
                </a:lnTo>
                <a:lnTo>
                  <a:pt x="76784" y="76200"/>
                </a:lnTo>
                <a:lnTo>
                  <a:pt x="145161" y="76200"/>
                </a:lnTo>
                <a:lnTo>
                  <a:pt x="145161" y="67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4" name="object 134"/>
          <p:cNvGrpSpPr/>
          <p:nvPr/>
        </p:nvGrpSpPr>
        <p:grpSpPr>
          <a:xfrm>
            <a:off x="7690839" y="5803103"/>
            <a:ext cx="478155" cy="244475"/>
            <a:chOff x="7690839" y="5803103"/>
            <a:chExt cx="478155" cy="244475"/>
          </a:xfrm>
        </p:grpSpPr>
        <p:sp>
          <p:nvSpPr>
            <p:cNvPr id="135" name="object 135"/>
            <p:cNvSpPr/>
            <p:nvPr/>
          </p:nvSpPr>
          <p:spPr>
            <a:xfrm>
              <a:off x="7765925" y="5803103"/>
              <a:ext cx="59055" cy="33655"/>
            </a:xfrm>
            <a:custGeom>
              <a:avLst/>
              <a:gdLst/>
              <a:ahLst/>
              <a:cxnLst/>
              <a:rect l="l" t="t" r="r" b="b"/>
              <a:pathLst>
                <a:path w="59054" h="33654">
                  <a:moveTo>
                    <a:pt x="29920" y="0"/>
                  </a:moveTo>
                  <a:lnTo>
                    <a:pt x="0" y="29867"/>
                  </a:lnTo>
                  <a:lnTo>
                    <a:pt x="4323" y="33281"/>
                  </a:lnTo>
                  <a:lnTo>
                    <a:pt x="29920" y="11093"/>
                  </a:lnTo>
                  <a:lnTo>
                    <a:pt x="55517" y="33281"/>
                  </a:lnTo>
                  <a:lnTo>
                    <a:pt x="58930" y="29867"/>
                  </a:lnTo>
                  <a:lnTo>
                    <a:pt x="29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7690839" y="5861144"/>
              <a:ext cx="303869" cy="186068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8017689" y="5977225"/>
              <a:ext cx="151081" cy="69987"/>
            </a:xfrm>
            <a:prstGeom prst="rect">
              <a:avLst/>
            </a:prstGeom>
          </p:spPr>
        </p:pic>
      </p:grpSp>
      <p:sp>
        <p:nvSpPr>
          <p:cNvPr id="138" name="object 138"/>
          <p:cNvSpPr/>
          <p:nvPr/>
        </p:nvSpPr>
        <p:spPr>
          <a:xfrm>
            <a:off x="8255800" y="5931141"/>
            <a:ext cx="147955" cy="51435"/>
          </a:xfrm>
          <a:custGeom>
            <a:avLst/>
            <a:gdLst/>
            <a:ahLst/>
            <a:cxnLst/>
            <a:rect l="l" t="t" r="r" b="b"/>
            <a:pathLst>
              <a:path w="147954" h="51435">
                <a:moveTo>
                  <a:pt x="147662" y="42672"/>
                </a:moveTo>
                <a:lnTo>
                  <a:pt x="0" y="42672"/>
                </a:lnTo>
                <a:lnTo>
                  <a:pt x="0" y="51206"/>
                </a:lnTo>
                <a:lnTo>
                  <a:pt x="147662" y="51206"/>
                </a:lnTo>
                <a:lnTo>
                  <a:pt x="147662" y="42672"/>
                </a:lnTo>
                <a:close/>
              </a:path>
              <a:path w="147954" h="51435">
                <a:moveTo>
                  <a:pt x="147662" y="0"/>
                </a:moveTo>
                <a:lnTo>
                  <a:pt x="0" y="0"/>
                </a:lnTo>
                <a:lnTo>
                  <a:pt x="0" y="8534"/>
                </a:lnTo>
                <a:lnTo>
                  <a:pt x="147662" y="8534"/>
                </a:lnTo>
                <a:lnTo>
                  <a:pt x="14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614279" y="6170974"/>
            <a:ext cx="46355" cy="104139"/>
          </a:xfrm>
          <a:custGeom>
            <a:avLst/>
            <a:gdLst/>
            <a:ahLst/>
            <a:cxnLst/>
            <a:rect l="l" t="t" r="r" b="b"/>
            <a:pathLst>
              <a:path w="46354" h="104139">
                <a:moveTo>
                  <a:pt x="40159" y="0"/>
                </a:moveTo>
                <a:lnTo>
                  <a:pt x="32423" y="0"/>
                </a:lnTo>
                <a:lnTo>
                  <a:pt x="27303" y="4266"/>
                </a:lnTo>
                <a:lnTo>
                  <a:pt x="27303" y="11105"/>
                </a:lnTo>
                <a:lnTo>
                  <a:pt x="29920" y="14518"/>
                </a:lnTo>
                <a:lnTo>
                  <a:pt x="38452" y="14518"/>
                </a:lnTo>
                <a:lnTo>
                  <a:pt x="42662" y="10251"/>
                </a:lnTo>
                <a:lnTo>
                  <a:pt x="42662" y="3413"/>
                </a:lnTo>
                <a:lnTo>
                  <a:pt x="40159" y="0"/>
                </a:lnTo>
                <a:close/>
              </a:path>
              <a:path w="46354" h="104139">
                <a:moveTo>
                  <a:pt x="35741" y="39266"/>
                </a:moveTo>
                <a:lnTo>
                  <a:pt x="23890" y="39266"/>
                </a:lnTo>
                <a:lnTo>
                  <a:pt x="25597" y="40119"/>
                </a:lnTo>
                <a:lnTo>
                  <a:pt x="25597" y="47800"/>
                </a:lnTo>
                <a:lnTo>
                  <a:pt x="24801" y="50360"/>
                </a:lnTo>
                <a:lnTo>
                  <a:pt x="20477" y="59747"/>
                </a:lnTo>
                <a:lnTo>
                  <a:pt x="11035" y="84506"/>
                </a:lnTo>
                <a:lnTo>
                  <a:pt x="10238" y="87066"/>
                </a:lnTo>
                <a:lnTo>
                  <a:pt x="9328" y="88773"/>
                </a:lnTo>
                <a:lnTo>
                  <a:pt x="9328" y="98160"/>
                </a:lnTo>
                <a:lnTo>
                  <a:pt x="15358" y="104133"/>
                </a:lnTo>
                <a:lnTo>
                  <a:pt x="23890" y="104133"/>
                </a:lnTo>
                <a:lnTo>
                  <a:pt x="33836" y="100760"/>
                </a:lnTo>
                <a:lnTo>
                  <a:pt x="34646" y="99866"/>
                </a:lnTo>
                <a:lnTo>
                  <a:pt x="21388" y="99866"/>
                </a:lnTo>
                <a:lnTo>
                  <a:pt x="20477" y="98160"/>
                </a:lnTo>
                <a:lnTo>
                  <a:pt x="20477" y="91333"/>
                </a:lnTo>
                <a:lnTo>
                  <a:pt x="22184" y="87919"/>
                </a:lnTo>
                <a:lnTo>
                  <a:pt x="23094" y="84506"/>
                </a:lnTo>
                <a:lnTo>
                  <a:pt x="26507" y="75972"/>
                </a:lnTo>
                <a:lnTo>
                  <a:pt x="28213" y="72559"/>
                </a:lnTo>
                <a:lnTo>
                  <a:pt x="29920" y="68292"/>
                </a:lnTo>
                <a:lnTo>
                  <a:pt x="35039" y="54627"/>
                </a:lnTo>
                <a:lnTo>
                  <a:pt x="35836" y="52920"/>
                </a:lnTo>
                <a:lnTo>
                  <a:pt x="35836" y="51213"/>
                </a:lnTo>
                <a:lnTo>
                  <a:pt x="36746" y="49506"/>
                </a:lnTo>
                <a:lnTo>
                  <a:pt x="36746" y="40119"/>
                </a:lnTo>
                <a:lnTo>
                  <a:pt x="35741" y="39266"/>
                </a:lnTo>
                <a:close/>
              </a:path>
              <a:path w="46354" h="104139">
                <a:moveTo>
                  <a:pt x="46075" y="78532"/>
                </a:moveTo>
                <a:lnTo>
                  <a:pt x="41865" y="78532"/>
                </a:lnTo>
                <a:lnTo>
                  <a:pt x="41865" y="79386"/>
                </a:lnTo>
                <a:lnTo>
                  <a:pt x="40955" y="81092"/>
                </a:lnTo>
                <a:lnTo>
                  <a:pt x="37542" y="93893"/>
                </a:lnTo>
                <a:lnTo>
                  <a:pt x="30716" y="99866"/>
                </a:lnTo>
                <a:lnTo>
                  <a:pt x="34646" y="99866"/>
                </a:lnTo>
                <a:lnTo>
                  <a:pt x="40742" y="93146"/>
                </a:lnTo>
                <a:lnTo>
                  <a:pt x="44768" y="85053"/>
                </a:lnTo>
                <a:lnTo>
                  <a:pt x="46075" y="80239"/>
                </a:lnTo>
                <a:lnTo>
                  <a:pt x="46075" y="78532"/>
                </a:lnTo>
                <a:close/>
              </a:path>
              <a:path w="46354" h="104139">
                <a:moveTo>
                  <a:pt x="30716" y="34999"/>
                </a:moveTo>
                <a:lnTo>
                  <a:pt x="22184" y="34999"/>
                </a:lnTo>
                <a:lnTo>
                  <a:pt x="12238" y="38239"/>
                </a:lnTo>
                <a:lnTo>
                  <a:pt x="5332" y="45559"/>
                </a:lnTo>
                <a:lnTo>
                  <a:pt x="1306" y="53360"/>
                </a:lnTo>
                <a:lnTo>
                  <a:pt x="0" y="58040"/>
                </a:lnTo>
                <a:lnTo>
                  <a:pt x="0" y="60600"/>
                </a:lnTo>
                <a:lnTo>
                  <a:pt x="4209" y="60600"/>
                </a:lnTo>
                <a:lnTo>
                  <a:pt x="4209" y="59747"/>
                </a:lnTo>
                <a:lnTo>
                  <a:pt x="5119" y="58040"/>
                </a:lnTo>
                <a:lnTo>
                  <a:pt x="9328" y="44386"/>
                </a:lnTo>
                <a:lnTo>
                  <a:pt x="16154" y="39266"/>
                </a:lnTo>
                <a:lnTo>
                  <a:pt x="35741" y="39266"/>
                </a:lnTo>
                <a:lnTo>
                  <a:pt x="30716" y="34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0" name="object 140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6128262" y="5124583"/>
            <a:ext cx="159613" cy="175794"/>
          </a:xfrm>
          <a:prstGeom prst="rect">
            <a:avLst/>
          </a:prstGeom>
        </p:spPr>
      </p:pic>
      <p:grpSp>
        <p:nvGrpSpPr>
          <p:cNvPr id="141" name="object 141"/>
          <p:cNvGrpSpPr/>
          <p:nvPr/>
        </p:nvGrpSpPr>
        <p:grpSpPr>
          <a:xfrm>
            <a:off x="6377410" y="5080208"/>
            <a:ext cx="312420" cy="304800"/>
            <a:chOff x="6377410" y="5080208"/>
            <a:chExt cx="312420" cy="304800"/>
          </a:xfrm>
        </p:grpSpPr>
        <p:sp>
          <p:nvSpPr>
            <p:cNvPr id="142" name="object 142"/>
            <p:cNvSpPr/>
            <p:nvPr/>
          </p:nvSpPr>
          <p:spPr>
            <a:xfrm>
              <a:off x="6377406" y="5080215"/>
              <a:ext cx="174625" cy="264795"/>
            </a:xfrm>
            <a:custGeom>
              <a:avLst/>
              <a:gdLst/>
              <a:ahLst/>
              <a:cxnLst/>
              <a:rect l="l" t="t" r="r" b="b"/>
              <a:pathLst>
                <a:path w="174625" h="264795">
                  <a:moveTo>
                    <a:pt x="55511" y="800"/>
                  </a:moveTo>
                  <a:lnTo>
                    <a:pt x="54610" y="0"/>
                  </a:lnTo>
                  <a:lnTo>
                    <a:pt x="52895" y="0"/>
                  </a:lnTo>
                  <a:lnTo>
                    <a:pt x="26746" y="29133"/>
                  </a:lnTo>
                  <a:lnTo>
                    <a:pt x="7912" y="73317"/>
                  </a:lnTo>
                  <a:lnTo>
                    <a:pt x="711" y="114388"/>
                  </a:lnTo>
                  <a:lnTo>
                    <a:pt x="0" y="132219"/>
                  </a:lnTo>
                  <a:lnTo>
                    <a:pt x="622" y="149593"/>
                  </a:lnTo>
                  <a:lnTo>
                    <a:pt x="7962" y="192366"/>
                  </a:lnTo>
                  <a:lnTo>
                    <a:pt x="27508" y="236461"/>
                  </a:lnTo>
                  <a:lnTo>
                    <a:pt x="52895" y="264541"/>
                  </a:lnTo>
                  <a:lnTo>
                    <a:pt x="54610" y="264541"/>
                  </a:lnTo>
                  <a:lnTo>
                    <a:pt x="55511" y="263639"/>
                  </a:lnTo>
                  <a:lnTo>
                    <a:pt x="55511" y="261924"/>
                  </a:lnTo>
                  <a:lnTo>
                    <a:pt x="55511" y="260223"/>
                  </a:lnTo>
                  <a:lnTo>
                    <a:pt x="32753" y="228244"/>
                  </a:lnTo>
                  <a:lnTo>
                    <a:pt x="15328" y="163817"/>
                  </a:lnTo>
                  <a:lnTo>
                    <a:pt x="13652" y="132219"/>
                  </a:lnTo>
                  <a:lnTo>
                    <a:pt x="15595" y="97853"/>
                  </a:lnTo>
                  <a:lnTo>
                    <a:pt x="22098" y="64693"/>
                  </a:lnTo>
                  <a:lnTo>
                    <a:pt x="34188" y="33959"/>
                  </a:lnTo>
                  <a:lnTo>
                    <a:pt x="52895" y="6819"/>
                  </a:lnTo>
                  <a:lnTo>
                    <a:pt x="55511" y="4203"/>
                  </a:lnTo>
                  <a:lnTo>
                    <a:pt x="55511" y="800"/>
                  </a:lnTo>
                  <a:close/>
                </a:path>
                <a:path w="174625" h="264795">
                  <a:moveTo>
                    <a:pt x="174167" y="51206"/>
                  </a:moveTo>
                  <a:lnTo>
                    <a:pt x="141744" y="14452"/>
                  </a:lnTo>
                  <a:lnTo>
                    <a:pt x="110121" y="51206"/>
                  </a:lnTo>
                  <a:lnTo>
                    <a:pt x="114338" y="55410"/>
                  </a:lnTo>
                  <a:lnTo>
                    <a:pt x="141744" y="28105"/>
                  </a:lnTo>
                  <a:lnTo>
                    <a:pt x="169849" y="55410"/>
                  </a:lnTo>
                  <a:lnTo>
                    <a:pt x="174167" y="51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6455909" y="5100689"/>
              <a:ext cx="233902" cy="284228"/>
            </a:xfrm>
            <a:prstGeom prst="rect">
              <a:avLst/>
            </a:prstGeom>
          </p:spPr>
        </p:pic>
      </p:grpSp>
      <p:sp>
        <p:nvSpPr>
          <p:cNvPr id="144" name="object 144"/>
          <p:cNvSpPr/>
          <p:nvPr/>
        </p:nvSpPr>
        <p:spPr>
          <a:xfrm>
            <a:off x="6785375" y="5207303"/>
            <a:ext cx="146050" cy="10795"/>
          </a:xfrm>
          <a:custGeom>
            <a:avLst/>
            <a:gdLst/>
            <a:ahLst/>
            <a:cxnLst/>
            <a:rect l="l" t="t" r="r" b="b"/>
            <a:pathLst>
              <a:path w="146050" h="10795">
                <a:moveTo>
                  <a:pt x="145961" y="0"/>
                </a:moveTo>
                <a:lnTo>
                  <a:pt x="0" y="0"/>
                </a:lnTo>
                <a:lnTo>
                  <a:pt x="0" y="10240"/>
                </a:lnTo>
                <a:lnTo>
                  <a:pt x="137429" y="10240"/>
                </a:lnTo>
                <a:lnTo>
                  <a:pt x="145961" y="10240"/>
                </a:lnTo>
                <a:lnTo>
                  <a:pt x="1459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5" name="object 145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6123939" y="4577403"/>
            <a:ext cx="159613" cy="175794"/>
          </a:xfrm>
          <a:prstGeom prst="rect">
            <a:avLst/>
          </a:prstGeom>
        </p:spPr>
      </p:pic>
      <p:grpSp>
        <p:nvGrpSpPr>
          <p:cNvPr id="146" name="object 146"/>
          <p:cNvGrpSpPr/>
          <p:nvPr/>
        </p:nvGrpSpPr>
        <p:grpSpPr>
          <a:xfrm>
            <a:off x="6373200" y="4533027"/>
            <a:ext cx="312420" cy="304800"/>
            <a:chOff x="6373200" y="4533027"/>
            <a:chExt cx="312420" cy="304800"/>
          </a:xfrm>
        </p:grpSpPr>
        <p:sp>
          <p:nvSpPr>
            <p:cNvPr id="147" name="object 147"/>
            <p:cNvSpPr/>
            <p:nvPr/>
          </p:nvSpPr>
          <p:spPr>
            <a:xfrm>
              <a:off x="6373190" y="4533036"/>
              <a:ext cx="174625" cy="264795"/>
            </a:xfrm>
            <a:custGeom>
              <a:avLst/>
              <a:gdLst/>
              <a:ahLst/>
              <a:cxnLst/>
              <a:rect l="l" t="t" r="r" b="b"/>
              <a:pathLst>
                <a:path w="174625" h="264795">
                  <a:moveTo>
                    <a:pt x="55410" y="914"/>
                  </a:moveTo>
                  <a:lnTo>
                    <a:pt x="54610" y="0"/>
                  </a:lnTo>
                  <a:lnTo>
                    <a:pt x="53708" y="0"/>
                  </a:lnTo>
                  <a:lnTo>
                    <a:pt x="27101" y="29184"/>
                  </a:lnTo>
                  <a:lnTo>
                    <a:pt x="7924" y="73380"/>
                  </a:lnTo>
                  <a:lnTo>
                    <a:pt x="723" y="114503"/>
                  </a:lnTo>
                  <a:lnTo>
                    <a:pt x="0" y="132321"/>
                  </a:lnTo>
                  <a:lnTo>
                    <a:pt x="736" y="149694"/>
                  </a:lnTo>
                  <a:lnTo>
                    <a:pt x="8255" y="192430"/>
                  </a:lnTo>
                  <a:lnTo>
                    <a:pt x="27813" y="236474"/>
                  </a:lnTo>
                  <a:lnTo>
                    <a:pt x="53708" y="264655"/>
                  </a:lnTo>
                  <a:lnTo>
                    <a:pt x="54610" y="264655"/>
                  </a:lnTo>
                  <a:lnTo>
                    <a:pt x="55410" y="263740"/>
                  </a:lnTo>
                  <a:lnTo>
                    <a:pt x="55410" y="262039"/>
                  </a:lnTo>
                  <a:lnTo>
                    <a:pt x="55410" y="260337"/>
                  </a:lnTo>
                  <a:lnTo>
                    <a:pt x="33553" y="228295"/>
                  </a:lnTo>
                  <a:lnTo>
                    <a:pt x="16129" y="163880"/>
                  </a:lnTo>
                  <a:lnTo>
                    <a:pt x="14452" y="132321"/>
                  </a:lnTo>
                  <a:lnTo>
                    <a:pt x="16256" y="97967"/>
                  </a:lnTo>
                  <a:lnTo>
                    <a:pt x="22453" y="64795"/>
                  </a:lnTo>
                  <a:lnTo>
                    <a:pt x="34277" y="34023"/>
                  </a:lnTo>
                  <a:lnTo>
                    <a:pt x="52908" y="6819"/>
                  </a:lnTo>
                  <a:lnTo>
                    <a:pt x="55410" y="4318"/>
                  </a:lnTo>
                  <a:lnTo>
                    <a:pt x="55410" y="914"/>
                  </a:lnTo>
                  <a:close/>
                </a:path>
                <a:path w="174625" h="264795">
                  <a:moveTo>
                    <a:pt x="174066" y="51206"/>
                  </a:moveTo>
                  <a:lnTo>
                    <a:pt x="142557" y="14566"/>
                  </a:lnTo>
                  <a:lnTo>
                    <a:pt x="110020" y="51206"/>
                  </a:lnTo>
                  <a:lnTo>
                    <a:pt x="114338" y="55524"/>
                  </a:lnTo>
                  <a:lnTo>
                    <a:pt x="142557" y="28219"/>
                  </a:lnTo>
                  <a:lnTo>
                    <a:pt x="169862" y="55524"/>
                  </a:lnTo>
                  <a:lnTo>
                    <a:pt x="174066" y="51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8" name="object 148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6451699" y="4553508"/>
              <a:ext cx="233789" cy="284228"/>
            </a:xfrm>
            <a:prstGeom prst="rect">
              <a:avLst/>
            </a:prstGeom>
          </p:spPr>
        </p:pic>
      </p:grpSp>
      <p:sp>
        <p:nvSpPr>
          <p:cNvPr id="149" name="object 149"/>
          <p:cNvSpPr/>
          <p:nvPr/>
        </p:nvSpPr>
        <p:spPr>
          <a:xfrm>
            <a:off x="6774333" y="4577194"/>
            <a:ext cx="158750" cy="177165"/>
          </a:xfrm>
          <a:custGeom>
            <a:avLst/>
            <a:gdLst/>
            <a:ahLst/>
            <a:cxnLst/>
            <a:rect l="l" t="t" r="r" b="b"/>
            <a:pathLst>
              <a:path w="158750" h="177164">
                <a:moveTo>
                  <a:pt x="158699" y="82562"/>
                </a:moveTo>
                <a:lnTo>
                  <a:pt x="84416" y="82562"/>
                </a:lnTo>
                <a:lnTo>
                  <a:pt x="84416" y="0"/>
                </a:lnTo>
                <a:lnTo>
                  <a:pt x="75082" y="0"/>
                </a:lnTo>
                <a:lnTo>
                  <a:pt x="75082" y="82562"/>
                </a:lnTo>
                <a:lnTo>
                  <a:pt x="0" y="82562"/>
                </a:lnTo>
                <a:lnTo>
                  <a:pt x="0" y="92722"/>
                </a:lnTo>
                <a:lnTo>
                  <a:pt x="75082" y="92722"/>
                </a:lnTo>
                <a:lnTo>
                  <a:pt x="75082" y="176542"/>
                </a:lnTo>
                <a:lnTo>
                  <a:pt x="84416" y="176542"/>
                </a:lnTo>
                <a:lnTo>
                  <a:pt x="84416" y="92722"/>
                </a:lnTo>
                <a:lnTo>
                  <a:pt x="158699" y="92722"/>
                </a:lnTo>
                <a:lnTo>
                  <a:pt x="158699" y="82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0" name="object 150"/>
          <p:cNvGrpSpPr/>
          <p:nvPr/>
        </p:nvGrpSpPr>
        <p:grpSpPr>
          <a:xfrm>
            <a:off x="1954981" y="2548546"/>
            <a:ext cx="314960" cy="211454"/>
            <a:chOff x="1954981" y="2548546"/>
            <a:chExt cx="314960" cy="211454"/>
          </a:xfrm>
        </p:grpSpPr>
        <p:pic>
          <p:nvPicPr>
            <p:cNvPr id="151" name="object 151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954981" y="2548546"/>
              <a:ext cx="75097" cy="210839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053980" y="2613402"/>
              <a:ext cx="154460" cy="126298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2245141" y="2684288"/>
              <a:ext cx="24765" cy="63500"/>
            </a:xfrm>
            <a:custGeom>
              <a:avLst/>
              <a:gdLst/>
              <a:ahLst/>
              <a:cxnLst/>
              <a:rect l="l" t="t" r="r" b="b"/>
              <a:pathLst>
                <a:path w="24764" h="63500">
                  <a:moveTo>
                    <a:pt x="24409" y="18774"/>
                  </a:moveTo>
                  <a:lnTo>
                    <a:pt x="20477" y="18774"/>
                  </a:lnTo>
                  <a:lnTo>
                    <a:pt x="20477" y="22187"/>
                  </a:lnTo>
                  <a:lnTo>
                    <a:pt x="19171" y="33165"/>
                  </a:lnTo>
                  <a:lnTo>
                    <a:pt x="15785" y="42853"/>
                  </a:lnTo>
                  <a:lnTo>
                    <a:pt x="11118" y="50940"/>
                  </a:lnTo>
                  <a:lnTo>
                    <a:pt x="5972" y="57118"/>
                  </a:lnTo>
                  <a:lnTo>
                    <a:pt x="3412" y="59735"/>
                  </a:lnTo>
                  <a:lnTo>
                    <a:pt x="3412" y="62239"/>
                  </a:lnTo>
                  <a:lnTo>
                    <a:pt x="4266" y="63149"/>
                  </a:lnTo>
                  <a:lnTo>
                    <a:pt x="5972" y="63149"/>
                  </a:lnTo>
                  <a:lnTo>
                    <a:pt x="9627" y="60221"/>
                  </a:lnTo>
                  <a:lnTo>
                    <a:pt x="16004" y="51927"/>
                  </a:lnTo>
                  <a:lnTo>
                    <a:pt x="22060" y="39004"/>
                  </a:lnTo>
                  <a:lnTo>
                    <a:pt x="24755" y="22187"/>
                  </a:lnTo>
                  <a:lnTo>
                    <a:pt x="24490" y="19570"/>
                  </a:lnTo>
                  <a:lnTo>
                    <a:pt x="24409" y="18774"/>
                  </a:lnTo>
                  <a:close/>
                </a:path>
                <a:path w="24764" h="63500">
                  <a:moveTo>
                    <a:pt x="11092" y="0"/>
                  </a:moveTo>
                  <a:lnTo>
                    <a:pt x="4266" y="0"/>
                  </a:lnTo>
                  <a:lnTo>
                    <a:pt x="0" y="5120"/>
                  </a:lnTo>
                  <a:lnTo>
                    <a:pt x="0" y="17067"/>
                  </a:lnTo>
                  <a:lnTo>
                    <a:pt x="4266" y="22187"/>
                  </a:lnTo>
                  <a:lnTo>
                    <a:pt x="13651" y="22187"/>
                  </a:lnTo>
                  <a:lnTo>
                    <a:pt x="16211" y="21277"/>
                  </a:lnTo>
                  <a:lnTo>
                    <a:pt x="18771" y="19570"/>
                  </a:lnTo>
                  <a:lnTo>
                    <a:pt x="19624" y="18774"/>
                  </a:lnTo>
                  <a:lnTo>
                    <a:pt x="24409" y="18774"/>
                  </a:lnTo>
                  <a:lnTo>
                    <a:pt x="23820" y="12960"/>
                  </a:lnTo>
                  <a:lnTo>
                    <a:pt x="21123" y="5973"/>
                  </a:lnTo>
                  <a:lnTo>
                    <a:pt x="16826" y="1546"/>
                  </a:lnTo>
                  <a:lnTo>
                    <a:pt x="11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4" name="object 154"/>
          <p:cNvGrpSpPr/>
          <p:nvPr/>
        </p:nvGrpSpPr>
        <p:grpSpPr>
          <a:xfrm>
            <a:off x="2329635" y="2548545"/>
            <a:ext cx="262890" cy="211454"/>
            <a:chOff x="2329635" y="2548545"/>
            <a:chExt cx="262890" cy="211454"/>
          </a:xfrm>
        </p:grpSpPr>
        <p:pic>
          <p:nvPicPr>
            <p:cNvPr id="155" name="object 155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329635" y="2613402"/>
              <a:ext cx="154471" cy="126298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518236" y="2548545"/>
              <a:ext cx="74255" cy="210839"/>
            </a:xfrm>
            <a:prstGeom prst="rect">
              <a:avLst/>
            </a:prstGeom>
          </p:spPr>
        </p:pic>
      </p:grpSp>
      <p:sp>
        <p:nvSpPr>
          <p:cNvPr id="157" name="object 157"/>
          <p:cNvSpPr/>
          <p:nvPr/>
        </p:nvSpPr>
        <p:spPr>
          <a:xfrm>
            <a:off x="2678671" y="2628772"/>
            <a:ext cx="140335" cy="49530"/>
          </a:xfrm>
          <a:custGeom>
            <a:avLst/>
            <a:gdLst/>
            <a:ahLst/>
            <a:cxnLst/>
            <a:rect l="l" t="t" r="r" b="b"/>
            <a:pathLst>
              <a:path w="140335" h="49530">
                <a:moveTo>
                  <a:pt x="140017" y="40957"/>
                </a:moveTo>
                <a:lnTo>
                  <a:pt x="0" y="40957"/>
                </a:lnTo>
                <a:lnTo>
                  <a:pt x="0" y="49491"/>
                </a:lnTo>
                <a:lnTo>
                  <a:pt x="140017" y="49491"/>
                </a:lnTo>
                <a:lnTo>
                  <a:pt x="140017" y="40957"/>
                </a:lnTo>
                <a:close/>
              </a:path>
              <a:path w="140335" h="49530">
                <a:moveTo>
                  <a:pt x="140017" y="0"/>
                </a:moveTo>
                <a:lnTo>
                  <a:pt x="0" y="0"/>
                </a:lnTo>
                <a:lnTo>
                  <a:pt x="0" y="8534"/>
                </a:lnTo>
                <a:lnTo>
                  <a:pt x="140017" y="8534"/>
                </a:lnTo>
                <a:lnTo>
                  <a:pt x="140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8" name="object 158"/>
          <p:cNvGrpSpPr/>
          <p:nvPr/>
        </p:nvGrpSpPr>
        <p:grpSpPr>
          <a:xfrm>
            <a:off x="2897988" y="2566523"/>
            <a:ext cx="140335" cy="180975"/>
            <a:chOff x="2897988" y="2566523"/>
            <a:chExt cx="140335" cy="180975"/>
          </a:xfrm>
        </p:grpSpPr>
        <p:pic>
          <p:nvPicPr>
            <p:cNvPr id="159" name="object 159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897988" y="2566523"/>
              <a:ext cx="88737" cy="145072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3013233" y="2684288"/>
              <a:ext cx="25400" cy="63500"/>
            </a:xfrm>
            <a:custGeom>
              <a:avLst/>
              <a:gdLst/>
              <a:ahLst/>
              <a:cxnLst/>
              <a:rect l="l" t="t" r="r" b="b"/>
              <a:pathLst>
                <a:path w="25400" h="63500">
                  <a:moveTo>
                    <a:pt x="24449" y="18774"/>
                  </a:moveTo>
                  <a:lnTo>
                    <a:pt x="20477" y="18774"/>
                  </a:lnTo>
                  <a:lnTo>
                    <a:pt x="20477" y="22187"/>
                  </a:lnTo>
                  <a:lnTo>
                    <a:pt x="19162" y="33165"/>
                  </a:lnTo>
                  <a:lnTo>
                    <a:pt x="15756" y="42853"/>
                  </a:lnTo>
                  <a:lnTo>
                    <a:pt x="11070" y="50940"/>
                  </a:lnTo>
                  <a:lnTo>
                    <a:pt x="5915" y="57118"/>
                  </a:lnTo>
                  <a:lnTo>
                    <a:pt x="3412" y="59735"/>
                  </a:lnTo>
                  <a:lnTo>
                    <a:pt x="3412" y="62239"/>
                  </a:lnTo>
                  <a:lnTo>
                    <a:pt x="4209" y="63149"/>
                  </a:lnTo>
                  <a:lnTo>
                    <a:pt x="5915" y="63149"/>
                  </a:lnTo>
                  <a:lnTo>
                    <a:pt x="9586" y="60221"/>
                  </a:lnTo>
                  <a:lnTo>
                    <a:pt x="15998" y="51927"/>
                  </a:lnTo>
                  <a:lnTo>
                    <a:pt x="22090" y="39004"/>
                  </a:lnTo>
                  <a:lnTo>
                    <a:pt x="24801" y="22187"/>
                  </a:lnTo>
                  <a:lnTo>
                    <a:pt x="24449" y="18774"/>
                  </a:lnTo>
                  <a:close/>
                </a:path>
                <a:path w="25400" h="63500">
                  <a:moveTo>
                    <a:pt x="11035" y="0"/>
                  </a:moveTo>
                  <a:lnTo>
                    <a:pt x="4209" y="0"/>
                  </a:lnTo>
                  <a:lnTo>
                    <a:pt x="0" y="5120"/>
                  </a:lnTo>
                  <a:lnTo>
                    <a:pt x="0" y="17067"/>
                  </a:lnTo>
                  <a:lnTo>
                    <a:pt x="4209" y="22187"/>
                  </a:lnTo>
                  <a:lnTo>
                    <a:pt x="13651" y="22187"/>
                  </a:lnTo>
                  <a:lnTo>
                    <a:pt x="17064" y="21277"/>
                  </a:lnTo>
                  <a:lnTo>
                    <a:pt x="19567" y="18774"/>
                  </a:lnTo>
                  <a:lnTo>
                    <a:pt x="24449" y="18774"/>
                  </a:lnTo>
                  <a:lnTo>
                    <a:pt x="23849" y="12960"/>
                  </a:lnTo>
                  <a:lnTo>
                    <a:pt x="21117" y="5973"/>
                  </a:lnTo>
                  <a:lnTo>
                    <a:pt x="16785" y="1546"/>
                  </a:lnTo>
                  <a:lnTo>
                    <a:pt x="110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1" name="object 161"/>
          <p:cNvGrpSpPr/>
          <p:nvPr/>
        </p:nvGrpSpPr>
        <p:grpSpPr>
          <a:xfrm>
            <a:off x="4698791" y="2501553"/>
            <a:ext cx="281305" cy="266065"/>
            <a:chOff x="4698791" y="2501553"/>
            <a:chExt cx="281305" cy="266065"/>
          </a:xfrm>
        </p:grpSpPr>
        <p:pic>
          <p:nvPicPr>
            <p:cNvPr id="162" name="object 162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4698791" y="2501553"/>
              <a:ext cx="168942" cy="265454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4905277" y="2548545"/>
              <a:ext cx="74289" cy="210839"/>
            </a:xfrm>
            <a:prstGeom prst="rect">
              <a:avLst/>
            </a:prstGeom>
          </p:spPr>
        </p:pic>
      </p:grpSp>
      <p:sp>
        <p:nvSpPr>
          <p:cNvPr id="164" name="object 164"/>
          <p:cNvSpPr/>
          <p:nvPr/>
        </p:nvSpPr>
        <p:spPr>
          <a:xfrm>
            <a:off x="5065687" y="2628772"/>
            <a:ext cx="140335" cy="49530"/>
          </a:xfrm>
          <a:custGeom>
            <a:avLst/>
            <a:gdLst/>
            <a:ahLst/>
            <a:cxnLst/>
            <a:rect l="l" t="t" r="r" b="b"/>
            <a:pathLst>
              <a:path w="140335" h="49530">
                <a:moveTo>
                  <a:pt x="140042" y="40957"/>
                </a:moveTo>
                <a:lnTo>
                  <a:pt x="0" y="40957"/>
                </a:lnTo>
                <a:lnTo>
                  <a:pt x="0" y="49491"/>
                </a:lnTo>
                <a:lnTo>
                  <a:pt x="140042" y="49491"/>
                </a:lnTo>
                <a:lnTo>
                  <a:pt x="140042" y="40957"/>
                </a:lnTo>
                <a:close/>
              </a:path>
              <a:path w="140335" h="49530">
                <a:moveTo>
                  <a:pt x="140042" y="0"/>
                </a:moveTo>
                <a:lnTo>
                  <a:pt x="0" y="0"/>
                </a:lnTo>
                <a:lnTo>
                  <a:pt x="0" y="8534"/>
                </a:lnTo>
                <a:lnTo>
                  <a:pt x="140042" y="8534"/>
                </a:lnTo>
                <a:lnTo>
                  <a:pt x="14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5" name="object 165"/>
          <p:cNvGrpSpPr/>
          <p:nvPr/>
        </p:nvGrpSpPr>
        <p:grpSpPr>
          <a:xfrm>
            <a:off x="5285938" y="2557079"/>
            <a:ext cx="259715" cy="212090"/>
            <a:chOff x="5285938" y="2557079"/>
            <a:chExt cx="259715" cy="212090"/>
          </a:xfrm>
        </p:grpSpPr>
        <p:pic>
          <p:nvPicPr>
            <p:cNvPr id="166" name="object 166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5285938" y="2557079"/>
              <a:ext cx="136519" cy="182621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5447258" y="2640709"/>
              <a:ext cx="98066" cy="128005"/>
            </a:xfrm>
            <a:prstGeom prst="rect">
              <a:avLst/>
            </a:prstGeom>
          </p:spPr>
        </p:pic>
      </p:grpSp>
      <p:grpSp>
        <p:nvGrpSpPr>
          <p:cNvPr id="168" name="object 168"/>
          <p:cNvGrpSpPr/>
          <p:nvPr/>
        </p:nvGrpSpPr>
        <p:grpSpPr>
          <a:xfrm>
            <a:off x="3257261" y="2203671"/>
            <a:ext cx="788670" cy="145415"/>
            <a:chOff x="3257261" y="2203671"/>
            <a:chExt cx="788670" cy="145415"/>
          </a:xfrm>
        </p:grpSpPr>
        <p:pic>
          <p:nvPicPr>
            <p:cNvPr id="169" name="object 169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257261" y="2212278"/>
              <a:ext cx="186121" cy="136579"/>
            </a:xfrm>
            <a:prstGeom prst="rect">
              <a:avLst/>
            </a:prstGeom>
          </p:spPr>
        </p:pic>
        <p:sp>
          <p:nvSpPr>
            <p:cNvPr id="170" name="object 170"/>
            <p:cNvSpPr/>
            <p:nvPr/>
          </p:nvSpPr>
          <p:spPr>
            <a:xfrm>
              <a:off x="3469776" y="2247249"/>
              <a:ext cx="51435" cy="100330"/>
            </a:xfrm>
            <a:custGeom>
              <a:avLst/>
              <a:gdLst/>
              <a:ahLst/>
              <a:cxnLst/>
              <a:rect l="l" t="t" r="r" b="b"/>
              <a:pathLst>
                <a:path w="51435" h="100330">
                  <a:moveTo>
                    <a:pt x="51194" y="0"/>
                  </a:moveTo>
                  <a:lnTo>
                    <a:pt x="45278" y="0"/>
                  </a:lnTo>
                  <a:lnTo>
                    <a:pt x="34362" y="1493"/>
                  </a:lnTo>
                  <a:lnTo>
                    <a:pt x="25952" y="5546"/>
                  </a:lnTo>
                  <a:lnTo>
                    <a:pt x="19953" y="11520"/>
                  </a:lnTo>
                  <a:lnTo>
                    <a:pt x="16268" y="18774"/>
                  </a:lnTo>
                  <a:lnTo>
                    <a:pt x="15358" y="18774"/>
                  </a:lnTo>
                  <a:lnTo>
                    <a:pt x="15358" y="0"/>
                  </a:lnTo>
                  <a:lnTo>
                    <a:pt x="0" y="0"/>
                  </a:lnTo>
                  <a:lnTo>
                    <a:pt x="0" y="99901"/>
                  </a:lnTo>
                  <a:lnTo>
                    <a:pt x="15358" y="99901"/>
                  </a:lnTo>
                  <a:lnTo>
                    <a:pt x="15358" y="32428"/>
                  </a:lnTo>
                  <a:lnTo>
                    <a:pt x="17212" y="25825"/>
                  </a:lnTo>
                  <a:lnTo>
                    <a:pt x="22511" y="20395"/>
                  </a:lnTo>
                  <a:lnTo>
                    <a:pt x="30860" y="16715"/>
                  </a:lnTo>
                  <a:lnTo>
                    <a:pt x="41865" y="15360"/>
                  </a:lnTo>
                  <a:lnTo>
                    <a:pt x="51194" y="15360"/>
                  </a:lnTo>
                  <a:lnTo>
                    <a:pt x="511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1" name="object 171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541449" y="2244632"/>
              <a:ext cx="136633" cy="102518"/>
            </a:xfrm>
            <a:prstGeom prst="rect">
              <a:avLst/>
            </a:prstGeom>
          </p:spPr>
        </p:pic>
        <p:sp>
          <p:nvSpPr>
            <p:cNvPr id="172" name="object 172"/>
            <p:cNvSpPr/>
            <p:nvPr/>
          </p:nvSpPr>
          <p:spPr>
            <a:xfrm>
              <a:off x="3709595" y="2203671"/>
              <a:ext cx="19050" cy="143510"/>
            </a:xfrm>
            <a:custGeom>
              <a:avLst/>
              <a:gdLst/>
              <a:ahLst/>
              <a:cxnLst/>
              <a:rect l="l" t="t" r="r" b="b"/>
              <a:pathLst>
                <a:path w="19050" h="143510">
                  <a:moveTo>
                    <a:pt x="16268" y="0"/>
                  </a:moveTo>
                  <a:lnTo>
                    <a:pt x="2616" y="0"/>
                  </a:lnTo>
                  <a:lnTo>
                    <a:pt x="0" y="4323"/>
                  </a:lnTo>
                  <a:lnTo>
                    <a:pt x="0" y="17067"/>
                  </a:lnTo>
                  <a:lnTo>
                    <a:pt x="2616" y="20480"/>
                  </a:lnTo>
                  <a:lnTo>
                    <a:pt x="16268" y="20480"/>
                  </a:lnTo>
                  <a:lnTo>
                    <a:pt x="18771" y="17067"/>
                  </a:lnTo>
                  <a:lnTo>
                    <a:pt x="18771" y="4323"/>
                  </a:lnTo>
                  <a:lnTo>
                    <a:pt x="16268" y="0"/>
                  </a:lnTo>
                  <a:close/>
                </a:path>
                <a:path w="19050" h="143510">
                  <a:moveTo>
                    <a:pt x="17064" y="43578"/>
                  </a:moveTo>
                  <a:lnTo>
                    <a:pt x="1706" y="43578"/>
                  </a:lnTo>
                  <a:lnTo>
                    <a:pt x="1706" y="143479"/>
                  </a:lnTo>
                  <a:lnTo>
                    <a:pt x="17064" y="143479"/>
                  </a:lnTo>
                  <a:lnTo>
                    <a:pt x="17064" y="43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3" name="object 173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752257" y="2244632"/>
              <a:ext cx="89647" cy="104224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3868413" y="2244632"/>
              <a:ext cx="78498" cy="102518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969892" y="2244632"/>
              <a:ext cx="75995" cy="104224"/>
            </a:xfrm>
            <a:prstGeom prst="rect">
              <a:avLst/>
            </a:prstGeom>
          </p:spPr>
        </p:pic>
      </p:grpSp>
      <p:grpSp>
        <p:nvGrpSpPr>
          <p:cNvPr id="176" name="object 176"/>
          <p:cNvGrpSpPr/>
          <p:nvPr/>
        </p:nvGrpSpPr>
        <p:grpSpPr>
          <a:xfrm>
            <a:off x="6822122" y="2567903"/>
            <a:ext cx="249554" cy="197485"/>
            <a:chOff x="6822122" y="2567903"/>
            <a:chExt cx="249554" cy="197485"/>
          </a:xfrm>
        </p:grpSpPr>
        <p:pic>
          <p:nvPicPr>
            <p:cNvPr id="177" name="object 177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6822122" y="2567903"/>
              <a:ext cx="191923" cy="196864"/>
            </a:xfrm>
            <a:prstGeom prst="rect">
              <a:avLst/>
            </a:prstGeom>
          </p:spPr>
        </p:pic>
        <p:sp>
          <p:nvSpPr>
            <p:cNvPr id="178" name="object 178"/>
            <p:cNvSpPr/>
            <p:nvPr/>
          </p:nvSpPr>
          <p:spPr>
            <a:xfrm>
              <a:off x="7048289" y="2695325"/>
              <a:ext cx="23495" cy="58419"/>
            </a:xfrm>
            <a:custGeom>
              <a:avLst/>
              <a:gdLst/>
              <a:ahLst/>
              <a:cxnLst/>
              <a:rect l="l" t="t" r="r" b="b"/>
              <a:pathLst>
                <a:path w="23495" h="58419">
                  <a:moveTo>
                    <a:pt x="22980" y="17067"/>
                  </a:moveTo>
                  <a:lnTo>
                    <a:pt x="18771" y="17067"/>
                  </a:lnTo>
                  <a:lnTo>
                    <a:pt x="18771" y="20480"/>
                  </a:lnTo>
                  <a:lnTo>
                    <a:pt x="17610" y="30859"/>
                  </a:lnTo>
                  <a:lnTo>
                    <a:pt x="14604" y="39937"/>
                  </a:lnTo>
                  <a:lnTo>
                    <a:pt x="10468" y="47394"/>
                  </a:lnTo>
                  <a:lnTo>
                    <a:pt x="5915" y="52908"/>
                  </a:lnTo>
                  <a:lnTo>
                    <a:pt x="3412" y="55525"/>
                  </a:lnTo>
                  <a:lnTo>
                    <a:pt x="3412" y="57232"/>
                  </a:lnTo>
                  <a:lnTo>
                    <a:pt x="4209" y="58029"/>
                  </a:lnTo>
                  <a:lnTo>
                    <a:pt x="5119" y="58029"/>
                  </a:lnTo>
                  <a:lnTo>
                    <a:pt x="22980" y="20480"/>
                  </a:lnTo>
                  <a:lnTo>
                    <a:pt x="22980" y="17067"/>
                  </a:lnTo>
                  <a:close/>
                </a:path>
                <a:path w="23495" h="58419">
                  <a:moveTo>
                    <a:pt x="17861" y="0"/>
                  </a:moveTo>
                  <a:lnTo>
                    <a:pt x="4209" y="0"/>
                  </a:lnTo>
                  <a:lnTo>
                    <a:pt x="0" y="4323"/>
                  </a:lnTo>
                  <a:lnTo>
                    <a:pt x="0" y="15360"/>
                  </a:lnTo>
                  <a:lnTo>
                    <a:pt x="4209" y="20480"/>
                  </a:lnTo>
                  <a:lnTo>
                    <a:pt x="12741" y="20480"/>
                  </a:lnTo>
                  <a:lnTo>
                    <a:pt x="15358" y="19684"/>
                  </a:lnTo>
                  <a:lnTo>
                    <a:pt x="17861" y="17977"/>
                  </a:lnTo>
                  <a:lnTo>
                    <a:pt x="17861" y="17067"/>
                  </a:lnTo>
                  <a:lnTo>
                    <a:pt x="22980" y="17067"/>
                  </a:lnTo>
                  <a:lnTo>
                    <a:pt x="22980" y="7737"/>
                  </a:lnTo>
                  <a:lnTo>
                    <a:pt x="178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9" name="object 179"/>
          <p:cNvGrpSpPr/>
          <p:nvPr/>
        </p:nvGrpSpPr>
        <p:grpSpPr>
          <a:xfrm>
            <a:off x="7126787" y="2567903"/>
            <a:ext cx="201930" cy="197485"/>
            <a:chOff x="7126787" y="2567903"/>
            <a:chExt cx="201930" cy="197485"/>
          </a:xfrm>
        </p:grpSpPr>
        <p:pic>
          <p:nvPicPr>
            <p:cNvPr id="180" name="object 180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7126787" y="2631379"/>
              <a:ext cx="152674" cy="115147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7301750" y="2567914"/>
              <a:ext cx="26670" cy="197485"/>
            </a:xfrm>
            <a:custGeom>
              <a:avLst/>
              <a:gdLst/>
              <a:ahLst/>
              <a:cxnLst/>
              <a:rect l="l" t="t" r="r" b="b"/>
              <a:pathLst>
                <a:path w="26670" h="197485">
                  <a:moveTo>
                    <a:pt x="2639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8770" y="8890"/>
                  </a:lnTo>
                  <a:lnTo>
                    <a:pt x="18770" y="189242"/>
                  </a:lnTo>
                  <a:lnTo>
                    <a:pt x="0" y="189242"/>
                  </a:lnTo>
                  <a:lnTo>
                    <a:pt x="0" y="196862"/>
                  </a:lnTo>
                  <a:lnTo>
                    <a:pt x="26390" y="196862"/>
                  </a:lnTo>
                  <a:lnTo>
                    <a:pt x="26390" y="189242"/>
                  </a:lnTo>
                  <a:lnTo>
                    <a:pt x="26390" y="8890"/>
                  </a:lnTo>
                  <a:lnTo>
                    <a:pt x="263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2" name="object 182"/>
          <p:cNvSpPr/>
          <p:nvPr/>
        </p:nvSpPr>
        <p:spPr>
          <a:xfrm>
            <a:off x="7417790" y="2644127"/>
            <a:ext cx="130810" cy="45720"/>
          </a:xfrm>
          <a:custGeom>
            <a:avLst/>
            <a:gdLst/>
            <a:ahLst/>
            <a:cxnLst/>
            <a:rect l="l" t="t" r="r" b="b"/>
            <a:pathLst>
              <a:path w="130809" h="45719">
                <a:moveTo>
                  <a:pt x="130492" y="37553"/>
                </a:moveTo>
                <a:lnTo>
                  <a:pt x="0" y="37553"/>
                </a:lnTo>
                <a:lnTo>
                  <a:pt x="0" y="45288"/>
                </a:lnTo>
                <a:lnTo>
                  <a:pt x="130492" y="45288"/>
                </a:lnTo>
                <a:lnTo>
                  <a:pt x="130492" y="37553"/>
                </a:lnTo>
                <a:close/>
              </a:path>
              <a:path w="130809" h="45719">
                <a:moveTo>
                  <a:pt x="130492" y="0"/>
                </a:moveTo>
                <a:lnTo>
                  <a:pt x="0" y="0"/>
                </a:lnTo>
                <a:lnTo>
                  <a:pt x="0" y="7734"/>
                </a:lnTo>
                <a:lnTo>
                  <a:pt x="130492" y="7734"/>
                </a:lnTo>
                <a:lnTo>
                  <a:pt x="130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3" name="object 183"/>
          <p:cNvGrpSpPr/>
          <p:nvPr/>
        </p:nvGrpSpPr>
        <p:grpSpPr>
          <a:xfrm>
            <a:off x="7622580" y="2585298"/>
            <a:ext cx="130810" cy="168275"/>
            <a:chOff x="7622580" y="2585298"/>
            <a:chExt cx="130810" cy="168275"/>
          </a:xfrm>
        </p:grpSpPr>
        <p:pic>
          <p:nvPicPr>
            <p:cNvPr id="184" name="object 184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7622580" y="2585298"/>
              <a:ext cx="82821" cy="134832"/>
            </a:xfrm>
            <a:prstGeom prst="rect">
              <a:avLst/>
            </a:prstGeom>
          </p:spPr>
        </p:pic>
        <p:sp>
          <p:nvSpPr>
            <p:cNvPr id="185" name="object 185"/>
            <p:cNvSpPr/>
            <p:nvPr/>
          </p:nvSpPr>
          <p:spPr>
            <a:xfrm>
              <a:off x="7730089" y="2695325"/>
              <a:ext cx="23495" cy="58419"/>
            </a:xfrm>
            <a:custGeom>
              <a:avLst/>
              <a:gdLst/>
              <a:ahLst/>
              <a:cxnLst/>
              <a:rect l="l" t="t" r="r" b="b"/>
              <a:pathLst>
                <a:path w="23495" h="58419">
                  <a:moveTo>
                    <a:pt x="23094" y="17067"/>
                  </a:moveTo>
                  <a:lnTo>
                    <a:pt x="18771" y="17067"/>
                  </a:lnTo>
                  <a:lnTo>
                    <a:pt x="18771" y="20480"/>
                  </a:lnTo>
                  <a:lnTo>
                    <a:pt x="17598" y="30859"/>
                  </a:lnTo>
                  <a:lnTo>
                    <a:pt x="14505" y="39937"/>
                  </a:lnTo>
                  <a:lnTo>
                    <a:pt x="10132" y="47394"/>
                  </a:lnTo>
                  <a:lnTo>
                    <a:pt x="5119" y="52908"/>
                  </a:lnTo>
                  <a:lnTo>
                    <a:pt x="3412" y="55525"/>
                  </a:lnTo>
                  <a:lnTo>
                    <a:pt x="3412" y="57232"/>
                  </a:lnTo>
                  <a:lnTo>
                    <a:pt x="4323" y="58029"/>
                  </a:lnTo>
                  <a:lnTo>
                    <a:pt x="5119" y="58029"/>
                  </a:lnTo>
                  <a:lnTo>
                    <a:pt x="23094" y="20480"/>
                  </a:lnTo>
                  <a:lnTo>
                    <a:pt x="23094" y="17067"/>
                  </a:lnTo>
                  <a:close/>
                </a:path>
                <a:path w="23495" h="58419">
                  <a:moveTo>
                    <a:pt x="17975" y="0"/>
                  </a:moveTo>
                  <a:lnTo>
                    <a:pt x="4323" y="0"/>
                  </a:lnTo>
                  <a:lnTo>
                    <a:pt x="0" y="4323"/>
                  </a:lnTo>
                  <a:lnTo>
                    <a:pt x="0" y="15360"/>
                  </a:lnTo>
                  <a:lnTo>
                    <a:pt x="4323" y="20480"/>
                  </a:lnTo>
                  <a:lnTo>
                    <a:pt x="12855" y="20480"/>
                  </a:lnTo>
                  <a:lnTo>
                    <a:pt x="15358" y="19684"/>
                  </a:lnTo>
                  <a:lnTo>
                    <a:pt x="17064" y="17977"/>
                  </a:lnTo>
                  <a:lnTo>
                    <a:pt x="17975" y="17977"/>
                  </a:lnTo>
                  <a:lnTo>
                    <a:pt x="17975" y="17067"/>
                  </a:lnTo>
                  <a:lnTo>
                    <a:pt x="23094" y="17067"/>
                  </a:lnTo>
                  <a:lnTo>
                    <a:pt x="23094" y="7737"/>
                  </a:lnTo>
                  <a:lnTo>
                    <a:pt x="17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6" name="object 186"/>
          <p:cNvGrpSpPr/>
          <p:nvPr/>
        </p:nvGrpSpPr>
        <p:grpSpPr>
          <a:xfrm>
            <a:off x="7856483" y="2524651"/>
            <a:ext cx="273050" cy="247650"/>
            <a:chOff x="7856483" y="2524651"/>
            <a:chExt cx="273050" cy="247650"/>
          </a:xfrm>
        </p:grpSpPr>
        <p:pic>
          <p:nvPicPr>
            <p:cNvPr id="187" name="object 187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7856483" y="2524651"/>
              <a:ext cx="213311" cy="247477"/>
            </a:xfrm>
            <a:prstGeom prst="rect">
              <a:avLst/>
            </a:prstGeom>
          </p:spPr>
        </p:pic>
        <p:sp>
          <p:nvSpPr>
            <p:cNvPr id="188" name="object 188"/>
            <p:cNvSpPr/>
            <p:nvPr/>
          </p:nvSpPr>
          <p:spPr>
            <a:xfrm>
              <a:off x="8107337" y="2695325"/>
              <a:ext cx="22225" cy="58419"/>
            </a:xfrm>
            <a:custGeom>
              <a:avLst/>
              <a:gdLst/>
              <a:ahLst/>
              <a:cxnLst/>
              <a:rect l="l" t="t" r="r" b="b"/>
              <a:pathLst>
                <a:path w="22225" h="58419">
                  <a:moveTo>
                    <a:pt x="22184" y="17067"/>
                  </a:moveTo>
                  <a:lnTo>
                    <a:pt x="17975" y="17067"/>
                  </a:lnTo>
                  <a:lnTo>
                    <a:pt x="17975" y="20480"/>
                  </a:lnTo>
                  <a:lnTo>
                    <a:pt x="16814" y="30859"/>
                  </a:lnTo>
                  <a:lnTo>
                    <a:pt x="13808" y="39937"/>
                  </a:lnTo>
                  <a:lnTo>
                    <a:pt x="9671" y="47394"/>
                  </a:lnTo>
                  <a:lnTo>
                    <a:pt x="5119" y="52908"/>
                  </a:lnTo>
                  <a:lnTo>
                    <a:pt x="2616" y="55525"/>
                  </a:lnTo>
                  <a:lnTo>
                    <a:pt x="2616" y="57232"/>
                  </a:lnTo>
                  <a:lnTo>
                    <a:pt x="3412" y="58029"/>
                  </a:lnTo>
                  <a:lnTo>
                    <a:pt x="5119" y="58029"/>
                  </a:lnTo>
                  <a:lnTo>
                    <a:pt x="22184" y="20480"/>
                  </a:lnTo>
                  <a:lnTo>
                    <a:pt x="22184" y="17067"/>
                  </a:lnTo>
                  <a:close/>
                </a:path>
                <a:path w="22225" h="58419">
                  <a:moveTo>
                    <a:pt x="17975" y="0"/>
                  </a:moveTo>
                  <a:lnTo>
                    <a:pt x="3412" y="0"/>
                  </a:lnTo>
                  <a:lnTo>
                    <a:pt x="0" y="4323"/>
                  </a:lnTo>
                  <a:lnTo>
                    <a:pt x="0" y="15360"/>
                  </a:lnTo>
                  <a:lnTo>
                    <a:pt x="3412" y="20480"/>
                  </a:lnTo>
                  <a:lnTo>
                    <a:pt x="12855" y="20480"/>
                  </a:lnTo>
                  <a:lnTo>
                    <a:pt x="15358" y="19684"/>
                  </a:lnTo>
                  <a:lnTo>
                    <a:pt x="17975" y="17067"/>
                  </a:lnTo>
                  <a:lnTo>
                    <a:pt x="22184" y="17067"/>
                  </a:lnTo>
                  <a:lnTo>
                    <a:pt x="22184" y="7737"/>
                  </a:lnTo>
                  <a:lnTo>
                    <a:pt x="17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9" name="object 189"/>
          <p:cNvGrpSpPr/>
          <p:nvPr/>
        </p:nvGrpSpPr>
        <p:grpSpPr>
          <a:xfrm>
            <a:off x="8185039" y="2524651"/>
            <a:ext cx="225425" cy="247650"/>
            <a:chOff x="8185039" y="2524651"/>
            <a:chExt cx="225425" cy="247650"/>
          </a:xfrm>
        </p:grpSpPr>
        <p:pic>
          <p:nvPicPr>
            <p:cNvPr id="190" name="object 190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8185039" y="2524651"/>
              <a:ext cx="174062" cy="247477"/>
            </a:xfrm>
            <a:prstGeom prst="rect">
              <a:avLst/>
            </a:prstGeom>
          </p:spPr>
        </p:pic>
        <p:sp>
          <p:nvSpPr>
            <p:cNvPr id="191" name="object 191"/>
            <p:cNvSpPr/>
            <p:nvPr/>
          </p:nvSpPr>
          <p:spPr>
            <a:xfrm>
              <a:off x="8383892" y="2567914"/>
              <a:ext cx="26670" cy="197485"/>
            </a:xfrm>
            <a:custGeom>
              <a:avLst/>
              <a:gdLst/>
              <a:ahLst/>
              <a:cxnLst/>
              <a:rect l="l" t="t" r="r" b="b"/>
              <a:pathLst>
                <a:path w="26670" h="197485">
                  <a:moveTo>
                    <a:pt x="2640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8770" y="8890"/>
                  </a:lnTo>
                  <a:lnTo>
                    <a:pt x="18770" y="189242"/>
                  </a:lnTo>
                  <a:lnTo>
                    <a:pt x="0" y="189242"/>
                  </a:lnTo>
                  <a:lnTo>
                    <a:pt x="0" y="196862"/>
                  </a:lnTo>
                  <a:lnTo>
                    <a:pt x="26403" y="196862"/>
                  </a:lnTo>
                  <a:lnTo>
                    <a:pt x="26403" y="189242"/>
                  </a:lnTo>
                  <a:lnTo>
                    <a:pt x="26403" y="8890"/>
                  </a:lnTo>
                  <a:lnTo>
                    <a:pt x="26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2" name="object 192"/>
          <p:cNvSpPr/>
          <p:nvPr/>
        </p:nvSpPr>
        <p:spPr>
          <a:xfrm>
            <a:off x="8499932" y="2644127"/>
            <a:ext cx="130810" cy="45720"/>
          </a:xfrm>
          <a:custGeom>
            <a:avLst/>
            <a:gdLst/>
            <a:ahLst/>
            <a:cxnLst/>
            <a:rect l="l" t="t" r="r" b="b"/>
            <a:pathLst>
              <a:path w="130809" h="45719">
                <a:moveTo>
                  <a:pt x="130492" y="37553"/>
                </a:moveTo>
                <a:lnTo>
                  <a:pt x="0" y="37553"/>
                </a:lnTo>
                <a:lnTo>
                  <a:pt x="0" y="45288"/>
                </a:lnTo>
                <a:lnTo>
                  <a:pt x="130492" y="45288"/>
                </a:lnTo>
                <a:lnTo>
                  <a:pt x="130492" y="37553"/>
                </a:lnTo>
                <a:close/>
              </a:path>
              <a:path w="130809" h="45719">
                <a:moveTo>
                  <a:pt x="130492" y="0"/>
                </a:moveTo>
                <a:lnTo>
                  <a:pt x="0" y="0"/>
                </a:lnTo>
                <a:lnTo>
                  <a:pt x="0" y="7734"/>
                </a:lnTo>
                <a:lnTo>
                  <a:pt x="130492" y="7734"/>
                </a:lnTo>
                <a:lnTo>
                  <a:pt x="130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3" name="object 193"/>
          <p:cNvGrpSpPr/>
          <p:nvPr/>
        </p:nvGrpSpPr>
        <p:grpSpPr>
          <a:xfrm>
            <a:off x="8704723" y="2585298"/>
            <a:ext cx="130810" cy="168275"/>
            <a:chOff x="8704723" y="2585298"/>
            <a:chExt cx="130810" cy="168275"/>
          </a:xfrm>
        </p:grpSpPr>
        <p:pic>
          <p:nvPicPr>
            <p:cNvPr id="194" name="object 194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8704723" y="2585298"/>
              <a:ext cx="82821" cy="134832"/>
            </a:xfrm>
            <a:prstGeom prst="rect">
              <a:avLst/>
            </a:prstGeom>
          </p:spPr>
        </p:pic>
        <p:sp>
          <p:nvSpPr>
            <p:cNvPr id="195" name="object 195"/>
            <p:cNvSpPr/>
            <p:nvPr/>
          </p:nvSpPr>
          <p:spPr>
            <a:xfrm>
              <a:off x="8812232" y="2695325"/>
              <a:ext cx="23495" cy="58419"/>
            </a:xfrm>
            <a:custGeom>
              <a:avLst/>
              <a:gdLst/>
              <a:ahLst/>
              <a:cxnLst/>
              <a:rect l="l" t="t" r="r" b="b"/>
              <a:pathLst>
                <a:path w="23495" h="58419">
                  <a:moveTo>
                    <a:pt x="23094" y="17067"/>
                  </a:moveTo>
                  <a:lnTo>
                    <a:pt x="18771" y="17067"/>
                  </a:lnTo>
                  <a:lnTo>
                    <a:pt x="18771" y="20480"/>
                  </a:lnTo>
                  <a:lnTo>
                    <a:pt x="17598" y="30859"/>
                  </a:lnTo>
                  <a:lnTo>
                    <a:pt x="14505" y="39937"/>
                  </a:lnTo>
                  <a:lnTo>
                    <a:pt x="10132" y="47394"/>
                  </a:lnTo>
                  <a:lnTo>
                    <a:pt x="5119" y="52908"/>
                  </a:lnTo>
                  <a:lnTo>
                    <a:pt x="3412" y="55525"/>
                  </a:lnTo>
                  <a:lnTo>
                    <a:pt x="3412" y="57232"/>
                  </a:lnTo>
                  <a:lnTo>
                    <a:pt x="4323" y="58029"/>
                  </a:lnTo>
                  <a:lnTo>
                    <a:pt x="5119" y="58029"/>
                  </a:lnTo>
                  <a:lnTo>
                    <a:pt x="23094" y="20480"/>
                  </a:lnTo>
                  <a:lnTo>
                    <a:pt x="23094" y="17067"/>
                  </a:lnTo>
                  <a:close/>
                </a:path>
                <a:path w="23495" h="58419">
                  <a:moveTo>
                    <a:pt x="17975" y="0"/>
                  </a:moveTo>
                  <a:lnTo>
                    <a:pt x="3412" y="0"/>
                  </a:lnTo>
                  <a:lnTo>
                    <a:pt x="0" y="4323"/>
                  </a:lnTo>
                  <a:lnTo>
                    <a:pt x="0" y="15360"/>
                  </a:lnTo>
                  <a:lnTo>
                    <a:pt x="3412" y="20480"/>
                  </a:lnTo>
                  <a:lnTo>
                    <a:pt x="12855" y="20480"/>
                  </a:lnTo>
                  <a:lnTo>
                    <a:pt x="15358" y="19684"/>
                  </a:lnTo>
                  <a:lnTo>
                    <a:pt x="17064" y="17977"/>
                  </a:lnTo>
                  <a:lnTo>
                    <a:pt x="17975" y="17977"/>
                  </a:lnTo>
                  <a:lnTo>
                    <a:pt x="17975" y="17067"/>
                  </a:lnTo>
                  <a:lnTo>
                    <a:pt x="23094" y="17067"/>
                  </a:lnTo>
                  <a:lnTo>
                    <a:pt x="23094" y="7737"/>
                  </a:lnTo>
                  <a:lnTo>
                    <a:pt x="17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6" name="object 196"/>
          <p:cNvGrpSpPr/>
          <p:nvPr/>
        </p:nvGrpSpPr>
        <p:grpSpPr>
          <a:xfrm>
            <a:off x="8906202" y="2567903"/>
            <a:ext cx="249554" cy="197485"/>
            <a:chOff x="8906202" y="2567903"/>
            <a:chExt cx="249554" cy="197485"/>
          </a:xfrm>
        </p:grpSpPr>
        <p:pic>
          <p:nvPicPr>
            <p:cNvPr id="197" name="object 197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8906202" y="2567903"/>
              <a:ext cx="191923" cy="196864"/>
            </a:xfrm>
            <a:prstGeom prst="rect">
              <a:avLst/>
            </a:prstGeom>
          </p:spPr>
        </p:pic>
        <p:sp>
          <p:nvSpPr>
            <p:cNvPr id="198" name="object 198"/>
            <p:cNvSpPr/>
            <p:nvPr/>
          </p:nvSpPr>
          <p:spPr>
            <a:xfrm>
              <a:off x="9132256" y="2695325"/>
              <a:ext cx="23495" cy="58419"/>
            </a:xfrm>
            <a:custGeom>
              <a:avLst/>
              <a:gdLst/>
              <a:ahLst/>
              <a:cxnLst/>
              <a:rect l="l" t="t" r="r" b="b"/>
              <a:pathLst>
                <a:path w="23495" h="58419">
                  <a:moveTo>
                    <a:pt x="23094" y="17067"/>
                  </a:moveTo>
                  <a:lnTo>
                    <a:pt x="18771" y="17067"/>
                  </a:lnTo>
                  <a:lnTo>
                    <a:pt x="18771" y="20480"/>
                  </a:lnTo>
                  <a:lnTo>
                    <a:pt x="17612" y="30859"/>
                  </a:lnTo>
                  <a:lnTo>
                    <a:pt x="14618" y="39937"/>
                  </a:lnTo>
                  <a:lnTo>
                    <a:pt x="10516" y="47394"/>
                  </a:lnTo>
                  <a:lnTo>
                    <a:pt x="6029" y="52908"/>
                  </a:lnTo>
                  <a:lnTo>
                    <a:pt x="3412" y="55525"/>
                  </a:lnTo>
                  <a:lnTo>
                    <a:pt x="3412" y="57232"/>
                  </a:lnTo>
                  <a:lnTo>
                    <a:pt x="4323" y="58029"/>
                  </a:lnTo>
                  <a:lnTo>
                    <a:pt x="5119" y="58029"/>
                  </a:lnTo>
                  <a:lnTo>
                    <a:pt x="23094" y="20480"/>
                  </a:lnTo>
                  <a:lnTo>
                    <a:pt x="23094" y="17067"/>
                  </a:lnTo>
                  <a:close/>
                </a:path>
                <a:path w="23495" h="58419">
                  <a:moveTo>
                    <a:pt x="18771" y="0"/>
                  </a:moveTo>
                  <a:lnTo>
                    <a:pt x="4323" y="0"/>
                  </a:lnTo>
                  <a:lnTo>
                    <a:pt x="0" y="4323"/>
                  </a:lnTo>
                  <a:lnTo>
                    <a:pt x="0" y="15360"/>
                  </a:lnTo>
                  <a:lnTo>
                    <a:pt x="4323" y="20480"/>
                  </a:lnTo>
                  <a:lnTo>
                    <a:pt x="12855" y="20480"/>
                  </a:lnTo>
                  <a:lnTo>
                    <a:pt x="15358" y="19684"/>
                  </a:lnTo>
                  <a:lnTo>
                    <a:pt x="17975" y="17977"/>
                  </a:lnTo>
                  <a:lnTo>
                    <a:pt x="18771" y="17067"/>
                  </a:lnTo>
                  <a:lnTo>
                    <a:pt x="23094" y="17067"/>
                  </a:lnTo>
                  <a:lnTo>
                    <a:pt x="23094" y="7737"/>
                  </a:lnTo>
                  <a:lnTo>
                    <a:pt x="187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9" name="object 199"/>
          <p:cNvGrpSpPr/>
          <p:nvPr/>
        </p:nvGrpSpPr>
        <p:grpSpPr>
          <a:xfrm>
            <a:off x="9210868" y="2524651"/>
            <a:ext cx="225425" cy="274320"/>
            <a:chOff x="9210868" y="2524651"/>
            <a:chExt cx="225425" cy="274320"/>
          </a:xfrm>
        </p:grpSpPr>
        <p:pic>
          <p:nvPicPr>
            <p:cNvPr id="200" name="object 200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9210868" y="2524651"/>
              <a:ext cx="173151" cy="273988"/>
            </a:xfrm>
            <a:prstGeom prst="rect">
              <a:avLst/>
            </a:prstGeom>
          </p:spPr>
        </p:pic>
        <p:sp>
          <p:nvSpPr>
            <p:cNvPr id="201" name="object 201"/>
            <p:cNvSpPr/>
            <p:nvPr/>
          </p:nvSpPr>
          <p:spPr>
            <a:xfrm>
              <a:off x="9409608" y="2567914"/>
              <a:ext cx="26670" cy="197485"/>
            </a:xfrm>
            <a:custGeom>
              <a:avLst/>
              <a:gdLst/>
              <a:ahLst/>
              <a:cxnLst/>
              <a:rect l="l" t="t" r="r" b="b"/>
              <a:pathLst>
                <a:path w="26670" h="197485">
                  <a:moveTo>
                    <a:pt x="26517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8884" y="8890"/>
                  </a:lnTo>
                  <a:lnTo>
                    <a:pt x="18884" y="189242"/>
                  </a:lnTo>
                  <a:lnTo>
                    <a:pt x="0" y="189242"/>
                  </a:lnTo>
                  <a:lnTo>
                    <a:pt x="0" y="196862"/>
                  </a:lnTo>
                  <a:lnTo>
                    <a:pt x="26517" y="196862"/>
                  </a:lnTo>
                  <a:lnTo>
                    <a:pt x="26517" y="189242"/>
                  </a:lnTo>
                  <a:lnTo>
                    <a:pt x="26517" y="8890"/>
                  </a:lnTo>
                  <a:lnTo>
                    <a:pt x="265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2" name="object 202"/>
          <p:cNvSpPr/>
          <p:nvPr/>
        </p:nvSpPr>
        <p:spPr>
          <a:xfrm>
            <a:off x="9525762" y="2644127"/>
            <a:ext cx="130810" cy="45720"/>
          </a:xfrm>
          <a:custGeom>
            <a:avLst/>
            <a:gdLst/>
            <a:ahLst/>
            <a:cxnLst/>
            <a:rect l="l" t="t" r="r" b="b"/>
            <a:pathLst>
              <a:path w="130809" h="45719">
                <a:moveTo>
                  <a:pt x="130492" y="37553"/>
                </a:moveTo>
                <a:lnTo>
                  <a:pt x="0" y="37553"/>
                </a:lnTo>
                <a:lnTo>
                  <a:pt x="0" y="45288"/>
                </a:lnTo>
                <a:lnTo>
                  <a:pt x="130492" y="45288"/>
                </a:lnTo>
                <a:lnTo>
                  <a:pt x="130492" y="37553"/>
                </a:lnTo>
                <a:close/>
              </a:path>
              <a:path w="130809" h="45719">
                <a:moveTo>
                  <a:pt x="130492" y="0"/>
                </a:moveTo>
                <a:lnTo>
                  <a:pt x="0" y="0"/>
                </a:lnTo>
                <a:lnTo>
                  <a:pt x="0" y="7734"/>
                </a:lnTo>
                <a:lnTo>
                  <a:pt x="130492" y="7734"/>
                </a:lnTo>
                <a:lnTo>
                  <a:pt x="130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3" name="object 203"/>
          <p:cNvGrpSpPr/>
          <p:nvPr/>
        </p:nvGrpSpPr>
        <p:grpSpPr>
          <a:xfrm>
            <a:off x="9730552" y="2575854"/>
            <a:ext cx="242570" cy="197485"/>
            <a:chOff x="9730552" y="2575854"/>
            <a:chExt cx="242570" cy="197485"/>
          </a:xfrm>
        </p:grpSpPr>
        <p:pic>
          <p:nvPicPr>
            <p:cNvPr id="204" name="object 204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9730552" y="2575854"/>
              <a:ext cx="127190" cy="170673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9880723" y="2654363"/>
              <a:ext cx="92264" cy="118675"/>
            </a:xfrm>
            <a:prstGeom prst="rect">
              <a:avLst/>
            </a:prstGeom>
          </p:spPr>
        </p:pic>
      </p:grpSp>
      <p:grpSp>
        <p:nvGrpSpPr>
          <p:cNvPr id="206" name="object 206"/>
          <p:cNvGrpSpPr/>
          <p:nvPr/>
        </p:nvGrpSpPr>
        <p:grpSpPr>
          <a:xfrm>
            <a:off x="8173094" y="2230978"/>
            <a:ext cx="459105" cy="182245"/>
            <a:chOff x="8173094" y="2230978"/>
            <a:chExt cx="459105" cy="182245"/>
          </a:xfrm>
        </p:grpSpPr>
        <p:pic>
          <p:nvPicPr>
            <p:cNvPr id="207" name="object 207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8173094" y="2237009"/>
              <a:ext cx="93857" cy="139156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8293345" y="2272054"/>
              <a:ext cx="86234" cy="140749"/>
            </a:xfrm>
            <a:prstGeom prst="rect">
              <a:avLst/>
            </a:prstGeom>
          </p:spPr>
        </p:pic>
        <p:sp>
          <p:nvSpPr>
            <p:cNvPr id="209" name="object 209"/>
            <p:cNvSpPr/>
            <p:nvPr/>
          </p:nvSpPr>
          <p:spPr>
            <a:xfrm>
              <a:off x="8404380" y="2230978"/>
              <a:ext cx="19685" cy="143510"/>
            </a:xfrm>
            <a:custGeom>
              <a:avLst/>
              <a:gdLst/>
              <a:ahLst/>
              <a:cxnLst/>
              <a:rect l="l" t="t" r="r" b="b"/>
              <a:pathLst>
                <a:path w="19684" h="143510">
                  <a:moveTo>
                    <a:pt x="16154" y="0"/>
                  </a:moveTo>
                  <a:lnTo>
                    <a:pt x="3412" y="0"/>
                  </a:lnTo>
                  <a:lnTo>
                    <a:pt x="0" y="4323"/>
                  </a:lnTo>
                  <a:lnTo>
                    <a:pt x="0" y="17067"/>
                  </a:lnTo>
                  <a:lnTo>
                    <a:pt x="3412" y="20480"/>
                  </a:lnTo>
                  <a:lnTo>
                    <a:pt x="16154" y="20480"/>
                  </a:lnTo>
                  <a:lnTo>
                    <a:pt x="19567" y="17067"/>
                  </a:lnTo>
                  <a:lnTo>
                    <a:pt x="19567" y="4323"/>
                  </a:lnTo>
                  <a:lnTo>
                    <a:pt x="16154" y="0"/>
                  </a:lnTo>
                  <a:close/>
                </a:path>
                <a:path w="19684" h="143510">
                  <a:moveTo>
                    <a:pt x="17861" y="43578"/>
                  </a:moveTo>
                  <a:lnTo>
                    <a:pt x="2502" y="43578"/>
                  </a:lnTo>
                  <a:lnTo>
                    <a:pt x="2502" y="143479"/>
                  </a:lnTo>
                  <a:lnTo>
                    <a:pt x="17861" y="143479"/>
                  </a:lnTo>
                  <a:lnTo>
                    <a:pt x="17861" y="43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0" name="object 210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8454665" y="2272054"/>
              <a:ext cx="77702" cy="102404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8555348" y="2272054"/>
              <a:ext cx="76792" cy="104111"/>
            </a:xfrm>
            <a:prstGeom prst="rect">
              <a:avLst/>
            </a:prstGeom>
          </p:spPr>
        </p:pic>
      </p:grpSp>
      <p:pic>
        <p:nvPicPr>
          <p:cNvPr id="212" name="object 212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6748898" y="809797"/>
            <a:ext cx="171096" cy="142949"/>
          </a:xfrm>
          <a:prstGeom prst="rect">
            <a:avLst/>
          </a:prstGeom>
        </p:spPr>
      </p:pic>
      <p:sp>
        <p:nvSpPr>
          <p:cNvPr id="213" name="object 213"/>
          <p:cNvSpPr/>
          <p:nvPr/>
        </p:nvSpPr>
        <p:spPr>
          <a:xfrm>
            <a:off x="6981203" y="867917"/>
            <a:ext cx="130810" cy="58419"/>
          </a:xfrm>
          <a:custGeom>
            <a:avLst/>
            <a:gdLst/>
            <a:ahLst/>
            <a:cxnLst/>
            <a:rect l="l" t="t" r="r" b="b"/>
            <a:pathLst>
              <a:path w="130809" h="58419">
                <a:moveTo>
                  <a:pt x="130263" y="43992"/>
                </a:moveTo>
                <a:lnTo>
                  <a:pt x="0" y="43992"/>
                </a:lnTo>
                <a:lnTo>
                  <a:pt x="0" y="58115"/>
                </a:lnTo>
                <a:lnTo>
                  <a:pt x="130263" y="58115"/>
                </a:lnTo>
                <a:lnTo>
                  <a:pt x="130263" y="43992"/>
                </a:lnTo>
                <a:close/>
              </a:path>
              <a:path w="130809" h="58419">
                <a:moveTo>
                  <a:pt x="130263" y="0"/>
                </a:moveTo>
                <a:lnTo>
                  <a:pt x="0" y="0"/>
                </a:lnTo>
                <a:lnTo>
                  <a:pt x="0" y="14135"/>
                </a:lnTo>
                <a:lnTo>
                  <a:pt x="130263" y="14135"/>
                </a:lnTo>
                <a:lnTo>
                  <a:pt x="130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197809" y="889906"/>
            <a:ext cx="121285" cy="14604"/>
          </a:xfrm>
          <a:custGeom>
            <a:avLst/>
            <a:gdLst/>
            <a:ahLst/>
            <a:cxnLst/>
            <a:rect l="l" t="t" r="r" b="b"/>
            <a:pathLst>
              <a:path w="121284" h="14605">
                <a:moveTo>
                  <a:pt x="120874" y="0"/>
                </a:moveTo>
                <a:lnTo>
                  <a:pt x="0" y="0"/>
                </a:lnTo>
                <a:lnTo>
                  <a:pt x="0" y="14131"/>
                </a:lnTo>
                <a:lnTo>
                  <a:pt x="120874" y="14131"/>
                </a:lnTo>
                <a:lnTo>
                  <a:pt x="120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390866" y="739101"/>
            <a:ext cx="340995" cy="319405"/>
          </a:xfrm>
          <a:custGeom>
            <a:avLst/>
            <a:gdLst/>
            <a:ahLst/>
            <a:cxnLst/>
            <a:rect l="l" t="t" r="r" b="b"/>
            <a:pathLst>
              <a:path w="340995" h="319405">
                <a:moveTo>
                  <a:pt x="56515" y="119392"/>
                </a:moveTo>
                <a:lnTo>
                  <a:pt x="39255" y="119392"/>
                </a:lnTo>
                <a:lnTo>
                  <a:pt x="45529" y="97396"/>
                </a:lnTo>
                <a:lnTo>
                  <a:pt x="45529" y="94259"/>
                </a:lnTo>
                <a:lnTo>
                  <a:pt x="42392" y="94259"/>
                </a:lnTo>
                <a:lnTo>
                  <a:pt x="40817" y="95834"/>
                </a:lnTo>
                <a:lnTo>
                  <a:pt x="33947" y="104597"/>
                </a:lnTo>
                <a:lnTo>
                  <a:pt x="25908" y="111734"/>
                </a:lnTo>
                <a:lnTo>
                  <a:pt x="17856" y="116814"/>
                </a:lnTo>
                <a:lnTo>
                  <a:pt x="10985" y="119392"/>
                </a:lnTo>
                <a:lnTo>
                  <a:pt x="6286" y="120954"/>
                </a:lnTo>
                <a:lnTo>
                  <a:pt x="4711" y="122529"/>
                </a:lnTo>
                <a:lnTo>
                  <a:pt x="4711" y="127254"/>
                </a:lnTo>
                <a:lnTo>
                  <a:pt x="20396" y="127254"/>
                </a:lnTo>
                <a:lnTo>
                  <a:pt x="4711" y="191655"/>
                </a:lnTo>
                <a:lnTo>
                  <a:pt x="1574" y="199504"/>
                </a:lnTo>
                <a:lnTo>
                  <a:pt x="0" y="205790"/>
                </a:lnTo>
                <a:lnTo>
                  <a:pt x="0" y="213652"/>
                </a:lnTo>
                <a:lnTo>
                  <a:pt x="4711" y="216789"/>
                </a:lnTo>
                <a:lnTo>
                  <a:pt x="10985" y="216789"/>
                </a:lnTo>
                <a:lnTo>
                  <a:pt x="18542" y="215480"/>
                </a:lnTo>
                <a:lnTo>
                  <a:pt x="25514" y="211086"/>
                </a:lnTo>
                <a:lnTo>
                  <a:pt x="30378" y="205790"/>
                </a:lnTo>
                <a:lnTo>
                  <a:pt x="33070" y="202869"/>
                </a:lnTo>
                <a:lnTo>
                  <a:pt x="42392" y="190093"/>
                </a:lnTo>
                <a:lnTo>
                  <a:pt x="39255" y="188506"/>
                </a:lnTo>
                <a:lnTo>
                  <a:pt x="28270" y="202653"/>
                </a:lnTo>
                <a:lnTo>
                  <a:pt x="25133" y="205790"/>
                </a:lnTo>
                <a:lnTo>
                  <a:pt x="17259" y="205790"/>
                </a:lnTo>
                <a:lnTo>
                  <a:pt x="17259" y="201091"/>
                </a:lnTo>
                <a:lnTo>
                  <a:pt x="18834" y="199504"/>
                </a:lnTo>
                <a:lnTo>
                  <a:pt x="37680" y="127254"/>
                </a:lnTo>
                <a:lnTo>
                  <a:pt x="56515" y="127254"/>
                </a:lnTo>
                <a:lnTo>
                  <a:pt x="56515" y="119392"/>
                </a:lnTo>
                <a:close/>
              </a:path>
              <a:path w="340995" h="319405">
                <a:moveTo>
                  <a:pt x="340614" y="226212"/>
                </a:moveTo>
                <a:lnTo>
                  <a:pt x="332778" y="226212"/>
                </a:lnTo>
                <a:lnTo>
                  <a:pt x="325310" y="249555"/>
                </a:lnTo>
                <a:lnTo>
                  <a:pt x="314325" y="265684"/>
                </a:lnTo>
                <a:lnTo>
                  <a:pt x="299212" y="275043"/>
                </a:lnTo>
                <a:lnTo>
                  <a:pt x="279412" y="278066"/>
                </a:lnTo>
                <a:lnTo>
                  <a:pt x="155397" y="278066"/>
                </a:lnTo>
                <a:lnTo>
                  <a:pt x="257416" y="142951"/>
                </a:lnTo>
                <a:lnTo>
                  <a:pt x="167944" y="18859"/>
                </a:lnTo>
                <a:lnTo>
                  <a:pt x="266839" y="18859"/>
                </a:lnTo>
                <a:lnTo>
                  <a:pt x="284492" y="23520"/>
                </a:lnTo>
                <a:lnTo>
                  <a:pt x="294703" y="31026"/>
                </a:lnTo>
                <a:lnTo>
                  <a:pt x="303136" y="43840"/>
                </a:lnTo>
                <a:lnTo>
                  <a:pt x="309219" y="62839"/>
                </a:lnTo>
                <a:lnTo>
                  <a:pt x="309219" y="67551"/>
                </a:lnTo>
                <a:lnTo>
                  <a:pt x="310794" y="72275"/>
                </a:lnTo>
                <a:lnTo>
                  <a:pt x="310794" y="76974"/>
                </a:lnTo>
                <a:lnTo>
                  <a:pt x="318630" y="76974"/>
                </a:lnTo>
                <a:lnTo>
                  <a:pt x="318630" y="0"/>
                </a:lnTo>
                <a:lnTo>
                  <a:pt x="105168" y="0"/>
                </a:lnTo>
                <a:lnTo>
                  <a:pt x="219748" y="157099"/>
                </a:lnTo>
                <a:lnTo>
                  <a:pt x="97320" y="318909"/>
                </a:lnTo>
                <a:lnTo>
                  <a:pt x="324904" y="318909"/>
                </a:lnTo>
                <a:lnTo>
                  <a:pt x="340614" y="226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6" name="object 216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7538425" y="1120831"/>
            <a:ext cx="156960" cy="124103"/>
          </a:xfrm>
          <a:prstGeom prst="rect">
            <a:avLst/>
          </a:prstGeom>
        </p:spPr>
      </p:pic>
      <p:grpSp>
        <p:nvGrpSpPr>
          <p:cNvPr id="217" name="object 217"/>
          <p:cNvGrpSpPr/>
          <p:nvPr/>
        </p:nvGrpSpPr>
        <p:grpSpPr>
          <a:xfrm>
            <a:off x="7820966" y="695111"/>
            <a:ext cx="813435" cy="405765"/>
            <a:chOff x="7820966" y="695111"/>
            <a:chExt cx="813435" cy="405765"/>
          </a:xfrm>
        </p:grpSpPr>
        <p:sp>
          <p:nvSpPr>
            <p:cNvPr id="218" name="object 218"/>
            <p:cNvSpPr/>
            <p:nvPr/>
          </p:nvSpPr>
          <p:spPr>
            <a:xfrm>
              <a:off x="7820966" y="695111"/>
              <a:ext cx="80645" cy="405765"/>
            </a:xfrm>
            <a:custGeom>
              <a:avLst/>
              <a:gdLst/>
              <a:ahLst/>
              <a:cxnLst/>
              <a:rect l="l" t="t" r="r" b="b"/>
              <a:pathLst>
                <a:path w="80645" h="405765">
                  <a:moveTo>
                    <a:pt x="80038" y="0"/>
                  </a:moveTo>
                  <a:lnTo>
                    <a:pt x="31522" y="62282"/>
                  </a:lnTo>
                  <a:lnTo>
                    <a:pt x="14611" y="104172"/>
                  </a:lnTo>
                  <a:lnTo>
                    <a:pt x="3803" y="151416"/>
                  </a:lnTo>
                  <a:lnTo>
                    <a:pt x="0" y="202654"/>
                  </a:lnTo>
                  <a:lnTo>
                    <a:pt x="3803" y="253888"/>
                  </a:lnTo>
                  <a:lnTo>
                    <a:pt x="14611" y="299994"/>
                  </a:lnTo>
                  <a:lnTo>
                    <a:pt x="31522" y="340748"/>
                  </a:lnTo>
                  <a:lnTo>
                    <a:pt x="53632" y="375925"/>
                  </a:lnTo>
                  <a:lnTo>
                    <a:pt x="80039" y="405298"/>
                  </a:lnTo>
                  <a:lnTo>
                    <a:pt x="80039" y="397449"/>
                  </a:lnTo>
                  <a:lnTo>
                    <a:pt x="58143" y="365901"/>
                  </a:lnTo>
                  <a:lnTo>
                    <a:pt x="39038" y="324197"/>
                  </a:lnTo>
                  <a:lnTo>
                    <a:pt x="25523" y="270420"/>
                  </a:lnTo>
                  <a:lnTo>
                    <a:pt x="20396" y="202654"/>
                  </a:lnTo>
                  <a:lnTo>
                    <a:pt x="25523" y="133991"/>
                  </a:lnTo>
                  <a:lnTo>
                    <a:pt x="39038" y="78736"/>
                  </a:lnTo>
                  <a:lnTo>
                    <a:pt x="58143" y="36741"/>
                  </a:lnTo>
                  <a:lnTo>
                    <a:pt x="80038" y="7860"/>
                  </a:lnTo>
                  <a:lnTo>
                    <a:pt x="80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9" name="object 219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7926130" y="765792"/>
              <a:ext cx="499123" cy="296916"/>
            </a:xfrm>
            <a:prstGeom prst="rect">
              <a:avLst/>
            </a:prstGeom>
          </p:spPr>
        </p:pic>
        <p:sp>
          <p:nvSpPr>
            <p:cNvPr id="220" name="object 220"/>
            <p:cNvSpPr/>
            <p:nvPr/>
          </p:nvSpPr>
          <p:spPr>
            <a:xfrm>
              <a:off x="8451947" y="904038"/>
              <a:ext cx="44450" cy="104139"/>
            </a:xfrm>
            <a:custGeom>
              <a:avLst/>
              <a:gdLst/>
              <a:ahLst/>
              <a:cxnLst/>
              <a:rect l="l" t="t" r="r" b="b"/>
              <a:pathLst>
                <a:path w="44450" h="104140">
                  <a:moveTo>
                    <a:pt x="28262" y="0"/>
                  </a:moveTo>
                  <a:lnTo>
                    <a:pt x="26693" y="0"/>
                  </a:lnTo>
                  <a:lnTo>
                    <a:pt x="0" y="14152"/>
                  </a:lnTo>
                  <a:lnTo>
                    <a:pt x="0" y="15720"/>
                  </a:lnTo>
                  <a:lnTo>
                    <a:pt x="6275" y="12564"/>
                  </a:lnTo>
                  <a:lnTo>
                    <a:pt x="14120" y="12564"/>
                  </a:lnTo>
                  <a:lnTo>
                    <a:pt x="15689" y="14152"/>
                  </a:lnTo>
                  <a:lnTo>
                    <a:pt x="15689" y="97397"/>
                  </a:lnTo>
                  <a:lnTo>
                    <a:pt x="12551" y="102121"/>
                  </a:lnTo>
                  <a:lnTo>
                    <a:pt x="0" y="102121"/>
                  </a:lnTo>
                  <a:lnTo>
                    <a:pt x="0" y="103689"/>
                  </a:lnTo>
                  <a:lnTo>
                    <a:pt x="43952" y="103689"/>
                  </a:lnTo>
                  <a:lnTo>
                    <a:pt x="43952" y="102121"/>
                  </a:lnTo>
                  <a:lnTo>
                    <a:pt x="31400" y="102121"/>
                  </a:lnTo>
                  <a:lnTo>
                    <a:pt x="28262" y="98965"/>
                  </a:lnTo>
                  <a:lnTo>
                    <a:pt x="282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1" name="object 221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8521003" y="941751"/>
              <a:ext cx="113029" cy="87968"/>
            </a:xfrm>
            <a:prstGeom prst="rect">
              <a:avLst/>
            </a:prstGeom>
          </p:spPr>
        </p:pic>
      </p:grpSp>
      <p:pic>
        <p:nvPicPr>
          <p:cNvPr id="222" name="object 222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8692105" y="833357"/>
            <a:ext cx="128740" cy="128817"/>
          </a:xfrm>
          <a:prstGeom prst="rect">
            <a:avLst/>
          </a:prstGeom>
        </p:spPr>
      </p:pic>
      <p:grpSp>
        <p:nvGrpSpPr>
          <p:cNvPr id="223" name="object 223"/>
          <p:cNvGrpSpPr/>
          <p:nvPr/>
        </p:nvGrpSpPr>
        <p:grpSpPr>
          <a:xfrm>
            <a:off x="8888207" y="695112"/>
            <a:ext cx="808990" cy="405765"/>
            <a:chOff x="8888207" y="695112"/>
            <a:chExt cx="808990" cy="405765"/>
          </a:xfrm>
        </p:grpSpPr>
        <p:pic>
          <p:nvPicPr>
            <p:cNvPr id="224" name="object 224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8888207" y="765792"/>
              <a:ext cx="233882" cy="285919"/>
            </a:xfrm>
            <a:prstGeom prst="rect">
              <a:avLst/>
            </a:prstGeom>
          </p:spPr>
        </p:pic>
        <p:sp>
          <p:nvSpPr>
            <p:cNvPr id="225" name="object 225"/>
            <p:cNvSpPr/>
            <p:nvPr/>
          </p:nvSpPr>
          <p:spPr>
            <a:xfrm>
              <a:off x="9147194" y="940183"/>
              <a:ext cx="44450" cy="104139"/>
            </a:xfrm>
            <a:custGeom>
              <a:avLst/>
              <a:gdLst/>
              <a:ahLst/>
              <a:cxnLst/>
              <a:rect l="l" t="t" r="r" b="b"/>
              <a:pathLst>
                <a:path w="44450" h="104140">
                  <a:moveTo>
                    <a:pt x="29915" y="0"/>
                  </a:moveTo>
                  <a:lnTo>
                    <a:pt x="28450" y="0"/>
                  </a:lnTo>
                  <a:lnTo>
                    <a:pt x="0" y="14131"/>
                  </a:lnTo>
                  <a:lnTo>
                    <a:pt x="0" y="15699"/>
                  </a:lnTo>
                  <a:lnTo>
                    <a:pt x="4811" y="14131"/>
                  </a:lnTo>
                  <a:lnTo>
                    <a:pt x="7949" y="12564"/>
                  </a:lnTo>
                  <a:lnTo>
                    <a:pt x="14225" y="12564"/>
                  </a:lnTo>
                  <a:lnTo>
                    <a:pt x="15898" y="14131"/>
                  </a:lnTo>
                  <a:lnTo>
                    <a:pt x="15899" y="98965"/>
                  </a:lnTo>
                  <a:lnTo>
                    <a:pt x="12551" y="102100"/>
                  </a:lnTo>
                  <a:lnTo>
                    <a:pt x="1673" y="102100"/>
                  </a:lnTo>
                  <a:lnTo>
                    <a:pt x="1673" y="103668"/>
                  </a:lnTo>
                  <a:lnTo>
                    <a:pt x="44140" y="103668"/>
                  </a:lnTo>
                  <a:lnTo>
                    <a:pt x="44140" y="102100"/>
                  </a:lnTo>
                  <a:lnTo>
                    <a:pt x="33053" y="102100"/>
                  </a:lnTo>
                  <a:lnTo>
                    <a:pt x="29915" y="98965"/>
                  </a:lnTo>
                  <a:lnTo>
                    <a:pt x="29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6" name="object 226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9216438" y="977875"/>
              <a:ext cx="112966" cy="87968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9340283" y="801937"/>
              <a:ext cx="255848" cy="227782"/>
            </a:xfrm>
            <a:prstGeom prst="rect">
              <a:avLst/>
            </a:prstGeom>
          </p:spPr>
        </p:pic>
        <p:sp>
          <p:nvSpPr>
            <p:cNvPr id="228" name="object 228"/>
            <p:cNvSpPr/>
            <p:nvPr/>
          </p:nvSpPr>
          <p:spPr>
            <a:xfrm>
              <a:off x="9616632" y="695112"/>
              <a:ext cx="80645" cy="405765"/>
            </a:xfrm>
            <a:custGeom>
              <a:avLst/>
              <a:gdLst/>
              <a:ahLst/>
              <a:cxnLst/>
              <a:rect l="l" t="t" r="r" b="b"/>
              <a:pathLst>
                <a:path w="80645" h="405765">
                  <a:moveTo>
                    <a:pt x="0" y="0"/>
                  </a:moveTo>
                  <a:lnTo>
                    <a:pt x="0" y="7860"/>
                  </a:lnTo>
                  <a:lnTo>
                    <a:pt x="21619" y="39396"/>
                  </a:lnTo>
                  <a:lnTo>
                    <a:pt x="40218" y="81096"/>
                  </a:lnTo>
                  <a:lnTo>
                    <a:pt x="53247" y="134876"/>
                  </a:lnTo>
                  <a:lnTo>
                    <a:pt x="58157" y="202654"/>
                  </a:lnTo>
                  <a:lnTo>
                    <a:pt x="53247" y="271330"/>
                  </a:lnTo>
                  <a:lnTo>
                    <a:pt x="40218" y="326752"/>
                  </a:lnTo>
                  <a:lnTo>
                    <a:pt x="21619" y="369217"/>
                  </a:lnTo>
                  <a:lnTo>
                    <a:pt x="0" y="399016"/>
                  </a:lnTo>
                  <a:lnTo>
                    <a:pt x="0" y="405298"/>
                  </a:lnTo>
                  <a:lnTo>
                    <a:pt x="48537" y="343015"/>
                  </a:lnTo>
                  <a:lnTo>
                    <a:pt x="65475" y="301129"/>
                  </a:lnTo>
                  <a:lnTo>
                    <a:pt x="76308" y="253890"/>
                  </a:lnTo>
                  <a:lnTo>
                    <a:pt x="80122" y="202654"/>
                  </a:lnTo>
                  <a:lnTo>
                    <a:pt x="76308" y="151410"/>
                  </a:lnTo>
                  <a:lnTo>
                    <a:pt x="65475" y="105298"/>
                  </a:lnTo>
                  <a:lnTo>
                    <a:pt x="48537" y="64543"/>
                  </a:lnTo>
                  <a:lnTo>
                    <a:pt x="26407" y="29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9" name="object 229"/>
          <p:cNvPicPr/>
          <p:nvPr/>
        </p:nvPicPr>
        <p:blipFill>
          <a:blip r:embed="rId104" cstate="print"/>
          <a:stretch>
            <a:fillRect/>
          </a:stretch>
        </p:blipFill>
        <p:spPr>
          <a:xfrm>
            <a:off x="9784618" y="833357"/>
            <a:ext cx="128656" cy="128817"/>
          </a:xfrm>
          <a:prstGeom prst="rect">
            <a:avLst/>
          </a:prstGeom>
        </p:spPr>
      </p:pic>
      <p:grpSp>
        <p:nvGrpSpPr>
          <p:cNvPr id="230" name="object 230"/>
          <p:cNvGrpSpPr/>
          <p:nvPr/>
        </p:nvGrpSpPr>
        <p:grpSpPr>
          <a:xfrm>
            <a:off x="9996534" y="739096"/>
            <a:ext cx="425450" cy="319405"/>
            <a:chOff x="9996534" y="739096"/>
            <a:chExt cx="425450" cy="319405"/>
          </a:xfrm>
        </p:grpSpPr>
        <p:pic>
          <p:nvPicPr>
            <p:cNvPr id="231" name="object 231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9996534" y="809797"/>
              <a:ext cx="145810" cy="147653"/>
            </a:xfrm>
            <a:prstGeom prst="rect">
              <a:avLst/>
            </a:prstGeom>
          </p:spPr>
        </p:pic>
        <p:sp>
          <p:nvSpPr>
            <p:cNvPr id="232" name="object 232"/>
            <p:cNvSpPr/>
            <p:nvPr/>
          </p:nvSpPr>
          <p:spPr>
            <a:xfrm>
              <a:off x="10177072" y="739096"/>
              <a:ext cx="245110" cy="319405"/>
            </a:xfrm>
            <a:custGeom>
              <a:avLst/>
              <a:gdLst/>
              <a:ahLst/>
              <a:cxnLst/>
              <a:rect l="l" t="t" r="r" b="b"/>
              <a:pathLst>
                <a:path w="245109" h="319405">
                  <a:moveTo>
                    <a:pt x="222794" y="0"/>
                  </a:moveTo>
                  <a:lnTo>
                    <a:pt x="7739" y="0"/>
                  </a:lnTo>
                  <a:lnTo>
                    <a:pt x="122380" y="157102"/>
                  </a:lnTo>
                  <a:lnTo>
                    <a:pt x="0" y="318908"/>
                  </a:lnTo>
                  <a:lnTo>
                    <a:pt x="227397" y="318908"/>
                  </a:lnTo>
                  <a:lnTo>
                    <a:pt x="244760" y="226214"/>
                  </a:lnTo>
                  <a:lnTo>
                    <a:pt x="235346" y="226214"/>
                  </a:lnTo>
                  <a:lnTo>
                    <a:pt x="227835" y="249555"/>
                  </a:lnTo>
                  <a:lnTo>
                    <a:pt x="216832" y="265683"/>
                  </a:lnTo>
                  <a:lnTo>
                    <a:pt x="201751" y="275038"/>
                  </a:lnTo>
                  <a:lnTo>
                    <a:pt x="182001" y="278059"/>
                  </a:lnTo>
                  <a:lnTo>
                    <a:pt x="57947" y="278059"/>
                  </a:lnTo>
                  <a:lnTo>
                    <a:pt x="160035" y="142949"/>
                  </a:lnTo>
                  <a:lnTo>
                    <a:pt x="70499" y="18856"/>
                  </a:lnTo>
                  <a:lnTo>
                    <a:pt x="169449" y="18856"/>
                  </a:lnTo>
                  <a:lnTo>
                    <a:pt x="205643" y="43839"/>
                  </a:lnTo>
                  <a:lnTo>
                    <a:pt x="214845" y="76972"/>
                  </a:lnTo>
                  <a:lnTo>
                    <a:pt x="222794" y="76972"/>
                  </a:lnTo>
                  <a:lnTo>
                    <a:pt x="2227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3" name="object 233"/>
          <p:cNvSpPr/>
          <p:nvPr/>
        </p:nvSpPr>
        <p:spPr>
          <a:xfrm>
            <a:off x="10285228" y="1120831"/>
            <a:ext cx="34925" cy="104139"/>
          </a:xfrm>
          <a:custGeom>
            <a:avLst/>
            <a:gdLst/>
            <a:ahLst/>
            <a:cxnLst/>
            <a:rect l="l" t="t" r="r" b="b"/>
            <a:pathLst>
              <a:path w="34925" h="104140">
                <a:moveTo>
                  <a:pt x="29915" y="0"/>
                </a:moveTo>
                <a:lnTo>
                  <a:pt x="21965" y="0"/>
                </a:lnTo>
                <a:lnTo>
                  <a:pt x="18827" y="4714"/>
                </a:lnTo>
                <a:lnTo>
                  <a:pt x="18827" y="14140"/>
                </a:lnTo>
                <a:lnTo>
                  <a:pt x="21965" y="17280"/>
                </a:lnTo>
                <a:lnTo>
                  <a:pt x="29915" y="17280"/>
                </a:lnTo>
                <a:lnTo>
                  <a:pt x="34517" y="14140"/>
                </a:lnTo>
                <a:lnTo>
                  <a:pt x="34517" y="4714"/>
                </a:lnTo>
                <a:lnTo>
                  <a:pt x="29915" y="0"/>
                </a:lnTo>
                <a:close/>
              </a:path>
              <a:path w="34925" h="104140">
                <a:moveTo>
                  <a:pt x="28241" y="34560"/>
                </a:moveTo>
                <a:lnTo>
                  <a:pt x="12551" y="36132"/>
                </a:lnTo>
                <a:lnTo>
                  <a:pt x="9413" y="37702"/>
                </a:lnTo>
                <a:lnTo>
                  <a:pt x="3137" y="37702"/>
                </a:lnTo>
                <a:lnTo>
                  <a:pt x="3137" y="40844"/>
                </a:lnTo>
                <a:lnTo>
                  <a:pt x="12551" y="40844"/>
                </a:lnTo>
                <a:lnTo>
                  <a:pt x="12551" y="48700"/>
                </a:lnTo>
                <a:lnTo>
                  <a:pt x="11087" y="50270"/>
                </a:lnTo>
                <a:lnTo>
                  <a:pt x="4811" y="78546"/>
                </a:lnTo>
                <a:lnTo>
                  <a:pt x="1673" y="86403"/>
                </a:lnTo>
                <a:lnTo>
                  <a:pt x="0" y="92685"/>
                </a:lnTo>
                <a:lnTo>
                  <a:pt x="0" y="102111"/>
                </a:lnTo>
                <a:lnTo>
                  <a:pt x="3137" y="103683"/>
                </a:lnTo>
                <a:lnTo>
                  <a:pt x="7949" y="103683"/>
                </a:lnTo>
                <a:lnTo>
                  <a:pt x="13323" y="102750"/>
                </a:lnTo>
                <a:lnTo>
                  <a:pt x="18304" y="99755"/>
                </a:lnTo>
                <a:lnTo>
                  <a:pt x="20636" y="97399"/>
                </a:lnTo>
                <a:lnTo>
                  <a:pt x="12551" y="97399"/>
                </a:lnTo>
                <a:lnTo>
                  <a:pt x="12551" y="91115"/>
                </a:lnTo>
                <a:lnTo>
                  <a:pt x="14225" y="87973"/>
                </a:lnTo>
                <a:lnTo>
                  <a:pt x="28241" y="34560"/>
                </a:lnTo>
                <a:close/>
              </a:path>
              <a:path w="34925" h="104140">
                <a:moveTo>
                  <a:pt x="26777" y="84831"/>
                </a:moveTo>
                <a:lnTo>
                  <a:pt x="20501" y="94257"/>
                </a:lnTo>
                <a:lnTo>
                  <a:pt x="17363" y="97399"/>
                </a:lnTo>
                <a:lnTo>
                  <a:pt x="20636" y="97399"/>
                </a:lnTo>
                <a:lnTo>
                  <a:pt x="23600" y="94404"/>
                </a:lnTo>
                <a:lnTo>
                  <a:pt x="29915" y="86403"/>
                </a:lnTo>
                <a:lnTo>
                  <a:pt x="26777" y="84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0481450" y="801941"/>
            <a:ext cx="532765" cy="231140"/>
          </a:xfrm>
          <a:custGeom>
            <a:avLst/>
            <a:gdLst/>
            <a:ahLst/>
            <a:cxnLst/>
            <a:rect l="l" t="t" r="r" b="b"/>
            <a:pathLst>
              <a:path w="532765" h="231140">
                <a:moveTo>
                  <a:pt x="100418" y="36131"/>
                </a:moveTo>
                <a:lnTo>
                  <a:pt x="73850" y="0"/>
                </a:lnTo>
                <a:lnTo>
                  <a:pt x="59613" y="0"/>
                </a:lnTo>
                <a:lnTo>
                  <a:pt x="33045" y="36131"/>
                </a:lnTo>
                <a:lnTo>
                  <a:pt x="40792" y="36131"/>
                </a:lnTo>
                <a:lnTo>
                  <a:pt x="67564" y="14135"/>
                </a:lnTo>
                <a:lnTo>
                  <a:pt x="94132" y="36131"/>
                </a:lnTo>
                <a:lnTo>
                  <a:pt x="100418" y="36131"/>
                </a:lnTo>
                <a:close/>
              </a:path>
              <a:path w="532765" h="231140">
                <a:moveTo>
                  <a:pt x="102082" y="128816"/>
                </a:moveTo>
                <a:lnTo>
                  <a:pt x="98945" y="125666"/>
                </a:lnTo>
                <a:lnTo>
                  <a:pt x="97269" y="127254"/>
                </a:lnTo>
                <a:lnTo>
                  <a:pt x="95808" y="128816"/>
                </a:lnTo>
                <a:lnTo>
                  <a:pt x="94132" y="131953"/>
                </a:lnTo>
                <a:lnTo>
                  <a:pt x="87858" y="139814"/>
                </a:lnTo>
                <a:lnTo>
                  <a:pt x="83261" y="142951"/>
                </a:lnTo>
                <a:lnTo>
                  <a:pt x="78447" y="142951"/>
                </a:lnTo>
                <a:lnTo>
                  <a:pt x="76987" y="141389"/>
                </a:lnTo>
                <a:lnTo>
                  <a:pt x="76987" y="136664"/>
                </a:lnTo>
                <a:lnTo>
                  <a:pt x="78447" y="133527"/>
                </a:lnTo>
                <a:lnTo>
                  <a:pt x="80124" y="125666"/>
                </a:lnTo>
                <a:lnTo>
                  <a:pt x="92659" y="80162"/>
                </a:lnTo>
                <a:lnTo>
                  <a:pt x="94132" y="76974"/>
                </a:lnTo>
                <a:lnTo>
                  <a:pt x="94132" y="65976"/>
                </a:lnTo>
                <a:lnTo>
                  <a:pt x="94132" y="59690"/>
                </a:lnTo>
                <a:lnTo>
                  <a:pt x="89535" y="54978"/>
                </a:lnTo>
                <a:lnTo>
                  <a:pt x="80124" y="54978"/>
                </a:lnTo>
                <a:lnTo>
                  <a:pt x="69176" y="57531"/>
                </a:lnTo>
                <a:lnTo>
                  <a:pt x="69303" y="57531"/>
                </a:lnTo>
                <a:lnTo>
                  <a:pt x="57924" y="65582"/>
                </a:lnTo>
                <a:lnTo>
                  <a:pt x="45021" y="80162"/>
                </a:lnTo>
                <a:lnTo>
                  <a:pt x="29908" y="102108"/>
                </a:lnTo>
                <a:lnTo>
                  <a:pt x="43929" y="54978"/>
                </a:lnTo>
                <a:lnTo>
                  <a:pt x="35420" y="56184"/>
                </a:lnTo>
                <a:lnTo>
                  <a:pt x="27660" y="57531"/>
                </a:lnTo>
                <a:lnTo>
                  <a:pt x="7950" y="61252"/>
                </a:lnTo>
                <a:lnTo>
                  <a:pt x="7950" y="64414"/>
                </a:lnTo>
                <a:lnTo>
                  <a:pt x="18821" y="64414"/>
                </a:lnTo>
                <a:lnTo>
                  <a:pt x="21958" y="65976"/>
                </a:lnTo>
                <a:lnTo>
                  <a:pt x="21907" y="74028"/>
                </a:lnTo>
                <a:lnTo>
                  <a:pt x="0" y="150812"/>
                </a:lnTo>
                <a:lnTo>
                  <a:pt x="17360" y="150812"/>
                </a:lnTo>
                <a:lnTo>
                  <a:pt x="33248" y="106845"/>
                </a:lnTo>
                <a:lnTo>
                  <a:pt x="57289" y="74028"/>
                </a:lnTo>
                <a:lnTo>
                  <a:pt x="70713" y="65976"/>
                </a:lnTo>
                <a:lnTo>
                  <a:pt x="75311" y="65976"/>
                </a:lnTo>
                <a:lnTo>
                  <a:pt x="76987" y="67551"/>
                </a:lnTo>
                <a:lnTo>
                  <a:pt x="76936" y="74028"/>
                </a:lnTo>
                <a:lnTo>
                  <a:pt x="75311" y="81673"/>
                </a:lnTo>
                <a:lnTo>
                  <a:pt x="73850" y="89535"/>
                </a:lnTo>
                <a:lnTo>
                  <a:pt x="64427" y="124091"/>
                </a:lnTo>
                <a:lnTo>
                  <a:pt x="61290" y="136664"/>
                </a:lnTo>
                <a:lnTo>
                  <a:pt x="61290" y="149250"/>
                </a:lnTo>
                <a:lnTo>
                  <a:pt x="65900" y="153949"/>
                </a:lnTo>
                <a:lnTo>
                  <a:pt x="70713" y="153949"/>
                </a:lnTo>
                <a:lnTo>
                  <a:pt x="77990" y="152895"/>
                </a:lnTo>
                <a:lnTo>
                  <a:pt x="84594" y="149047"/>
                </a:lnTo>
                <a:lnTo>
                  <a:pt x="90538" y="142951"/>
                </a:lnTo>
                <a:lnTo>
                  <a:pt x="92075" y="141389"/>
                </a:lnTo>
                <a:lnTo>
                  <a:pt x="102082" y="128816"/>
                </a:lnTo>
                <a:close/>
              </a:path>
              <a:path w="532765" h="231140">
                <a:moveTo>
                  <a:pt x="144348" y="190068"/>
                </a:moveTo>
                <a:lnTo>
                  <a:pt x="142875" y="188506"/>
                </a:lnTo>
                <a:lnTo>
                  <a:pt x="134924" y="197929"/>
                </a:lnTo>
                <a:lnTo>
                  <a:pt x="131787" y="201066"/>
                </a:lnTo>
                <a:lnTo>
                  <a:pt x="127190" y="201066"/>
                </a:lnTo>
                <a:lnTo>
                  <a:pt x="127190" y="194792"/>
                </a:lnTo>
                <a:lnTo>
                  <a:pt x="128651" y="191655"/>
                </a:lnTo>
                <a:lnTo>
                  <a:pt x="142875" y="138252"/>
                </a:lnTo>
                <a:lnTo>
                  <a:pt x="127190" y="141389"/>
                </a:lnTo>
                <a:lnTo>
                  <a:pt x="117779" y="141389"/>
                </a:lnTo>
                <a:lnTo>
                  <a:pt x="117779" y="144526"/>
                </a:lnTo>
                <a:lnTo>
                  <a:pt x="127190" y="144526"/>
                </a:lnTo>
                <a:lnTo>
                  <a:pt x="127190" y="152374"/>
                </a:lnTo>
                <a:lnTo>
                  <a:pt x="125514" y="155511"/>
                </a:lnTo>
                <a:lnTo>
                  <a:pt x="119240" y="182232"/>
                </a:lnTo>
                <a:lnTo>
                  <a:pt x="116103" y="191655"/>
                </a:lnTo>
                <a:lnTo>
                  <a:pt x="114642" y="196367"/>
                </a:lnTo>
                <a:lnTo>
                  <a:pt x="114642" y="205790"/>
                </a:lnTo>
                <a:lnTo>
                  <a:pt x="117779" y="208927"/>
                </a:lnTo>
                <a:lnTo>
                  <a:pt x="122377" y="208927"/>
                </a:lnTo>
                <a:lnTo>
                  <a:pt x="127838" y="207975"/>
                </a:lnTo>
                <a:lnTo>
                  <a:pt x="132816" y="204812"/>
                </a:lnTo>
                <a:lnTo>
                  <a:pt x="136182" y="201066"/>
                </a:lnTo>
                <a:lnTo>
                  <a:pt x="138061" y="198983"/>
                </a:lnTo>
                <a:lnTo>
                  <a:pt x="144348" y="190068"/>
                </a:lnTo>
                <a:close/>
              </a:path>
              <a:path w="532765" h="231140">
                <a:moveTo>
                  <a:pt x="149161" y="108394"/>
                </a:moveTo>
                <a:lnTo>
                  <a:pt x="144348" y="105257"/>
                </a:lnTo>
                <a:lnTo>
                  <a:pt x="136601" y="105257"/>
                </a:lnTo>
                <a:lnTo>
                  <a:pt x="133464" y="108394"/>
                </a:lnTo>
                <a:lnTo>
                  <a:pt x="133464" y="117817"/>
                </a:lnTo>
                <a:lnTo>
                  <a:pt x="136601" y="120954"/>
                </a:lnTo>
                <a:lnTo>
                  <a:pt x="144348" y="120954"/>
                </a:lnTo>
                <a:lnTo>
                  <a:pt x="149161" y="117817"/>
                </a:lnTo>
                <a:lnTo>
                  <a:pt x="149161" y="108394"/>
                </a:lnTo>
                <a:close/>
              </a:path>
              <a:path w="532765" h="231140">
                <a:moveTo>
                  <a:pt x="182003" y="196367"/>
                </a:moveTo>
                <a:lnTo>
                  <a:pt x="175729" y="190068"/>
                </a:lnTo>
                <a:lnTo>
                  <a:pt x="163169" y="190068"/>
                </a:lnTo>
                <a:lnTo>
                  <a:pt x="160032" y="194792"/>
                </a:lnTo>
                <a:lnTo>
                  <a:pt x="160032" y="204228"/>
                </a:lnTo>
                <a:lnTo>
                  <a:pt x="163169" y="207365"/>
                </a:lnTo>
                <a:lnTo>
                  <a:pt x="175729" y="207365"/>
                </a:lnTo>
                <a:lnTo>
                  <a:pt x="175729" y="213652"/>
                </a:lnTo>
                <a:lnTo>
                  <a:pt x="171119" y="219925"/>
                </a:lnTo>
                <a:lnTo>
                  <a:pt x="163169" y="226212"/>
                </a:lnTo>
                <a:lnTo>
                  <a:pt x="163169" y="227787"/>
                </a:lnTo>
                <a:lnTo>
                  <a:pt x="170789" y="223431"/>
                </a:lnTo>
                <a:lnTo>
                  <a:pt x="176745" y="217766"/>
                </a:lnTo>
                <a:lnTo>
                  <a:pt x="180619" y="211213"/>
                </a:lnTo>
                <a:lnTo>
                  <a:pt x="182003" y="204228"/>
                </a:lnTo>
                <a:lnTo>
                  <a:pt x="182003" y="196367"/>
                </a:lnTo>
                <a:close/>
              </a:path>
              <a:path w="532765" h="231140">
                <a:moveTo>
                  <a:pt x="260654" y="139814"/>
                </a:moveTo>
                <a:lnTo>
                  <a:pt x="251574" y="132181"/>
                </a:lnTo>
                <a:lnTo>
                  <a:pt x="243344" y="123520"/>
                </a:lnTo>
                <a:lnTo>
                  <a:pt x="236296" y="113969"/>
                </a:lnTo>
                <a:lnTo>
                  <a:pt x="230746" y="103670"/>
                </a:lnTo>
                <a:lnTo>
                  <a:pt x="229273" y="103670"/>
                </a:lnTo>
                <a:lnTo>
                  <a:pt x="223723" y="113969"/>
                </a:lnTo>
                <a:lnTo>
                  <a:pt x="216674" y="123520"/>
                </a:lnTo>
                <a:lnTo>
                  <a:pt x="208445" y="132181"/>
                </a:lnTo>
                <a:lnTo>
                  <a:pt x="199364" y="139814"/>
                </a:lnTo>
                <a:lnTo>
                  <a:pt x="202501" y="142951"/>
                </a:lnTo>
                <a:lnTo>
                  <a:pt x="207314" y="139814"/>
                </a:lnTo>
                <a:lnTo>
                  <a:pt x="213588" y="135089"/>
                </a:lnTo>
                <a:lnTo>
                  <a:pt x="218186" y="130390"/>
                </a:lnTo>
                <a:lnTo>
                  <a:pt x="218186" y="128816"/>
                </a:lnTo>
                <a:lnTo>
                  <a:pt x="222999" y="128816"/>
                </a:lnTo>
                <a:lnTo>
                  <a:pt x="224472" y="130390"/>
                </a:lnTo>
                <a:lnTo>
                  <a:pt x="224472" y="230924"/>
                </a:lnTo>
                <a:lnTo>
                  <a:pt x="235559" y="230924"/>
                </a:lnTo>
                <a:lnTo>
                  <a:pt x="235559" y="130390"/>
                </a:lnTo>
                <a:lnTo>
                  <a:pt x="237020" y="128816"/>
                </a:lnTo>
                <a:lnTo>
                  <a:pt x="241833" y="128816"/>
                </a:lnTo>
                <a:lnTo>
                  <a:pt x="241833" y="130390"/>
                </a:lnTo>
                <a:lnTo>
                  <a:pt x="246430" y="135089"/>
                </a:lnTo>
                <a:lnTo>
                  <a:pt x="252704" y="139814"/>
                </a:lnTo>
                <a:lnTo>
                  <a:pt x="257517" y="142951"/>
                </a:lnTo>
                <a:lnTo>
                  <a:pt x="260654" y="139814"/>
                </a:lnTo>
                <a:close/>
              </a:path>
              <a:path w="532765" h="231140">
                <a:moveTo>
                  <a:pt x="373621" y="128816"/>
                </a:moveTo>
                <a:lnTo>
                  <a:pt x="370484" y="125666"/>
                </a:lnTo>
                <a:lnTo>
                  <a:pt x="367347" y="128816"/>
                </a:lnTo>
                <a:lnTo>
                  <a:pt x="365671" y="131953"/>
                </a:lnTo>
                <a:lnTo>
                  <a:pt x="359397" y="139814"/>
                </a:lnTo>
                <a:lnTo>
                  <a:pt x="356260" y="142951"/>
                </a:lnTo>
                <a:lnTo>
                  <a:pt x="349986" y="142951"/>
                </a:lnTo>
                <a:lnTo>
                  <a:pt x="349986" y="133527"/>
                </a:lnTo>
                <a:lnTo>
                  <a:pt x="353123" y="125666"/>
                </a:lnTo>
                <a:lnTo>
                  <a:pt x="364210" y="80111"/>
                </a:lnTo>
                <a:lnTo>
                  <a:pt x="365671" y="76974"/>
                </a:lnTo>
                <a:lnTo>
                  <a:pt x="367347" y="72250"/>
                </a:lnTo>
                <a:lnTo>
                  <a:pt x="367347" y="59690"/>
                </a:lnTo>
                <a:lnTo>
                  <a:pt x="362534" y="54978"/>
                </a:lnTo>
                <a:lnTo>
                  <a:pt x="353123" y="54978"/>
                </a:lnTo>
                <a:lnTo>
                  <a:pt x="342252" y="57480"/>
                </a:lnTo>
                <a:lnTo>
                  <a:pt x="330454" y="65582"/>
                </a:lnTo>
                <a:lnTo>
                  <a:pt x="317436" y="80162"/>
                </a:lnTo>
                <a:lnTo>
                  <a:pt x="302920" y="102108"/>
                </a:lnTo>
                <a:lnTo>
                  <a:pt x="317144" y="54978"/>
                </a:lnTo>
                <a:lnTo>
                  <a:pt x="315468" y="54978"/>
                </a:lnTo>
                <a:lnTo>
                  <a:pt x="300647" y="57531"/>
                </a:lnTo>
                <a:lnTo>
                  <a:pt x="280949" y="61252"/>
                </a:lnTo>
                <a:lnTo>
                  <a:pt x="280949" y="64414"/>
                </a:lnTo>
                <a:lnTo>
                  <a:pt x="292036" y="64414"/>
                </a:lnTo>
                <a:lnTo>
                  <a:pt x="295173" y="65976"/>
                </a:lnTo>
                <a:lnTo>
                  <a:pt x="295173" y="73837"/>
                </a:lnTo>
                <a:lnTo>
                  <a:pt x="293497" y="73837"/>
                </a:lnTo>
                <a:lnTo>
                  <a:pt x="273215" y="150812"/>
                </a:lnTo>
                <a:lnTo>
                  <a:pt x="290360" y="150812"/>
                </a:lnTo>
                <a:lnTo>
                  <a:pt x="296240" y="129870"/>
                </a:lnTo>
                <a:lnTo>
                  <a:pt x="300799" y="116446"/>
                </a:lnTo>
                <a:lnTo>
                  <a:pt x="305638" y="106845"/>
                </a:lnTo>
                <a:lnTo>
                  <a:pt x="312331" y="97396"/>
                </a:lnTo>
                <a:lnTo>
                  <a:pt x="321437" y="83870"/>
                </a:lnTo>
                <a:lnTo>
                  <a:pt x="329819" y="74028"/>
                </a:lnTo>
                <a:lnTo>
                  <a:pt x="337312" y="68021"/>
                </a:lnTo>
                <a:lnTo>
                  <a:pt x="343712" y="65976"/>
                </a:lnTo>
                <a:lnTo>
                  <a:pt x="346849" y="65976"/>
                </a:lnTo>
                <a:lnTo>
                  <a:pt x="349986" y="67551"/>
                </a:lnTo>
                <a:lnTo>
                  <a:pt x="349986" y="73837"/>
                </a:lnTo>
                <a:lnTo>
                  <a:pt x="348526" y="81673"/>
                </a:lnTo>
                <a:lnTo>
                  <a:pt x="346849" y="89535"/>
                </a:lnTo>
                <a:lnTo>
                  <a:pt x="335965" y="124091"/>
                </a:lnTo>
                <a:lnTo>
                  <a:pt x="332828" y="136664"/>
                </a:lnTo>
                <a:lnTo>
                  <a:pt x="332828" y="149250"/>
                </a:lnTo>
                <a:lnTo>
                  <a:pt x="337439" y="153949"/>
                </a:lnTo>
                <a:lnTo>
                  <a:pt x="343712" y="153949"/>
                </a:lnTo>
                <a:lnTo>
                  <a:pt x="350354" y="152895"/>
                </a:lnTo>
                <a:lnTo>
                  <a:pt x="356857" y="149047"/>
                </a:lnTo>
                <a:lnTo>
                  <a:pt x="364274" y="141363"/>
                </a:lnTo>
                <a:lnTo>
                  <a:pt x="373621" y="128816"/>
                </a:lnTo>
                <a:close/>
              </a:path>
              <a:path w="532765" h="231140">
                <a:moveTo>
                  <a:pt x="373621" y="36131"/>
                </a:moveTo>
                <a:lnTo>
                  <a:pt x="346849" y="0"/>
                </a:lnTo>
                <a:lnTo>
                  <a:pt x="332828" y="0"/>
                </a:lnTo>
                <a:lnTo>
                  <a:pt x="306057" y="36131"/>
                </a:lnTo>
                <a:lnTo>
                  <a:pt x="312331" y="36131"/>
                </a:lnTo>
                <a:lnTo>
                  <a:pt x="339102" y="14135"/>
                </a:lnTo>
                <a:lnTo>
                  <a:pt x="365671" y="36131"/>
                </a:lnTo>
                <a:lnTo>
                  <a:pt x="373621" y="36131"/>
                </a:lnTo>
                <a:close/>
              </a:path>
              <a:path w="532765" h="231140">
                <a:moveTo>
                  <a:pt x="417550" y="190068"/>
                </a:moveTo>
                <a:lnTo>
                  <a:pt x="414413" y="188506"/>
                </a:lnTo>
                <a:lnTo>
                  <a:pt x="408139" y="197929"/>
                </a:lnTo>
                <a:lnTo>
                  <a:pt x="405003" y="201066"/>
                </a:lnTo>
                <a:lnTo>
                  <a:pt x="400189" y="201066"/>
                </a:lnTo>
                <a:lnTo>
                  <a:pt x="400189" y="194792"/>
                </a:lnTo>
                <a:lnTo>
                  <a:pt x="401866" y="191655"/>
                </a:lnTo>
                <a:lnTo>
                  <a:pt x="415886" y="138252"/>
                </a:lnTo>
                <a:lnTo>
                  <a:pt x="414413" y="138252"/>
                </a:lnTo>
                <a:lnTo>
                  <a:pt x="398729" y="141389"/>
                </a:lnTo>
                <a:lnTo>
                  <a:pt x="390779" y="141389"/>
                </a:lnTo>
                <a:lnTo>
                  <a:pt x="390779" y="144526"/>
                </a:lnTo>
                <a:lnTo>
                  <a:pt x="400189" y="144526"/>
                </a:lnTo>
                <a:lnTo>
                  <a:pt x="400189" y="152374"/>
                </a:lnTo>
                <a:lnTo>
                  <a:pt x="398729" y="155511"/>
                </a:lnTo>
                <a:lnTo>
                  <a:pt x="390779" y="182232"/>
                </a:lnTo>
                <a:lnTo>
                  <a:pt x="389318" y="191655"/>
                </a:lnTo>
                <a:lnTo>
                  <a:pt x="387642" y="196367"/>
                </a:lnTo>
                <a:lnTo>
                  <a:pt x="387642" y="205790"/>
                </a:lnTo>
                <a:lnTo>
                  <a:pt x="390779" y="208927"/>
                </a:lnTo>
                <a:lnTo>
                  <a:pt x="395592" y="208927"/>
                </a:lnTo>
                <a:lnTo>
                  <a:pt x="400964" y="207975"/>
                </a:lnTo>
                <a:lnTo>
                  <a:pt x="405942" y="204812"/>
                </a:lnTo>
                <a:lnTo>
                  <a:pt x="409346" y="201066"/>
                </a:lnTo>
                <a:lnTo>
                  <a:pt x="411238" y="198983"/>
                </a:lnTo>
                <a:lnTo>
                  <a:pt x="417550" y="190068"/>
                </a:lnTo>
                <a:close/>
              </a:path>
              <a:path w="532765" h="231140">
                <a:moveTo>
                  <a:pt x="420700" y="108394"/>
                </a:moveTo>
                <a:lnTo>
                  <a:pt x="417550" y="105257"/>
                </a:lnTo>
                <a:lnTo>
                  <a:pt x="409613" y="105257"/>
                </a:lnTo>
                <a:lnTo>
                  <a:pt x="406463" y="108394"/>
                </a:lnTo>
                <a:lnTo>
                  <a:pt x="406463" y="117817"/>
                </a:lnTo>
                <a:lnTo>
                  <a:pt x="409613" y="120954"/>
                </a:lnTo>
                <a:lnTo>
                  <a:pt x="417550" y="120954"/>
                </a:lnTo>
                <a:lnTo>
                  <a:pt x="420700" y="117817"/>
                </a:lnTo>
                <a:lnTo>
                  <a:pt x="420700" y="108394"/>
                </a:lnTo>
                <a:close/>
              </a:path>
              <a:path w="532765" h="231140">
                <a:moveTo>
                  <a:pt x="453745" y="196367"/>
                </a:moveTo>
                <a:lnTo>
                  <a:pt x="448932" y="190068"/>
                </a:lnTo>
                <a:lnTo>
                  <a:pt x="436384" y="190068"/>
                </a:lnTo>
                <a:lnTo>
                  <a:pt x="431571" y="194792"/>
                </a:lnTo>
                <a:lnTo>
                  <a:pt x="431571" y="204228"/>
                </a:lnTo>
                <a:lnTo>
                  <a:pt x="436384" y="207365"/>
                </a:lnTo>
                <a:lnTo>
                  <a:pt x="447471" y="207365"/>
                </a:lnTo>
                <a:lnTo>
                  <a:pt x="447471" y="213652"/>
                </a:lnTo>
                <a:lnTo>
                  <a:pt x="444119" y="219925"/>
                </a:lnTo>
                <a:lnTo>
                  <a:pt x="434708" y="226212"/>
                </a:lnTo>
                <a:lnTo>
                  <a:pt x="436384" y="227787"/>
                </a:lnTo>
                <a:lnTo>
                  <a:pt x="443776" y="223431"/>
                </a:lnTo>
                <a:lnTo>
                  <a:pt x="449224" y="217766"/>
                </a:lnTo>
                <a:lnTo>
                  <a:pt x="452589" y="211213"/>
                </a:lnTo>
                <a:lnTo>
                  <a:pt x="453745" y="204228"/>
                </a:lnTo>
                <a:lnTo>
                  <a:pt x="453745" y="196367"/>
                </a:lnTo>
                <a:close/>
              </a:path>
              <a:path w="532765" h="231140">
                <a:moveTo>
                  <a:pt x="532193" y="193230"/>
                </a:moveTo>
                <a:lnTo>
                  <a:pt x="530517" y="190068"/>
                </a:lnTo>
                <a:lnTo>
                  <a:pt x="524243" y="194792"/>
                </a:lnTo>
                <a:lnTo>
                  <a:pt x="519645" y="199504"/>
                </a:lnTo>
                <a:lnTo>
                  <a:pt x="514832" y="204228"/>
                </a:lnTo>
                <a:lnTo>
                  <a:pt x="513372" y="205790"/>
                </a:lnTo>
                <a:lnTo>
                  <a:pt x="510235" y="205790"/>
                </a:lnTo>
                <a:lnTo>
                  <a:pt x="507098" y="202653"/>
                </a:lnTo>
                <a:lnTo>
                  <a:pt x="507098" y="103670"/>
                </a:lnTo>
                <a:lnTo>
                  <a:pt x="497674" y="103670"/>
                </a:lnTo>
                <a:lnTo>
                  <a:pt x="497674" y="204228"/>
                </a:lnTo>
                <a:lnTo>
                  <a:pt x="496011" y="205790"/>
                </a:lnTo>
                <a:lnTo>
                  <a:pt x="492861" y="205790"/>
                </a:lnTo>
                <a:lnTo>
                  <a:pt x="491401" y="204228"/>
                </a:lnTo>
                <a:lnTo>
                  <a:pt x="489724" y="202653"/>
                </a:lnTo>
                <a:lnTo>
                  <a:pt x="485127" y="197929"/>
                </a:lnTo>
                <a:lnTo>
                  <a:pt x="480314" y="194792"/>
                </a:lnTo>
                <a:lnTo>
                  <a:pt x="475716" y="190068"/>
                </a:lnTo>
                <a:lnTo>
                  <a:pt x="472579" y="193230"/>
                </a:lnTo>
                <a:lnTo>
                  <a:pt x="480923" y="201549"/>
                </a:lnTo>
                <a:lnTo>
                  <a:pt x="489153" y="210312"/>
                </a:lnTo>
                <a:lnTo>
                  <a:pt x="496519" y="219951"/>
                </a:lnTo>
                <a:lnTo>
                  <a:pt x="502285" y="230924"/>
                </a:lnTo>
                <a:lnTo>
                  <a:pt x="503961" y="230924"/>
                </a:lnTo>
                <a:lnTo>
                  <a:pt x="509460" y="219951"/>
                </a:lnTo>
                <a:lnTo>
                  <a:pt x="516267" y="210312"/>
                </a:lnTo>
                <a:lnTo>
                  <a:pt x="520255" y="205790"/>
                </a:lnTo>
                <a:lnTo>
                  <a:pt x="523989" y="201549"/>
                </a:lnTo>
                <a:lnTo>
                  <a:pt x="532193" y="193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5" name="object 235"/>
          <p:cNvGrpSpPr/>
          <p:nvPr/>
        </p:nvGrpSpPr>
        <p:grpSpPr>
          <a:xfrm>
            <a:off x="8191637" y="1407531"/>
            <a:ext cx="308610" cy="265430"/>
            <a:chOff x="8191637" y="1407531"/>
            <a:chExt cx="308610" cy="265430"/>
          </a:xfrm>
        </p:grpSpPr>
        <p:sp>
          <p:nvSpPr>
            <p:cNvPr id="236" name="object 236"/>
            <p:cNvSpPr/>
            <p:nvPr/>
          </p:nvSpPr>
          <p:spPr>
            <a:xfrm>
              <a:off x="8227030" y="1407531"/>
              <a:ext cx="78740" cy="43815"/>
            </a:xfrm>
            <a:custGeom>
              <a:avLst/>
              <a:gdLst/>
              <a:ahLst/>
              <a:cxnLst/>
              <a:rect l="l" t="t" r="r" b="b"/>
              <a:pathLst>
                <a:path w="78740" h="43815">
                  <a:moveTo>
                    <a:pt x="47193" y="0"/>
                  </a:moveTo>
                  <a:lnTo>
                    <a:pt x="30970" y="0"/>
                  </a:lnTo>
                  <a:lnTo>
                    <a:pt x="0" y="43392"/>
                  </a:lnTo>
                  <a:lnTo>
                    <a:pt x="8849" y="43392"/>
                  </a:lnTo>
                  <a:lnTo>
                    <a:pt x="38344" y="16471"/>
                  </a:lnTo>
                  <a:lnTo>
                    <a:pt x="69320" y="43392"/>
                  </a:lnTo>
                  <a:lnTo>
                    <a:pt x="78162" y="43392"/>
                  </a:lnTo>
                  <a:lnTo>
                    <a:pt x="47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7" name="object 237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8191637" y="1470386"/>
              <a:ext cx="308223" cy="202019"/>
            </a:xfrm>
            <a:prstGeom prst="rect">
              <a:avLst/>
            </a:prstGeom>
          </p:spPr>
        </p:pic>
      </p:grpSp>
      <p:sp>
        <p:nvSpPr>
          <p:cNvPr id="238" name="object 238"/>
          <p:cNvSpPr/>
          <p:nvPr/>
        </p:nvSpPr>
        <p:spPr>
          <a:xfrm>
            <a:off x="8579485" y="1485353"/>
            <a:ext cx="147955" cy="67945"/>
          </a:xfrm>
          <a:custGeom>
            <a:avLst/>
            <a:gdLst/>
            <a:ahLst/>
            <a:cxnLst/>
            <a:rect l="l" t="t" r="r" b="b"/>
            <a:pathLst>
              <a:path w="147954" h="67944">
                <a:moveTo>
                  <a:pt x="147472" y="50888"/>
                </a:moveTo>
                <a:lnTo>
                  <a:pt x="0" y="50888"/>
                </a:lnTo>
                <a:lnTo>
                  <a:pt x="0" y="67335"/>
                </a:lnTo>
                <a:lnTo>
                  <a:pt x="147472" y="67335"/>
                </a:lnTo>
                <a:lnTo>
                  <a:pt x="147472" y="50888"/>
                </a:lnTo>
                <a:close/>
              </a:path>
              <a:path w="147954" h="67944">
                <a:moveTo>
                  <a:pt x="147472" y="0"/>
                </a:moveTo>
                <a:lnTo>
                  <a:pt x="0" y="0"/>
                </a:lnTo>
                <a:lnTo>
                  <a:pt x="0" y="16471"/>
                </a:lnTo>
                <a:lnTo>
                  <a:pt x="147472" y="16471"/>
                </a:lnTo>
                <a:lnTo>
                  <a:pt x="147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815451" y="1367142"/>
            <a:ext cx="591820" cy="342900"/>
          </a:xfrm>
          <a:custGeom>
            <a:avLst/>
            <a:gdLst/>
            <a:ahLst/>
            <a:cxnLst/>
            <a:rect l="l" t="t" r="r" b="b"/>
            <a:pathLst>
              <a:path w="591820" h="342900">
                <a:moveTo>
                  <a:pt x="97332" y="83781"/>
                </a:moveTo>
                <a:lnTo>
                  <a:pt x="64897" y="40398"/>
                </a:lnTo>
                <a:lnTo>
                  <a:pt x="50139" y="40398"/>
                </a:lnTo>
                <a:lnTo>
                  <a:pt x="19177" y="83781"/>
                </a:lnTo>
                <a:lnTo>
                  <a:pt x="28016" y="83781"/>
                </a:lnTo>
                <a:lnTo>
                  <a:pt x="57518" y="56870"/>
                </a:lnTo>
                <a:lnTo>
                  <a:pt x="88493" y="83781"/>
                </a:lnTo>
                <a:lnTo>
                  <a:pt x="97332" y="83781"/>
                </a:lnTo>
                <a:close/>
              </a:path>
              <a:path w="591820" h="342900">
                <a:moveTo>
                  <a:pt x="98806" y="124206"/>
                </a:moveTo>
                <a:lnTo>
                  <a:pt x="96735" y="115874"/>
                </a:lnTo>
                <a:lnTo>
                  <a:pt x="91071" y="109232"/>
                </a:lnTo>
                <a:lnTo>
                  <a:pt x="82638" y="104838"/>
                </a:lnTo>
                <a:lnTo>
                  <a:pt x="72263" y="103251"/>
                </a:lnTo>
                <a:lnTo>
                  <a:pt x="61252" y="104343"/>
                </a:lnTo>
                <a:lnTo>
                  <a:pt x="18669" y="132003"/>
                </a:lnTo>
                <a:lnTo>
                  <a:pt x="0" y="179565"/>
                </a:lnTo>
                <a:lnTo>
                  <a:pt x="2451" y="196380"/>
                </a:lnTo>
                <a:lnTo>
                  <a:pt x="9588" y="208559"/>
                </a:lnTo>
                <a:lnTo>
                  <a:pt x="21170" y="215976"/>
                </a:lnTo>
                <a:lnTo>
                  <a:pt x="36880" y="218465"/>
                </a:lnTo>
                <a:lnTo>
                  <a:pt x="50050" y="217004"/>
                </a:lnTo>
                <a:lnTo>
                  <a:pt x="84074" y="191554"/>
                </a:lnTo>
                <a:lnTo>
                  <a:pt x="70370" y="198132"/>
                </a:lnTo>
                <a:lnTo>
                  <a:pt x="61937" y="204635"/>
                </a:lnTo>
                <a:lnTo>
                  <a:pt x="53505" y="208330"/>
                </a:lnTo>
                <a:lnTo>
                  <a:pt x="44246" y="209499"/>
                </a:lnTo>
                <a:lnTo>
                  <a:pt x="34340" y="207581"/>
                </a:lnTo>
                <a:lnTo>
                  <a:pt x="26924" y="202018"/>
                </a:lnTo>
                <a:lnTo>
                  <a:pt x="22263" y="193090"/>
                </a:lnTo>
                <a:lnTo>
                  <a:pt x="20650" y="181063"/>
                </a:lnTo>
                <a:lnTo>
                  <a:pt x="22263" y="164350"/>
                </a:lnTo>
                <a:lnTo>
                  <a:pt x="44246" y="121221"/>
                </a:lnTo>
                <a:lnTo>
                  <a:pt x="70789" y="109232"/>
                </a:lnTo>
                <a:lnTo>
                  <a:pt x="76682" y="109232"/>
                </a:lnTo>
                <a:lnTo>
                  <a:pt x="81114" y="110731"/>
                </a:lnTo>
                <a:lnTo>
                  <a:pt x="81114" y="119697"/>
                </a:lnTo>
                <a:lnTo>
                  <a:pt x="76682" y="122707"/>
                </a:lnTo>
                <a:lnTo>
                  <a:pt x="76682" y="131686"/>
                </a:lnTo>
                <a:lnTo>
                  <a:pt x="79641" y="136169"/>
                </a:lnTo>
                <a:lnTo>
                  <a:pt x="92913" y="136169"/>
                </a:lnTo>
                <a:lnTo>
                  <a:pt x="98806" y="131686"/>
                </a:lnTo>
                <a:lnTo>
                  <a:pt x="98806" y="124206"/>
                </a:lnTo>
                <a:close/>
              </a:path>
              <a:path w="591820" h="342900">
                <a:moveTo>
                  <a:pt x="144526" y="299288"/>
                </a:moveTo>
                <a:lnTo>
                  <a:pt x="143052" y="296278"/>
                </a:lnTo>
                <a:lnTo>
                  <a:pt x="135686" y="306768"/>
                </a:lnTo>
                <a:lnTo>
                  <a:pt x="131254" y="311251"/>
                </a:lnTo>
                <a:lnTo>
                  <a:pt x="126834" y="311251"/>
                </a:lnTo>
                <a:lnTo>
                  <a:pt x="125361" y="309765"/>
                </a:lnTo>
                <a:lnTo>
                  <a:pt x="125361" y="305269"/>
                </a:lnTo>
                <a:lnTo>
                  <a:pt x="126834" y="303771"/>
                </a:lnTo>
                <a:lnTo>
                  <a:pt x="126834" y="300786"/>
                </a:lnTo>
                <a:lnTo>
                  <a:pt x="143052" y="239433"/>
                </a:lnTo>
                <a:lnTo>
                  <a:pt x="143052" y="237934"/>
                </a:lnTo>
                <a:lnTo>
                  <a:pt x="132041" y="240525"/>
                </a:lnTo>
                <a:lnTo>
                  <a:pt x="124625" y="241858"/>
                </a:lnTo>
                <a:lnTo>
                  <a:pt x="118668" y="242417"/>
                </a:lnTo>
                <a:lnTo>
                  <a:pt x="115036" y="242417"/>
                </a:lnTo>
                <a:lnTo>
                  <a:pt x="115036" y="245414"/>
                </a:lnTo>
                <a:lnTo>
                  <a:pt x="123888" y="245414"/>
                </a:lnTo>
                <a:lnTo>
                  <a:pt x="125361" y="246913"/>
                </a:lnTo>
                <a:lnTo>
                  <a:pt x="125361" y="254381"/>
                </a:lnTo>
                <a:lnTo>
                  <a:pt x="123888" y="257378"/>
                </a:lnTo>
                <a:lnTo>
                  <a:pt x="116509" y="290296"/>
                </a:lnTo>
                <a:lnTo>
                  <a:pt x="113563" y="299288"/>
                </a:lnTo>
                <a:lnTo>
                  <a:pt x="112090" y="305269"/>
                </a:lnTo>
                <a:lnTo>
                  <a:pt x="112090" y="315747"/>
                </a:lnTo>
                <a:lnTo>
                  <a:pt x="115036" y="318744"/>
                </a:lnTo>
                <a:lnTo>
                  <a:pt x="120929" y="318744"/>
                </a:lnTo>
                <a:lnTo>
                  <a:pt x="127114" y="317804"/>
                </a:lnTo>
                <a:lnTo>
                  <a:pt x="132727" y="314629"/>
                </a:lnTo>
                <a:lnTo>
                  <a:pt x="135902" y="311251"/>
                </a:lnTo>
                <a:lnTo>
                  <a:pt x="138353" y="308635"/>
                </a:lnTo>
                <a:lnTo>
                  <a:pt x="144526" y="299288"/>
                </a:lnTo>
                <a:close/>
              </a:path>
              <a:path w="591820" h="342900">
                <a:moveTo>
                  <a:pt x="150431" y="205016"/>
                </a:moveTo>
                <a:lnTo>
                  <a:pt x="145999" y="200520"/>
                </a:lnTo>
                <a:lnTo>
                  <a:pt x="135686" y="200520"/>
                </a:lnTo>
                <a:lnTo>
                  <a:pt x="132740" y="203517"/>
                </a:lnTo>
                <a:lnTo>
                  <a:pt x="132740" y="215480"/>
                </a:lnTo>
                <a:lnTo>
                  <a:pt x="135686" y="218465"/>
                </a:lnTo>
                <a:lnTo>
                  <a:pt x="145999" y="218465"/>
                </a:lnTo>
                <a:lnTo>
                  <a:pt x="150431" y="215480"/>
                </a:lnTo>
                <a:lnTo>
                  <a:pt x="150431" y="205016"/>
                </a:lnTo>
                <a:close/>
              </a:path>
              <a:path w="591820" h="342900">
                <a:moveTo>
                  <a:pt x="181406" y="37401"/>
                </a:moveTo>
                <a:lnTo>
                  <a:pt x="178447" y="34417"/>
                </a:lnTo>
                <a:lnTo>
                  <a:pt x="169595" y="34417"/>
                </a:lnTo>
                <a:lnTo>
                  <a:pt x="165176" y="35902"/>
                </a:lnTo>
                <a:lnTo>
                  <a:pt x="157810" y="38900"/>
                </a:lnTo>
                <a:lnTo>
                  <a:pt x="156324" y="40398"/>
                </a:lnTo>
                <a:lnTo>
                  <a:pt x="148958" y="40398"/>
                </a:lnTo>
                <a:lnTo>
                  <a:pt x="148958" y="29921"/>
                </a:lnTo>
                <a:lnTo>
                  <a:pt x="150431" y="26936"/>
                </a:lnTo>
                <a:lnTo>
                  <a:pt x="153377" y="16471"/>
                </a:lnTo>
                <a:lnTo>
                  <a:pt x="156324" y="10464"/>
                </a:lnTo>
                <a:lnTo>
                  <a:pt x="156324" y="4483"/>
                </a:lnTo>
                <a:lnTo>
                  <a:pt x="151904" y="0"/>
                </a:lnTo>
                <a:lnTo>
                  <a:pt x="143052" y="0"/>
                </a:lnTo>
                <a:lnTo>
                  <a:pt x="138633" y="4483"/>
                </a:lnTo>
                <a:lnTo>
                  <a:pt x="138633" y="10464"/>
                </a:lnTo>
                <a:lnTo>
                  <a:pt x="141579" y="16471"/>
                </a:lnTo>
                <a:lnTo>
                  <a:pt x="144526" y="26936"/>
                </a:lnTo>
                <a:lnTo>
                  <a:pt x="145999" y="29921"/>
                </a:lnTo>
                <a:lnTo>
                  <a:pt x="145999" y="40398"/>
                </a:lnTo>
                <a:lnTo>
                  <a:pt x="138633" y="40398"/>
                </a:lnTo>
                <a:lnTo>
                  <a:pt x="137160" y="38900"/>
                </a:lnTo>
                <a:lnTo>
                  <a:pt x="129781" y="35902"/>
                </a:lnTo>
                <a:lnTo>
                  <a:pt x="125361" y="34417"/>
                </a:lnTo>
                <a:lnTo>
                  <a:pt x="116509" y="34417"/>
                </a:lnTo>
                <a:lnTo>
                  <a:pt x="113563" y="37401"/>
                </a:lnTo>
                <a:lnTo>
                  <a:pt x="113563" y="46380"/>
                </a:lnTo>
                <a:lnTo>
                  <a:pt x="116509" y="49390"/>
                </a:lnTo>
                <a:lnTo>
                  <a:pt x="125361" y="49390"/>
                </a:lnTo>
                <a:lnTo>
                  <a:pt x="129781" y="47879"/>
                </a:lnTo>
                <a:lnTo>
                  <a:pt x="137160" y="44881"/>
                </a:lnTo>
                <a:lnTo>
                  <a:pt x="140106" y="43383"/>
                </a:lnTo>
                <a:lnTo>
                  <a:pt x="145999" y="43383"/>
                </a:lnTo>
                <a:lnTo>
                  <a:pt x="145478" y="55270"/>
                </a:lnTo>
                <a:lnTo>
                  <a:pt x="143979" y="64338"/>
                </a:lnTo>
                <a:lnTo>
                  <a:pt x="141655" y="71170"/>
                </a:lnTo>
                <a:lnTo>
                  <a:pt x="138633" y="76314"/>
                </a:lnTo>
                <a:lnTo>
                  <a:pt x="141655" y="86995"/>
                </a:lnTo>
                <a:lnTo>
                  <a:pt x="143979" y="100076"/>
                </a:lnTo>
                <a:lnTo>
                  <a:pt x="145478" y="113982"/>
                </a:lnTo>
                <a:lnTo>
                  <a:pt x="145999" y="127203"/>
                </a:lnTo>
                <a:lnTo>
                  <a:pt x="145999" y="148132"/>
                </a:lnTo>
                <a:lnTo>
                  <a:pt x="148958" y="148132"/>
                </a:lnTo>
                <a:lnTo>
                  <a:pt x="148958" y="127203"/>
                </a:lnTo>
                <a:lnTo>
                  <a:pt x="149479" y="111671"/>
                </a:lnTo>
                <a:lnTo>
                  <a:pt x="150977" y="98386"/>
                </a:lnTo>
                <a:lnTo>
                  <a:pt x="153301" y="86791"/>
                </a:lnTo>
                <a:lnTo>
                  <a:pt x="156324" y="76314"/>
                </a:lnTo>
                <a:lnTo>
                  <a:pt x="153301" y="71170"/>
                </a:lnTo>
                <a:lnTo>
                  <a:pt x="150977" y="64338"/>
                </a:lnTo>
                <a:lnTo>
                  <a:pt x="149479" y="55270"/>
                </a:lnTo>
                <a:lnTo>
                  <a:pt x="148958" y="43383"/>
                </a:lnTo>
                <a:lnTo>
                  <a:pt x="156324" y="43383"/>
                </a:lnTo>
                <a:lnTo>
                  <a:pt x="157810" y="44881"/>
                </a:lnTo>
                <a:lnTo>
                  <a:pt x="165176" y="47879"/>
                </a:lnTo>
                <a:lnTo>
                  <a:pt x="169595" y="49390"/>
                </a:lnTo>
                <a:lnTo>
                  <a:pt x="178447" y="49390"/>
                </a:lnTo>
                <a:lnTo>
                  <a:pt x="181406" y="46380"/>
                </a:lnTo>
                <a:lnTo>
                  <a:pt x="181406" y="37401"/>
                </a:lnTo>
                <a:close/>
              </a:path>
              <a:path w="591820" h="342900">
                <a:moveTo>
                  <a:pt x="187299" y="305269"/>
                </a:moveTo>
                <a:lnTo>
                  <a:pt x="181406" y="299288"/>
                </a:lnTo>
                <a:lnTo>
                  <a:pt x="166649" y="299288"/>
                </a:lnTo>
                <a:lnTo>
                  <a:pt x="162229" y="303771"/>
                </a:lnTo>
                <a:lnTo>
                  <a:pt x="162229" y="315747"/>
                </a:lnTo>
                <a:lnTo>
                  <a:pt x="166649" y="318744"/>
                </a:lnTo>
                <a:lnTo>
                  <a:pt x="174028" y="318744"/>
                </a:lnTo>
                <a:lnTo>
                  <a:pt x="176974" y="317246"/>
                </a:lnTo>
                <a:lnTo>
                  <a:pt x="179920" y="317246"/>
                </a:lnTo>
                <a:lnTo>
                  <a:pt x="179920" y="326224"/>
                </a:lnTo>
                <a:lnTo>
                  <a:pt x="175501" y="332206"/>
                </a:lnTo>
                <a:lnTo>
                  <a:pt x="165176" y="339686"/>
                </a:lnTo>
                <a:lnTo>
                  <a:pt x="166649" y="342684"/>
                </a:lnTo>
                <a:lnTo>
                  <a:pt x="175475" y="337400"/>
                </a:lnTo>
                <a:lnTo>
                  <a:pt x="181952" y="330708"/>
                </a:lnTo>
                <a:lnTo>
                  <a:pt x="185940" y="322897"/>
                </a:lnTo>
                <a:lnTo>
                  <a:pt x="187299" y="314248"/>
                </a:lnTo>
                <a:lnTo>
                  <a:pt x="187299" y="305269"/>
                </a:lnTo>
                <a:close/>
              </a:path>
              <a:path w="591820" h="342900">
                <a:moveTo>
                  <a:pt x="290537" y="240931"/>
                </a:moveTo>
                <a:lnTo>
                  <a:pt x="256616" y="240931"/>
                </a:lnTo>
                <a:lnTo>
                  <a:pt x="233781" y="245770"/>
                </a:lnTo>
                <a:lnTo>
                  <a:pt x="216611" y="258318"/>
                </a:lnTo>
                <a:lnTo>
                  <a:pt x="205790" y="275640"/>
                </a:lnTo>
                <a:lnTo>
                  <a:pt x="202044" y="294792"/>
                </a:lnTo>
                <a:lnTo>
                  <a:pt x="203682" y="304850"/>
                </a:lnTo>
                <a:lnTo>
                  <a:pt x="208495" y="312381"/>
                </a:lnTo>
                <a:lnTo>
                  <a:pt x="216357" y="317106"/>
                </a:lnTo>
                <a:lnTo>
                  <a:pt x="227114" y="318744"/>
                </a:lnTo>
                <a:lnTo>
                  <a:pt x="242138" y="315747"/>
                </a:lnTo>
                <a:lnTo>
                  <a:pt x="274307" y="278333"/>
                </a:lnTo>
                <a:lnTo>
                  <a:pt x="263118" y="260654"/>
                </a:lnTo>
                <a:lnTo>
                  <a:pt x="259562" y="256222"/>
                </a:lnTo>
                <a:lnTo>
                  <a:pt x="259562" y="278333"/>
                </a:lnTo>
                <a:lnTo>
                  <a:pt x="257441" y="289864"/>
                </a:lnTo>
                <a:lnTo>
                  <a:pt x="251460" y="302082"/>
                </a:lnTo>
                <a:lnTo>
                  <a:pt x="242150" y="311797"/>
                </a:lnTo>
                <a:lnTo>
                  <a:pt x="230073" y="315747"/>
                </a:lnTo>
                <a:lnTo>
                  <a:pt x="222694" y="315747"/>
                </a:lnTo>
                <a:lnTo>
                  <a:pt x="216801" y="309765"/>
                </a:lnTo>
                <a:lnTo>
                  <a:pt x="216801" y="299288"/>
                </a:lnTo>
                <a:lnTo>
                  <a:pt x="220205" y="281533"/>
                </a:lnTo>
                <a:lnTo>
                  <a:pt x="228600" y="267296"/>
                </a:lnTo>
                <a:lnTo>
                  <a:pt x="239191" y="257822"/>
                </a:lnTo>
                <a:lnTo>
                  <a:pt x="249237" y="254381"/>
                </a:lnTo>
                <a:lnTo>
                  <a:pt x="253415" y="257822"/>
                </a:lnTo>
                <a:lnTo>
                  <a:pt x="256616" y="262991"/>
                </a:lnTo>
                <a:lnTo>
                  <a:pt x="258787" y="269963"/>
                </a:lnTo>
                <a:lnTo>
                  <a:pt x="259562" y="278333"/>
                </a:lnTo>
                <a:lnTo>
                  <a:pt x="259562" y="256222"/>
                </a:lnTo>
                <a:lnTo>
                  <a:pt x="258089" y="254381"/>
                </a:lnTo>
                <a:lnTo>
                  <a:pt x="287591" y="254381"/>
                </a:lnTo>
                <a:lnTo>
                  <a:pt x="290537" y="240931"/>
                </a:lnTo>
                <a:close/>
              </a:path>
              <a:path w="591820" h="342900">
                <a:moveTo>
                  <a:pt x="396709" y="83781"/>
                </a:moveTo>
                <a:lnTo>
                  <a:pt x="365747" y="40398"/>
                </a:lnTo>
                <a:lnTo>
                  <a:pt x="349516" y="40398"/>
                </a:lnTo>
                <a:lnTo>
                  <a:pt x="318554" y="83781"/>
                </a:lnTo>
                <a:lnTo>
                  <a:pt x="327406" y="83781"/>
                </a:lnTo>
                <a:lnTo>
                  <a:pt x="358381" y="56870"/>
                </a:lnTo>
                <a:lnTo>
                  <a:pt x="387870" y="83781"/>
                </a:lnTo>
                <a:lnTo>
                  <a:pt x="396709" y="83781"/>
                </a:lnTo>
                <a:close/>
              </a:path>
              <a:path w="591820" h="342900">
                <a:moveTo>
                  <a:pt x="398183" y="124206"/>
                </a:moveTo>
                <a:lnTo>
                  <a:pt x="396341" y="115874"/>
                </a:lnTo>
                <a:lnTo>
                  <a:pt x="391185" y="109232"/>
                </a:lnTo>
                <a:lnTo>
                  <a:pt x="383247" y="104838"/>
                </a:lnTo>
                <a:lnTo>
                  <a:pt x="373113" y="103251"/>
                </a:lnTo>
                <a:lnTo>
                  <a:pt x="361454" y="104343"/>
                </a:lnTo>
                <a:lnTo>
                  <a:pt x="318046" y="132003"/>
                </a:lnTo>
                <a:lnTo>
                  <a:pt x="299377" y="179565"/>
                </a:lnTo>
                <a:lnTo>
                  <a:pt x="302031" y="196380"/>
                </a:lnTo>
                <a:lnTo>
                  <a:pt x="309511" y="208559"/>
                </a:lnTo>
                <a:lnTo>
                  <a:pt x="321157" y="215976"/>
                </a:lnTo>
                <a:lnTo>
                  <a:pt x="336257" y="218465"/>
                </a:lnTo>
                <a:lnTo>
                  <a:pt x="349643" y="217004"/>
                </a:lnTo>
                <a:lnTo>
                  <a:pt x="383451" y="191554"/>
                </a:lnTo>
                <a:lnTo>
                  <a:pt x="371005" y="198132"/>
                </a:lnTo>
                <a:lnTo>
                  <a:pt x="362064" y="204635"/>
                </a:lnTo>
                <a:lnTo>
                  <a:pt x="353123" y="208330"/>
                </a:lnTo>
                <a:lnTo>
                  <a:pt x="343623" y="209499"/>
                </a:lnTo>
                <a:lnTo>
                  <a:pt x="333946" y="207581"/>
                </a:lnTo>
                <a:lnTo>
                  <a:pt x="327037" y="202018"/>
                </a:lnTo>
                <a:lnTo>
                  <a:pt x="322884" y="193090"/>
                </a:lnTo>
                <a:lnTo>
                  <a:pt x="321500" y="181063"/>
                </a:lnTo>
                <a:lnTo>
                  <a:pt x="323088" y="164350"/>
                </a:lnTo>
                <a:lnTo>
                  <a:pt x="343623" y="121221"/>
                </a:lnTo>
                <a:lnTo>
                  <a:pt x="371640" y="109232"/>
                </a:lnTo>
                <a:lnTo>
                  <a:pt x="377558" y="109232"/>
                </a:lnTo>
                <a:lnTo>
                  <a:pt x="380504" y="110731"/>
                </a:lnTo>
                <a:lnTo>
                  <a:pt x="380504" y="119697"/>
                </a:lnTo>
                <a:lnTo>
                  <a:pt x="377558" y="122707"/>
                </a:lnTo>
                <a:lnTo>
                  <a:pt x="377558" y="131686"/>
                </a:lnTo>
                <a:lnTo>
                  <a:pt x="379031" y="136169"/>
                </a:lnTo>
                <a:lnTo>
                  <a:pt x="393763" y="136169"/>
                </a:lnTo>
                <a:lnTo>
                  <a:pt x="398183" y="131686"/>
                </a:lnTo>
                <a:lnTo>
                  <a:pt x="398183" y="124206"/>
                </a:lnTo>
                <a:close/>
              </a:path>
              <a:path w="591820" h="342900">
                <a:moveTo>
                  <a:pt x="445376" y="261886"/>
                </a:moveTo>
                <a:lnTo>
                  <a:pt x="442429" y="258876"/>
                </a:lnTo>
                <a:lnTo>
                  <a:pt x="435063" y="269367"/>
                </a:lnTo>
                <a:lnTo>
                  <a:pt x="430644" y="273850"/>
                </a:lnTo>
                <a:lnTo>
                  <a:pt x="426224" y="273850"/>
                </a:lnTo>
                <a:lnTo>
                  <a:pt x="424751" y="272351"/>
                </a:lnTo>
                <a:lnTo>
                  <a:pt x="424751" y="267868"/>
                </a:lnTo>
                <a:lnTo>
                  <a:pt x="426224" y="266369"/>
                </a:lnTo>
                <a:lnTo>
                  <a:pt x="427697" y="263385"/>
                </a:lnTo>
                <a:lnTo>
                  <a:pt x="443903" y="200520"/>
                </a:lnTo>
                <a:lnTo>
                  <a:pt x="442429" y="200520"/>
                </a:lnTo>
                <a:lnTo>
                  <a:pt x="431622" y="202488"/>
                </a:lnTo>
                <a:lnTo>
                  <a:pt x="424548" y="203885"/>
                </a:lnTo>
                <a:lnTo>
                  <a:pt x="419404" y="204736"/>
                </a:lnTo>
                <a:lnTo>
                  <a:pt x="414413" y="205016"/>
                </a:lnTo>
                <a:lnTo>
                  <a:pt x="414413" y="208000"/>
                </a:lnTo>
                <a:lnTo>
                  <a:pt x="426224" y="208000"/>
                </a:lnTo>
                <a:lnTo>
                  <a:pt x="426224" y="213982"/>
                </a:lnTo>
                <a:lnTo>
                  <a:pt x="424751" y="216979"/>
                </a:lnTo>
                <a:lnTo>
                  <a:pt x="424751" y="219964"/>
                </a:lnTo>
                <a:lnTo>
                  <a:pt x="412940" y="261886"/>
                </a:lnTo>
                <a:lnTo>
                  <a:pt x="411467" y="267868"/>
                </a:lnTo>
                <a:lnTo>
                  <a:pt x="411467" y="278333"/>
                </a:lnTo>
                <a:lnTo>
                  <a:pt x="414413" y="281330"/>
                </a:lnTo>
                <a:lnTo>
                  <a:pt x="420306" y="281330"/>
                </a:lnTo>
                <a:lnTo>
                  <a:pt x="426516" y="280390"/>
                </a:lnTo>
                <a:lnTo>
                  <a:pt x="432295" y="277215"/>
                </a:lnTo>
                <a:lnTo>
                  <a:pt x="435698" y="273850"/>
                </a:lnTo>
                <a:lnTo>
                  <a:pt x="438353" y="271233"/>
                </a:lnTo>
                <a:lnTo>
                  <a:pt x="445376" y="261886"/>
                </a:lnTo>
                <a:close/>
              </a:path>
              <a:path w="591820" h="342900">
                <a:moveTo>
                  <a:pt x="449821" y="167601"/>
                </a:moveTo>
                <a:lnTo>
                  <a:pt x="445376" y="161620"/>
                </a:lnTo>
                <a:lnTo>
                  <a:pt x="436537" y="161620"/>
                </a:lnTo>
                <a:lnTo>
                  <a:pt x="433590" y="166103"/>
                </a:lnTo>
                <a:lnTo>
                  <a:pt x="433590" y="178066"/>
                </a:lnTo>
                <a:lnTo>
                  <a:pt x="436537" y="181063"/>
                </a:lnTo>
                <a:lnTo>
                  <a:pt x="445376" y="181063"/>
                </a:lnTo>
                <a:lnTo>
                  <a:pt x="449821" y="176580"/>
                </a:lnTo>
                <a:lnTo>
                  <a:pt x="449821" y="167601"/>
                </a:lnTo>
                <a:close/>
              </a:path>
              <a:path w="591820" h="342900">
                <a:moveTo>
                  <a:pt x="486676" y="267868"/>
                </a:moveTo>
                <a:lnTo>
                  <a:pt x="480783" y="261886"/>
                </a:lnTo>
                <a:lnTo>
                  <a:pt x="467499" y="261886"/>
                </a:lnTo>
                <a:lnTo>
                  <a:pt x="463080" y="264871"/>
                </a:lnTo>
                <a:lnTo>
                  <a:pt x="463080" y="278333"/>
                </a:lnTo>
                <a:lnTo>
                  <a:pt x="466026" y="281330"/>
                </a:lnTo>
                <a:lnTo>
                  <a:pt x="474891" y="281330"/>
                </a:lnTo>
                <a:lnTo>
                  <a:pt x="476364" y="279831"/>
                </a:lnTo>
                <a:lnTo>
                  <a:pt x="479310" y="279831"/>
                </a:lnTo>
                <a:lnTo>
                  <a:pt x="480783" y="281330"/>
                </a:lnTo>
                <a:lnTo>
                  <a:pt x="480783" y="288810"/>
                </a:lnTo>
                <a:lnTo>
                  <a:pt x="474891" y="294792"/>
                </a:lnTo>
                <a:lnTo>
                  <a:pt x="466026" y="302272"/>
                </a:lnTo>
                <a:lnTo>
                  <a:pt x="467499" y="305269"/>
                </a:lnTo>
                <a:lnTo>
                  <a:pt x="475475" y="299770"/>
                </a:lnTo>
                <a:lnTo>
                  <a:pt x="481520" y="292735"/>
                </a:lnTo>
                <a:lnTo>
                  <a:pt x="485343" y="284861"/>
                </a:lnTo>
                <a:lnTo>
                  <a:pt x="486676" y="276834"/>
                </a:lnTo>
                <a:lnTo>
                  <a:pt x="486676" y="267868"/>
                </a:lnTo>
                <a:close/>
              </a:path>
              <a:path w="591820" h="342900">
                <a:moveTo>
                  <a:pt x="591375" y="203517"/>
                </a:moveTo>
                <a:lnTo>
                  <a:pt x="557466" y="203517"/>
                </a:lnTo>
                <a:lnTo>
                  <a:pt x="534403" y="208330"/>
                </a:lnTo>
                <a:lnTo>
                  <a:pt x="516724" y="220726"/>
                </a:lnTo>
                <a:lnTo>
                  <a:pt x="505421" y="237604"/>
                </a:lnTo>
                <a:lnTo>
                  <a:pt x="501523" y="255435"/>
                </a:lnTo>
                <a:lnTo>
                  <a:pt x="501434" y="255879"/>
                </a:lnTo>
                <a:lnTo>
                  <a:pt x="503301" y="266801"/>
                </a:lnTo>
                <a:lnTo>
                  <a:pt x="508622" y="274777"/>
                </a:lnTo>
                <a:lnTo>
                  <a:pt x="516978" y="279666"/>
                </a:lnTo>
                <a:lnTo>
                  <a:pt x="527977" y="281330"/>
                </a:lnTo>
                <a:lnTo>
                  <a:pt x="542975" y="278333"/>
                </a:lnTo>
                <a:lnTo>
                  <a:pt x="545922" y="277749"/>
                </a:lnTo>
                <a:lnTo>
                  <a:pt x="560971" y="268414"/>
                </a:lnTo>
                <a:lnTo>
                  <a:pt x="571322" y="255435"/>
                </a:lnTo>
                <a:lnTo>
                  <a:pt x="575170" y="240931"/>
                </a:lnTo>
                <a:lnTo>
                  <a:pt x="573443" y="232956"/>
                </a:lnTo>
                <a:lnTo>
                  <a:pt x="569074" y="227647"/>
                </a:lnTo>
                <a:lnTo>
                  <a:pt x="563333" y="222618"/>
                </a:lnTo>
                <a:lnTo>
                  <a:pt x="560412" y="219075"/>
                </a:lnTo>
                <a:lnTo>
                  <a:pt x="560412" y="239433"/>
                </a:lnTo>
                <a:lnTo>
                  <a:pt x="558088" y="251815"/>
                </a:lnTo>
                <a:lnTo>
                  <a:pt x="551751" y="264490"/>
                </a:lnTo>
                <a:lnTo>
                  <a:pt x="542378" y="274358"/>
                </a:lnTo>
                <a:lnTo>
                  <a:pt x="530923" y="278333"/>
                </a:lnTo>
                <a:lnTo>
                  <a:pt x="522084" y="278333"/>
                </a:lnTo>
                <a:lnTo>
                  <a:pt x="516166" y="272351"/>
                </a:lnTo>
                <a:lnTo>
                  <a:pt x="516166" y="261886"/>
                </a:lnTo>
                <a:lnTo>
                  <a:pt x="519595" y="243903"/>
                </a:lnTo>
                <a:lnTo>
                  <a:pt x="528154" y="229146"/>
                </a:lnTo>
                <a:lnTo>
                  <a:pt x="539191" y="219151"/>
                </a:lnTo>
                <a:lnTo>
                  <a:pt x="550100" y="215480"/>
                </a:lnTo>
                <a:lnTo>
                  <a:pt x="554189" y="219646"/>
                </a:lnTo>
                <a:lnTo>
                  <a:pt x="557466" y="225209"/>
                </a:lnTo>
                <a:lnTo>
                  <a:pt x="559625" y="231902"/>
                </a:lnTo>
                <a:lnTo>
                  <a:pt x="560412" y="239433"/>
                </a:lnTo>
                <a:lnTo>
                  <a:pt x="560412" y="219075"/>
                </a:lnTo>
                <a:lnTo>
                  <a:pt x="557466" y="215480"/>
                </a:lnTo>
                <a:lnTo>
                  <a:pt x="588429" y="215480"/>
                </a:lnTo>
                <a:lnTo>
                  <a:pt x="591375" y="203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 txBox="1"/>
          <p:nvPr/>
        </p:nvSpPr>
        <p:spPr>
          <a:xfrm>
            <a:off x="277774" y="1057147"/>
            <a:ext cx="5003800" cy="94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Map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second-</a:t>
            </a:r>
            <a:r>
              <a:rPr sz="1800" spc="50" dirty="0">
                <a:latin typeface="Calibri"/>
                <a:cs typeface="Calibri"/>
              </a:rPr>
              <a:t>quantized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Hamiltonian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qubits: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60" dirty="0">
                <a:latin typeface="Calibri"/>
                <a:cs typeface="Calibri"/>
              </a:rPr>
              <a:t>Hubbard,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Quantum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chemistry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3874134" y="6387185"/>
            <a:ext cx="4141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Note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operators</a:t>
            </a:r>
            <a:r>
              <a:rPr sz="1800" spc="75" dirty="0">
                <a:latin typeface="Calibri"/>
                <a:cs typeface="Calibri"/>
              </a:rPr>
              <a:t> a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and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125" dirty="0">
                <a:latin typeface="Calibri"/>
                <a:cs typeface="Calibri"/>
              </a:rPr>
              <a:t>c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same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0" dirty="0"/>
              <a:t>Jordan–Wigner</a:t>
            </a:r>
            <a:r>
              <a:rPr spc="15" dirty="0"/>
              <a:t> </a:t>
            </a:r>
            <a:r>
              <a:rPr spc="70" dirty="0"/>
              <a:t>Mapping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3788" y="1156015"/>
            <a:ext cx="227329" cy="310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775" i="1" spc="-1207" baseline="-13513" dirty="0">
                <a:latin typeface="Times New Roman"/>
                <a:cs typeface="Times New Roman"/>
              </a:rPr>
              <a:t>H</a:t>
            </a:r>
            <a:r>
              <a:rPr sz="1850" spc="-20" dirty="0">
                <a:latin typeface="Times New Roman"/>
                <a:cs typeface="Times New Roman"/>
              </a:rPr>
              <a:t>ˆ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5753" y="1392737"/>
            <a:ext cx="14033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i="1" spc="-50" dirty="0">
                <a:latin typeface="Times New Roman"/>
                <a:cs typeface="Times New Roman"/>
              </a:rPr>
              <a:t>M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7252" y="1215925"/>
            <a:ext cx="156210" cy="310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50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7047" y="1208650"/>
            <a:ext cx="9461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50" dirty="0">
                <a:latin typeface="Times New Roman"/>
                <a:cs typeface="Times New Roman"/>
              </a:rPr>
              <a:t>†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0724" y="1143515"/>
            <a:ext cx="280670" cy="59372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3275"/>
              </a:lnSpc>
              <a:spcBef>
                <a:spcPts val="115"/>
              </a:spcBef>
            </a:pPr>
            <a:r>
              <a:rPr sz="2800" spc="-50" dirty="0">
                <a:latin typeface="Symbol"/>
                <a:cs typeface="Symbol"/>
              </a:rPr>
              <a:t></a:t>
            </a:r>
            <a:endParaRPr sz="2800">
              <a:latin typeface="Symbol"/>
              <a:cs typeface="Symbol"/>
            </a:endParaRPr>
          </a:p>
          <a:p>
            <a:pPr marL="77470">
              <a:lnSpc>
                <a:spcPts val="1175"/>
              </a:lnSpc>
            </a:pPr>
            <a:r>
              <a:rPr sz="1050" i="1" spc="-25" dirty="0">
                <a:latin typeface="Times New Roman"/>
                <a:cs typeface="Times New Roman"/>
              </a:rPr>
              <a:t>pq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59671" y="1392737"/>
            <a:ext cx="57594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95910" algn="l"/>
                <a:tab pos="494030" algn="l"/>
              </a:tabLst>
            </a:pPr>
            <a:r>
              <a:rPr sz="1050" i="1" spc="-25" dirty="0">
                <a:latin typeface="Times New Roman"/>
                <a:cs typeface="Times New Roman"/>
              </a:rPr>
              <a:t>pq</a:t>
            </a:r>
            <a:r>
              <a:rPr sz="1050" i="1" dirty="0">
                <a:latin typeface="Times New Roman"/>
                <a:cs typeface="Times New Roman"/>
              </a:rPr>
              <a:t>	</a:t>
            </a:r>
            <a:r>
              <a:rPr sz="1050" i="1" spc="-50" dirty="0">
                <a:latin typeface="Times New Roman"/>
                <a:cs typeface="Times New Roman"/>
              </a:rPr>
              <a:t>p</a:t>
            </a:r>
            <a:r>
              <a:rPr sz="1050" i="1" dirty="0">
                <a:latin typeface="Times New Roman"/>
                <a:cs typeface="Times New Roman"/>
              </a:rPr>
              <a:t>	</a:t>
            </a:r>
            <a:r>
              <a:rPr sz="1050" i="1" spc="-60" dirty="0">
                <a:latin typeface="Times New Roman"/>
                <a:cs typeface="Times New Roman"/>
              </a:rPr>
              <a:t>q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4836" y="1546581"/>
            <a:ext cx="26606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i="1" spc="-20" dirty="0">
                <a:latin typeface="Times New Roman"/>
                <a:cs typeface="Times New Roman"/>
              </a:rPr>
              <a:t>pqrs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14469" y="1096117"/>
            <a:ext cx="1392555" cy="45465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309245" algn="l"/>
              </a:tabLst>
            </a:pPr>
            <a:r>
              <a:rPr sz="1850" i="1" spc="-50" dirty="0">
                <a:latin typeface="Times New Roman"/>
                <a:cs typeface="Times New Roman"/>
              </a:rPr>
              <a:t>h</a:t>
            </a:r>
            <a:r>
              <a:rPr sz="1850" i="1" dirty="0">
                <a:latin typeface="Times New Roman"/>
                <a:cs typeface="Times New Roman"/>
              </a:rPr>
              <a:t>	a</a:t>
            </a:r>
            <a:r>
              <a:rPr sz="1850" i="1" spc="30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a</a:t>
            </a:r>
            <a:r>
              <a:rPr sz="1850" i="1" spc="35" dirty="0">
                <a:latin typeface="Times New Roman"/>
                <a:cs typeface="Times New Roman"/>
              </a:rPr>
              <a:t>  </a:t>
            </a:r>
            <a:r>
              <a:rPr sz="1850" dirty="0">
                <a:latin typeface="Symbol"/>
                <a:cs typeface="Symbol"/>
              </a:rPr>
              <a:t></a:t>
            </a:r>
            <a:r>
              <a:rPr sz="1850" spc="-80" dirty="0">
                <a:latin typeface="Times New Roman"/>
                <a:cs typeface="Times New Roman"/>
              </a:rPr>
              <a:t> </a:t>
            </a:r>
            <a:r>
              <a:rPr sz="4200" baseline="-6944" dirty="0">
                <a:latin typeface="Symbol"/>
                <a:cs typeface="Symbol"/>
              </a:rPr>
              <a:t></a:t>
            </a:r>
            <a:r>
              <a:rPr sz="4200" spc="-660" baseline="-6944" dirty="0">
                <a:latin typeface="Times New Roman"/>
                <a:cs typeface="Times New Roman"/>
              </a:rPr>
              <a:t> </a:t>
            </a:r>
            <a:r>
              <a:rPr sz="1850" i="1" spc="-50" dirty="0">
                <a:latin typeface="Times New Roman"/>
                <a:cs typeface="Times New Roman"/>
              </a:rPr>
              <a:t>h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4941" y="1215925"/>
            <a:ext cx="805180" cy="310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850" i="1" dirty="0">
                <a:latin typeface="Times New Roman"/>
                <a:cs typeface="Times New Roman"/>
              </a:rPr>
              <a:t>a</a:t>
            </a:r>
            <a:r>
              <a:rPr sz="1575" baseline="44973" dirty="0">
                <a:latin typeface="Times New Roman"/>
                <a:cs typeface="Times New Roman"/>
              </a:rPr>
              <a:t>†</a:t>
            </a:r>
            <a:r>
              <a:rPr sz="1575" spc="-127" baseline="44973" dirty="0">
                <a:latin typeface="Times New Roman"/>
                <a:cs typeface="Times New Roman"/>
              </a:rPr>
              <a:t> </a:t>
            </a:r>
            <a:r>
              <a:rPr sz="1850" i="1" spc="50" dirty="0">
                <a:latin typeface="Times New Roman"/>
                <a:cs typeface="Times New Roman"/>
              </a:rPr>
              <a:t>a</a:t>
            </a:r>
            <a:r>
              <a:rPr sz="1575" spc="75" baseline="44973" dirty="0">
                <a:latin typeface="Times New Roman"/>
                <a:cs typeface="Times New Roman"/>
              </a:rPr>
              <a:t>†</a:t>
            </a:r>
            <a:r>
              <a:rPr sz="1850" i="1" spc="50" dirty="0">
                <a:latin typeface="Times New Roman"/>
                <a:cs typeface="Times New Roman"/>
              </a:rPr>
              <a:t>a</a:t>
            </a:r>
            <a:r>
              <a:rPr sz="1850" i="1" spc="160" dirty="0">
                <a:latin typeface="Times New Roman"/>
                <a:cs typeface="Times New Roman"/>
              </a:rPr>
              <a:t> </a:t>
            </a:r>
            <a:r>
              <a:rPr sz="1850" i="1" spc="-50" dirty="0">
                <a:latin typeface="Times New Roman"/>
                <a:cs typeface="Times New Roman"/>
              </a:rPr>
              <a:t>a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56754" y="1392737"/>
            <a:ext cx="105791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97510" algn="l"/>
                <a:tab pos="596265" algn="l"/>
                <a:tab pos="800100" algn="l"/>
                <a:tab pos="990600" algn="l"/>
              </a:tabLst>
            </a:pPr>
            <a:r>
              <a:rPr sz="1050" i="1" spc="-20" dirty="0">
                <a:latin typeface="Times New Roman"/>
                <a:cs typeface="Times New Roman"/>
              </a:rPr>
              <a:t>pqrs</a:t>
            </a:r>
            <a:r>
              <a:rPr sz="1050" i="1" dirty="0">
                <a:latin typeface="Times New Roman"/>
                <a:cs typeface="Times New Roman"/>
              </a:rPr>
              <a:t>	</a:t>
            </a:r>
            <a:r>
              <a:rPr sz="1050" i="1" spc="-50" dirty="0">
                <a:latin typeface="Times New Roman"/>
                <a:cs typeface="Times New Roman"/>
              </a:rPr>
              <a:t>p</a:t>
            </a:r>
            <a:r>
              <a:rPr sz="1050" i="1" dirty="0">
                <a:latin typeface="Times New Roman"/>
                <a:cs typeface="Times New Roman"/>
              </a:rPr>
              <a:t>	</a:t>
            </a:r>
            <a:r>
              <a:rPr sz="1050" i="1" spc="-50" dirty="0">
                <a:latin typeface="Times New Roman"/>
                <a:cs typeface="Times New Roman"/>
              </a:rPr>
              <a:t>q</a:t>
            </a:r>
            <a:r>
              <a:rPr sz="1050" i="1" dirty="0">
                <a:latin typeface="Times New Roman"/>
                <a:cs typeface="Times New Roman"/>
              </a:rPr>
              <a:t>	</a:t>
            </a:r>
            <a:r>
              <a:rPr sz="1050" i="1" spc="-50" dirty="0">
                <a:latin typeface="Times New Roman"/>
                <a:cs typeface="Times New Roman"/>
              </a:rPr>
              <a:t>r</a:t>
            </a:r>
            <a:r>
              <a:rPr sz="1050" i="1" dirty="0">
                <a:latin typeface="Times New Roman"/>
                <a:cs typeface="Times New Roman"/>
              </a:rPr>
              <a:t>	</a:t>
            </a:r>
            <a:r>
              <a:rPr sz="1050" i="1" spc="-50" dirty="0">
                <a:latin typeface="Times New Roman"/>
                <a:cs typeface="Times New Roman"/>
              </a:rPr>
              <a:t>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4035" y="1217421"/>
            <a:ext cx="2320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Calibri"/>
                <a:cs typeface="Calibri"/>
              </a:rPr>
              <a:t>Fermionic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Hamiltonian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4997" y="2189575"/>
            <a:ext cx="159860" cy="281202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6026345" y="2289255"/>
            <a:ext cx="139065" cy="50165"/>
          </a:xfrm>
          <a:custGeom>
            <a:avLst/>
            <a:gdLst/>
            <a:ahLst/>
            <a:cxnLst/>
            <a:rect l="l" t="t" r="r" b="b"/>
            <a:pathLst>
              <a:path w="139064" h="50164">
                <a:moveTo>
                  <a:pt x="135267" y="0"/>
                </a:moveTo>
                <a:lnTo>
                  <a:pt x="3511" y="0"/>
                </a:lnTo>
                <a:lnTo>
                  <a:pt x="0" y="3557"/>
                </a:lnTo>
                <a:lnTo>
                  <a:pt x="0" y="7114"/>
                </a:lnTo>
                <a:lnTo>
                  <a:pt x="1755" y="8893"/>
                </a:lnTo>
                <a:lnTo>
                  <a:pt x="137022" y="8893"/>
                </a:lnTo>
                <a:lnTo>
                  <a:pt x="138778" y="7114"/>
                </a:lnTo>
                <a:lnTo>
                  <a:pt x="138778" y="3557"/>
                </a:lnTo>
                <a:lnTo>
                  <a:pt x="135267" y="0"/>
                </a:lnTo>
                <a:close/>
              </a:path>
              <a:path w="139064" h="50164">
                <a:moveTo>
                  <a:pt x="137022" y="42713"/>
                </a:moveTo>
                <a:lnTo>
                  <a:pt x="1755" y="42713"/>
                </a:lnTo>
                <a:lnTo>
                  <a:pt x="0" y="44491"/>
                </a:lnTo>
                <a:lnTo>
                  <a:pt x="0" y="48049"/>
                </a:lnTo>
                <a:lnTo>
                  <a:pt x="1755" y="49828"/>
                </a:lnTo>
                <a:lnTo>
                  <a:pt x="137022" y="49828"/>
                </a:lnTo>
                <a:lnTo>
                  <a:pt x="138778" y="48049"/>
                </a:lnTo>
                <a:lnTo>
                  <a:pt x="138778" y="44491"/>
                </a:lnTo>
                <a:lnTo>
                  <a:pt x="137022" y="427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214310" y="2091698"/>
            <a:ext cx="413384" cy="445134"/>
            <a:chOff x="6214310" y="2091698"/>
            <a:chExt cx="413384" cy="445134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1868" y="2091698"/>
              <a:ext cx="82569" cy="14414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1868" y="2394250"/>
              <a:ext cx="86081" cy="14237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214310" y="2308821"/>
              <a:ext cx="118110" cy="10795"/>
            </a:xfrm>
            <a:custGeom>
              <a:avLst/>
              <a:gdLst/>
              <a:ahLst/>
              <a:cxnLst/>
              <a:rect l="l" t="t" r="r" b="b"/>
              <a:pathLst>
                <a:path w="118110" h="10794">
                  <a:moveTo>
                    <a:pt x="117709" y="0"/>
                  </a:moveTo>
                  <a:lnTo>
                    <a:pt x="0" y="0"/>
                  </a:lnTo>
                  <a:lnTo>
                    <a:pt x="0" y="10672"/>
                  </a:lnTo>
                  <a:lnTo>
                    <a:pt x="117709" y="10672"/>
                  </a:lnTo>
                  <a:lnTo>
                    <a:pt x="1177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0391" y="2226952"/>
              <a:ext cx="196743" cy="2438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358356" y="2145083"/>
              <a:ext cx="49530" cy="342265"/>
            </a:xfrm>
            <a:custGeom>
              <a:avLst/>
              <a:gdLst/>
              <a:ahLst/>
              <a:cxnLst/>
              <a:rect l="l" t="t" r="r" b="b"/>
              <a:pathLst>
                <a:path w="49529" h="342264">
                  <a:moveTo>
                    <a:pt x="49185" y="0"/>
                  </a:moveTo>
                  <a:lnTo>
                    <a:pt x="24604" y="35598"/>
                  </a:lnTo>
                  <a:lnTo>
                    <a:pt x="10534" y="76532"/>
                  </a:lnTo>
                  <a:lnTo>
                    <a:pt x="3511" y="122803"/>
                  </a:lnTo>
                  <a:lnTo>
                    <a:pt x="0" y="170852"/>
                  </a:lnTo>
                  <a:lnTo>
                    <a:pt x="294" y="182594"/>
                  </a:lnTo>
                  <a:lnTo>
                    <a:pt x="4855" y="230892"/>
                  </a:lnTo>
                  <a:lnTo>
                    <a:pt x="13470" y="275834"/>
                  </a:lnTo>
                  <a:lnTo>
                    <a:pt x="28884" y="315434"/>
                  </a:lnTo>
                  <a:lnTo>
                    <a:pt x="49186" y="341712"/>
                  </a:lnTo>
                  <a:lnTo>
                    <a:pt x="49186" y="336373"/>
                  </a:lnTo>
                  <a:lnTo>
                    <a:pt x="44220" y="328058"/>
                  </a:lnTo>
                  <a:lnTo>
                    <a:pt x="39748" y="319242"/>
                  </a:lnTo>
                  <a:lnTo>
                    <a:pt x="25043" y="281868"/>
                  </a:lnTo>
                  <a:lnTo>
                    <a:pt x="21093" y="261624"/>
                  </a:lnTo>
                  <a:lnTo>
                    <a:pt x="18747" y="250668"/>
                  </a:lnTo>
                  <a:lnTo>
                    <a:pt x="13031" y="205394"/>
                  </a:lnTo>
                  <a:lnTo>
                    <a:pt x="12550" y="194886"/>
                  </a:lnTo>
                  <a:lnTo>
                    <a:pt x="12510" y="193996"/>
                  </a:lnTo>
                  <a:lnTo>
                    <a:pt x="12322" y="182872"/>
                  </a:lnTo>
                  <a:lnTo>
                    <a:pt x="12322" y="158842"/>
                  </a:lnTo>
                  <a:lnTo>
                    <a:pt x="12510" y="147726"/>
                  </a:lnTo>
                  <a:lnTo>
                    <a:pt x="16902" y="102335"/>
                  </a:lnTo>
                  <a:lnTo>
                    <a:pt x="21093" y="80090"/>
                  </a:lnTo>
                  <a:lnTo>
                    <a:pt x="22739" y="69719"/>
                  </a:lnTo>
                  <a:lnTo>
                    <a:pt x="35605" y="30873"/>
                  </a:lnTo>
                  <a:lnTo>
                    <a:pt x="49185" y="5336"/>
                  </a:lnTo>
                  <a:lnTo>
                    <a:pt x="49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681588" y="2145084"/>
            <a:ext cx="998219" cy="342265"/>
            <a:chOff x="6681588" y="2145084"/>
            <a:chExt cx="998219" cy="342265"/>
          </a:xfrm>
        </p:grpSpPr>
        <p:sp>
          <p:nvSpPr>
            <p:cNvPr id="23" name="object 23"/>
            <p:cNvSpPr/>
            <p:nvPr/>
          </p:nvSpPr>
          <p:spPr>
            <a:xfrm>
              <a:off x="6681584" y="2228735"/>
              <a:ext cx="214629" cy="139065"/>
            </a:xfrm>
            <a:custGeom>
              <a:avLst/>
              <a:gdLst/>
              <a:ahLst/>
              <a:cxnLst/>
              <a:rect l="l" t="t" r="r" b="b"/>
              <a:pathLst>
                <a:path w="214629" h="139064">
                  <a:moveTo>
                    <a:pt x="128244" y="85432"/>
                  </a:moveTo>
                  <a:lnTo>
                    <a:pt x="124726" y="81876"/>
                  </a:lnTo>
                  <a:lnTo>
                    <a:pt x="1752" y="81876"/>
                  </a:lnTo>
                  <a:lnTo>
                    <a:pt x="1752" y="83654"/>
                  </a:lnTo>
                  <a:lnTo>
                    <a:pt x="0" y="83654"/>
                  </a:lnTo>
                  <a:lnTo>
                    <a:pt x="0" y="88988"/>
                  </a:lnTo>
                  <a:lnTo>
                    <a:pt x="1752" y="88988"/>
                  </a:lnTo>
                  <a:lnTo>
                    <a:pt x="1752" y="90766"/>
                  </a:lnTo>
                  <a:lnTo>
                    <a:pt x="124726" y="90766"/>
                  </a:lnTo>
                  <a:lnTo>
                    <a:pt x="128244" y="87210"/>
                  </a:lnTo>
                  <a:lnTo>
                    <a:pt x="128244" y="85432"/>
                  </a:lnTo>
                  <a:close/>
                </a:path>
                <a:path w="214629" h="139064">
                  <a:moveTo>
                    <a:pt x="205549" y="39154"/>
                  </a:moveTo>
                  <a:lnTo>
                    <a:pt x="198501" y="39154"/>
                  </a:lnTo>
                  <a:lnTo>
                    <a:pt x="173913" y="40932"/>
                  </a:lnTo>
                  <a:lnTo>
                    <a:pt x="172161" y="46278"/>
                  </a:lnTo>
                  <a:lnTo>
                    <a:pt x="180936" y="46278"/>
                  </a:lnTo>
                  <a:lnTo>
                    <a:pt x="180936" y="48056"/>
                  </a:lnTo>
                  <a:lnTo>
                    <a:pt x="182689" y="48056"/>
                  </a:lnTo>
                  <a:lnTo>
                    <a:pt x="182689" y="49834"/>
                  </a:lnTo>
                  <a:lnTo>
                    <a:pt x="184454" y="51612"/>
                  </a:lnTo>
                  <a:lnTo>
                    <a:pt x="184454" y="56972"/>
                  </a:lnTo>
                  <a:lnTo>
                    <a:pt x="182689" y="60528"/>
                  </a:lnTo>
                  <a:lnTo>
                    <a:pt x="182689" y="65862"/>
                  </a:lnTo>
                  <a:lnTo>
                    <a:pt x="180936" y="69418"/>
                  </a:lnTo>
                  <a:lnTo>
                    <a:pt x="166890" y="138811"/>
                  </a:lnTo>
                  <a:lnTo>
                    <a:pt x="198501" y="138811"/>
                  </a:lnTo>
                  <a:lnTo>
                    <a:pt x="198501" y="133477"/>
                  </a:lnTo>
                  <a:lnTo>
                    <a:pt x="191477" y="133477"/>
                  </a:lnTo>
                  <a:lnTo>
                    <a:pt x="187960" y="129921"/>
                  </a:lnTo>
                  <a:lnTo>
                    <a:pt x="187960" y="117475"/>
                  </a:lnTo>
                  <a:lnTo>
                    <a:pt x="189712" y="113906"/>
                  </a:lnTo>
                  <a:lnTo>
                    <a:pt x="205549" y="39154"/>
                  </a:lnTo>
                  <a:close/>
                </a:path>
                <a:path w="214629" h="139064">
                  <a:moveTo>
                    <a:pt x="214325" y="0"/>
                  </a:moveTo>
                  <a:lnTo>
                    <a:pt x="196735" y="0"/>
                  </a:lnTo>
                  <a:lnTo>
                    <a:pt x="191477" y="19596"/>
                  </a:lnTo>
                  <a:lnTo>
                    <a:pt x="209054" y="19596"/>
                  </a:lnTo>
                  <a:lnTo>
                    <a:pt x="214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5227" y="2226952"/>
              <a:ext cx="149337" cy="24382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099680" y="2145084"/>
              <a:ext cx="49530" cy="342265"/>
            </a:xfrm>
            <a:custGeom>
              <a:avLst/>
              <a:gdLst/>
              <a:ahLst/>
              <a:cxnLst/>
              <a:rect l="l" t="t" r="r" b="b"/>
              <a:pathLst>
                <a:path w="49529" h="342264">
                  <a:moveTo>
                    <a:pt x="3511" y="0"/>
                  </a:moveTo>
                  <a:lnTo>
                    <a:pt x="0" y="0"/>
                  </a:lnTo>
                  <a:lnTo>
                    <a:pt x="0" y="5336"/>
                  </a:lnTo>
                  <a:lnTo>
                    <a:pt x="4969" y="13409"/>
                  </a:lnTo>
                  <a:lnTo>
                    <a:pt x="9449" y="21810"/>
                  </a:lnTo>
                  <a:lnTo>
                    <a:pt x="24165" y="59845"/>
                  </a:lnTo>
                  <a:lnTo>
                    <a:pt x="28116" y="80090"/>
                  </a:lnTo>
                  <a:lnTo>
                    <a:pt x="30448" y="91044"/>
                  </a:lnTo>
                  <a:lnTo>
                    <a:pt x="35378" y="134813"/>
                  </a:lnTo>
                  <a:lnTo>
                    <a:pt x="35413" y="136324"/>
                  </a:lnTo>
                  <a:lnTo>
                    <a:pt x="36606" y="158842"/>
                  </a:lnTo>
                  <a:lnTo>
                    <a:pt x="36895" y="170852"/>
                  </a:lnTo>
                  <a:lnTo>
                    <a:pt x="36621" y="182594"/>
                  </a:lnTo>
                  <a:lnTo>
                    <a:pt x="35413" y="205394"/>
                  </a:lnTo>
                  <a:lnTo>
                    <a:pt x="35139" y="217123"/>
                  </a:lnTo>
                  <a:lnTo>
                    <a:pt x="33795" y="228084"/>
                  </a:lnTo>
                  <a:lnTo>
                    <a:pt x="32286" y="239377"/>
                  </a:lnTo>
                  <a:lnTo>
                    <a:pt x="30448" y="250668"/>
                  </a:lnTo>
                  <a:lnTo>
                    <a:pt x="28116" y="261624"/>
                  </a:lnTo>
                  <a:lnTo>
                    <a:pt x="26470" y="271996"/>
                  </a:lnTo>
                  <a:lnTo>
                    <a:pt x="13599" y="310093"/>
                  </a:lnTo>
                  <a:lnTo>
                    <a:pt x="0" y="336373"/>
                  </a:lnTo>
                  <a:lnTo>
                    <a:pt x="0" y="341712"/>
                  </a:lnTo>
                  <a:lnTo>
                    <a:pt x="3511" y="341712"/>
                  </a:lnTo>
                  <a:lnTo>
                    <a:pt x="9533" y="333398"/>
                  </a:lnTo>
                  <a:lnTo>
                    <a:pt x="14725" y="324583"/>
                  </a:lnTo>
                  <a:lnTo>
                    <a:pt x="19583" y="315434"/>
                  </a:lnTo>
                  <a:lnTo>
                    <a:pt x="24604" y="306118"/>
                  </a:lnTo>
                  <a:lnTo>
                    <a:pt x="38651" y="265184"/>
                  </a:lnTo>
                  <a:lnTo>
                    <a:pt x="45674" y="218901"/>
                  </a:lnTo>
                  <a:lnTo>
                    <a:pt x="49186" y="170852"/>
                  </a:lnTo>
                  <a:lnTo>
                    <a:pt x="48891" y="159123"/>
                  </a:lnTo>
                  <a:lnTo>
                    <a:pt x="44330" y="110820"/>
                  </a:lnTo>
                  <a:lnTo>
                    <a:pt x="35715" y="65884"/>
                  </a:lnTo>
                  <a:lnTo>
                    <a:pt x="19583" y="25533"/>
                  </a:lnTo>
                  <a:lnTo>
                    <a:pt x="9533" y="8063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85761" y="2244763"/>
              <a:ext cx="138778" cy="1405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59679" y="2226953"/>
              <a:ext cx="319720" cy="243825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7733852" y="2226953"/>
            <a:ext cx="720725" cy="217170"/>
            <a:chOff x="7733852" y="2226953"/>
            <a:chExt cx="720725" cy="217170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33852" y="2244763"/>
              <a:ext cx="138778" cy="14058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909526" y="2301706"/>
              <a:ext cx="161925" cy="23495"/>
            </a:xfrm>
            <a:custGeom>
              <a:avLst/>
              <a:gdLst/>
              <a:ahLst/>
              <a:cxnLst/>
              <a:rect l="l" t="t" r="r" b="b"/>
              <a:pathLst>
                <a:path w="161925" h="23494">
                  <a:moveTo>
                    <a:pt x="158092" y="0"/>
                  </a:moveTo>
                  <a:lnTo>
                    <a:pt x="144046" y="0"/>
                  </a:lnTo>
                  <a:lnTo>
                    <a:pt x="142290" y="3557"/>
                  </a:lnTo>
                  <a:lnTo>
                    <a:pt x="140534" y="5336"/>
                  </a:lnTo>
                  <a:lnTo>
                    <a:pt x="138778" y="8893"/>
                  </a:lnTo>
                  <a:lnTo>
                    <a:pt x="138778" y="14229"/>
                  </a:lnTo>
                  <a:lnTo>
                    <a:pt x="140534" y="16008"/>
                  </a:lnTo>
                  <a:lnTo>
                    <a:pt x="142290" y="19565"/>
                  </a:lnTo>
                  <a:lnTo>
                    <a:pt x="144046" y="21344"/>
                  </a:lnTo>
                  <a:lnTo>
                    <a:pt x="147557" y="23123"/>
                  </a:lnTo>
                  <a:lnTo>
                    <a:pt x="154580" y="23123"/>
                  </a:lnTo>
                  <a:lnTo>
                    <a:pt x="158092" y="21344"/>
                  </a:lnTo>
                  <a:lnTo>
                    <a:pt x="159848" y="19565"/>
                  </a:lnTo>
                  <a:lnTo>
                    <a:pt x="161604" y="16008"/>
                  </a:lnTo>
                  <a:lnTo>
                    <a:pt x="161604" y="5336"/>
                  </a:lnTo>
                  <a:lnTo>
                    <a:pt x="159848" y="3557"/>
                  </a:lnTo>
                  <a:lnTo>
                    <a:pt x="158092" y="0"/>
                  </a:lnTo>
                  <a:close/>
                </a:path>
                <a:path w="161925" h="23494">
                  <a:moveTo>
                    <a:pt x="87836" y="0"/>
                  </a:moveTo>
                  <a:lnTo>
                    <a:pt x="73790" y="0"/>
                  </a:lnTo>
                  <a:lnTo>
                    <a:pt x="72034" y="3557"/>
                  </a:lnTo>
                  <a:lnTo>
                    <a:pt x="70255" y="5336"/>
                  </a:lnTo>
                  <a:lnTo>
                    <a:pt x="86081" y="23123"/>
                  </a:lnTo>
                  <a:lnTo>
                    <a:pt x="89592" y="19565"/>
                  </a:lnTo>
                  <a:lnTo>
                    <a:pt x="91348" y="16008"/>
                  </a:lnTo>
                  <a:lnTo>
                    <a:pt x="93104" y="14229"/>
                  </a:lnTo>
                  <a:lnTo>
                    <a:pt x="93104" y="8893"/>
                  </a:lnTo>
                  <a:lnTo>
                    <a:pt x="91348" y="5336"/>
                  </a:lnTo>
                  <a:lnTo>
                    <a:pt x="89592" y="3557"/>
                  </a:lnTo>
                  <a:lnTo>
                    <a:pt x="87836" y="0"/>
                  </a:lnTo>
                  <a:close/>
                </a:path>
                <a:path w="161925" h="23494">
                  <a:moveTo>
                    <a:pt x="19313" y="0"/>
                  </a:moveTo>
                  <a:lnTo>
                    <a:pt x="5267" y="0"/>
                  </a:lnTo>
                  <a:lnTo>
                    <a:pt x="3511" y="3557"/>
                  </a:lnTo>
                  <a:lnTo>
                    <a:pt x="1755" y="5336"/>
                  </a:lnTo>
                  <a:lnTo>
                    <a:pt x="0" y="8893"/>
                  </a:lnTo>
                  <a:lnTo>
                    <a:pt x="0" y="14229"/>
                  </a:lnTo>
                  <a:lnTo>
                    <a:pt x="1755" y="16008"/>
                  </a:lnTo>
                  <a:lnTo>
                    <a:pt x="3511" y="19565"/>
                  </a:lnTo>
                  <a:lnTo>
                    <a:pt x="7023" y="23123"/>
                  </a:lnTo>
                  <a:lnTo>
                    <a:pt x="15802" y="23123"/>
                  </a:lnTo>
                  <a:lnTo>
                    <a:pt x="19313" y="21344"/>
                  </a:lnTo>
                  <a:lnTo>
                    <a:pt x="21069" y="19565"/>
                  </a:lnTo>
                  <a:lnTo>
                    <a:pt x="22825" y="16008"/>
                  </a:lnTo>
                  <a:lnTo>
                    <a:pt x="22825" y="5336"/>
                  </a:lnTo>
                  <a:lnTo>
                    <a:pt x="21069" y="3557"/>
                  </a:lnTo>
                  <a:lnTo>
                    <a:pt x="19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08119" y="2244763"/>
              <a:ext cx="138591" cy="14058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82061" y="2226953"/>
              <a:ext cx="172068" cy="217130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89097" y="3129004"/>
            <a:ext cx="158367" cy="207420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6010440" y="3150857"/>
            <a:ext cx="144145" cy="51435"/>
          </a:xfrm>
          <a:custGeom>
            <a:avLst/>
            <a:gdLst/>
            <a:ahLst/>
            <a:cxnLst/>
            <a:rect l="l" t="t" r="r" b="b"/>
            <a:pathLst>
              <a:path w="144145" h="51435">
                <a:moveTo>
                  <a:pt x="143967" y="45478"/>
                </a:moveTo>
                <a:lnTo>
                  <a:pt x="142176" y="45478"/>
                </a:lnTo>
                <a:lnTo>
                  <a:pt x="142176" y="43662"/>
                </a:lnTo>
                <a:lnTo>
                  <a:pt x="1790" y="43662"/>
                </a:lnTo>
                <a:lnTo>
                  <a:pt x="1790" y="45478"/>
                </a:lnTo>
                <a:lnTo>
                  <a:pt x="0" y="45478"/>
                </a:lnTo>
                <a:lnTo>
                  <a:pt x="0" y="49123"/>
                </a:lnTo>
                <a:lnTo>
                  <a:pt x="1790" y="49123"/>
                </a:lnTo>
                <a:lnTo>
                  <a:pt x="1790" y="50939"/>
                </a:lnTo>
                <a:lnTo>
                  <a:pt x="142176" y="50939"/>
                </a:lnTo>
                <a:lnTo>
                  <a:pt x="142176" y="49123"/>
                </a:lnTo>
                <a:lnTo>
                  <a:pt x="143967" y="49123"/>
                </a:lnTo>
                <a:lnTo>
                  <a:pt x="143967" y="45478"/>
                </a:lnTo>
                <a:close/>
              </a:path>
              <a:path w="144145" h="51435">
                <a:moveTo>
                  <a:pt x="143967" y="3632"/>
                </a:moveTo>
                <a:lnTo>
                  <a:pt x="142176" y="3632"/>
                </a:lnTo>
                <a:lnTo>
                  <a:pt x="142176" y="1816"/>
                </a:lnTo>
                <a:lnTo>
                  <a:pt x="140373" y="1816"/>
                </a:lnTo>
                <a:lnTo>
                  <a:pt x="140373" y="0"/>
                </a:lnTo>
                <a:lnTo>
                  <a:pt x="3594" y="0"/>
                </a:lnTo>
                <a:lnTo>
                  <a:pt x="3594" y="1816"/>
                </a:lnTo>
                <a:lnTo>
                  <a:pt x="1790" y="1816"/>
                </a:lnTo>
                <a:lnTo>
                  <a:pt x="1790" y="3632"/>
                </a:lnTo>
                <a:lnTo>
                  <a:pt x="0" y="3632"/>
                </a:lnTo>
                <a:lnTo>
                  <a:pt x="0" y="7277"/>
                </a:lnTo>
                <a:lnTo>
                  <a:pt x="1790" y="7277"/>
                </a:lnTo>
                <a:lnTo>
                  <a:pt x="1790" y="9093"/>
                </a:lnTo>
                <a:lnTo>
                  <a:pt x="142176" y="9093"/>
                </a:lnTo>
                <a:lnTo>
                  <a:pt x="142176" y="7277"/>
                </a:lnTo>
                <a:lnTo>
                  <a:pt x="143967" y="7277"/>
                </a:lnTo>
                <a:lnTo>
                  <a:pt x="143967" y="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204802" y="2948882"/>
            <a:ext cx="2292768" cy="454862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384454" y="2124202"/>
            <a:ext cx="10903585" cy="202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Calibri"/>
                <a:cs typeface="Calibri"/>
              </a:rPr>
              <a:t>Creation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800" spc="70" dirty="0">
                <a:latin typeface="Calibri"/>
                <a:cs typeface="Calibri"/>
              </a:rPr>
              <a:t>Jordan–Wigner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mapping</a:t>
            </a:r>
            <a:endParaRPr sz="1800">
              <a:latin typeface="Calibri"/>
              <a:cs typeface="Calibri"/>
            </a:endParaRPr>
          </a:p>
          <a:p>
            <a:pPr marL="2946400">
              <a:lnSpc>
                <a:spcPct val="100000"/>
              </a:lnSpc>
              <a:spcBef>
                <a:spcPts val="1190"/>
              </a:spcBef>
            </a:pPr>
            <a:r>
              <a:rPr sz="1800" spc="10" dirty="0">
                <a:latin typeface="Calibri"/>
                <a:cs typeface="Calibri"/>
              </a:rPr>
              <a:t>Annhilation</a:t>
            </a:r>
            <a:r>
              <a:rPr sz="1800" spc="4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operator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8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spc="60" dirty="0">
                <a:latin typeface="Calibri"/>
                <a:cs typeface="Calibri"/>
              </a:rPr>
              <a:t>Hydrogen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molecule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(bond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length=0.735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Angstrom,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120" dirty="0">
                <a:latin typeface="Calibri"/>
                <a:cs typeface="Calibri"/>
              </a:rPr>
              <a:t>STO-</a:t>
            </a:r>
            <a:r>
              <a:rPr sz="1800" spc="125" dirty="0">
                <a:latin typeface="Calibri"/>
                <a:cs typeface="Calibri"/>
              </a:rPr>
              <a:t>3G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basis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set.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160" dirty="0">
                <a:latin typeface="Calibri"/>
                <a:cs typeface="Calibri"/>
              </a:rPr>
              <a:t>4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spin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orbitals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and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160" dirty="0">
                <a:latin typeface="Calibri"/>
                <a:cs typeface="Calibri"/>
              </a:rPr>
              <a:t>36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terms)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757909" y="4548841"/>
            <a:ext cx="230892" cy="245455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3065221" y="4610620"/>
            <a:ext cx="136525" cy="62230"/>
          </a:xfrm>
          <a:custGeom>
            <a:avLst/>
            <a:gdLst/>
            <a:ahLst/>
            <a:cxnLst/>
            <a:rect l="l" t="t" r="r" b="b"/>
            <a:pathLst>
              <a:path w="136525" h="62229">
                <a:moveTo>
                  <a:pt x="136220" y="46761"/>
                </a:moveTo>
                <a:lnTo>
                  <a:pt x="0" y="46761"/>
                </a:lnTo>
                <a:lnTo>
                  <a:pt x="0" y="61798"/>
                </a:lnTo>
                <a:lnTo>
                  <a:pt x="136220" y="61798"/>
                </a:lnTo>
                <a:lnTo>
                  <a:pt x="136220" y="46761"/>
                </a:lnTo>
                <a:close/>
              </a:path>
              <a:path w="136525" h="62229">
                <a:moveTo>
                  <a:pt x="136220" y="0"/>
                </a:moveTo>
                <a:lnTo>
                  <a:pt x="0" y="0"/>
                </a:lnTo>
                <a:lnTo>
                  <a:pt x="0" y="15036"/>
                </a:lnTo>
                <a:lnTo>
                  <a:pt x="136220" y="15036"/>
                </a:lnTo>
                <a:lnTo>
                  <a:pt x="136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92799" y="4633996"/>
            <a:ext cx="130175" cy="15240"/>
          </a:xfrm>
          <a:custGeom>
            <a:avLst/>
            <a:gdLst/>
            <a:ahLst/>
            <a:cxnLst/>
            <a:rect l="l" t="t" r="r" b="b"/>
            <a:pathLst>
              <a:path w="130175" h="15239">
                <a:moveTo>
                  <a:pt x="129569" y="0"/>
                </a:moveTo>
                <a:lnTo>
                  <a:pt x="0" y="0"/>
                </a:lnTo>
                <a:lnTo>
                  <a:pt x="0" y="15037"/>
                </a:lnTo>
                <a:lnTo>
                  <a:pt x="129569" y="15037"/>
                </a:lnTo>
                <a:lnTo>
                  <a:pt x="1295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3515384" y="4502103"/>
            <a:ext cx="786130" cy="299085"/>
            <a:chOff x="3515384" y="4502103"/>
            <a:chExt cx="786130" cy="299085"/>
          </a:xfrm>
        </p:grpSpPr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15384" y="4543836"/>
              <a:ext cx="64785" cy="15696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621697" y="4502111"/>
              <a:ext cx="679450" cy="299085"/>
            </a:xfrm>
            <a:custGeom>
              <a:avLst/>
              <a:gdLst/>
              <a:ahLst/>
              <a:cxnLst/>
              <a:rect l="l" t="t" r="r" b="b"/>
              <a:pathLst>
                <a:path w="679450" h="299085">
                  <a:moveTo>
                    <a:pt x="26568" y="181991"/>
                  </a:moveTo>
                  <a:lnTo>
                    <a:pt x="19926" y="175310"/>
                  </a:lnTo>
                  <a:lnTo>
                    <a:pt x="6642" y="175310"/>
                  </a:lnTo>
                  <a:lnTo>
                    <a:pt x="0" y="181991"/>
                  </a:lnTo>
                  <a:lnTo>
                    <a:pt x="0" y="195338"/>
                  </a:lnTo>
                  <a:lnTo>
                    <a:pt x="6642" y="202031"/>
                  </a:lnTo>
                  <a:lnTo>
                    <a:pt x="19926" y="202031"/>
                  </a:lnTo>
                  <a:lnTo>
                    <a:pt x="26568" y="195338"/>
                  </a:lnTo>
                  <a:lnTo>
                    <a:pt x="26568" y="188658"/>
                  </a:lnTo>
                  <a:lnTo>
                    <a:pt x="26568" y="181991"/>
                  </a:lnTo>
                  <a:close/>
                </a:path>
                <a:path w="679450" h="299085">
                  <a:moveTo>
                    <a:pt x="152819" y="166954"/>
                  </a:moveTo>
                  <a:lnTo>
                    <a:pt x="149504" y="165277"/>
                  </a:lnTo>
                  <a:lnTo>
                    <a:pt x="143764" y="173532"/>
                  </a:lnTo>
                  <a:lnTo>
                    <a:pt x="138493" y="178650"/>
                  </a:lnTo>
                  <a:lnTo>
                    <a:pt x="132918" y="181254"/>
                  </a:lnTo>
                  <a:lnTo>
                    <a:pt x="126250" y="181991"/>
                  </a:lnTo>
                  <a:lnTo>
                    <a:pt x="73088" y="181991"/>
                  </a:lnTo>
                  <a:lnTo>
                    <a:pt x="111302" y="140258"/>
                  </a:lnTo>
                  <a:lnTo>
                    <a:pt x="124383" y="124548"/>
                  </a:lnTo>
                  <a:lnTo>
                    <a:pt x="133718" y="109778"/>
                  </a:lnTo>
                  <a:lnTo>
                    <a:pt x="139331" y="95631"/>
                  </a:lnTo>
                  <a:lnTo>
                    <a:pt x="141198" y="81813"/>
                  </a:lnTo>
                  <a:lnTo>
                    <a:pt x="138188" y="65684"/>
                  </a:lnTo>
                  <a:lnTo>
                    <a:pt x="129565" y="53009"/>
                  </a:lnTo>
                  <a:lnTo>
                    <a:pt x="115963" y="44704"/>
                  </a:lnTo>
                  <a:lnTo>
                    <a:pt x="98005" y="41732"/>
                  </a:lnTo>
                  <a:lnTo>
                    <a:pt x="79260" y="45021"/>
                  </a:lnTo>
                  <a:lnTo>
                    <a:pt x="65201" y="54254"/>
                  </a:lnTo>
                  <a:lnTo>
                    <a:pt x="55499" y="68503"/>
                  </a:lnTo>
                  <a:lnTo>
                    <a:pt x="49847" y="86817"/>
                  </a:lnTo>
                  <a:lnTo>
                    <a:pt x="54825" y="88493"/>
                  </a:lnTo>
                  <a:lnTo>
                    <a:pt x="61175" y="73926"/>
                  </a:lnTo>
                  <a:lnTo>
                    <a:pt x="68313" y="64693"/>
                  </a:lnTo>
                  <a:lnTo>
                    <a:pt x="77012" y="59842"/>
                  </a:lnTo>
                  <a:lnTo>
                    <a:pt x="88036" y="58432"/>
                  </a:lnTo>
                  <a:lnTo>
                    <a:pt x="101650" y="60604"/>
                  </a:lnTo>
                  <a:lnTo>
                    <a:pt x="112128" y="66992"/>
                  </a:lnTo>
                  <a:lnTo>
                    <a:pt x="118884" y="77444"/>
                  </a:lnTo>
                  <a:lnTo>
                    <a:pt x="121272" y="91821"/>
                  </a:lnTo>
                  <a:lnTo>
                    <a:pt x="119608" y="106387"/>
                  </a:lnTo>
                  <a:lnTo>
                    <a:pt x="114211" y="120624"/>
                  </a:lnTo>
                  <a:lnTo>
                    <a:pt x="104444" y="135496"/>
                  </a:lnTo>
                  <a:lnTo>
                    <a:pt x="89700" y="151930"/>
                  </a:lnTo>
                  <a:lnTo>
                    <a:pt x="49847" y="195338"/>
                  </a:lnTo>
                  <a:lnTo>
                    <a:pt x="49847" y="198691"/>
                  </a:lnTo>
                  <a:lnTo>
                    <a:pt x="139534" y="198691"/>
                  </a:lnTo>
                  <a:lnTo>
                    <a:pt x="152819" y="166954"/>
                  </a:lnTo>
                  <a:close/>
                </a:path>
                <a:path w="679450" h="299085">
                  <a:moveTo>
                    <a:pt x="267449" y="148602"/>
                  </a:moveTo>
                  <a:lnTo>
                    <a:pt x="264439" y="127381"/>
                  </a:lnTo>
                  <a:lnTo>
                    <a:pt x="255816" y="111658"/>
                  </a:lnTo>
                  <a:lnTo>
                    <a:pt x="245859" y="104495"/>
                  </a:lnTo>
                  <a:lnTo>
                    <a:pt x="245859" y="155270"/>
                  </a:lnTo>
                  <a:lnTo>
                    <a:pt x="244297" y="171399"/>
                  </a:lnTo>
                  <a:lnTo>
                    <a:pt x="239623" y="184073"/>
                  </a:lnTo>
                  <a:lnTo>
                    <a:pt x="231838" y="192366"/>
                  </a:lnTo>
                  <a:lnTo>
                    <a:pt x="220929" y="195338"/>
                  </a:lnTo>
                  <a:lnTo>
                    <a:pt x="206629" y="191135"/>
                  </a:lnTo>
                  <a:lnTo>
                    <a:pt x="196227" y="179273"/>
                  </a:lnTo>
                  <a:lnTo>
                    <a:pt x="189865" y="160832"/>
                  </a:lnTo>
                  <a:lnTo>
                    <a:pt x="187718" y="136893"/>
                  </a:lnTo>
                  <a:lnTo>
                    <a:pt x="190258" y="123571"/>
                  </a:lnTo>
                  <a:lnTo>
                    <a:pt x="196850" y="115417"/>
                  </a:lnTo>
                  <a:lnTo>
                    <a:pt x="205930" y="111328"/>
                  </a:lnTo>
                  <a:lnTo>
                    <a:pt x="215950" y="110197"/>
                  </a:lnTo>
                  <a:lnTo>
                    <a:pt x="229730" y="113017"/>
                  </a:lnTo>
                  <a:lnTo>
                    <a:pt x="239001" y="121462"/>
                  </a:lnTo>
                  <a:lnTo>
                    <a:pt x="244221" y="135547"/>
                  </a:lnTo>
                  <a:lnTo>
                    <a:pt x="245859" y="155270"/>
                  </a:lnTo>
                  <a:lnTo>
                    <a:pt x="245859" y="104495"/>
                  </a:lnTo>
                  <a:lnTo>
                    <a:pt x="242214" y="101866"/>
                  </a:lnTo>
                  <a:lnTo>
                    <a:pt x="224243" y="98501"/>
                  </a:lnTo>
                  <a:lnTo>
                    <a:pt x="217004" y="98920"/>
                  </a:lnTo>
                  <a:lnTo>
                    <a:pt x="209931" y="100584"/>
                  </a:lnTo>
                  <a:lnTo>
                    <a:pt x="202526" y="104140"/>
                  </a:lnTo>
                  <a:lnTo>
                    <a:pt x="194360" y="110197"/>
                  </a:lnTo>
                  <a:lnTo>
                    <a:pt x="202666" y="84963"/>
                  </a:lnTo>
                  <a:lnTo>
                    <a:pt x="217195" y="64897"/>
                  </a:lnTo>
                  <a:lnTo>
                    <a:pt x="237337" y="50774"/>
                  </a:lnTo>
                  <a:lnTo>
                    <a:pt x="262458" y="43395"/>
                  </a:lnTo>
                  <a:lnTo>
                    <a:pt x="262458" y="38392"/>
                  </a:lnTo>
                  <a:lnTo>
                    <a:pt x="223215" y="47777"/>
                  </a:lnTo>
                  <a:lnTo>
                    <a:pt x="181533" y="82854"/>
                  </a:lnTo>
                  <a:lnTo>
                    <a:pt x="166103" y="133553"/>
                  </a:lnTo>
                  <a:lnTo>
                    <a:pt x="166992" y="146011"/>
                  </a:lnTo>
                  <a:lnTo>
                    <a:pt x="185178" y="188633"/>
                  </a:lnTo>
                  <a:lnTo>
                    <a:pt x="219265" y="202031"/>
                  </a:lnTo>
                  <a:lnTo>
                    <a:pt x="230111" y="200825"/>
                  </a:lnTo>
                  <a:lnTo>
                    <a:pt x="261137" y="177241"/>
                  </a:lnTo>
                  <a:lnTo>
                    <a:pt x="266801" y="158559"/>
                  </a:lnTo>
                  <a:lnTo>
                    <a:pt x="267449" y="148602"/>
                  </a:lnTo>
                  <a:close/>
                </a:path>
                <a:path w="679450" h="299085">
                  <a:moveTo>
                    <a:pt x="385394" y="175310"/>
                  </a:moveTo>
                  <a:lnTo>
                    <a:pt x="383730" y="173647"/>
                  </a:lnTo>
                  <a:lnTo>
                    <a:pt x="370446" y="186994"/>
                  </a:lnTo>
                  <a:lnTo>
                    <a:pt x="367118" y="188658"/>
                  </a:lnTo>
                  <a:lnTo>
                    <a:pt x="362115" y="188658"/>
                  </a:lnTo>
                  <a:lnTo>
                    <a:pt x="362115" y="186994"/>
                  </a:lnTo>
                  <a:lnTo>
                    <a:pt x="374053" y="131356"/>
                  </a:lnTo>
                  <a:lnTo>
                    <a:pt x="382066" y="101841"/>
                  </a:lnTo>
                  <a:lnTo>
                    <a:pt x="382066" y="98501"/>
                  </a:lnTo>
                  <a:lnTo>
                    <a:pt x="383730" y="98501"/>
                  </a:lnTo>
                  <a:lnTo>
                    <a:pt x="383730" y="96837"/>
                  </a:lnTo>
                  <a:lnTo>
                    <a:pt x="382066" y="95161"/>
                  </a:lnTo>
                  <a:lnTo>
                    <a:pt x="367118" y="96837"/>
                  </a:lnTo>
                  <a:lnTo>
                    <a:pt x="367118" y="98501"/>
                  </a:lnTo>
                  <a:lnTo>
                    <a:pt x="363778" y="110197"/>
                  </a:lnTo>
                  <a:lnTo>
                    <a:pt x="362610" y="103085"/>
                  </a:lnTo>
                  <a:lnTo>
                    <a:pt x="362508" y="102501"/>
                  </a:lnTo>
                  <a:lnTo>
                    <a:pt x="362394" y="101841"/>
                  </a:lnTo>
                  <a:lnTo>
                    <a:pt x="362115" y="100164"/>
                  </a:lnTo>
                  <a:lnTo>
                    <a:pt x="360464" y="98933"/>
                  </a:lnTo>
                  <a:lnTo>
                    <a:pt x="360464" y="106845"/>
                  </a:lnTo>
                  <a:lnTo>
                    <a:pt x="360464" y="115201"/>
                  </a:lnTo>
                  <a:lnTo>
                    <a:pt x="349948" y="154876"/>
                  </a:lnTo>
                  <a:lnTo>
                    <a:pt x="320941" y="188087"/>
                  </a:lnTo>
                  <a:lnTo>
                    <a:pt x="312305" y="190334"/>
                  </a:lnTo>
                  <a:lnTo>
                    <a:pt x="303999" y="190334"/>
                  </a:lnTo>
                  <a:lnTo>
                    <a:pt x="298996" y="185318"/>
                  </a:lnTo>
                  <a:lnTo>
                    <a:pt x="298996" y="171970"/>
                  </a:lnTo>
                  <a:lnTo>
                    <a:pt x="310222" y="134162"/>
                  </a:lnTo>
                  <a:lnTo>
                    <a:pt x="339699" y="103085"/>
                  </a:lnTo>
                  <a:lnTo>
                    <a:pt x="347179" y="101841"/>
                  </a:lnTo>
                  <a:lnTo>
                    <a:pt x="355473" y="101841"/>
                  </a:lnTo>
                  <a:lnTo>
                    <a:pt x="360464" y="106845"/>
                  </a:lnTo>
                  <a:lnTo>
                    <a:pt x="360464" y="98933"/>
                  </a:lnTo>
                  <a:lnTo>
                    <a:pt x="355473" y="95161"/>
                  </a:lnTo>
                  <a:lnTo>
                    <a:pt x="345516" y="95161"/>
                  </a:lnTo>
                  <a:lnTo>
                    <a:pt x="322529" y="102501"/>
                  </a:lnTo>
                  <a:lnTo>
                    <a:pt x="301078" y="121259"/>
                  </a:lnTo>
                  <a:lnTo>
                    <a:pt x="285254" y="146596"/>
                  </a:lnTo>
                  <a:lnTo>
                    <a:pt x="279069" y="173647"/>
                  </a:lnTo>
                  <a:lnTo>
                    <a:pt x="280758" y="185318"/>
                  </a:lnTo>
                  <a:lnTo>
                    <a:pt x="280835" y="185826"/>
                  </a:lnTo>
                  <a:lnTo>
                    <a:pt x="285711" y="194716"/>
                  </a:lnTo>
                  <a:lnTo>
                    <a:pt x="293090" y="200177"/>
                  </a:lnTo>
                  <a:lnTo>
                    <a:pt x="302336" y="202031"/>
                  </a:lnTo>
                  <a:lnTo>
                    <a:pt x="314299" y="200050"/>
                  </a:lnTo>
                  <a:lnTo>
                    <a:pt x="325793" y="193675"/>
                  </a:lnTo>
                  <a:lnTo>
                    <a:pt x="329260" y="190334"/>
                  </a:lnTo>
                  <a:lnTo>
                    <a:pt x="337489" y="182397"/>
                  </a:lnTo>
                  <a:lnTo>
                    <a:pt x="350494" y="165277"/>
                  </a:lnTo>
                  <a:lnTo>
                    <a:pt x="347357" y="176263"/>
                  </a:lnTo>
                  <a:lnTo>
                    <a:pt x="345313" y="183032"/>
                  </a:lnTo>
                  <a:lnTo>
                    <a:pt x="344195" y="187591"/>
                  </a:lnTo>
                  <a:lnTo>
                    <a:pt x="343852" y="191998"/>
                  </a:lnTo>
                  <a:lnTo>
                    <a:pt x="343852" y="198691"/>
                  </a:lnTo>
                  <a:lnTo>
                    <a:pt x="347179" y="202031"/>
                  </a:lnTo>
                  <a:lnTo>
                    <a:pt x="353822" y="202031"/>
                  </a:lnTo>
                  <a:lnTo>
                    <a:pt x="360616" y="200914"/>
                  </a:lnTo>
                  <a:lnTo>
                    <a:pt x="367118" y="196811"/>
                  </a:lnTo>
                  <a:lnTo>
                    <a:pt x="374840" y="188658"/>
                  </a:lnTo>
                  <a:lnTo>
                    <a:pt x="385394" y="175310"/>
                  </a:lnTo>
                  <a:close/>
                </a:path>
                <a:path w="679450" h="299085">
                  <a:moveTo>
                    <a:pt x="456819" y="242100"/>
                  </a:moveTo>
                  <a:lnTo>
                    <a:pt x="454152" y="218173"/>
                  </a:lnTo>
                  <a:lnTo>
                    <a:pt x="446646" y="199732"/>
                  </a:lnTo>
                  <a:lnTo>
                    <a:pt x="441871" y="194830"/>
                  </a:lnTo>
                  <a:lnTo>
                    <a:pt x="441871" y="242100"/>
                  </a:lnTo>
                  <a:lnTo>
                    <a:pt x="440461" y="262940"/>
                  </a:lnTo>
                  <a:lnTo>
                    <a:pt x="440372" y="264274"/>
                  </a:lnTo>
                  <a:lnTo>
                    <a:pt x="436054" y="280492"/>
                  </a:lnTo>
                  <a:lnTo>
                    <a:pt x="429260" y="290461"/>
                  </a:lnTo>
                  <a:lnTo>
                    <a:pt x="420255" y="293865"/>
                  </a:lnTo>
                  <a:lnTo>
                    <a:pt x="410591" y="290461"/>
                  </a:lnTo>
                  <a:lnTo>
                    <a:pt x="403860" y="280492"/>
                  </a:lnTo>
                  <a:lnTo>
                    <a:pt x="399948" y="264274"/>
                  </a:lnTo>
                  <a:lnTo>
                    <a:pt x="398678" y="242100"/>
                  </a:lnTo>
                  <a:lnTo>
                    <a:pt x="399923" y="219659"/>
                  </a:lnTo>
                  <a:lnTo>
                    <a:pt x="403656" y="202857"/>
                  </a:lnTo>
                  <a:lnTo>
                    <a:pt x="409879" y="192316"/>
                  </a:lnTo>
                  <a:lnTo>
                    <a:pt x="418604" y="188658"/>
                  </a:lnTo>
                  <a:lnTo>
                    <a:pt x="428548" y="192316"/>
                  </a:lnTo>
                  <a:lnTo>
                    <a:pt x="435851" y="202857"/>
                  </a:lnTo>
                  <a:lnTo>
                    <a:pt x="440347" y="219659"/>
                  </a:lnTo>
                  <a:lnTo>
                    <a:pt x="441756" y="240423"/>
                  </a:lnTo>
                  <a:lnTo>
                    <a:pt x="441871" y="242100"/>
                  </a:lnTo>
                  <a:lnTo>
                    <a:pt x="441871" y="194830"/>
                  </a:lnTo>
                  <a:lnTo>
                    <a:pt x="435089" y="187858"/>
                  </a:lnTo>
                  <a:lnTo>
                    <a:pt x="420268" y="183654"/>
                  </a:lnTo>
                  <a:lnTo>
                    <a:pt x="402640" y="188658"/>
                  </a:lnTo>
                  <a:lnTo>
                    <a:pt x="402971" y="188658"/>
                  </a:lnTo>
                  <a:lnTo>
                    <a:pt x="391198" y="201396"/>
                  </a:lnTo>
                  <a:lnTo>
                    <a:pt x="384835" y="218173"/>
                  </a:lnTo>
                  <a:lnTo>
                    <a:pt x="384289" y="219659"/>
                  </a:lnTo>
                  <a:lnTo>
                    <a:pt x="382066" y="240423"/>
                  </a:lnTo>
                  <a:lnTo>
                    <a:pt x="384073" y="260832"/>
                  </a:lnTo>
                  <a:lnTo>
                    <a:pt x="390575" y="279666"/>
                  </a:lnTo>
                  <a:lnTo>
                    <a:pt x="402386" y="293484"/>
                  </a:lnTo>
                  <a:lnTo>
                    <a:pt x="420268" y="298869"/>
                  </a:lnTo>
                  <a:lnTo>
                    <a:pt x="437197" y="293979"/>
                  </a:lnTo>
                  <a:lnTo>
                    <a:pt x="448513" y="281127"/>
                  </a:lnTo>
                  <a:lnTo>
                    <a:pt x="454850" y="262940"/>
                  </a:lnTo>
                  <a:lnTo>
                    <a:pt x="456819" y="242100"/>
                  </a:lnTo>
                  <a:close/>
                </a:path>
                <a:path w="679450" h="299085">
                  <a:moveTo>
                    <a:pt x="476745" y="33388"/>
                  </a:moveTo>
                  <a:lnTo>
                    <a:pt x="473430" y="31724"/>
                  </a:lnTo>
                  <a:lnTo>
                    <a:pt x="465124" y="31724"/>
                  </a:lnTo>
                  <a:lnTo>
                    <a:pt x="461797" y="33388"/>
                  </a:lnTo>
                  <a:lnTo>
                    <a:pt x="455155" y="35052"/>
                  </a:lnTo>
                  <a:lnTo>
                    <a:pt x="453491" y="36728"/>
                  </a:lnTo>
                  <a:lnTo>
                    <a:pt x="446849" y="36728"/>
                  </a:lnTo>
                  <a:lnTo>
                    <a:pt x="446849" y="28384"/>
                  </a:lnTo>
                  <a:lnTo>
                    <a:pt x="448513" y="23380"/>
                  </a:lnTo>
                  <a:lnTo>
                    <a:pt x="451840" y="15011"/>
                  </a:lnTo>
                  <a:lnTo>
                    <a:pt x="451840" y="11671"/>
                  </a:lnTo>
                  <a:lnTo>
                    <a:pt x="453491" y="10007"/>
                  </a:lnTo>
                  <a:lnTo>
                    <a:pt x="453491" y="3340"/>
                  </a:lnTo>
                  <a:lnTo>
                    <a:pt x="450176" y="0"/>
                  </a:lnTo>
                  <a:lnTo>
                    <a:pt x="441871" y="0"/>
                  </a:lnTo>
                  <a:lnTo>
                    <a:pt x="438556" y="3340"/>
                  </a:lnTo>
                  <a:lnTo>
                    <a:pt x="438556" y="11671"/>
                  </a:lnTo>
                  <a:lnTo>
                    <a:pt x="440207" y="15011"/>
                  </a:lnTo>
                  <a:lnTo>
                    <a:pt x="443534" y="23380"/>
                  </a:lnTo>
                  <a:lnTo>
                    <a:pt x="443534" y="36728"/>
                  </a:lnTo>
                  <a:lnTo>
                    <a:pt x="438556" y="36728"/>
                  </a:lnTo>
                  <a:lnTo>
                    <a:pt x="435229" y="35052"/>
                  </a:lnTo>
                  <a:lnTo>
                    <a:pt x="428561" y="33388"/>
                  </a:lnTo>
                  <a:lnTo>
                    <a:pt x="425246" y="31724"/>
                  </a:lnTo>
                  <a:lnTo>
                    <a:pt x="416941" y="31724"/>
                  </a:lnTo>
                  <a:lnTo>
                    <a:pt x="413626" y="33388"/>
                  </a:lnTo>
                  <a:lnTo>
                    <a:pt x="413626" y="43395"/>
                  </a:lnTo>
                  <a:lnTo>
                    <a:pt x="416941" y="45072"/>
                  </a:lnTo>
                  <a:lnTo>
                    <a:pt x="425246" y="45072"/>
                  </a:lnTo>
                  <a:lnTo>
                    <a:pt x="435229" y="40055"/>
                  </a:lnTo>
                  <a:lnTo>
                    <a:pt x="443534" y="40055"/>
                  </a:lnTo>
                  <a:lnTo>
                    <a:pt x="443191" y="51104"/>
                  </a:lnTo>
                  <a:lnTo>
                    <a:pt x="442087" y="59474"/>
                  </a:lnTo>
                  <a:lnTo>
                    <a:pt x="440029" y="65659"/>
                  </a:lnTo>
                  <a:lnTo>
                    <a:pt x="436892" y="70116"/>
                  </a:lnTo>
                  <a:lnTo>
                    <a:pt x="440029" y="80238"/>
                  </a:lnTo>
                  <a:lnTo>
                    <a:pt x="442087" y="92240"/>
                  </a:lnTo>
                  <a:lnTo>
                    <a:pt x="443191" y="104876"/>
                  </a:lnTo>
                  <a:lnTo>
                    <a:pt x="443534" y="116878"/>
                  </a:lnTo>
                  <a:lnTo>
                    <a:pt x="443534" y="136893"/>
                  </a:lnTo>
                  <a:lnTo>
                    <a:pt x="446849" y="136893"/>
                  </a:lnTo>
                  <a:lnTo>
                    <a:pt x="446849" y="116878"/>
                  </a:lnTo>
                  <a:lnTo>
                    <a:pt x="447421" y="102755"/>
                  </a:lnTo>
                  <a:lnTo>
                    <a:pt x="448932" y="90373"/>
                  </a:lnTo>
                  <a:lnTo>
                    <a:pt x="451053" y="79540"/>
                  </a:lnTo>
                  <a:lnTo>
                    <a:pt x="453491" y="70116"/>
                  </a:lnTo>
                  <a:lnTo>
                    <a:pt x="451053" y="65417"/>
                  </a:lnTo>
                  <a:lnTo>
                    <a:pt x="448932" y="58851"/>
                  </a:lnTo>
                  <a:lnTo>
                    <a:pt x="447421" y="50393"/>
                  </a:lnTo>
                  <a:lnTo>
                    <a:pt x="446849" y="40055"/>
                  </a:lnTo>
                  <a:lnTo>
                    <a:pt x="455155" y="40055"/>
                  </a:lnTo>
                  <a:lnTo>
                    <a:pt x="465124" y="45072"/>
                  </a:lnTo>
                  <a:lnTo>
                    <a:pt x="475081" y="45072"/>
                  </a:lnTo>
                  <a:lnTo>
                    <a:pt x="476745" y="41732"/>
                  </a:lnTo>
                  <a:lnTo>
                    <a:pt x="476745" y="33388"/>
                  </a:lnTo>
                  <a:close/>
                </a:path>
                <a:path w="679450" h="299085">
                  <a:moveTo>
                    <a:pt x="598017" y="175310"/>
                  </a:moveTo>
                  <a:lnTo>
                    <a:pt x="594690" y="173647"/>
                  </a:lnTo>
                  <a:lnTo>
                    <a:pt x="581406" y="186994"/>
                  </a:lnTo>
                  <a:lnTo>
                    <a:pt x="578091" y="188658"/>
                  </a:lnTo>
                  <a:lnTo>
                    <a:pt x="573100" y="188658"/>
                  </a:lnTo>
                  <a:lnTo>
                    <a:pt x="573100" y="186994"/>
                  </a:lnTo>
                  <a:lnTo>
                    <a:pt x="585711" y="131356"/>
                  </a:lnTo>
                  <a:lnTo>
                    <a:pt x="590956" y="110197"/>
                  </a:lnTo>
                  <a:lnTo>
                    <a:pt x="593026" y="101841"/>
                  </a:lnTo>
                  <a:lnTo>
                    <a:pt x="594690" y="98501"/>
                  </a:lnTo>
                  <a:lnTo>
                    <a:pt x="594690" y="96837"/>
                  </a:lnTo>
                  <a:lnTo>
                    <a:pt x="593026" y="95161"/>
                  </a:lnTo>
                  <a:lnTo>
                    <a:pt x="579742" y="96837"/>
                  </a:lnTo>
                  <a:lnTo>
                    <a:pt x="578091" y="98501"/>
                  </a:lnTo>
                  <a:lnTo>
                    <a:pt x="576427" y="110197"/>
                  </a:lnTo>
                  <a:lnTo>
                    <a:pt x="575246" y="103085"/>
                  </a:lnTo>
                  <a:lnTo>
                    <a:pt x="575144" y="102501"/>
                  </a:lnTo>
                  <a:lnTo>
                    <a:pt x="575043" y="101841"/>
                  </a:lnTo>
                  <a:lnTo>
                    <a:pt x="574763" y="100164"/>
                  </a:lnTo>
                  <a:lnTo>
                    <a:pt x="571449" y="97675"/>
                  </a:lnTo>
                  <a:lnTo>
                    <a:pt x="571449" y="106845"/>
                  </a:lnTo>
                  <a:lnTo>
                    <a:pt x="571449" y="115201"/>
                  </a:lnTo>
                  <a:lnTo>
                    <a:pt x="561632" y="154876"/>
                  </a:lnTo>
                  <a:lnTo>
                    <a:pt x="533336" y="188087"/>
                  </a:lnTo>
                  <a:lnTo>
                    <a:pt x="524929" y="190334"/>
                  </a:lnTo>
                  <a:lnTo>
                    <a:pt x="516623" y="190334"/>
                  </a:lnTo>
                  <a:lnTo>
                    <a:pt x="509981" y="185318"/>
                  </a:lnTo>
                  <a:lnTo>
                    <a:pt x="509981" y="171970"/>
                  </a:lnTo>
                  <a:lnTo>
                    <a:pt x="521182" y="134162"/>
                  </a:lnTo>
                  <a:lnTo>
                    <a:pt x="550659" y="103085"/>
                  </a:lnTo>
                  <a:lnTo>
                    <a:pt x="558139" y="101841"/>
                  </a:lnTo>
                  <a:lnTo>
                    <a:pt x="566458" y="101841"/>
                  </a:lnTo>
                  <a:lnTo>
                    <a:pt x="571449" y="106845"/>
                  </a:lnTo>
                  <a:lnTo>
                    <a:pt x="571449" y="97675"/>
                  </a:lnTo>
                  <a:lnTo>
                    <a:pt x="568121" y="95161"/>
                  </a:lnTo>
                  <a:lnTo>
                    <a:pt x="558139" y="95161"/>
                  </a:lnTo>
                  <a:lnTo>
                    <a:pt x="534441" y="102501"/>
                  </a:lnTo>
                  <a:lnTo>
                    <a:pt x="513080" y="121259"/>
                  </a:lnTo>
                  <a:lnTo>
                    <a:pt x="497636" y="146596"/>
                  </a:lnTo>
                  <a:lnTo>
                    <a:pt x="491693" y="173647"/>
                  </a:lnTo>
                  <a:lnTo>
                    <a:pt x="493382" y="185318"/>
                  </a:lnTo>
                  <a:lnTo>
                    <a:pt x="493458" y="185826"/>
                  </a:lnTo>
                  <a:lnTo>
                    <a:pt x="498348" y="194716"/>
                  </a:lnTo>
                  <a:lnTo>
                    <a:pt x="505726" y="200177"/>
                  </a:lnTo>
                  <a:lnTo>
                    <a:pt x="514959" y="202031"/>
                  </a:lnTo>
                  <a:lnTo>
                    <a:pt x="526199" y="200050"/>
                  </a:lnTo>
                  <a:lnTo>
                    <a:pt x="561454" y="165277"/>
                  </a:lnTo>
                  <a:lnTo>
                    <a:pt x="558584" y="176263"/>
                  </a:lnTo>
                  <a:lnTo>
                    <a:pt x="557098" y="183032"/>
                  </a:lnTo>
                  <a:lnTo>
                    <a:pt x="556628" y="186994"/>
                  </a:lnTo>
                  <a:lnTo>
                    <a:pt x="556552" y="187591"/>
                  </a:lnTo>
                  <a:lnTo>
                    <a:pt x="556475" y="198691"/>
                  </a:lnTo>
                  <a:lnTo>
                    <a:pt x="558139" y="202031"/>
                  </a:lnTo>
                  <a:lnTo>
                    <a:pt x="564807" y="202031"/>
                  </a:lnTo>
                  <a:lnTo>
                    <a:pt x="571627" y="200914"/>
                  </a:lnTo>
                  <a:lnTo>
                    <a:pt x="578294" y="196811"/>
                  </a:lnTo>
                  <a:lnTo>
                    <a:pt x="586511" y="188658"/>
                  </a:lnTo>
                  <a:lnTo>
                    <a:pt x="598017" y="175310"/>
                  </a:lnTo>
                  <a:close/>
                </a:path>
                <a:path w="679450" h="299085">
                  <a:moveTo>
                    <a:pt x="679399" y="203695"/>
                  </a:moveTo>
                  <a:lnTo>
                    <a:pt x="676732" y="179781"/>
                  </a:lnTo>
                  <a:lnTo>
                    <a:pt x="669226" y="161328"/>
                  </a:lnTo>
                  <a:lnTo>
                    <a:pt x="664464" y="156438"/>
                  </a:lnTo>
                  <a:lnTo>
                    <a:pt x="664464" y="203695"/>
                  </a:lnTo>
                  <a:lnTo>
                    <a:pt x="663041" y="224548"/>
                  </a:lnTo>
                  <a:lnTo>
                    <a:pt x="662952" y="225869"/>
                  </a:lnTo>
                  <a:lnTo>
                    <a:pt x="658647" y="242100"/>
                  </a:lnTo>
                  <a:lnTo>
                    <a:pt x="651852" y="252069"/>
                  </a:lnTo>
                  <a:lnTo>
                    <a:pt x="642861" y="255460"/>
                  </a:lnTo>
                  <a:lnTo>
                    <a:pt x="633882" y="252069"/>
                  </a:lnTo>
                  <a:lnTo>
                    <a:pt x="627075" y="242100"/>
                  </a:lnTo>
                  <a:lnTo>
                    <a:pt x="622769" y="225869"/>
                  </a:lnTo>
                  <a:lnTo>
                    <a:pt x="621258" y="203695"/>
                  </a:lnTo>
                  <a:lnTo>
                    <a:pt x="622769" y="181267"/>
                  </a:lnTo>
                  <a:lnTo>
                    <a:pt x="627075" y="164465"/>
                  </a:lnTo>
                  <a:lnTo>
                    <a:pt x="633882" y="153924"/>
                  </a:lnTo>
                  <a:lnTo>
                    <a:pt x="642874" y="150266"/>
                  </a:lnTo>
                  <a:lnTo>
                    <a:pt x="652551" y="153924"/>
                  </a:lnTo>
                  <a:lnTo>
                    <a:pt x="659269" y="164465"/>
                  </a:lnTo>
                  <a:lnTo>
                    <a:pt x="663181" y="181267"/>
                  </a:lnTo>
                  <a:lnTo>
                    <a:pt x="664362" y="202031"/>
                  </a:lnTo>
                  <a:lnTo>
                    <a:pt x="664464" y="203695"/>
                  </a:lnTo>
                  <a:lnTo>
                    <a:pt x="664464" y="156438"/>
                  </a:lnTo>
                  <a:lnTo>
                    <a:pt x="657682" y="149466"/>
                  </a:lnTo>
                  <a:lnTo>
                    <a:pt x="642874" y="145262"/>
                  </a:lnTo>
                  <a:lnTo>
                    <a:pt x="626224" y="150266"/>
                  </a:lnTo>
                  <a:lnTo>
                    <a:pt x="626529" y="150266"/>
                  </a:lnTo>
                  <a:lnTo>
                    <a:pt x="615238" y="163004"/>
                  </a:lnTo>
                  <a:lnTo>
                    <a:pt x="609041" y="179781"/>
                  </a:lnTo>
                  <a:lnTo>
                    <a:pt x="608507" y="181267"/>
                  </a:lnTo>
                  <a:lnTo>
                    <a:pt x="606310" y="202031"/>
                  </a:lnTo>
                  <a:lnTo>
                    <a:pt x="608050" y="222427"/>
                  </a:lnTo>
                  <a:lnTo>
                    <a:pt x="613994" y="241274"/>
                  </a:lnTo>
                  <a:lnTo>
                    <a:pt x="625246" y="255092"/>
                  </a:lnTo>
                  <a:lnTo>
                    <a:pt x="642874" y="260464"/>
                  </a:lnTo>
                  <a:lnTo>
                    <a:pt x="659790" y="255587"/>
                  </a:lnTo>
                  <a:lnTo>
                    <a:pt x="671106" y="242722"/>
                  </a:lnTo>
                  <a:lnTo>
                    <a:pt x="677430" y="224548"/>
                  </a:lnTo>
                  <a:lnTo>
                    <a:pt x="679399" y="2036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4372534" y="4633996"/>
            <a:ext cx="130175" cy="15240"/>
          </a:xfrm>
          <a:custGeom>
            <a:avLst/>
            <a:gdLst/>
            <a:ahLst/>
            <a:cxnLst/>
            <a:rect l="l" t="t" r="r" b="b"/>
            <a:pathLst>
              <a:path w="130175" h="15239">
                <a:moveTo>
                  <a:pt x="129569" y="0"/>
                </a:moveTo>
                <a:lnTo>
                  <a:pt x="0" y="0"/>
                </a:lnTo>
                <a:lnTo>
                  <a:pt x="0" y="15037"/>
                </a:lnTo>
                <a:lnTo>
                  <a:pt x="129569" y="15037"/>
                </a:lnTo>
                <a:lnTo>
                  <a:pt x="1295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4575192" y="4502103"/>
            <a:ext cx="788035" cy="295910"/>
            <a:chOff x="4575192" y="4502103"/>
            <a:chExt cx="788035" cy="295910"/>
          </a:xfrm>
        </p:grpSpPr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75192" y="4543836"/>
              <a:ext cx="104661" cy="1603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703089" y="4502111"/>
              <a:ext cx="659765" cy="295910"/>
            </a:xfrm>
            <a:custGeom>
              <a:avLst/>
              <a:gdLst/>
              <a:ahLst/>
              <a:cxnLst/>
              <a:rect l="l" t="t" r="r" b="b"/>
              <a:pathLst>
                <a:path w="659764" h="295910">
                  <a:moveTo>
                    <a:pt x="24942" y="181991"/>
                  </a:moveTo>
                  <a:lnTo>
                    <a:pt x="19951" y="175310"/>
                  </a:lnTo>
                  <a:lnTo>
                    <a:pt x="4991" y="175310"/>
                  </a:lnTo>
                  <a:lnTo>
                    <a:pt x="0" y="181991"/>
                  </a:lnTo>
                  <a:lnTo>
                    <a:pt x="0" y="195338"/>
                  </a:lnTo>
                  <a:lnTo>
                    <a:pt x="4991" y="202031"/>
                  </a:lnTo>
                  <a:lnTo>
                    <a:pt x="19951" y="202031"/>
                  </a:lnTo>
                  <a:lnTo>
                    <a:pt x="24942" y="195338"/>
                  </a:lnTo>
                  <a:lnTo>
                    <a:pt x="24942" y="188658"/>
                  </a:lnTo>
                  <a:lnTo>
                    <a:pt x="24942" y="181991"/>
                  </a:lnTo>
                  <a:close/>
                </a:path>
                <a:path w="659764" h="295910">
                  <a:moveTo>
                    <a:pt x="151206" y="145262"/>
                  </a:moveTo>
                  <a:lnTo>
                    <a:pt x="127914" y="145262"/>
                  </a:lnTo>
                  <a:lnTo>
                    <a:pt x="127914" y="65112"/>
                  </a:lnTo>
                  <a:lnTo>
                    <a:pt x="127914" y="41732"/>
                  </a:lnTo>
                  <a:lnTo>
                    <a:pt x="116293" y="41732"/>
                  </a:lnTo>
                  <a:lnTo>
                    <a:pt x="109651" y="51371"/>
                  </a:lnTo>
                  <a:lnTo>
                    <a:pt x="109651" y="65112"/>
                  </a:lnTo>
                  <a:lnTo>
                    <a:pt x="109651" y="145262"/>
                  </a:lnTo>
                  <a:lnTo>
                    <a:pt x="53162" y="145262"/>
                  </a:lnTo>
                  <a:lnTo>
                    <a:pt x="109651" y="65112"/>
                  </a:lnTo>
                  <a:lnTo>
                    <a:pt x="109651" y="51371"/>
                  </a:lnTo>
                  <a:lnTo>
                    <a:pt x="44869" y="145262"/>
                  </a:lnTo>
                  <a:lnTo>
                    <a:pt x="44869" y="160274"/>
                  </a:lnTo>
                  <a:lnTo>
                    <a:pt x="109651" y="160274"/>
                  </a:lnTo>
                  <a:lnTo>
                    <a:pt x="109651" y="198691"/>
                  </a:lnTo>
                  <a:lnTo>
                    <a:pt x="127914" y="198691"/>
                  </a:lnTo>
                  <a:lnTo>
                    <a:pt x="127914" y="160274"/>
                  </a:lnTo>
                  <a:lnTo>
                    <a:pt x="151206" y="160274"/>
                  </a:lnTo>
                  <a:lnTo>
                    <a:pt x="151206" y="145262"/>
                  </a:lnTo>
                  <a:close/>
                </a:path>
                <a:path w="659764" h="295910">
                  <a:moveTo>
                    <a:pt x="262572" y="43395"/>
                  </a:moveTo>
                  <a:lnTo>
                    <a:pt x="176009" y="43395"/>
                  </a:lnTo>
                  <a:lnTo>
                    <a:pt x="162725" y="78460"/>
                  </a:lnTo>
                  <a:lnTo>
                    <a:pt x="166039" y="80124"/>
                  </a:lnTo>
                  <a:lnTo>
                    <a:pt x="172808" y="70929"/>
                  </a:lnTo>
                  <a:lnTo>
                    <a:pt x="178968" y="65316"/>
                  </a:lnTo>
                  <a:lnTo>
                    <a:pt x="185750" y="62534"/>
                  </a:lnTo>
                  <a:lnTo>
                    <a:pt x="194386" y="61772"/>
                  </a:lnTo>
                  <a:lnTo>
                    <a:pt x="244195" y="61772"/>
                  </a:lnTo>
                  <a:lnTo>
                    <a:pt x="197700" y="200367"/>
                  </a:lnTo>
                  <a:lnTo>
                    <a:pt x="212534" y="200367"/>
                  </a:lnTo>
                  <a:lnTo>
                    <a:pt x="262572" y="48399"/>
                  </a:lnTo>
                  <a:lnTo>
                    <a:pt x="262572" y="43395"/>
                  </a:lnTo>
                  <a:close/>
                </a:path>
                <a:path w="659764" h="295910">
                  <a:moveTo>
                    <a:pt x="385457" y="175310"/>
                  </a:moveTo>
                  <a:lnTo>
                    <a:pt x="382143" y="173647"/>
                  </a:lnTo>
                  <a:lnTo>
                    <a:pt x="368858" y="186994"/>
                  </a:lnTo>
                  <a:lnTo>
                    <a:pt x="365531" y="188658"/>
                  </a:lnTo>
                  <a:lnTo>
                    <a:pt x="360438" y="188658"/>
                  </a:lnTo>
                  <a:lnTo>
                    <a:pt x="360438" y="186994"/>
                  </a:lnTo>
                  <a:lnTo>
                    <a:pt x="373049" y="131356"/>
                  </a:lnTo>
                  <a:lnTo>
                    <a:pt x="378294" y="110197"/>
                  </a:lnTo>
                  <a:lnTo>
                    <a:pt x="380365" y="101841"/>
                  </a:lnTo>
                  <a:lnTo>
                    <a:pt x="382143" y="98501"/>
                  </a:lnTo>
                  <a:lnTo>
                    <a:pt x="382143" y="96837"/>
                  </a:lnTo>
                  <a:lnTo>
                    <a:pt x="380365" y="95161"/>
                  </a:lnTo>
                  <a:lnTo>
                    <a:pt x="367080" y="96837"/>
                  </a:lnTo>
                  <a:lnTo>
                    <a:pt x="365531" y="98501"/>
                  </a:lnTo>
                  <a:lnTo>
                    <a:pt x="363766" y="110197"/>
                  </a:lnTo>
                  <a:lnTo>
                    <a:pt x="362661" y="103085"/>
                  </a:lnTo>
                  <a:lnTo>
                    <a:pt x="362572" y="102501"/>
                  </a:lnTo>
                  <a:lnTo>
                    <a:pt x="362470" y="101841"/>
                  </a:lnTo>
                  <a:lnTo>
                    <a:pt x="362216" y="100164"/>
                  </a:lnTo>
                  <a:lnTo>
                    <a:pt x="358889" y="97663"/>
                  </a:lnTo>
                  <a:lnTo>
                    <a:pt x="358889" y="106845"/>
                  </a:lnTo>
                  <a:lnTo>
                    <a:pt x="358889" y="115201"/>
                  </a:lnTo>
                  <a:lnTo>
                    <a:pt x="349084" y="154876"/>
                  </a:lnTo>
                  <a:lnTo>
                    <a:pt x="320738" y="188087"/>
                  </a:lnTo>
                  <a:lnTo>
                    <a:pt x="312394" y="190334"/>
                  </a:lnTo>
                  <a:lnTo>
                    <a:pt x="303987" y="190334"/>
                  </a:lnTo>
                  <a:lnTo>
                    <a:pt x="297345" y="185318"/>
                  </a:lnTo>
                  <a:lnTo>
                    <a:pt x="297345" y="171970"/>
                  </a:lnTo>
                  <a:lnTo>
                    <a:pt x="308648" y="134162"/>
                  </a:lnTo>
                  <a:lnTo>
                    <a:pt x="338137" y="103085"/>
                  </a:lnTo>
                  <a:lnTo>
                    <a:pt x="345605" y="101841"/>
                  </a:lnTo>
                  <a:lnTo>
                    <a:pt x="353796" y="101841"/>
                  </a:lnTo>
                  <a:lnTo>
                    <a:pt x="358889" y="106845"/>
                  </a:lnTo>
                  <a:lnTo>
                    <a:pt x="358889" y="97663"/>
                  </a:lnTo>
                  <a:lnTo>
                    <a:pt x="355574" y="95161"/>
                  </a:lnTo>
                  <a:lnTo>
                    <a:pt x="345605" y="95161"/>
                  </a:lnTo>
                  <a:lnTo>
                    <a:pt x="321868" y="102501"/>
                  </a:lnTo>
                  <a:lnTo>
                    <a:pt x="300520" y="121259"/>
                  </a:lnTo>
                  <a:lnTo>
                    <a:pt x="285115" y="146596"/>
                  </a:lnTo>
                  <a:lnTo>
                    <a:pt x="279184" y="173647"/>
                  </a:lnTo>
                  <a:lnTo>
                    <a:pt x="280873" y="185318"/>
                  </a:lnTo>
                  <a:lnTo>
                    <a:pt x="280949" y="185826"/>
                  </a:lnTo>
                  <a:lnTo>
                    <a:pt x="285826" y="194716"/>
                  </a:lnTo>
                  <a:lnTo>
                    <a:pt x="293192" y="200177"/>
                  </a:lnTo>
                  <a:lnTo>
                    <a:pt x="302437" y="202031"/>
                  </a:lnTo>
                  <a:lnTo>
                    <a:pt x="313626" y="200050"/>
                  </a:lnTo>
                  <a:lnTo>
                    <a:pt x="348932" y="165277"/>
                  </a:lnTo>
                  <a:lnTo>
                    <a:pt x="345986" y="176263"/>
                  </a:lnTo>
                  <a:lnTo>
                    <a:pt x="344474" y="183032"/>
                  </a:lnTo>
                  <a:lnTo>
                    <a:pt x="343992" y="186994"/>
                  </a:lnTo>
                  <a:lnTo>
                    <a:pt x="343916" y="187591"/>
                  </a:lnTo>
                  <a:lnTo>
                    <a:pt x="343839" y="198691"/>
                  </a:lnTo>
                  <a:lnTo>
                    <a:pt x="345605" y="202031"/>
                  </a:lnTo>
                  <a:lnTo>
                    <a:pt x="352247" y="202031"/>
                  </a:lnTo>
                  <a:lnTo>
                    <a:pt x="359054" y="200914"/>
                  </a:lnTo>
                  <a:lnTo>
                    <a:pt x="365696" y="196811"/>
                  </a:lnTo>
                  <a:lnTo>
                    <a:pt x="373900" y="188658"/>
                  </a:lnTo>
                  <a:lnTo>
                    <a:pt x="385457" y="175310"/>
                  </a:lnTo>
                  <a:close/>
                </a:path>
                <a:path w="659764" h="295910">
                  <a:moveTo>
                    <a:pt x="441921" y="293865"/>
                  </a:moveTo>
                  <a:lnTo>
                    <a:pt x="430187" y="293865"/>
                  </a:lnTo>
                  <a:lnTo>
                    <a:pt x="426859" y="290525"/>
                  </a:lnTo>
                  <a:lnTo>
                    <a:pt x="426859" y="185318"/>
                  </a:lnTo>
                  <a:lnTo>
                    <a:pt x="425310" y="183654"/>
                  </a:lnTo>
                  <a:lnTo>
                    <a:pt x="395427" y="198691"/>
                  </a:lnTo>
                  <a:lnTo>
                    <a:pt x="395427" y="202031"/>
                  </a:lnTo>
                  <a:lnTo>
                    <a:pt x="400291" y="200367"/>
                  </a:lnTo>
                  <a:lnTo>
                    <a:pt x="403618" y="198691"/>
                  </a:lnTo>
                  <a:lnTo>
                    <a:pt x="412026" y="198691"/>
                  </a:lnTo>
                  <a:lnTo>
                    <a:pt x="412026" y="288848"/>
                  </a:lnTo>
                  <a:lnTo>
                    <a:pt x="408711" y="293865"/>
                  </a:lnTo>
                  <a:lnTo>
                    <a:pt x="396976" y="293865"/>
                  </a:lnTo>
                  <a:lnTo>
                    <a:pt x="396976" y="295529"/>
                  </a:lnTo>
                  <a:lnTo>
                    <a:pt x="441921" y="295529"/>
                  </a:lnTo>
                  <a:lnTo>
                    <a:pt x="441921" y="293865"/>
                  </a:lnTo>
                  <a:close/>
                </a:path>
                <a:path w="659764" h="295910">
                  <a:moveTo>
                    <a:pt x="476681" y="33388"/>
                  </a:moveTo>
                  <a:lnTo>
                    <a:pt x="473367" y="31724"/>
                  </a:lnTo>
                  <a:lnTo>
                    <a:pt x="465175" y="31724"/>
                  </a:lnTo>
                  <a:lnTo>
                    <a:pt x="461848" y="33388"/>
                  </a:lnTo>
                  <a:lnTo>
                    <a:pt x="455206" y="35052"/>
                  </a:lnTo>
                  <a:lnTo>
                    <a:pt x="451878" y="36728"/>
                  </a:lnTo>
                  <a:lnTo>
                    <a:pt x="446798" y="36728"/>
                  </a:lnTo>
                  <a:lnTo>
                    <a:pt x="446798" y="23380"/>
                  </a:lnTo>
                  <a:lnTo>
                    <a:pt x="450113" y="15011"/>
                  </a:lnTo>
                  <a:lnTo>
                    <a:pt x="451878" y="11671"/>
                  </a:lnTo>
                  <a:lnTo>
                    <a:pt x="451878" y="3340"/>
                  </a:lnTo>
                  <a:lnTo>
                    <a:pt x="448564" y="0"/>
                  </a:lnTo>
                  <a:lnTo>
                    <a:pt x="440143" y="0"/>
                  </a:lnTo>
                  <a:lnTo>
                    <a:pt x="436829" y="3340"/>
                  </a:lnTo>
                  <a:lnTo>
                    <a:pt x="436829" y="11671"/>
                  </a:lnTo>
                  <a:lnTo>
                    <a:pt x="438594" y="15011"/>
                  </a:lnTo>
                  <a:lnTo>
                    <a:pt x="441921" y="23380"/>
                  </a:lnTo>
                  <a:lnTo>
                    <a:pt x="443471" y="28384"/>
                  </a:lnTo>
                  <a:lnTo>
                    <a:pt x="443471" y="36728"/>
                  </a:lnTo>
                  <a:lnTo>
                    <a:pt x="436829" y="36728"/>
                  </a:lnTo>
                  <a:lnTo>
                    <a:pt x="435279" y="35052"/>
                  </a:lnTo>
                  <a:lnTo>
                    <a:pt x="426859" y="33388"/>
                  </a:lnTo>
                  <a:lnTo>
                    <a:pt x="423545" y="31724"/>
                  </a:lnTo>
                  <a:lnTo>
                    <a:pt x="415353" y="31724"/>
                  </a:lnTo>
                  <a:lnTo>
                    <a:pt x="413575" y="33388"/>
                  </a:lnTo>
                  <a:lnTo>
                    <a:pt x="413575" y="43395"/>
                  </a:lnTo>
                  <a:lnTo>
                    <a:pt x="415353" y="45072"/>
                  </a:lnTo>
                  <a:lnTo>
                    <a:pt x="423545" y="45072"/>
                  </a:lnTo>
                  <a:lnTo>
                    <a:pt x="428637" y="43395"/>
                  </a:lnTo>
                  <a:lnTo>
                    <a:pt x="435279" y="40055"/>
                  </a:lnTo>
                  <a:lnTo>
                    <a:pt x="443471" y="40055"/>
                  </a:lnTo>
                  <a:lnTo>
                    <a:pt x="442874" y="51104"/>
                  </a:lnTo>
                  <a:lnTo>
                    <a:pt x="441198" y="59474"/>
                  </a:lnTo>
                  <a:lnTo>
                    <a:pt x="438619" y="65659"/>
                  </a:lnTo>
                  <a:lnTo>
                    <a:pt x="435279" y="70116"/>
                  </a:lnTo>
                  <a:lnTo>
                    <a:pt x="438619" y="80238"/>
                  </a:lnTo>
                  <a:lnTo>
                    <a:pt x="441198" y="92240"/>
                  </a:lnTo>
                  <a:lnTo>
                    <a:pt x="442874" y="104876"/>
                  </a:lnTo>
                  <a:lnTo>
                    <a:pt x="443471" y="116878"/>
                  </a:lnTo>
                  <a:lnTo>
                    <a:pt x="443471" y="136893"/>
                  </a:lnTo>
                  <a:lnTo>
                    <a:pt x="446798" y="136893"/>
                  </a:lnTo>
                  <a:lnTo>
                    <a:pt x="446798" y="116878"/>
                  </a:lnTo>
                  <a:lnTo>
                    <a:pt x="447141" y="102755"/>
                  </a:lnTo>
                  <a:lnTo>
                    <a:pt x="448284" y="90373"/>
                  </a:lnTo>
                  <a:lnTo>
                    <a:pt x="450342" y="79540"/>
                  </a:lnTo>
                  <a:lnTo>
                    <a:pt x="453440" y="70116"/>
                  </a:lnTo>
                  <a:lnTo>
                    <a:pt x="450342" y="65417"/>
                  </a:lnTo>
                  <a:lnTo>
                    <a:pt x="448284" y="58851"/>
                  </a:lnTo>
                  <a:lnTo>
                    <a:pt x="447141" y="50393"/>
                  </a:lnTo>
                  <a:lnTo>
                    <a:pt x="446798" y="40055"/>
                  </a:lnTo>
                  <a:lnTo>
                    <a:pt x="455206" y="40055"/>
                  </a:lnTo>
                  <a:lnTo>
                    <a:pt x="465175" y="45072"/>
                  </a:lnTo>
                  <a:lnTo>
                    <a:pt x="473367" y="45072"/>
                  </a:lnTo>
                  <a:lnTo>
                    <a:pt x="476681" y="41732"/>
                  </a:lnTo>
                  <a:lnTo>
                    <a:pt x="476681" y="33388"/>
                  </a:lnTo>
                  <a:close/>
                </a:path>
                <a:path w="659764" h="295910">
                  <a:moveTo>
                    <a:pt x="596468" y="175310"/>
                  </a:moveTo>
                  <a:lnTo>
                    <a:pt x="593140" y="173647"/>
                  </a:lnTo>
                  <a:lnTo>
                    <a:pt x="588048" y="180314"/>
                  </a:lnTo>
                  <a:lnTo>
                    <a:pt x="579856" y="186994"/>
                  </a:lnTo>
                  <a:lnTo>
                    <a:pt x="578091" y="188658"/>
                  </a:lnTo>
                  <a:lnTo>
                    <a:pt x="571449" y="188658"/>
                  </a:lnTo>
                  <a:lnTo>
                    <a:pt x="571449" y="186994"/>
                  </a:lnTo>
                  <a:lnTo>
                    <a:pt x="573189" y="177215"/>
                  </a:lnTo>
                  <a:lnTo>
                    <a:pt x="584809" y="131356"/>
                  </a:lnTo>
                  <a:lnTo>
                    <a:pt x="593140" y="101841"/>
                  </a:lnTo>
                  <a:lnTo>
                    <a:pt x="593140" y="98501"/>
                  </a:lnTo>
                  <a:lnTo>
                    <a:pt x="594690" y="96837"/>
                  </a:lnTo>
                  <a:lnTo>
                    <a:pt x="593140" y="95161"/>
                  </a:lnTo>
                  <a:lnTo>
                    <a:pt x="578091" y="96837"/>
                  </a:lnTo>
                  <a:lnTo>
                    <a:pt x="578091" y="98501"/>
                  </a:lnTo>
                  <a:lnTo>
                    <a:pt x="574763" y="110197"/>
                  </a:lnTo>
                  <a:lnTo>
                    <a:pt x="573671" y="103085"/>
                  </a:lnTo>
                  <a:lnTo>
                    <a:pt x="573582" y="102501"/>
                  </a:lnTo>
                  <a:lnTo>
                    <a:pt x="573481" y="101841"/>
                  </a:lnTo>
                  <a:lnTo>
                    <a:pt x="573214" y="100164"/>
                  </a:lnTo>
                  <a:lnTo>
                    <a:pt x="571449" y="98882"/>
                  </a:lnTo>
                  <a:lnTo>
                    <a:pt x="571449" y="106845"/>
                  </a:lnTo>
                  <a:lnTo>
                    <a:pt x="571449" y="115201"/>
                  </a:lnTo>
                  <a:lnTo>
                    <a:pt x="560146" y="154876"/>
                  </a:lnTo>
                  <a:lnTo>
                    <a:pt x="531863" y="188087"/>
                  </a:lnTo>
                  <a:lnTo>
                    <a:pt x="523176" y="190334"/>
                  </a:lnTo>
                  <a:lnTo>
                    <a:pt x="514985" y="190334"/>
                  </a:lnTo>
                  <a:lnTo>
                    <a:pt x="509892" y="185318"/>
                  </a:lnTo>
                  <a:lnTo>
                    <a:pt x="509892" y="171970"/>
                  </a:lnTo>
                  <a:lnTo>
                    <a:pt x="521195" y="134162"/>
                  </a:lnTo>
                  <a:lnTo>
                    <a:pt x="550443" y="103085"/>
                  </a:lnTo>
                  <a:lnTo>
                    <a:pt x="558165" y="101841"/>
                  </a:lnTo>
                  <a:lnTo>
                    <a:pt x="566356" y="101841"/>
                  </a:lnTo>
                  <a:lnTo>
                    <a:pt x="571449" y="106845"/>
                  </a:lnTo>
                  <a:lnTo>
                    <a:pt x="571449" y="98882"/>
                  </a:lnTo>
                  <a:lnTo>
                    <a:pt x="566356" y="95161"/>
                  </a:lnTo>
                  <a:lnTo>
                    <a:pt x="556387" y="95161"/>
                  </a:lnTo>
                  <a:lnTo>
                    <a:pt x="532752" y="102501"/>
                  </a:lnTo>
                  <a:lnTo>
                    <a:pt x="511390" y="121259"/>
                  </a:lnTo>
                  <a:lnTo>
                    <a:pt x="495922" y="146596"/>
                  </a:lnTo>
                  <a:lnTo>
                    <a:pt x="489966" y="173647"/>
                  </a:lnTo>
                  <a:lnTo>
                    <a:pt x="491655" y="185318"/>
                  </a:lnTo>
                  <a:lnTo>
                    <a:pt x="491731" y="185826"/>
                  </a:lnTo>
                  <a:lnTo>
                    <a:pt x="496608" y="194716"/>
                  </a:lnTo>
                  <a:lnTo>
                    <a:pt x="503974" y="200177"/>
                  </a:lnTo>
                  <a:lnTo>
                    <a:pt x="513219" y="202031"/>
                  </a:lnTo>
                  <a:lnTo>
                    <a:pt x="525145" y="200050"/>
                  </a:lnTo>
                  <a:lnTo>
                    <a:pt x="559714" y="165277"/>
                  </a:lnTo>
                  <a:lnTo>
                    <a:pt x="556895" y="176263"/>
                  </a:lnTo>
                  <a:lnTo>
                    <a:pt x="555447" y="183032"/>
                  </a:lnTo>
                  <a:lnTo>
                    <a:pt x="554990" y="186994"/>
                  </a:lnTo>
                  <a:lnTo>
                    <a:pt x="554913" y="187591"/>
                  </a:lnTo>
                  <a:lnTo>
                    <a:pt x="554837" y="198691"/>
                  </a:lnTo>
                  <a:lnTo>
                    <a:pt x="558165" y="202031"/>
                  </a:lnTo>
                  <a:lnTo>
                    <a:pt x="564807" y="202031"/>
                  </a:lnTo>
                  <a:lnTo>
                    <a:pt x="570966" y="200914"/>
                  </a:lnTo>
                  <a:lnTo>
                    <a:pt x="577557" y="196811"/>
                  </a:lnTo>
                  <a:lnTo>
                    <a:pt x="585685" y="188658"/>
                  </a:lnTo>
                  <a:lnTo>
                    <a:pt x="596468" y="175310"/>
                  </a:lnTo>
                  <a:close/>
                </a:path>
                <a:path w="659764" h="295910">
                  <a:moveTo>
                    <a:pt x="659574" y="255460"/>
                  </a:moveTo>
                  <a:lnTo>
                    <a:pt x="647839" y="255460"/>
                  </a:lnTo>
                  <a:lnTo>
                    <a:pt x="644512" y="252107"/>
                  </a:lnTo>
                  <a:lnTo>
                    <a:pt x="644512" y="146926"/>
                  </a:lnTo>
                  <a:lnTo>
                    <a:pt x="642962" y="145262"/>
                  </a:lnTo>
                  <a:lnTo>
                    <a:pt x="613067" y="160274"/>
                  </a:lnTo>
                  <a:lnTo>
                    <a:pt x="613067" y="163614"/>
                  </a:lnTo>
                  <a:lnTo>
                    <a:pt x="617943" y="161950"/>
                  </a:lnTo>
                  <a:lnTo>
                    <a:pt x="619709" y="160274"/>
                  </a:lnTo>
                  <a:lnTo>
                    <a:pt x="627900" y="160274"/>
                  </a:lnTo>
                  <a:lnTo>
                    <a:pt x="629678" y="161950"/>
                  </a:lnTo>
                  <a:lnTo>
                    <a:pt x="629678" y="250431"/>
                  </a:lnTo>
                  <a:lnTo>
                    <a:pt x="626351" y="253796"/>
                  </a:lnTo>
                  <a:lnTo>
                    <a:pt x="614616" y="255460"/>
                  </a:lnTo>
                  <a:lnTo>
                    <a:pt x="614616" y="257136"/>
                  </a:lnTo>
                  <a:lnTo>
                    <a:pt x="659574" y="257136"/>
                  </a:lnTo>
                  <a:lnTo>
                    <a:pt x="659574" y="255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5447243" y="4633996"/>
            <a:ext cx="129539" cy="15240"/>
          </a:xfrm>
          <a:custGeom>
            <a:avLst/>
            <a:gdLst/>
            <a:ahLst/>
            <a:cxnLst/>
            <a:rect l="l" t="t" r="r" b="b"/>
            <a:pathLst>
              <a:path w="129539" h="15239">
                <a:moveTo>
                  <a:pt x="129525" y="0"/>
                </a:moveTo>
                <a:lnTo>
                  <a:pt x="0" y="0"/>
                </a:lnTo>
                <a:lnTo>
                  <a:pt x="0" y="15037"/>
                </a:lnTo>
                <a:lnTo>
                  <a:pt x="129525" y="15037"/>
                </a:lnTo>
                <a:lnTo>
                  <a:pt x="12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5669983" y="4502103"/>
            <a:ext cx="787400" cy="295910"/>
            <a:chOff x="5669983" y="4502103"/>
            <a:chExt cx="787400" cy="295910"/>
          </a:xfrm>
        </p:grpSpPr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69983" y="4543836"/>
              <a:ext cx="64652" cy="15696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776252" y="4502111"/>
              <a:ext cx="681355" cy="295910"/>
            </a:xfrm>
            <a:custGeom>
              <a:avLst/>
              <a:gdLst/>
              <a:ahLst/>
              <a:cxnLst/>
              <a:rect l="l" t="t" r="r" b="b"/>
              <a:pathLst>
                <a:path w="681354" h="295910">
                  <a:moveTo>
                    <a:pt x="26568" y="181991"/>
                  </a:moveTo>
                  <a:lnTo>
                    <a:pt x="19926" y="175310"/>
                  </a:lnTo>
                  <a:lnTo>
                    <a:pt x="6642" y="175310"/>
                  </a:lnTo>
                  <a:lnTo>
                    <a:pt x="0" y="181991"/>
                  </a:lnTo>
                  <a:lnTo>
                    <a:pt x="0" y="195338"/>
                  </a:lnTo>
                  <a:lnTo>
                    <a:pt x="6642" y="202031"/>
                  </a:lnTo>
                  <a:lnTo>
                    <a:pt x="19926" y="202031"/>
                  </a:lnTo>
                  <a:lnTo>
                    <a:pt x="26568" y="195338"/>
                  </a:lnTo>
                  <a:lnTo>
                    <a:pt x="26568" y="188658"/>
                  </a:lnTo>
                  <a:lnTo>
                    <a:pt x="26568" y="181991"/>
                  </a:lnTo>
                  <a:close/>
                </a:path>
                <a:path w="681354" h="295910">
                  <a:moveTo>
                    <a:pt x="152781" y="166954"/>
                  </a:moveTo>
                  <a:lnTo>
                    <a:pt x="149453" y="165277"/>
                  </a:lnTo>
                  <a:lnTo>
                    <a:pt x="143675" y="173532"/>
                  </a:lnTo>
                  <a:lnTo>
                    <a:pt x="138417" y="178650"/>
                  </a:lnTo>
                  <a:lnTo>
                    <a:pt x="132854" y="181254"/>
                  </a:lnTo>
                  <a:lnTo>
                    <a:pt x="126212" y="181991"/>
                  </a:lnTo>
                  <a:lnTo>
                    <a:pt x="73063" y="181991"/>
                  </a:lnTo>
                  <a:lnTo>
                    <a:pt x="111150" y="140258"/>
                  </a:lnTo>
                  <a:lnTo>
                    <a:pt x="124231" y="124548"/>
                  </a:lnTo>
                  <a:lnTo>
                    <a:pt x="133565" y="109778"/>
                  </a:lnTo>
                  <a:lnTo>
                    <a:pt x="139179" y="95631"/>
                  </a:lnTo>
                  <a:lnTo>
                    <a:pt x="141046" y="81813"/>
                  </a:lnTo>
                  <a:lnTo>
                    <a:pt x="138036" y="65684"/>
                  </a:lnTo>
                  <a:lnTo>
                    <a:pt x="129413" y="53009"/>
                  </a:lnTo>
                  <a:lnTo>
                    <a:pt x="115824" y="44704"/>
                  </a:lnTo>
                  <a:lnTo>
                    <a:pt x="97866" y="41732"/>
                  </a:lnTo>
                  <a:lnTo>
                    <a:pt x="79184" y="45021"/>
                  </a:lnTo>
                  <a:lnTo>
                    <a:pt x="65125" y="54254"/>
                  </a:lnTo>
                  <a:lnTo>
                    <a:pt x="55422" y="68503"/>
                  </a:lnTo>
                  <a:lnTo>
                    <a:pt x="49822" y="86817"/>
                  </a:lnTo>
                  <a:lnTo>
                    <a:pt x="54686" y="88493"/>
                  </a:lnTo>
                  <a:lnTo>
                    <a:pt x="61099" y="73926"/>
                  </a:lnTo>
                  <a:lnTo>
                    <a:pt x="68224" y="64693"/>
                  </a:lnTo>
                  <a:lnTo>
                    <a:pt x="76885" y="59842"/>
                  </a:lnTo>
                  <a:lnTo>
                    <a:pt x="87896" y="58432"/>
                  </a:lnTo>
                  <a:lnTo>
                    <a:pt x="101498" y="60604"/>
                  </a:lnTo>
                  <a:lnTo>
                    <a:pt x="111975" y="66992"/>
                  </a:lnTo>
                  <a:lnTo>
                    <a:pt x="118732" y="77444"/>
                  </a:lnTo>
                  <a:lnTo>
                    <a:pt x="121119" y="91821"/>
                  </a:lnTo>
                  <a:lnTo>
                    <a:pt x="119494" y="106387"/>
                  </a:lnTo>
                  <a:lnTo>
                    <a:pt x="114312" y="120624"/>
                  </a:lnTo>
                  <a:lnTo>
                    <a:pt x="105054" y="135496"/>
                  </a:lnTo>
                  <a:lnTo>
                    <a:pt x="91224" y="151930"/>
                  </a:lnTo>
                  <a:lnTo>
                    <a:pt x="49822" y="195338"/>
                  </a:lnTo>
                  <a:lnTo>
                    <a:pt x="49822" y="198691"/>
                  </a:lnTo>
                  <a:lnTo>
                    <a:pt x="139496" y="198691"/>
                  </a:lnTo>
                  <a:lnTo>
                    <a:pt x="152781" y="166954"/>
                  </a:lnTo>
                  <a:close/>
                </a:path>
                <a:path w="681354" h="295910">
                  <a:moveTo>
                    <a:pt x="267462" y="148602"/>
                  </a:moveTo>
                  <a:lnTo>
                    <a:pt x="264452" y="127381"/>
                  </a:lnTo>
                  <a:lnTo>
                    <a:pt x="255841" y="111658"/>
                  </a:lnTo>
                  <a:lnTo>
                    <a:pt x="247535" y="105676"/>
                  </a:lnTo>
                  <a:lnTo>
                    <a:pt x="247535" y="155270"/>
                  </a:lnTo>
                  <a:lnTo>
                    <a:pt x="245719" y="171399"/>
                  </a:lnTo>
                  <a:lnTo>
                    <a:pt x="240487" y="184073"/>
                  </a:lnTo>
                  <a:lnTo>
                    <a:pt x="232130" y="192366"/>
                  </a:lnTo>
                  <a:lnTo>
                    <a:pt x="220967" y="195338"/>
                  </a:lnTo>
                  <a:lnTo>
                    <a:pt x="206870" y="191135"/>
                  </a:lnTo>
                  <a:lnTo>
                    <a:pt x="197002" y="179273"/>
                  </a:lnTo>
                  <a:lnTo>
                    <a:pt x="191211" y="160832"/>
                  </a:lnTo>
                  <a:lnTo>
                    <a:pt x="189306" y="136893"/>
                  </a:lnTo>
                  <a:lnTo>
                    <a:pt x="191592" y="123571"/>
                  </a:lnTo>
                  <a:lnTo>
                    <a:pt x="197612" y="115417"/>
                  </a:lnTo>
                  <a:lnTo>
                    <a:pt x="206121" y="111328"/>
                  </a:lnTo>
                  <a:lnTo>
                    <a:pt x="215874" y="110197"/>
                  </a:lnTo>
                  <a:lnTo>
                    <a:pt x="229984" y="113017"/>
                  </a:lnTo>
                  <a:lnTo>
                    <a:pt x="239852" y="121462"/>
                  </a:lnTo>
                  <a:lnTo>
                    <a:pt x="245643" y="135547"/>
                  </a:lnTo>
                  <a:lnTo>
                    <a:pt x="247535" y="155270"/>
                  </a:lnTo>
                  <a:lnTo>
                    <a:pt x="247535" y="105676"/>
                  </a:lnTo>
                  <a:lnTo>
                    <a:pt x="242252" y="101866"/>
                  </a:lnTo>
                  <a:lnTo>
                    <a:pt x="224294" y="98501"/>
                  </a:lnTo>
                  <a:lnTo>
                    <a:pt x="217043" y="98920"/>
                  </a:lnTo>
                  <a:lnTo>
                    <a:pt x="209931" y="100584"/>
                  </a:lnTo>
                  <a:lnTo>
                    <a:pt x="202526" y="104140"/>
                  </a:lnTo>
                  <a:lnTo>
                    <a:pt x="194398" y="110197"/>
                  </a:lnTo>
                  <a:lnTo>
                    <a:pt x="202692" y="84963"/>
                  </a:lnTo>
                  <a:lnTo>
                    <a:pt x="217182" y="64897"/>
                  </a:lnTo>
                  <a:lnTo>
                    <a:pt x="237274" y="50774"/>
                  </a:lnTo>
                  <a:lnTo>
                    <a:pt x="262369" y="43395"/>
                  </a:lnTo>
                  <a:lnTo>
                    <a:pt x="262369" y="38392"/>
                  </a:lnTo>
                  <a:lnTo>
                    <a:pt x="223189" y="47777"/>
                  </a:lnTo>
                  <a:lnTo>
                    <a:pt x="181749" y="82854"/>
                  </a:lnTo>
                  <a:lnTo>
                    <a:pt x="167830" y="133553"/>
                  </a:lnTo>
                  <a:lnTo>
                    <a:pt x="168452" y="146011"/>
                  </a:lnTo>
                  <a:lnTo>
                    <a:pt x="185166" y="188633"/>
                  </a:lnTo>
                  <a:lnTo>
                    <a:pt x="219202" y="202031"/>
                  </a:lnTo>
                  <a:lnTo>
                    <a:pt x="230111" y="200825"/>
                  </a:lnTo>
                  <a:lnTo>
                    <a:pt x="240042" y="197434"/>
                  </a:lnTo>
                  <a:lnTo>
                    <a:pt x="243471" y="195338"/>
                  </a:lnTo>
                  <a:lnTo>
                    <a:pt x="248691" y="192163"/>
                  </a:lnTo>
                  <a:lnTo>
                    <a:pt x="255727" y="185318"/>
                  </a:lnTo>
                  <a:lnTo>
                    <a:pt x="261112" y="177241"/>
                  </a:lnTo>
                  <a:lnTo>
                    <a:pt x="264756" y="168211"/>
                  </a:lnTo>
                  <a:lnTo>
                    <a:pt x="266814" y="158559"/>
                  </a:lnTo>
                  <a:lnTo>
                    <a:pt x="267462" y="148602"/>
                  </a:lnTo>
                  <a:close/>
                </a:path>
                <a:path w="681354" h="295910">
                  <a:moveTo>
                    <a:pt x="385254" y="175310"/>
                  </a:moveTo>
                  <a:lnTo>
                    <a:pt x="383705" y="173647"/>
                  </a:lnTo>
                  <a:lnTo>
                    <a:pt x="370420" y="186994"/>
                  </a:lnTo>
                  <a:lnTo>
                    <a:pt x="367106" y="188658"/>
                  </a:lnTo>
                  <a:lnTo>
                    <a:pt x="362013" y="188658"/>
                  </a:lnTo>
                  <a:lnTo>
                    <a:pt x="362013" y="186994"/>
                  </a:lnTo>
                  <a:lnTo>
                    <a:pt x="363728" y="177215"/>
                  </a:lnTo>
                  <a:lnTo>
                    <a:pt x="366471" y="165277"/>
                  </a:lnTo>
                  <a:lnTo>
                    <a:pt x="368236" y="157568"/>
                  </a:lnTo>
                  <a:lnTo>
                    <a:pt x="374624" y="131356"/>
                  </a:lnTo>
                  <a:lnTo>
                    <a:pt x="379869" y="110197"/>
                  </a:lnTo>
                  <a:lnTo>
                    <a:pt x="381939" y="101841"/>
                  </a:lnTo>
                  <a:lnTo>
                    <a:pt x="383705" y="98501"/>
                  </a:lnTo>
                  <a:lnTo>
                    <a:pt x="383705" y="96837"/>
                  </a:lnTo>
                  <a:lnTo>
                    <a:pt x="381939" y="95161"/>
                  </a:lnTo>
                  <a:lnTo>
                    <a:pt x="367106" y="96837"/>
                  </a:lnTo>
                  <a:lnTo>
                    <a:pt x="367106" y="98501"/>
                  </a:lnTo>
                  <a:lnTo>
                    <a:pt x="363778" y="110197"/>
                  </a:lnTo>
                  <a:lnTo>
                    <a:pt x="362521" y="103085"/>
                  </a:lnTo>
                  <a:lnTo>
                    <a:pt x="362419" y="102501"/>
                  </a:lnTo>
                  <a:lnTo>
                    <a:pt x="362305" y="101841"/>
                  </a:lnTo>
                  <a:lnTo>
                    <a:pt x="362013" y="100164"/>
                  </a:lnTo>
                  <a:lnTo>
                    <a:pt x="360464" y="99009"/>
                  </a:lnTo>
                  <a:lnTo>
                    <a:pt x="360464" y="106845"/>
                  </a:lnTo>
                  <a:lnTo>
                    <a:pt x="360464" y="115201"/>
                  </a:lnTo>
                  <a:lnTo>
                    <a:pt x="349910" y="154876"/>
                  </a:lnTo>
                  <a:lnTo>
                    <a:pt x="320878" y="188087"/>
                  </a:lnTo>
                  <a:lnTo>
                    <a:pt x="312191" y="190334"/>
                  </a:lnTo>
                  <a:lnTo>
                    <a:pt x="303999" y="190334"/>
                  </a:lnTo>
                  <a:lnTo>
                    <a:pt x="298907" y="185318"/>
                  </a:lnTo>
                  <a:lnTo>
                    <a:pt x="298907" y="171970"/>
                  </a:lnTo>
                  <a:lnTo>
                    <a:pt x="310210" y="134162"/>
                  </a:lnTo>
                  <a:lnTo>
                    <a:pt x="339699" y="103085"/>
                  </a:lnTo>
                  <a:lnTo>
                    <a:pt x="347179" y="101841"/>
                  </a:lnTo>
                  <a:lnTo>
                    <a:pt x="355371" y="101841"/>
                  </a:lnTo>
                  <a:lnTo>
                    <a:pt x="360464" y="106845"/>
                  </a:lnTo>
                  <a:lnTo>
                    <a:pt x="360464" y="99009"/>
                  </a:lnTo>
                  <a:lnTo>
                    <a:pt x="355371" y="95161"/>
                  </a:lnTo>
                  <a:lnTo>
                    <a:pt x="345401" y="95161"/>
                  </a:lnTo>
                  <a:lnTo>
                    <a:pt x="322414" y="102501"/>
                  </a:lnTo>
                  <a:lnTo>
                    <a:pt x="300990" y="121259"/>
                  </a:lnTo>
                  <a:lnTo>
                    <a:pt x="285153" y="146596"/>
                  </a:lnTo>
                  <a:lnTo>
                    <a:pt x="278980" y="173647"/>
                  </a:lnTo>
                  <a:lnTo>
                    <a:pt x="280911" y="185318"/>
                  </a:lnTo>
                  <a:lnTo>
                    <a:pt x="281000" y="185826"/>
                  </a:lnTo>
                  <a:lnTo>
                    <a:pt x="286283" y="194716"/>
                  </a:lnTo>
                  <a:lnTo>
                    <a:pt x="293738" y="200177"/>
                  </a:lnTo>
                  <a:lnTo>
                    <a:pt x="302234" y="202031"/>
                  </a:lnTo>
                  <a:lnTo>
                    <a:pt x="314198" y="200050"/>
                  </a:lnTo>
                  <a:lnTo>
                    <a:pt x="325704" y="193675"/>
                  </a:lnTo>
                  <a:lnTo>
                    <a:pt x="329184" y="190334"/>
                  </a:lnTo>
                  <a:lnTo>
                    <a:pt x="337426" y="182397"/>
                  </a:lnTo>
                  <a:lnTo>
                    <a:pt x="350494" y="165277"/>
                  </a:lnTo>
                  <a:lnTo>
                    <a:pt x="347306" y="176263"/>
                  </a:lnTo>
                  <a:lnTo>
                    <a:pt x="343852" y="198691"/>
                  </a:lnTo>
                  <a:lnTo>
                    <a:pt x="347179" y="202031"/>
                  </a:lnTo>
                  <a:lnTo>
                    <a:pt x="353822" y="202031"/>
                  </a:lnTo>
                  <a:lnTo>
                    <a:pt x="360603" y="200914"/>
                  </a:lnTo>
                  <a:lnTo>
                    <a:pt x="367042" y="196811"/>
                  </a:lnTo>
                  <a:lnTo>
                    <a:pt x="374726" y="188658"/>
                  </a:lnTo>
                  <a:lnTo>
                    <a:pt x="385254" y="175310"/>
                  </a:lnTo>
                  <a:close/>
                </a:path>
                <a:path w="681354" h="295910">
                  <a:moveTo>
                    <a:pt x="456768" y="273812"/>
                  </a:moveTo>
                  <a:lnTo>
                    <a:pt x="455002" y="272148"/>
                  </a:lnTo>
                  <a:lnTo>
                    <a:pt x="448360" y="282155"/>
                  </a:lnTo>
                  <a:lnTo>
                    <a:pt x="445033" y="283845"/>
                  </a:lnTo>
                  <a:lnTo>
                    <a:pt x="400316" y="283845"/>
                  </a:lnTo>
                  <a:lnTo>
                    <a:pt x="436499" y="243065"/>
                  </a:lnTo>
                  <a:lnTo>
                    <a:pt x="443179" y="233121"/>
                  </a:lnTo>
                  <a:lnTo>
                    <a:pt x="447090" y="223494"/>
                  </a:lnTo>
                  <a:lnTo>
                    <a:pt x="448360" y="213715"/>
                  </a:lnTo>
                  <a:lnTo>
                    <a:pt x="446278" y="201980"/>
                  </a:lnTo>
                  <a:lnTo>
                    <a:pt x="440309" y="192430"/>
                  </a:lnTo>
                  <a:lnTo>
                    <a:pt x="430898" y="186004"/>
                  </a:lnTo>
                  <a:lnTo>
                    <a:pt x="418465" y="183654"/>
                  </a:lnTo>
                  <a:lnTo>
                    <a:pt x="405104" y="186296"/>
                  </a:lnTo>
                  <a:lnTo>
                    <a:pt x="394868" y="193471"/>
                  </a:lnTo>
                  <a:lnTo>
                    <a:pt x="387743" y="204089"/>
                  </a:lnTo>
                  <a:lnTo>
                    <a:pt x="383705" y="217043"/>
                  </a:lnTo>
                  <a:lnTo>
                    <a:pt x="387032" y="218719"/>
                  </a:lnTo>
                  <a:lnTo>
                    <a:pt x="392087" y="208292"/>
                  </a:lnTo>
                  <a:lnTo>
                    <a:pt x="397598" y="201612"/>
                  </a:lnTo>
                  <a:lnTo>
                    <a:pt x="404025" y="198069"/>
                  </a:lnTo>
                  <a:lnTo>
                    <a:pt x="411822" y="197027"/>
                  </a:lnTo>
                  <a:lnTo>
                    <a:pt x="420827" y="198564"/>
                  </a:lnTo>
                  <a:lnTo>
                    <a:pt x="427659" y="203073"/>
                  </a:lnTo>
                  <a:lnTo>
                    <a:pt x="432003" y="210400"/>
                  </a:lnTo>
                  <a:lnTo>
                    <a:pt x="433527" y="220383"/>
                  </a:lnTo>
                  <a:lnTo>
                    <a:pt x="432498" y="230454"/>
                  </a:lnTo>
                  <a:lnTo>
                    <a:pt x="429120" y="240842"/>
                  </a:lnTo>
                  <a:lnTo>
                    <a:pt x="422973" y="251853"/>
                  </a:lnTo>
                  <a:lnTo>
                    <a:pt x="413600" y="263804"/>
                  </a:lnTo>
                  <a:lnTo>
                    <a:pt x="383705" y="293865"/>
                  </a:lnTo>
                  <a:lnTo>
                    <a:pt x="383705" y="295529"/>
                  </a:lnTo>
                  <a:lnTo>
                    <a:pt x="448360" y="295529"/>
                  </a:lnTo>
                  <a:lnTo>
                    <a:pt x="456768" y="273812"/>
                  </a:lnTo>
                  <a:close/>
                </a:path>
                <a:path w="681354" h="295910">
                  <a:moveTo>
                    <a:pt x="476707" y="33388"/>
                  </a:moveTo>
                  <a:lnTo>
                    <a:pt x="474929" y="31724"/>
                  </a:lnTo>
                  <a:lnTo>
                    <a:pt x="466737" y="31724"/>
                  </a:lnTo>
                  <a:lnTo>
                    <a:pt x="463423" y="33388"/>
                  </a:lnTo>
                  <a:lnTo>
                    <a:pt x="455002" y="35052"/>
                  </a:lnTo>
                  <a:lnTo>
                    <a:pt x="453453" y="36728"/>
                  </a:lnTo>
                  <a:lnTo>
                    <a:pt x="446811" y="36728"/>
                  </a:lnTo>
                  <a:lnTo>
                    <a:pt x="446811" y="28384"/>
                  </a:lnTo>
                  <a:lnTo>
                    <a:pt x="448360" y="23380"/>
                  </a:lnTo>
                  <a:lnTo>
                    <a:pt x="451688" y="15011"/>
                  </a:lnTo>
                  <a:lnTo>
                    <a:pt x="453453" y="11671"/>
                  </a:lnTo>
                  <a:lnTo>
                    <a:pt x="453453" y="3340"/>
                  </a:lnTo>
                  <a:lnTo>
                    <a:pt x="450126" y="0"/>
                  </a:lnTo>
                  <a:lnTo>
                    <a:pt x="441718" y="0"/>
                  </a:lnTo>
                  <a:lnTo>
                    <a:pt x="438391" y="3340"/>
                  </a:lnTo>
                  <a:lnTo>
                    <a:pt x="438391" y="11671"/>
                  </a:lnTo>
                  <a:lnTo>
                    <a:pt x="440169" y="15011"/>
                  </a:lnTo>
                  <a:lnTo>
                    <a:pt x="443484" y="23380"/>
                  </a:lnTo>
                  <a:lnTo>
                    <a:pt x="443484" y="36728"/>
                  </a:lnTo>
                  <a:lnTo>
                    <a:pt x="438391" y="36728"/>
                  </a:lnTo>
                  <a:lnTo>
                    <a:pt x="435076" y="35052"/>
                  </a:lnTo>
                  <a:lnTo>
                    <a:pt x="428434" y="33388"/>
                  </a:lnTo>
                  <a:lnTo>
                    <a:pt x="425107" y="31724"/>
                  </a:lnTo>
                  <a:lnTo>
                    <a:pt x="416915" y="31724"/>
                  </a:lnTo>
                  <a:lnTo>
                    <a:pt x="413600" y="33388"/>
                  </a:lnTo>
                  <a:lnTo>
                    <a:pt x="413600" y="43395"/>
                  </a:lnTo>
                  <a:lnTo>
                    <a:pt x="416915" y="45072"/>
                  </a:lnTo>
                  <a:lnTo>
                    <a:pt x="425107" y="45072"/>
                  </a:lnTo>
                  <a:lnTo>
                    <a:pt x="435076" y="40055"/>
                  </a:lnTo>
                  <a:lnTo>
                    <a:pt x="443484" y="40055"/>
                  </a:lnTo>
                  <a:lnTo>
                    <a:pt x="443141" y="51104"/>
                  </a:lnTo>
                  <a:lnTo>
                    <a:pt x="441998" y="59474"/>
                  </a:lnTo>
                  <a:lnTo>
                    <a:pt x="439940" y="65659"/>
                  </a:lnTo>
                  <a:lnTo>
                    <a:pt x="436841" y="70116"/>
                  </a:lnTo>
                  <a:lnTo>
                    <a:pt x="439940" y="80238"/>
                  </a:lnTo>
                  <a:lnTo>
                    <a:pt x="441998" y="92240"/>
                  </a:lnTo>
                  <a:lnTo>
                    <a:pt x="443141" y="104876"/>
                  </a:lnTo>
                  <a:lnTo>
                    <a:pt x="443484" y="116878"/>
                  </a:lnTo>
                  <a:lnTo>
                    <a:pt x="443484" y="136893"/>
                  </a:lnTo>
                  <a:lnTo>
                    <a:pt x="446811" y="136893"/>
                  </a:lnTo>
                  <a:lnTo>
                    <a:pt x="446811" y="116878"/>
                  </a:lnTo>
                  <a:lnTo>
                    <a:pt x="447408" y="102755"/>
                  </a:lnTo>
                  <a:lnTo>
                    <a:pt x="449084" y="90373"/>
                  </a:lnTo>
                  <a:lnTo>
                    <a:pt x="451662" y="79540"/>
                  </a:lnTo>
                  <a:lnTo>
                    <a:pt x="455002" y="70116"/>
                  </a:lnTo>
                  <a:lnTo>
                    <a:pt x="451662" y="65417"/>
                  </a:lnTo>
                  <a:lnTo>
                    <a:pt x="449084" y="58851"/>
                  </a:lnTo>
                  <a:lnTo>
                    <a:pt x="447408" y="50393"/>
                  </a:lnTo>
                  <a:lnTo>
                    <a:pt x="446811" y="40055"/>
                  </a:lnTo>
                  <a:lnTo>
                    <a:pt x="455002" y="40055"/>
                  </a:lnTo>
                  <a:lnTo>
                    <a:pt x="464972" y="45072"/>
                  </a:lnTo>
                  <a:lnTo>
                    <a:pt x="474929" y="45072"/>
                  </a:lnTo>
                  <a:lnTo>
                    <a:pt x="476707" y="41732"/>
                  </a:lnTo>
                  <a:lnTo>
                    <a:pt x="476707" y="33388"/>
                  </a:lnTo>
                  <a:close/>
                </a:path>
                <a:path w="681354" h="295910">
                  <a:moveTo>
                    <a:pt x="598030" y="175310"/>
                  </a:moveTo>
                  <a:lnTo>
                    <a:pt x="594715" y="173647"/>
                  </a:lnTo>
                  <a:lnTo>
                    <a:pt x="581431" y="186994"/>
                  </a:lnTo>
                  <a:lnTo>
                    <a:pt x="578104" y="188658"/>
                  </a:lnTo>
                  <a:lnTo>
                    <a:pt x="573011" y="188658"/>
                  </a:lnTo>
                  <a:lnTo>
                    <a:pt x="573011" y="186994"/>
                  </a:lnTo>
                  <a:lnTo>
                    <a:pt x="574751" y="177215"/>
                  </a:lnTo>
                  <a:lnTo>
                    <a:pt x="577621" y="165277"/>
                  </a:lnTo>
                  <a:lnTo>
                    <a:pt x="579462" y="157568"/>
                  </a:lnTo>
                  <a:lnTo>
                    <a:pt x="586371" y="131356"/>
                  </a:lnTo>
                  <a:lnTo>
                    <a:pt x="592353" y="110197"/>
                  </a:lnTo>
                  <a:lnTo>
                    <a:pt x="594715" y="101841"/>
                  </a:lnTo>
                  <a:lnTo>
                    <a:pt x="594715" y="96837"/>
                  </a:lnTo>
                  <a:lnTo>
                    <a:pt x="592937" y="95161"/>
                  </a:lnTo>
                  <a:lnTo>
                    <a:pt x="579653" y="96837"/>
                  </a:lnTo>
                  <a:lnTo>
                    <a:pt x="578104" y="98501"/>
                  </a:lnTo>
                  <a:lnTo>
                    <a:pt x="576338" y="110197"/>
                  </a:lnTo>
                  <a:lnTo>
                    <a:pt x="575233" y="103085"/>
                  </a:lnTo>
                  <a:lnTo>
                    <a:pt x="575144" y="102501"/>
                  </a:lnTo>
                  <a:lnTo>
                    <a:pt x="575043" y="101841"/>
                  </a:lnTo>
                  <a:lnTo>
                    <a:pt x="574789" y="100164"/>
                  </a:lnTo>
                  <a:lnTo>
                    <a:pt x="571461" y="97663"/>
                  </a:lnTo>
                  <a:lnTo>
                    <a:pt x="571461" y="106845"/>
                  </a:lnTo>
                  <a:lnTo>
                    <a:pt x="571461" y="115201"/>
                  </a:lnTo>
                  <a:lnTo>
                    <a:pt x="561657" y="154876"/>
                  </a:lnTo>
                  <a:lnTo>
                    <a:pt x="533311" y="188087"/>
                  </a:lnTo>
                  <a:lnTo>
                    <a:pt x="524967" y="190334"/>
                  </a:lnTo>
                  <a:lnTo>
                    <a:pt x="516559" y="190334"/>
                  </a:lnTo>
                  <a:lnTo>
                    <a:pt x="511683" y="185318"/>
                  </a:lnTo>
                  <a:lnTo>
                    <a:pt x="511683" y="171970"/>
                  </a:lnTo>
                  <a:lnTo>
                    <a:pt x="521487" y="134162"/>
                  </a:lnTo>
                  <a:lnTo>
                    <a:pt x="551357" y="103085"/>
                  </a:lnTo>
                  <a:lnTo>
                    <a:pt x="559727" y="101841"/>
                  </a:lnTo>
                  <a:lnTo>
                    <a:pt x="566369" y="101841"/>
                  </a:lnTo>
                  <a:lnTo>
                    <a:pt x="571461" y="106845"/>
                  </a:lnTo>
                  <a:lnTo>
                    <a:pt x="571461" y="97663"/>
                  </a:lnTo>
                  <a:lnTo>
                    <a:pt x="568147" y="95161"/>
                  </a:lnTo>
                  <a:lnTo>
                    <a:pt x="558177" y="95161"/>
                  </a:lnTo>
                  <a:lnTo>
                    <a:pt x="534441" y="102501"/>
                  </a:lnTo>
                  <a:lnTo>
                    <a:pt x="513092" y="121259"/>
                  </a:lnTo>
                  <a:lnTo>
                    <a:pt x="497687" y="146596"/>
                  </a:lnTo>
                  <a:lnTo>
                    <a:pt x="491756" y="173647"/>
                  </a:lnTo>
                  <a:lnTo>
                    <a:pt x="493445" y="185318"/>
                  </a:lnTo>
                  <a:lnTo>
                    <a:pt x="493522" y="185826"/>
                  </a:lnTo>
                  <a:lnTo>
                    <a:pt x="498398" y="194716"/>
                  </a:lnTo>
                  <a:lnTo>
                    <a:pt x="505764" y="200177"/>
                  </a:lnTo>
                  <a:lnTo>
                    <a:pt x="515010" y="202031"/>
                  </a:lnTo>
                  <a:lnTo>
                    <a:pt x="526935" y="200050"/>
                  </a:lnTo>
                  <a:lnTo>
                    <a:pt x="561505" y="165277"/>
                  </a:lnTo>
                  <a:lnTo>
                    <a:pt x="558558" y="176263"/>
                  </a:lnTo>
                  <a:lnTo>
                    <a:pt x="557047" y="183032"/>
                  </a:lnTo>
                  <a:lnTo>
                    <a:pt x="556564" y="186994"/>
                  </a:lnTo>
                  <a:lnTo>
                    <a:pt x="556488" y="187591"/>
                  </a:lnTo>
                  <a:lnTo>
                    <a:pt x="556412" y="198691"/>
                  </a:lnTo>
                  <a:lnTo>
                    <a:pt x="559727" y="202031"/>
                  </a:lnTo>
                  <a:lnTo>
                    <a:pt x="564819" y="202031"/>
                  </a:lnTo>
                  <a:lnTo>
                    <a:pt x="571627" y="200914"/>
                  </a:lnTo>
                  <a:lnTo>
                    <a:pt x="578269" y="196811"/>
                  </a:lnTo>
                  <a:lnTo>
                    <a:pt x="586486" y="188658"/>
                  </a:lnTo>
                  <a:lnTo>
                    <a:pt x="598030" y="175310"/>
                  </a:lnTo>
                  <a:close/>
                </a:path>
                <a:path w="681354" h="295910">
                  <a:moveTo>
                    <a:pt x="681062" y="235419"/>
                  </a:moveTo>
                  <a:lnTo>
                    <a:pt x="679297" y="233756"/>
                  </a:lnTo>
                  <a:lnTo>
                    <a:pt x="672655" y="243763"/>
                  </a:lnTo>
                  <a:lnTo>
                    <a:pt x="669328" y="245427"/>
                  </a:lnTo>
                  <a:lnTo>
                    <a:pt x="624598" y="245427"/>
                  </a:lnTo>
                  <a:lnTo>
                    <a:pt x="660793" y="204660"/>
                  </a:lnTo>
                  <a:lnTo>
                    <a:pt x="667473" y="194716"/>
                  </a:lnTo>
                  <a:lnTo>
                    <a:pt x="671385" y="185089"/>
                  </a:lnTo>
                  <a:lnTo>
                    <a:pt x="672655" y="175310"/>
                  </a:lnTo>
                  <a:lnTo>
                    <a:pt x="670560" y="163576"/>
                  </a:lnTo>
                  <a:lnTo>
                    <a:pt x="664591" y="154025"/>
                  </a:lnTo>
                  <a:lnTo>
                    <a:pt x="655180" y="147612"/>
                  </a:lnTo>
                  <a:lnTo>
                    <a:pt x="642759" y="145262"/>
                  </a:lnTo>
                  <a:lnTo>
                    <a:pt x="628738" y="147891"/>
                  </a:lnTo>
                  <a:lnTo>
                    <a:pt x="618566" y="155067"/>
                  </a:lnTo>
                  <a:lnTo>
                    <a:pt x="611809" y="165684"/>
                  </a:lnTo>
                  <a:lnTo>
                    <a:pt x="607999" y="178650"/>
                  </a:lnTo>
                  <a:lnTo>
                    <a:pt x="611314" y="180314"/>
                  </a:lnTo>
                  <a:lnTo>
                    <a:pt x="616381" y="169875"/>
                  </a:lnTo>
                  <a:lnTo>
                    <a:pt x="621893" y="163195"/>
                  </a:lnTo>
                  <a:lnTo>
                    <a:pt x="628319" y="159651"/>
                  </a:lnTo>
                  <a:lnTo>
                    <a:pt x="636117" y="158610"/>
                  </a:lnTo>
                  <a:lnTo>
                    <a:pt x="645109" y="160147"/>
                  </a:lnTo>
                  <a:lnTo>
                    <a:pt x="651954" y="164655"/>
                  </a:lnTo>
                  <a:lnTo>
                    <a:pt x="656297" y="171996"/>
                  </a:lnTo>
                  <a:lnTo>
                    <a:pt x="657821" y="181991"/>
                  </a:lnTo>
                  <a:lnTo>
                    <a:pt x="656793" y="192024"/>
                  </a:lnTo>
                  <a:lnTo>
                    <a:pt x="653415" y="202222"/>
                  </a:lnTo>
                  <a:lnTo>
                    <a:pt x="647255" y="212737"/>
                  </a:lnTo>
                  <a:lnTo>
                    <a:pt x="637882" y="223723"/>
                  </a:lnTo>
                  <a:lnTo>
                    <a:pt x="607999" y="255460"/>
                  </a:lnTo>
                  <a:lnTo>
                    <a:pt x="607999" y="257136"/>
                  </a:lnTo>
                  <a:lnTo>
                    <a:pt x="672655" y="257136"/>
                  </a:lnTo>
                  <a:lnTo>
                    <a:pt x="681062" y="2354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6528617" y="4633996"/>
            <a:ext cx="130175" cy="15240"/>
          </a:xfrm>
          <a:custGeom>
            <a:avLst/>
            <a:gdLst/>
            <a:ahLst/>
            <a:cxnLst/>
            <a:rect l="l" t="t" r="r" b="b"/>
            <a:pathLst>
              <a:path w="130175" h="15239">
                <a:moveTo>
                  <a:pt x="129747" y="0"/>
                </a:moveTo>
                <a:lnTo>
                  <a:pt x="0" y="0"/>
                </a:lnTo>
                <a:lnTo>
                  <a:pt x="0" y="15037"/>
                </a:lnTo>
                <a:lnTo>
                  <a:pt x="129747" y="15037"/>
                </a:lnTo>
                <a:lnTo>
                  <a:pt x="129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6731430" y="4502103"/>
            <a:ext cx="797560" cy="299085"/>
            <a:chOff x="6731430" y="4502103"/>
            <a:chExt cx="797560" cy="299085"/>
          </a:xfrm>
        </p:grpSpPr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31430" y="4543836"/>
              <a:ext cx="104506" cy="160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857632" y="4502111"/>
              <a:ext cx="671195" cy="299085"/>
            </a:xfrm>
            <a:custGeom>
              <a:avLst/>
              <a:gdLst/>
              <a:ahLst/>
              <a:cxnLst/>
              <a:rect l="l" t="t" r="r" b="b"/>
              <a:pathLst>
                <a:path w="671195" h="299085">
                  <a:moveTo>
                    <a:pt x="26568" y="181991"/>
                  </a:moveTo>
                  <a:lnTo>
                    <a:pt x="19926" y="175310"/>
                  </a:lnTo>
                  <a:lnTo>
                    <a:pt x="6642" y="175310"/>
                  </a:lnTo>
                  <a:lnTo>
                    <a:pt x="0" y="181991"/>
                  </a:lnTo>
                  <a:lnTo>
                    <a:pt x="0" y="195338"/>
                  </a:lnTo>
                  <a:lnTo>
                    <a:pt x="6642" y="202031"/>
                  </a:lnTo>
                  <a:lnTo>
                    <a:pt x="19926" y="202031"/>
                  </a:lnTo>
                  <a:lnTo>
                    <a:pt x="26568" y="195338"/>
                  </a:lnTo>
                  <a:lnTo>
                    <a:pt x="26568" y="188658"/>
                  </a:lnTo>
                  <a:lnTo>
                    <a:pt x="26568" y="181991"/>
                  </a:lnTo>
                  <a:close/>
                </a:path>
                <a:path w="671195" h="299085">
                  <a:moveTo>
                    <a:pt x="152768" y="145262"/>
                  </a:moveTo>
                  <a:lnTo>
                    <a:pt x="127977" y="145262"/>
                  </a:lnTo>
                  <a:lnTo>
                    <a:pt x="127977" y="65112"/>
                  </a:lnTo>
                  <a:lnTo>
                    <a:pt x="127977" y="41732"/>
                  </a:lnTo>
                  <a:lnTo>
                    <a:pt x="118008" y="41732"/>
                  </a:lnTo>
                  <a:lnTo>
                    <a:pt x="109601" y="53619"/>
                  </a:lnTo>
                  <a:lnTo>
                    <a:pt x="109601" y="65112"/>
                  </a:lnTo>
                  <a:lnTo>
                    <a:pt x="109601" y="145262"/>
                  </a:lnTo>
                  <a:lnTo>
                    <a:pt x="54686" y="145262"/>
                  </a:lnTo>
                  <a:lnTo>
                    <a:pt x="109601" y="65112"/>
                  </a:lnTo>
                  <a:lnTo>
                    <a:pt x="109601" y="53619"/>
                  </a:lnTo>
                  <a:lnTo>
                    <a:pt x="44716" y="145262"/>
                  </a:lnTo>
                  <a:lnTo>
                    <a:pt x="44716" y="160274"/>
                  </a:lnTo>
                  <a:lnTo>
                    <a:pt x="109601" y="160274"/>
                  </a:lnTo>
                  <a:lnTo>
                    <a:pt x="109601" y="198691"/>
                  </a:lnTo>
                  <a:lnTo>
                    <a:pt x="127977" y="198691"/>
                  </a:lnTo>
                  <a:lnTo>
                    <a:pt x="127977" y="160274"/>
                  </a:lnTo>
                  <a:lnTo>
                    <a:pt x="152768" y="160274"/>
                  </a:lnTo>
                  <a:lnTo>
                    <a:pt x="152768" y="145262"/>
                  </a:lnTo>
                  <a:close/>
                </a:path>
                <a:path w="671195" h="299085">
                  <a:moveTo>
                    <a:pt x="262369" y="43395"/>
                  </a:moveTo>
                  <a:lnTo>
                    <a:pt x="177787" y="43395"/>
                  </a:lnTo>
                  <a:lnTo>
                    <a:pt x="164503" y="78460"/>
                  </a:lnTo>
                  <a:lnTo>
                    <a:pt x="167830" y="80124"/>
                  </a:lnTo>
                  <a:lnTo>
                    <a:pt x="174307" y="70929"/>
                  </a:lnTo>
                  <a:lnTo>
                    <a:pt x="179870" y="65316"/>
                  </a:lnTo>
                  <a:lnTo>
                    <a:pt x="186042" y="62534"/>
                  </a:lnTo>
                  <a:lnTo>
                    <a:pt x="194398" y="61772"/>
                  </a:lnTo>
                  <a:lnTo>
                    <a:pt x="244208" y="61772"/>
                  </a:lnTo>
                  <a:lnTo>
                    <a:pt x="199263" y="200367"/>
                  </a:lnTo>
                  <a:lnTo>
                    <a:pt x="214325" y="200367"/>
                  </a:lnTo>
                  <a:lnTo>
                    <a:pt x="262369" y="48399"/>
                  </a:lnTo>
                  <a:lnTo>
                    <a:pt x="262369" y="43395"/>
                  </a:lnTo>
                  <a:close/>
                </a:path>
                <a:path w="671195" h="299085">
                  <a:moveTo>
                    <a:pt x="385254" y="175310"/>
                  </a:moveTo>
                  <a:lnTo>
                    <a:pt x="383705" y="173647"/>
                  </a:lnTo>
                  <a:lnTo>
                    <a:pt x="370420" y="186994"/>
                  </a:lnTo>
                  <a:lnTo>
                    <a:pt x="367093" y="188658"/>
                  </a:lnTo>
                  <a:lnTo>
                    <a:pt x="362000" y="188658"/>
                  </a:lnTo>
                  <a:lnTo>
                    <a:pt x="362000" y="186994"/>
                  </a:lnTo>
                  <a:lnTo>
                    <a:pt x="363499" y="177215"/>
                  </a:lnTo>
                  <a:lnTo>
                    <a:pt x="366026" y="165277"/>
                  </a:lnTo>
                  <a:lnTo>
                    <a:pt x="367652" y="157568"/>
                  </a:lnTo>
                  <a:lnTo>
                    <a:pt x="373964" y="131356"/>
                  </a:lnTo>
                  <a:lnTo>
                    <a:pt x="379666" y="110197"/>
                  </a:lnTo>
                  <a:lnTo>
                    <a:pt x="381927" y="101841"/>
                  </a:lnTo>
                  <a:lnTo>
                    <a:pt x="381927" y="98501"/>
                  </a:lnTo>
                  <a:lnTo>
                    <a:pt x="383705" y="98501"/>
                  </a:lnTo>
                  <a:lnTo>
                    <a:pt x="383705" y="96837"/>
                  </a:lnTo>
                  <a:lnTo>
                    <a:pt x="381927" y="95161"/>
                  </a:lnTo>
                  <a:lnTo>
                    <a:pt x="367093" y="96837"/>
                  </a:lnTo>
                  <a:lnTo>
                    <a:pt x="367093" y="98501"/>
                  </a:lnTo>
                  <a:lnTo>
                    <a:pt x="363778" y="110197"/>
                  </a:lnTo>
                  <a:lnTo>
                    <a:pt x="362521" y="103085"/>
                  </a:lnTo>
                  <a:lnTo>
                    <a:pt x="362419" y="102501"/>
                  </a:lnTo>
                  <a:lnTo>
                    <a:pt x="362292" y="101841"/>
                  </a:lnTo>
                  <a:lnTo>
                    <a:pt x="362000" y="100164"/>
                  </a:lnTo>
                  <a:lnTo>
                    <a:pt x="360451" y="99009"/>
                  </a:lnTo>
                  <a:lnTo>
                    <a:pt x="360451" y="106845"/>
                  </a:lnTo>
                  <a:lnTo>
                    <a:pt x="360451" y="115201"/>
                  </a:lnTo>
                  <a:lnTo>
                    <a:pt x="349897" y="154876"/>
                  </a:lnTo>
                  <a:lnTo>
                    <a:pt x="320878" y="188087"/>
                  </a:lnTo>
                  <a:lnTo>
                    <a:pt x="312191" y="190334"/>
                  </a:lnTo>
                  <a:lnTo>
                    <a:pt x="303999" y="190334"/>
                  </a:lnTo>
                  <a:lnTo>
                    <a:pt x="298907" y="185318"/>
                  </a:lnTo>
                  <a:lnTo>
                    <a:pt x="298907" y="171970"/>
                  </a:lnTo>
                  <a:lnTo>
                    <a:pt x="310210" y="134162"/>
                  </a:lnTo>
                  <a:lnTo>
                    <a:pt x="339699" y="103085"/>
                  </a:lnTo>
                  <a:lnTo>
                    <a:pt x="347167" y="101841"/>
                  </a:lnTo>
                  <a:lnTo>
                    <a:pt x="355358" y="101841"/>
                  </a:lnTo>
                  <a:lnTo>
                    <a:pt x="360451" y="106845"/>
                  </a:lnTo>
                  <a:lnTo>
                    <a:pt x="360451" y="99009"/>
                  </a:lnTo>
                  <a:lnTo>
                    <a:pt x="355358" y="95161"/>
                  </a:lnTo>
                  <a:lnTo>
                    <a:pt x="345401" y="95161"/>
                  </a:lnTo>
                  <a:lnTo>
                    <a:pt x="322414" y="102501"/>
                  </a:lnTo>
                  <a:lnTo>
                    <a:pt x="300977" y="121259"/>
                  </a:lnTo>
                  <a:lnTo>
                    <a:pt x="285153" y="146596"/>
                  </a:lnTo>
                  <a:lnTo>
                    <a:pt x="278980" y="173647"/>
                  </a:lnTo>
                  <a:lnTo>
                    <a:pt x="280670" y="185318"/>
                  </a:lnTo>
                  <a:lnTo>
                    <a:pt x="280733" y="185826"/>
                  </a:lnTo>
                  <a:lnTo>
                    <a:pt x="285623" y="194716"/>
                  </a:lnTo>
                  <a:lnTo>
                    <a:pt x="292989" y="200177"/>
                  </a:lnTo>
                  <a:lnTo>
                    <a:pt x="302221" y="202031"/>
                  </a:lnTo>
                  <a:lnTo>
                    <a:pt x="314185" y="200050"/>
                  </a:lnTo>
                  <a:lnTo>
                    <a:pt x="325691" y="193675"/>
                  </a:lnTo>
                  <a:lnTo>
                    <a:pt x="329171" y="190334"/>
                  </a:lnTo>
                  <a:lnTo>
                    <a:pt x="337413" y="182397"/>
                  </a:lnTo>
                  <a:lnTo>
                    <a:pt x="350494" y="165277"/>
                  </a:lnTo>
                  <a:lnTo>
                    <a:pt x="347306" y="176263"/>
                  </a:lnTo>
                  <a:lnTo>
                    <a:pt x="345262" y="183032"/>
                  </a:lnTo>
                  <a:lnTo>
                    <a:pt x="344170" y="187591"/>
                  </a:lnTo>
                  <a:lnTo>
                    <a:pt x="344093" y="188658"/>
                  </a:lnTo>
                  <a:lnTo>
                    <a:pt x="343966" y="190334"/>
                  </a:lnTo>
                  <a:lnTo>
                    <a:pt x="343852" y="198691"/>
                  </a:lnTo>
                  <a:lnTo>
                    <a:pt x="347167" y="202031"/>
                  </a:lnTo>
                  <a:lnTo>
                    <a:pt x="353809" y="202031"/>
                  </a:lnTo>
                  <a:lnTo>
                    <a:pt x="360591" y="200914"/>
                  </a:lnTo>
                  <a:lnTo>
                    <a:pt x="367042" y="196811"/>
                  </a:lnTo>
                  <a:lnTo>
                    <a:pt x="374726" y="188658"/>
                  </a:lnTo>
                  <a:lnTo>
                    <a:pt x="385254" y="175310"/>
                  </a:lnTo>
                  <a:close/>
                </a:path>
                <a:path w="671195" h="299085">
                  <a:moveTo>
                    <a:pt x="450126" y="252107"/>
                  </a:moveTo>
                  <a:lnTo>
                    <a:pt x="446798" y="243763"/>
                  </a:lnTo>
                  <a:lnTo>
                    <a:pt x="438607" y="235419"/>
                  </a:lnTo>
                  <a:lnTo>
                    <a:pt x="428650" y="230416"/>
                  </a:lnTo>
                  <a:lnTo>
                    <a:pt x="435825" y="225107"/>
                  </a:lnTo>
                  <a:lnTo>
                    <a:pt x="440385" y="219341"/>
                  </a:lnTo>
                  <a:lnTo>
                    <a:pt x="442785" y="213271"/>
                  </a:lnTo>
                  <a:lnTo>
                    <a:pt x="443484" y="207035"/>
                  </a:lnTo>
                  <a:lnTo>
                    <a:pt x="441693" y="197739"/>
                  </a:lnTo>
                  <a:lnTo>
                    <a:pt x="436651" y="190334"/>
                  </a:lnTo>
                  <a:lnTo>
                    <a:pt x="428815" y="185432"/>
                  </a:lnTo>
                  <a:lnTo>
                    <a:pt x="418680" y="183654"/>
                  </a:lnTo>
                  <a:lnTo>
                    <a:pt x="407200" y="185737"/>
                  </a:lnTo>
                  <a:lnTo>
                    <a:pt x="397878" y="191579"/>
                  </a:lnTo>
                  <a:lnTo>
                    <a:pt x="391033" y="200558"/>
                  </a:lnTo>
                  <a:lnTo>
                    <a:pt x="387019" y="212039"/>
                  </a:lnTo>
                  <a:lnTo>
                    <a:pt x="388569" y="212039"/>
                  </a:lnTo>
                  <a:lnTo>
                    <a:pt x="393979" y="204241"/>
                  </a:lnTo>
                  <a:lnTo>
                    <a:pt x="399923" y="198475"/>
                  </a:lnTo>
                  <a:lnTo>
                    <a:pt x="406450" y="194894"/>
                  </a:lnTo>
                  <a:lnTo>
                    <a:pt x="413588" y="193662"/>
                  </a:lnTo>
                  <a:lnTo>
                    <a:pt x="420662" y="194894"/>
                  </a:lnTo>
                  <a:lnTo>
                    <a:pt x="426516" y="198475"/>
                  </a:lnTo>
                  <a:lnTo>
                    <a:pt x="430504" y="204241"/>
                  </a:lnTo>
                  <a:lnTo>
                    <a:pt x="431965" y="212039"/>
                  </a:lnTo>
                  <a:lnTo>
                    <a:pt x="430834" y="218948"/>
                  </a:lnTo>
                  <a:lnTo>
                    <a:pt x="403631" y="238760"/>
                  </a:lnTo>
                  <a:lnTo>
                    <a:pt x="403631" y="242100"/>
                  </a:lnTo>
                  <a:lnTo>
                    <a:pt x="416915" y="242100"/>
                  </a:lnTo>
                  <a:lnTo>
                    <a:pt x="420230" y="243763"/>
                  </a:lnTo>
                  <a:lnTo>
                    <a:pt x="428053" y="247180"/>
                  </a:lnTo>
                  <a:lnTo>
                    <a:pt x="433819" y="252323"/>
                  </a:lnTo>
                  <a:lnTo>
                    <a:pt x="437388" y="259029"/>
                  </a:lnTo>
                  <a:lnTo>
                    <a:pt x="438607" y="267144"/>
                  </a:lnTo>
                  <a:lnTo>
                    <a:pt x="436867" y="277393"/>
                  </a:lnTo>
                  <a:lnTo>
                    <a:pt x="432168" y="285292"/>
                  </a:lnTo>
                  <a:lnTo>
                    <a:pt x="425259" y="290385"/>
                  </a:lnTo>
                  <a:lnTo>
                    <a:pt x="416915" y="292188"/>
                  </a:lnTo>
                  <a:lnTo>
                    <a:pt x="408724" y="292188"/>
                  </a:lnTo>
                  <a:lnTo>
                    <a:pt x="402082" y="287185"/>
                  </a:lnTo>
                  <a:lnTo>
                    <a:pt x="396989" y="283845"/>
                  </a:lnTo>
                  <a:lnTo>
                    <a:pt x="388569" y="283845"/>
                  </a:lnTo>
                  <a:lnTo>
                    <a:pt x="385254" y="285521"/>
                  </a:lnTo>
                  <a:lnTo>
                    <a:pt x="385254" y="295529"/>
                  </a:lnTo>
                  <a:lnTo>
                    <a:pt x="391896" y="298869"/>
                  </a:lnTo>
                  <a:lnTo>
                    <a:pt x="403631" y="298869"/>
                  </a:lnTo>
                  <a:lnTo>
                    <a:pt x="441934" y="283845"/>
                  </a:lnTo>
                  <a:lnTo>
                    <a:pt x="450126" y="268808"/>
                  </a:lnTo>
                  <a:lnTo>
                    <a:pt x="450126" y="252107"/>
                  </a:lnTo>
                  <a:close/>
                </a:path>
                <a:path w="671195" h="299085">
                  <a:moveTo>
                    <a:pt x="476694" y="33388"/>
                  </a:moveTo>
                  <a:lnTo>
                    <a:pt x="475145" y="31724"/>
                  </a:lnTo>
                  <a:lnTo>
                    <a:pt x="466737" y="31724"/>
                  </a:lnTo>
                  <a:lnTo>
                    <a:pt x="463410" y="33388"/>
                  </a:lnTo>
                  <a:lnTo>
                    <a:pt x="455218" y="35052"/>
                  </a:lnTo>
                  <a:lnTo>
                    <a:pt x="453453" y="36728"/>
                  </a:lnTo>
                  <a:lnTo>
                    <a:pt x="446798" y="36728"/>
                  </a:lnTo>
                  <a:lnTo>
                    <a:pt x="446798" y="28384"/>
                  </a:lnTo>
                  <a:lnTo>
                    <a:pt x="451891" y="15011"/>
                  </a:lnTo>
                  <a:lnTo>
                    <a:pt x="453453" y="11671"/>
                  </a:lnTo>
                  <a:lnTo>
                    <a:pt x="453453" y="3340"/>
                  </a:lnTo>
                  <a:lnTo>
                    <a:pt x="450126" y="0"/>
                  </a:lnTo>
                  <a:lnTo>
                    <a:pt x="441934" y="0"/>
                  </a:lnTo>
                  <a:lnTo>
                    <a:pt x="438607" y="3340"/>
                  </a:lnTo>
                  <a:lnTo>
                    <a:pt x="438607" y="11671"/>
                  </a:lnTo>
                  <a:lnTo>
                    <a:pt x="440156" y="15011"/>
                  </a:lnTo>
                  <a:lnTo>
                    <a:pt x="443484" y="23380"/>
                  </a:lnTo>
                  <a:lnTo>
                    <a:pt x="443484" y="36728"/>
                  </a:lnTo>
                  <a:lnTo>
                    <a:pt x="438607" y="36728"/>
                  </a:lnTo>
                  <a:lnTo>
                    <a:pt x="435292" y="35052"/>
                  </a:lnTo>
                  <a:lnTo>
                    <a:pt x="428650" y="33388"/>
                  </a:lnTo>
                  <a:lnTo>
                    <a:pt x="425323" y="31724"/>
                  </a:lnTo>
                  <a:lnTo>
                    <a:pt x="416915" y="31724"/>
                  </a:lnTo>
                  <a:lnTo>
                    <a:pt x="413588" y="33388"/>
                  </a:lnTo>
                  <a:lnTo>
                    <a:pt x="413588" y="43395"/>
                  </a:lnTo>
                  <a:lnTo>
                    <a:pt x="416915" y="45072"/>
                  </a:lnTo>
                  <a:lnTo>
                    <a:pt x="425323" y="45072"/>
                  </a:lnTo>
                  <a:lnTo>
                    <a:pt x="435292" y="40055"/>
                  </a:lnTo>
                  <a:lnTo>
                    <a:pt x="443484" y="40055"/>
                  </a:lnTo>
                  <a:lnTo>
                    <a:pt x="443166" y="51104"/>
                  </a:lnTo>
                  <a:lnTo>
                    <a:pt x="442074" y="59474"/>
                  </a:lnTo>
                  <a:lnTo>
                    <a:pt x="440029" y="65659"/>
                  </a:lnTo>
                  <a:lnTo>
                    <a:pt x="436841" y="70116"/>
                  </a:lnTo>
                  <a:lnTo>
                    <a:pt x="440029" y="80238"/>
                  </a:lnTo>
                  <a:lnTo>
                    <a:pt x="442074" y="92240"/>
                  </a:lnTo>
                  <a:lnTo>
                    <a:pt x="443166" y="104876"/>
                  </a:lnTo>
                  <a:lnTo>
                    <a:pt x="443484" y="116878"/>
                  </a:lnTo>
                  <a:lnTo>
                    <a:pt x="443484" y="136893"/>
                  </a:lnTo>
                  <a:lnTo>
                    <a:pt x="446798" y="136893"/>
                  </a:lnTo>
                  <a:lnTo>
                    <a:pt x="446798" y="116878"/>
                  </a:lnTo>
                  <a:lnTo>
                    <a:pt x="447370" y="102755"/>
                  </a:lnTo>
                  <a:lnTo>
                    <a:pt x="448881" y="90373"/>
                  </a:lnTo>
                  <a:lnTo>
                    <a:pt x="451002" y="79540"/>
                  </a:lnTo>
                  <a:lnTo>
                    <a:pt x="453453" y="70116"/>
                  </a:lnTo>
                  <a:lnTo>
                    <a:pt x="451002" y="65417"/>
                  </a:lnTo>
                  <a:lnTo>
                    <a:pt x="448881" y="58851"/>
                  </a:lnTo>
                  <a:lnTo>
                    <a:pt x="447370" y="50393"/>
                  </a:lnTo>
                  <a:lnTo>
                    <a:pt x="446798" y="40055"/>
                  </a:lnTo>
                  <a:lnTo>
                    <a:pt x="455218" y="40055"/>
                  </a:lnTo>
                  <a:lnTo>
                    <a:pt x="465188" y="45072"/>
                  </a:lnTo>
                  <a:lnTo>
                    <a:pt x="475145" y="45072"/>
                  </a:lnTo>
                  <a:lnTo>
                    <a:pt x="476694" y="41732"/>
                  </a:lnTo>
                  <a:lnTo>
                    <a:pt x="476694" y="33388"/>
                  </a:lnTo>
                  <a:close/>
                </a:path>
                <a:path w="671195" h="299085">
                  <a:moveTo>
                    <a:pt x="598030" y="175310"/>
                  </a:moveTo>
                  <a:lnTo>
                    <a:pt x="594702" y="173647"/>
                  </a:lnTo>
                  <a:lnTo>
                    <a:pt x="581418" y="186994"/>
                  </a:lnTo>
                  <a:lnTo>
                    <a:pt x="578104" y="188658"/>
                  </a:lnTo>
                  <a:lnTo>
                    <a:pt x="573011" y="188658"/>
                  </a:lnTo>
                  <a:lnTo>
                    <a:pt x="573011" y="186994"/>
                  </a:lnTo>
                  <a:lnTo>
                    <a:pt x="574725" y="177215"/>
                  </a:lnTo>
                  <a:lnTo>
                    <a:pt x="577469" y="165277"/>
                  </a:lnTo>
                  <a:lnTo>
                    <a:pt x="579234" y="157568"/>
                  </a:lnTo>
                  <a:lnTo>
                    <a:pt x="585622" y="131356"/>
                  </a:lnTo>
                  <a:lnTo>
                    <a:pt x="590867" y="110197"/>
                  </a:lnTo>
                  <a:lnTo>
                    <a:pt x="592937" y="101841"/>
                  </a:lnTo>
                  <a:lnTo>
                    <a:pt x="594702" y="98501"/>
                  </a:lnTo>
                  <a:lnTo>
                    <a:pt x="594702" y="96837"/>
                  </a:lnTo>
                  <a:lnTo>
                    <a:pt x="592937" y="95161"/>
                  </a:lnTo>
                  <a:lnTo>
                    <a:pt x="579653" y="96837"/>
                  </a:lnTo>
                  <a:lnTo>
                    <a:pt x="578104" y="98501"/>
                  </a:lnTo>
                  <a:lnTo>
                    <a:pt x="576326" y="110197"/>
                  </a:lnTo>
                  <a:lnTo>
                    <a:pt x="575233" y="103085"/>
                  </a:lnTo>
                  <a:lnTo>
                    <a:pt x="575144" y="102501"/>
                  </a:lnTo>
                  <a:lnTo>
                    <a:pt x="575043" y="101841"/>
                  </a:lnTo>
                  <a:lnTo>
                    <a:pt x="574776" y="100164"/>
                  </a:lnTo>
                  <a:lnTo>
                    <a:pt x="571461" y="97675"/>
                  </a:lnTo>
                  <a:lnTo>
                    <a:pt x="571461" y="106845"/>
                  </a:lnTo>
                  <a:lnTo>
                    <a:pt x="571461" y="115201"/>
                  </a:lnTo>
                  <a:lnTo>
                    <a:pt x="561657" y="154876"/>
                  </a:lnTo>
                  <a:lnTo>
                    <a:pt x="533311" y="188087"/>
                  </a:lnTo>
                  <a:lnTo>
                    <a:pt x="524967" y="190334"/>
                  </a:lnTo>
                  <a:lnTo>
                    <a:pt x="516547" y="190334"/>
                  </a:lnTo>
                  <a:lnTo>
                    <a:pt x="509905" y="185318"/>
                  </a:lnTo>
                  <a:lnTo>
                    <a:pt x="509905" y="171970"/>
                  </a:lnTo>
                  <a:lnTo>
                    <a:pt x="521208" y="134162"/>
                  </a:lnTo>
                  <a:lnTo>
                    <a:pt x="551357" y="103085"/>
                  </a:lnTo>
                  <a:lnTo>
                    <a:pt x="559727" y="101841"/>
                  </a:lnTo>
                  <a:lnTo>
                    <a:pt x="566369" y="101841"/>
                  </a:lnTo>
                  <a:lnTo>
                    <a:pt x="571461" y="106845"/>
                  </a:lnTo>
                  <a:lnTo>
                    <a:pt x="571461" y="97675"/>
                  </a:lnTo>
                  <a:lnTo>
                    <a:pt x="568134" y="95161"/>
                  </a:lnTo>
                  <a:lnTo>
                    <a:pt x="558177" y="95161"/>
                  </a:lnTo>
                  <a:lnTo>
                    <a:pt x="534441" y="102501"/>
                  </a:lnTo>
                  <a:lnTo>
                    <a:pt x="513092" y="121259"/>
                  </a:lnTo>
                  <a:lnTo>
                    <a:pt x="497674" y="146596"/>
                  </a:lnTo>
                  <a:lnTo>
                    <a:pt x="491756" y="173647"/>
                  </a:lnTo>
                  <a:lnTo>
                    <a:pt x="493445" y="185318"/>
                  </a:lnTo>
                  <a:lnTo>
                    <a:pt x="493522" y="185826"/>
                  </a:lnTo>
                  <a:lnTo>
                    <a:pt x="498398" y="194716"/>
                  </a:lnTo>
                  <a:lnTo>
                    <a:pt x="505764" y="200177"/>
                  </a:lnTo>
                  <a:lnTo>
                    <a:pt x="514997" y="202031"/>
                  </a:lnTo>
                  <a:lnTo>
                    <a:pt x="526935" y="200050"/>
                  </a:lnTo>
                  <a:lnTo>
                    <a:pt x="561492" y="165277"/>
                  </a:lnTo>
                  <a:lnTo>
                    <a:pt x="558546" y="176263"/>
                  </a:lnTo>
                  <a:lnTo>
                    <a:pt x="557034" y="183032"/>
                  </a:lnTo>
                  <a:lnTo>
                    <a:pt x="556552" y="186994"/>
                  </a:lnTo>
                  <a:lnTo>
                    <a:pt x="556488" y="187591"/>
                  </a:lnTo>
                  <a:lnTo>
                    <a:pt x="556399" y="198691"/>
                  </a:lnTo>
                  <a:lnTo>
                    <a:pt x="559727" y="202031"/>
                  </a:lnTo>
                  <a:lnTo>
                    <a:pt x="564819" y="202031"/>
                  </a:lnTo>
                  <a:lnTo>
                    <a:pt x="571627" y="200914"/>
                  </a:lnTo>
                  <a:lnTo>
                    <a:pt x="578269" y="196811"/>
                  </a:lnTo>
                  <a:lnTo>
                    <a:pt x="586473" y="188658"/>
                  </a:lnTo>
                  <a:lnTo>
                    <a:pt x="598030" y="175310"/>
                  </a:lnTo>
                  <a:close/>
                </a:path>
                <a:path w="671195" h="299085">
                  <a:moveTo>
                    <a:pt x="671093" y="213715"/>
                  </a:moveTo>
                  <a:lnTo>
                    <a:pt x="669328" y="205371"/>
                  </a:lnTo>
                  <a:lnTo>
                    <a:pt x="661136" y="197027"/>
                  </a:lnTo>
                  <a:lnTo>
                    <a:pt x="651167" y="191998"/>
                  </a:lnTo>
                  <a:lnTo>
                    <a:pt x="657694" y="186702"/>
                  </a:lnTo>
                  <a:lnTo>
                    <a:pt x="662317" y="180949"/>
                  </a:lnTo>
                  <a:lnTo>
                    <a:pt x="665086" y="174866"/>
                  </a:lnTo>
                  <a:lnTo>
                    <a:pt x="666000" y="168643"/>
                  </a:lnTo>
                  <a:lnTo>
                    <a:pt x="664184" y="159346"/>
                  </a:lnTo>
                  <a:lnTo>
                    <a:pt x="658939" y="151942"/>
                  </a:lnTo>
                  <a:lnTo>
                    <a:pt x="650595" y="147027"/>
                  </a:lnTo>
                  <a:lnTo>
                    <a:pt x="639432" y="145262"/>
                  </a:lnTo>
                  <a:lnTo>
                    <a:pt x="628205" y="147320"/>
                  </a:lnTo>
                  <a:lnTo>
                    <a:pt x="619315" y="152984"/>
                  </a:lnTo>
                  <a:lnTo>
                    <a:pt x="612622" y="161455"/>
                  </a:lnTo>
                  <a:lnTo>
                    <a:pt x="607987" y="171970"/>
                  </a:lnTo>
                  <a:lnTo>
                    <a:pt x="611314" y="173647"/>
                  </a:lnTo>
                  <a:lnTo>
                    <a:pt x="616343" y="165836"/>
                  </a:lnTo>
                  <a:lnTo>
                    <a:pt x="621690" y="160070"/>
                  </a:lnTo>
                  <a:lnTo>
                    <a:pt x="627659" y="156502"/>
                  </a:lnTo>
                  <a:lnTo>
                    <a:pt x="634555" y="155270"/>
                  </a:lnTo>
                  <a:lnTo>
                    <a:pt x="646074" y="155270"/>
                  </a:lnTo>
                  <a:lnTo>
                    <a:pt x="652716" y="161950"/>
                  </a:lnTo>
                  <a:lnTo>
                    <a:pt x="652716" y="171970"/>
                  </a:lnTo>
                  <a:lnTo>
                    <a:pt x="626148" y="200367"/>
                  </a:lnTo>
                  <a:lnTo>
                    <a:pt x="626148" y="203695"/>
                  </a:lnTo>
                  <a:lnTo>
                    <a:pt x="639432" y="203695"/>
                  </a:lnTo>
                  <a:lnTo>
                    <a:pt x="650303" y="208788"/>
                  </a:lnTo>
                  <a:lnTo>
                    <a:pt x="655459" y="213918"/>
                  </a:lnTo>
                  <a:lnTo>
                    <a:pt x="658418" y="220624"/>
                  </a:lnTo>
                  <a:lnTo>
                    <a:pt x="659358" y="228752"/>
                  </a:lnTo>
                  <a:lnTo>
                    <a:pt x="657618" y="238290"/>
                  </a:lnTo>
                  <a:lnTo>
                    <a:pt x="652945" y="246278"/>
                  </a:lnTo>
                  <a:lnTo>
                    <a:pt x="646099" y="251764"/>
                  </a:lnTo>
                  <a:lnTo>
                    <a:pt x="637882" y="253796"/>
                  </a:lnTo>
                  <a:lnTo>
                    <a:pt x="629475" y="253796"/>
                  </a:lnTo>
                  <a:lnTo>
                    <a:pt x="624598" y="248767"/>
                  </a:lnTo>
                  <a:lnTo>
                    <a:pt x="619506" y="245427"/>
                  </a:lnTo>
                  <a:lnTo>
                    <a:pt x="609536" y="245427"/>
                  </a:lnTo>
                  <a:lnTo>
                    <a:pt x="607987" y="247103"/>
                  </a:lnTo>
                  <a:lnTo>
                    <a:pt x="607987" y="257136"/>
                  </a:lnTo>
                  <a:lnTo>
                    <a:pt x="612863" y="260464"/>
                  </a:lnTo>
                  <a:lnTo>
                    <a:pt x="626148" y="260464"/>
                  </a:lnTo>
                  <a:lnTo>
                    <a:pt x="664451" y="245427"/>
                  </a:lnTo>
                  <a:lnTo>
                    <a:pt x="671093" y="230416"/>
                  </a:lnTo>
                  <a:lnTo>
                    <a:pt x="671093" y="2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3126674" y="5106532"/>
            <a:ext cx="1385570" cy="299085"/>
            <a:chOff x="3126674" y="5106532"/>
            <a:chExt cx="1385570" cy="299085"/>
          </a:xfrm>
        </p:grpSpPr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26674" y="5178317"/>
              <a:ext cx="136234" cy="13692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92799" y="5148264"/>
              <a:ext cx="106321" cy="1603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20709" y="5106532"/>
              <a:ext cx="1091359" cy="298866"/>
            </a:xfrm>
            <a:prstGeom prst="rect">
              <a:avLst/>
            </a:prstGeom>
          </p:spPr>
        </p:pic>
      </p:grpSp>
      <p:pic>
        <p:nvPicPr>
          <p:cNvPr id="59" name="object 5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578513" y="5178318"/>
            <a:ext cx="136234" cy="136920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4784514" y="5106532"/>
            <a:ext cx="1210945" cy="299085"/>
            <a:chOff x="4784514" y="5106532"/>
            <a:chExt cx="1210945" cy="299085"/>
          </a:xfrm>
        </p:grpSpPr>
        <p:pic>
          <p:nvPicPr>
            <p:cNvPr id="61" name="object 6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84514" y="5148264"/>
              <a:ext cx="104550" cy="16030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12313" y="5106532"/>
              <a:ext cx="1083144" cy="298866"/>
            </a:xfrm>
            <a:prstGeom prst="rect">
              <a:avLst/>
            </a:prstGeom>
          </p:spPr>
        </p:pic>
      </p:grpSp>
      <p:pic>
        <p:nvPicPr>
          <p:cNvPr id="63" name="object 6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061881" y="5178318"/>
            <a:ext cx="136168" cy="136920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6268015" y="5106532"/>
            <a:ext cx="1219200" cy="299085"/>
            <a:chOff x="6268015" y="5106532"/>
            <a:chExt cx="1219200" cy="299085"/>
          </a:xfrm>
        </p:grpSpPr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268015" y="5148264"/>
              <a:ext cx="104506" cy="16030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95770" y="5106532"/>
              <a:ext cx="1091336" cy="298866"/>
            </a:xfrm>
            <a:prstGeom prst="rect">
              <a:avLst/>
            </a:prstGeom>
          </p:spPr>
        </p:pic>
      </p:grpSp>
      <p:pic>
        <p:nvPicPr>
          <p:cNvPr id="67" name="object 6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555302" y="5178318"/>
            <a:ext cx="136168" cy="136920"/>
          </a:xfrm>
          <a:prstGeom prst="rect">
            <a:avLst/>
          </a:prstGeom>
        </p:spPr>
      </p:pic>
      <p:grpSp>
        <p:nvGrpSpPr>
          <p:cNvPr id="68" name="object 68"/>
          <p:cNvGrpSpPr/>
          <p:nvPr/>
        </p:nvGrpSpPr>
        <p:grpSpPr>
          <a:xfrm>
            <a:off x="7761214" y="5106532"/>
            <a:ext cx="1214755" cy="299085"/>
            <a:chOff x="7761214" y="5106532"/>
            <a:chExt cx="1214755" cy="299085"/>
          </a:xfrm>
        </p:grpSpPr>
        <p:pic>
          <p:nvPicPr>
            <p:cNvPr id="69" name="object 6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761214" y="5148264"/>
              <a:ext cx="104727" cy="16030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887419" y="5106532"/>
              <a:ext cx="1088237" cy="298866"/>
            </a:xfrm>
            <a:prstGeom prst="rect">
              <a:avLst/>
            </a:prstGeom>
          </p:spPr>
        </p:pic>
      </p:grpSp>
      <p:pic>
        <p:nvPicPr>
          <p:cNvPr id="71" name="object 71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9042079" y="5178318"/>
            <a:ext cx="136168" cy="136920"/>
          </a:xfrm>
          <a:prstGeom prst="rect">
            <a:avLst/>
          </a:prstGeom>
        </p:spPr>
      </p:pic>
      <p:sp>
        <p:nvSpPr>
          <p:cNvPr id="72" name="object 72"/>
          <p:cNvSpPr/>
          <p:nvPr/>
        </p:nvSpPr>
        <p:spPr>
          <a:xfrm>
            <a:off x="9267919" y="5231751"/>
            <a:ext cx="165100" cy="30480"/>
          </a:xfrm>
          <a:custGeom>
            <a:avLst/>
            <a:gdLst/>
            <a:ahLst/>
            <a:cxnLst/>
            <a:rect l="l" t="t" r="r" b="b"/>
            <a:pathLst>
              <a:path w="165100" h="30479">
                <a:moveTo>
                  <a:pt x="157866" y="0"/>
                </a:moveTo>
                <a:lnTo>
                  <a:pt x="142810" y="0"/>
                </a:lnTo>
                <a:lnTo>
                  <a:pt x="134618" y="6673"/>
                </a:lnTo>
                <a:lnTo>
                  <a:pt x="134618" y="23379"/>
                </a:lnTo>
                <a:lnTo>
                  <a:pt x="141260" y="30053"/>
                </a:lnTo>
                <a:lnTo>
                  <a:pt x="159416" y="30053"/>
                </a:lnTo>
                <a:lnTo>
                  <a:pt x="164508" y="23379"/>
                </a:lnTo>
                <a:lnTo>
                  <a:pt x="164508" y="6673"/>
                </a:lnTo>
                <a:lnTo>
                  <a:pt x="157866" y="0"/>
                </a:lnTo>
                <a:close/>
              </a:path>
              <a:path w="165100" h="30479">
                <a:moveTo>
                  <a:pt x="89671" y="0"/>
                </a:moveTo>
                <a:lnTo>
                  <a:pt x="74837" y="0"/>
                </a:lnTo>
                <a:lnTo>
                  <a:pt x="68194" y="6673"/>
                </a:lnTo>
                <a:lnTo>
                  <a:pt x="68194" y="23379"/>
                </a:lnTo>
                <a:lnTo>
                  <a:pt x="73065" y="30053"/>
                </a:lnTo>
                <a:lnTo>
                  <a:pt x="91442" y="30053"/>
                </a:lnTo>
                <a:lnTo>
                  <a:pt x="96313" y="23379"/>
                </a:lnTo>
                <a:lnTo>
                  <a:pt x="96313" y="6673"/>
                </a:lnTo>
                <a:lnTo>
                  <a:pt x="89671" y="0"/>
                </a:lnTo>
                <a:close/>
              </a:path>
              <a:path w="165100" h="30479">
                <a:moveTo>
                  <a:pt x="21698" y="0"/>
                </a:moveTo>
                <a:lnTo>
                  <a:pt x="8413" y="0"/>
                </a:lnTo>
                <a:lnTo>
                  <a:pt x="0" y="6673"/>
                </a:lnTo>
                <a:lnTo>
                  <a:pt x="0" y="23379"/>
                </a:lnTo>
                <a:lnTo>
                  <a:pt x="6642" y="30053"/>
                </a:lnTo>
                <a:lnTo>
                  <a:pt x="23248" y="30053"/>
                </a:lnTo>
                <a:lnTo>
                  <a:pt x="29890" y="23379"/>
                </a:lnTo>
                <a:lnTo>
                  <a:pt x="29890" y="6673"/>
                </a:lnTo>
                <a:lnTo>
                  <a:pt x="216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3" name="object 73"/>
          <p:cNvGrpSpPr/>
          <p:nvPr/>
        </p:nvGrpSpPr>
        <p:grpSpPr>
          <a:xfrm>
            <a:off x="3143302" y="5710960"/>
            <a:ext cx="1362710" cy="299085"/>
            <a:chOff x="3143302" y="5710960"/>
            <a:chExt cx="1362710" cy="299085"/>
          </a:xfrm>
        </p:grpSpPr>
        <p:pic>
          <p:nvPicPr>
            <p:cNvPr id="74" name="object 7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143302" y="5782746"/>
              <a:ext cx="136212" cy="13691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311066" y="5752692"/>
              <a:ext cx="104661" cy="16029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437314" y="5710960"/>
              <a:ext cx="1068110" cy="298866"/>
            </a:xfrm>
            <a:prstGeom prst="rect">
              <a:avLst/>
            </a:prstGeom>
          </p:spPr>
        </p:pic>
      </p:grpSp>
      <p:pic>
        <p:nvPicPr>
          <p:cNvPr id="77" name="object 7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586839" y="5782746"/>
            <a:ext cx="136212" cy="136917"/>
          </a:xfrm>
          <a:prstGeom prst="rect">
            <a:avLst/>
          </a:prstGeom>
        </p:spPr>
      </p:pic>
      <p:sp>
        <p:nvSpPr>
          <p:cNvPr id="78" name="object 78"/>
          <p:cNvSpPr/>
          <p:nvPr/>
        </p:nvSpPr>
        <p:spPr>
          <a:xfrm>
            <a:off x="4811084" y="5836179"/>
            <a:ext cx="166370" cy="30480"/>
          </a:xfrm>
          <a:custGeom>
            <a:avLst/>
            <a:gdLst/>
            <a:ahLst/>
            <a:cxnLst/>
            <a:rect l="l" t="t" r="r" b="b"/>
            <a:pathLst>
              <a:path w="166370" h="30479">
                <a:moveTo>
                  <a:pt x="157910" y="0"/>
                </a:moveTo>
                <a:lnTo>
                  <a:pt x="142854" y="0"/>
                </a:lnTo>
                <a:lnTo>
                  <a:pt x="136212" y="6673"/>
                </a:lnTo>
                <a:lnTo>
                  <a:pt x="136212" y="23379"/>
                </a:lnTo>
                <a:lnTo>
                  <a:pt x="141304" y="30053"/>
                </a:lnTo>
                <a:lnTo>
                  <a:pt x="159460" y="30053"/>
                </a:lnTo>
                <a:lnTo>
                  <a:pt x="166102" y="23379"/>
                </a:lnTo>
                <a:lnTo>
                  <a:pt x="166102" y="6673"/>
                </a:lnTo>
                <a:lnTo>
                  <a:pt x="157910" y="0"/>
                </a:lnTo>
                <a:close/>
              </a:path>
              <a:path w="166370" h="30479">
                <a:moveTo>
                  <a:pt x="89715" y="0"/>
                </a:moveTo>
                <a:lnTo>
                  <a:pt x="74659" y="0"/>
                </a:lnTo>
                <a:lnTo>
                  <a:pt x="68017" y="6673"/>
                </a:lnTo>
                <a:lnTo>
                  <a:pt x="68017" y="23379"/>
                </a:lnTo>
                <a:lnTo>
                  <a:pt x="74659" y="30053"/>
                </a:lnTo>
                <a:lnTo>
                  <a:pt x="91265" y="30053"/>
                </a:lnTo>
                <a:lnTo>
                  <a:pt x="97908" y="23379"/>
                </a:lnTo>
                <a:lnTo>
                  <a:pt x="97908" y="6673"/>
                </a:lnTo>
                <a:lnTo>
                  <a:pt x="89715" y="0"/>
                </a:lnTo>
                <a:close/>
              </a:path>
              <a:path w="166370" h="30479">
                <a:moveTo>
                  <a:pt x="23248" y="0"/>
                </a:moveTo>
                <a:lnTo>
                  <a:pt x="8302" y="0"/>
                </a:lnTo>
                <a:lnTo>
                  <a:pt x="0" y="6673"/>
                </a:lnTo>
                <a:lnTo>
                  <a:pt x="0" y="23379"/>
                </a:lnTo>
                <a:lnTo>
                  <a:pt x="6642" y="30053"/>
                </a:lnTo>
                <a:lnTo>
                  <a:pt x="24908" y="30053"/>
                </a:lnTo>
                <a:lnTo>
                  <a:pt x="29890" y="23379"/>
                </a:lnTo>
                <a:lnTo>
                  <a:pt x="29890" y="6673"/>
                </a:lnTo>
                <a:lnTo>
                  <a:pt x="23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066413" y="6239967"/>
            <a:ext cx="2613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Calibri"/>
                <a:cs typeface="Calibri"/>
              </a:rPr>
              <a:t>How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this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be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mapped?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0" name="object 8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9244266" y="2269597"/>
            <a:ext cx="319687" cy="231299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9631997" y="2269597"/>
            <a:ext cx="308121" cy="231299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0008161" y="2269597"/>
            <a:ext cx="254209" cy="231299"/>
          </a:xfrm>
          <a:prstGeom prst="rect">
            <a:avLst/>
          </a:prstGeom>
        </p:spPr>
      </p:pic>
      <p:sp>
        <p:nvSpPr>
          <p:cNvPr id="83" name="object 83"/>
          <p:cNvSpPr/>
          <p:nvPr/>
        </p:nvSpPr>
        <p:spPr>
          <a:xfrm>
            <a:off x="10352240" y="2281288"/>
            <a:ext cx="159385" cy="73025"/>
          </a:xfrm>
          <a:custGeom>
            <a:avLst/>
            <a:gdLst/>
            <a:ahLst/>
            <a:cxnLst/>
            <a:rect l="l" t="t" r="r" b="b"/>
            <a:pathLst>
              <a:path w="159384" h="73025">
                <a:moveTo>
                  <a:pt x="159181" y="54584"/>
                </a:moveTo>
                <a:lnTo>
                  <a:pt x="0" y="54584"/>
                </a:lnTo>
                <a:lnTo>
                  <a:pt x="0" y="72771"/>
                </a:lnTo>
                <a:lnTo>
                  <a:pt x="159181" y="72771"/>
                </a:lnTo>
                <a:lnTo>
                  <a:pt x="159181" y="54584"/>
                </a:lnTo>
                <a:close/>
              </a:path>
              <a:path w="159384" h="73025">
                <a:moveTo>
                  <a:pt x="159181" y="0"/>
                </a:moveTo>
                <a:lnTo>
                  <a:pt x="0" y="0"/>
                </a:lnTo>
                <a:lnTo>
                  <a:pt x="0" y="18199"/>
                </a:lnTo>
                <a:lnTo>
                  <a:pt x="159181" y="18199"/>
                </a:lnTo>
                <a:lnTo>
                  <a:pt x="159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4" name="object 84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0592324" y="2208522"/>
            <a:ext cx="269608" cy="249491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0942859" y="2208522"/>
            <a:ext cx="225842" cy="249491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1226532" y="2208522"/>
            <a:ext cx="192650" cy="2494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Try</a:t>
            </a:r>
            <a:r>
              <a:rPr spc="15" dirty="0"/>
              <a:t> </a:t>
            </a:r>
            <a:r>
              <a:rPr spc="135" dirty="0"/>
              <a:t>mapping</a:t>
            </a:r>
            <a:r>
              <a:rPr spc="10" dirty="0"/>
              <a:t> </a:t>
            </a:r>
            <a:r>
              <a:rPr spc="135" dirty="0"/>
              <a:t>a</a:t>
            </a:r>
            <a:r>
              <a:rPr spc="45" dirty="0"/>
              <a:t> </a:t>
            </a:r>
            <a:r>
              <a:rPr spc="145" dirty="0"/>
              <a:t>one-</a:t>
            </a:r>
            <a:r>
              <a:rPr spc="110" dirty="0"/>
              <a:t>body</a:t>
            </a:r>
            <a:r>
              <a:rPr spc="20" dirty="0"/>
              <a:t> </a:t>
            </a:r>
            <a:r>
              <a:rPr spc="70" dirty="0"/>
              <a:t>term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1198" y="1396824"/>
            <a:ext cx="224458" cy="29033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05896" y="1514157"/>
            <a:ext cx="149225" cy="67945"/>
          </a:xfrm>
          <a:custGeom>
            <a:avLst/>
            <a:gdLst/>
            <a:ahLst/>
            <a:cxnLst/>
            <a:rect l="l" t="t" r="r" b="b"/>
            <a:pathLst>
              <a:path w="149225" h="67944">
                <a:moveTo>
                  <a:pt x="148666" y="51155"/>
                </a:moveTo>
                <a:lnTo>
                  <a:pt x="0" y="51155"/>
                </a:lnTo>
                <a:lnTo>
                  <a:pt x="0" y="67703"/>
                </a:lnTo>
                <a:lnTo>
                  <a:pt x="148666" y="67703"/>
                </a:lnTo>
                <a:lnTo>
                  <a:pt x="148666" y="51155"/>
                </a:lnTo>
                <a:close/>
              </a:path>
              <a:path w="149225" h="67944">
                <a:moveTo>
                  <a:pt x="148666" y="0"/>
                </a:moveTo>
                <a:lnTo>
                  <a:pt x="0" y="0"/>
                </a:lnTo>
                <a:lnTo>
                  <a:pt x="0" y="16573"/>
                </a:lnTo>
                <a:lnTo>
                  <a:pt x="148666" y="16573"/>
                </a:lnTo>
                <a:lnTo>
                  <a:pt x="148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2265" y="1396824"/>
            <a:ext cx="221466" cy="29033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046967" y="1514157"/>
            <a:ext cx="147320" cy="67945"/>
          </a:xfrm>
          <a:custGeom>
            <a:avLst/>
            <a:gdLst/>
            <a:ahLst/>
            <a:cxnLst/>
            <a:rect l="l" t="t" r="r" b="b"/>
            <a:pathLst>
              <a:path w="147320" h="67944">
                <a:moveTo>
                  <a:pt x="147154" y="51155"/>
                </a:moveTo>
                <a:lnTo>
                  <a:pt x="0" y="51155"/>
                </a:lnTo>
                <a:lnTo>
                  <a:pt x="0" y="67703"/>
                </a:lnTo>
                <a:lnTo>
                  <a:pt x="147154" y="67703"/>
                </a:lnTo>
                <a:lnTo>
                  <a:pt x="147154" y="51155"/>
                </a:lnTo>
                <a:close/>
              </a:path>
              <a:path w="147320" h="67944">
                <a:moveTo>
                  <a:pt x="147154" y="0"/>
                </a:moveTo>
                <a:lnTo>
                  <a:pt x="0" y="0"/>
                </a:lnTo>
                <a:lnTo>
                  <a:pt x="0" y="16573"/>
                </a:lnTo>
                <a:lnTo>
                  <a:pt x="147154" y="16573"/>
                </a:lnTo>
                <a:lnTo>
                  <a:pt x="147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3329" y="1396824"/>
            <a:ext cx="217011" cy="2903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43896" y="1050235"/>
            <a:ext cx="475744" cy="17870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401483" y="1061110"/>
            <a:ext cx="154940" cy="70485"/>
          </a:xfrm>
          <a:custGeom>
            <a:avLst/>
            <a:gdLst/>
            <a:ahLst/>
            <a:cxnLst/>
            <a:rect l="l" t="t" r="r" b="b"/>
            <a:pathLst>
              <a:path w="154940" h="70484">
                <a:moveTo>
                  <a:pt x="154457" y="52844"/>
                </a:moveTo>
                <a:lnTo>
                  <a:pt x="0" y="52844"/>
                </a:lnTo>
                <a:lnTo>
                  <a:pt x="0" y="69938"/>
                </a:lnTo>
                <a:lnTo>
                  <a:pt x="154457" y="69938"/>
                </a:lnTo>
                <a:lnTo>
                  <a:pt x="154457" y="52844"/>
                </a:lnTo>
                <a:close/>
              </a:path>
              <a:path w="154940" h="70484">
                <a:moveTo>
                  <a:pt x="154457" y="0"/>
                </a:moveTo>
                <a:lnTo>
                  <a:pt x="0" y="0"/>
                </a:lnTo>
                <a:lnTo>
                  <a:pt x="0" y="17106"/>
                </a:lnTo>
                <a:lnTo>
                  <a:pt x="154457" y="17106"/>
                </a:lnTo>
                <a:lnTo>
                  <a:pt x="154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57902" y="1087519"/>
            <a:ext cx="147320" cy="17145"/>
          </a:xfrm>
          <a:custGeom>
            <a:avLst/>
            <a:gdLst/>
            <a:ahLst/>
            <a:cxnLst/>
            <a:rect l="l" t="t" r="r" b="b"/>
            <a:pathLst>
              <a:path w="147320" h="17144">
                <a:moveTo>
                  <a:pt x="146737" y="0"/>
                </a:moveTo>
                <a:lnTo>
                  <a:pt x="0" y="0"/>
                </a:lnTo>
                <a:lnTo>
                  <a:pt x="0" y="17104"/>
                </a:lnTo>
                <a:lnTo>
                  <a:pt x="146737" y="17104"/>
                </a:lnTo>
                <a:lnTo>
                  <a:pt x="1467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86493" y="1050235"/>
            <a:ext cx="475733" cy="17870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444090" y="1061110"/>
            <a:ext cx="154940" cy="70485"/>
          </a:xfrm>
          <a:custGeom>
            <a:avLst/>
            <a:gdLst/>
            <a:ahLst/>
            <a:cxnLst/>
            <a:rect l="l" t="t" r="r" b="b"/>
            <a:pathLst>
              <a:path w="154940" h="70484">
                <a:moveTo>
                  <a:pt x="154457" y="52844"/>
                </a:moveTo>
                <a:lnTo>
                  <a:pt x="0" y="52844"/>
                </a:lnTo>
                <a:lnTo>
                  <a:pt x="0" y="69938"/>
                </a:lnTo>
                <a:lnTo>
                  <a:pt x="154457" y="69938"/>
                </a:lnTo>
                <a:lnTo>
                  <a:pt x="154457" y="52844"/>
                </a:lnTo>
                <a:close/>
              </a:path>
              <a:path w="154940" h="70484">
                <a:moveTo>
                  <a:pt x="154457" y="0"/>
                </a:moveTo>
                <a:lnTo>
                  <a:pt x="0" y="0"/>
                </a:lnTo>
                <a:lnTo>
                  <a:pt x="0" y="17106"/>
                </a:lnTo>
                <a:lnTo>
                  <a:pt x="154457" y="17106"/>
                </a:lnTo>
                <a:lnTo>
                  <a:pt x="154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97400" y="989636"/>
            <a:ext cx="293495" cy="23930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52177" y="1522285"/>
            <a:ext cx="471155" cy="18057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7405726" y="1533194"/>
            <a:ext cx="155575" cy="71755"/>
          </a:xfrm>
          <a:custGeom>
            <a:avLst/>
            <a:gdLst/>
            <a:ahLst/>
            <a:cxnLst/>
            <a:rect l="l" t="t" r="r" b="b"/>
            <a:pathLst>
              <a:path w="155575" h="71755">
                <a:moveTo>
                  <a:pt x="155498" y="52933"/>
                </a:moveTo>
                <a:lnTo>
                  <a:pt x="0" y="52933"/>
                </a:lnTo>
                <a:lnTo>
                  <a:pt x="0" y="71602"/>
                </a:lnTo>
                <a:lnTo>
                  <a:pt x="155498" y="71602"/>
                </a:lnTo>
                <a:lnTo>
                  <a:pt x="155498" y="52933"/>
                </a:lnTo>
                <a:close/>
              </a:path>
              <a:path w="155575" h="71755">
                <a:moveTo>
                  <a:pt x="155498" y="0"/>
                </a:moveTo>
                <a:lnTo>
                  <a:pt x="0" y="0"/>
                </a:lnTo>
                <a:lnTo>
                  <a:pt x="0" y="18669"/>
                </a:lnTo>
                <a:lnTo>
                  <a:pt x="155498" y="18669"/>
                </a:lnTo>
                <a:lnTo>
                  <a:pt x="155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63855" y="1559652"/>
            <a:ext cx="146685" cy="19050"/>
          </a:xfrm>
          <a:custGeom>
            <a:avLst/>
            <a:gdLst/>
            <a:ahLst/>
            <a:cxnLst/>
            <a:rect l="l" t="t" r="r" b="b"/>
            <a:pathLst>
              <a:path w="146684" h="19050">
                <a:moveTo>
                  <a:pt x="146168" y="0"/>
                </a:moveTo>
                <a:lnTo>
                  <a:pt x="0" y="0"/>
                </a:lnTo>
                <a:lnTo>
                  <a:pt x="0" y="18673"/>
                </a:lnTo>
                <a:lnTo>
                  <a:pt x="146168" y="18673"/>
                </a:lnTo>
                <a:lnTo>
                  <a:pt x="1461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93999" y="1522285"/>
            <a:ext cx="469593" cy="18057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8445982" y="1533194"/>
            <a:ext cx="155575" cy="71755"/>
          </a:xfrm>
          <a:custGeom>
            <a:avLst/>
            <a:gdLst/>
            <a:ahLst/>
            <a:cxnLst/>
            <a:rect l="l" t="t" r="r" b="b"/>
            <a:pathLst>
              <a:path w="155575" h="71755">
                <a:moveTo>
                  <a:pt x="155498" y="52933"/>
                </a:moveTo>
                <a:lnTo>
                  <a:pt x="0" y="52933"/>
                </a:lnTo>
                <a:lnTo>
                  <a:pt x="0" y="71602"/>
                </a:lnTo>
                <a:lnTo>
                  <a:pt x="155498" y="71602"/>
                </a:lnTo>
                <a:lnTo>
                  <a:pt x="155498" y="52933"/>
                </a:lnTo>
                <a:close/>
              </a:path>
              <a:path w="155575" h="71755">
                <a:moveTo>
                  <a:pt x="155498" y="0"/>
                </a:moveTo>
                <a:lnTo>
                  <a:pt x="0" y="0"/>
                </a:lnTo>
                <a:lnTo>
                  <a:pt x="0" y="18669"/>
                </a:lnTo>
                <a:lnTo>
                  <a:pt x="155498" y="18669"/>
                </a:lnTo>
                <a:lnTo>
                  <a:pt x="155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01006" y="1463137"/>
            <a:ext cx="304813" cy="23971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835432" y="1967878"/>
            <a:ext cx="488174" cy="19004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7408418" y="1979447"/>
            <a:ext cx="160655" cy="74930"/>
          </a:xfrm>
          <a:custGeom>
            <a:avLst/>
            <a:gdLst/>
            <a:ahLst/>
            <a:cxnLst/>
            <a:rect l="l" t="t" r="r" b="b"/>
            <a:pathLst>
              <a:path w="160654" h="74930">
                <a:moveTo>
                  <a:pt x="160058" y="56184"/>
                </a:moveTo>
                <a:lnTo>
                  <a:pt x="0" y="56184"/>
                </a:lnTo>
                <a:lnTo>
                  <a:pt x="0" y="74371"/>
                </a:lnTo>
                <a:lnTo>
                  <a:pt x="160058" y="74371"/>
                </a:lnTo>
                <a:lnTo>
                  <a:pt x="160058" y="56184"/>
                </a:lnTo>
                <a:close/>
              </a:path>
              <a:path w="160654" h="74930">
                <a:moveTo>
                  <a:pt x="160058" y="0"/>
                </a:moveTo>
                <a:lnTo>
                  <a:pt x="0" y="0"/>
                </a:lnTo>
                <a:lnTo>
                  <a:pt x="0" y="18186"/>
                </a:lnTo>
                <a:lnTo>
                  <a:pt x="160058" y="18186"/>
                </a:lnTo>
                <a:lnTo>
                  <a:pt x="1600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4119" y="2007532"/>
            <a:ext cx="150495" cy="18415"/>
          </a:xfrm>
          <a:custGeom>
            <a:avLst/>
            <a:gdLst/>
            <a:ahLst/>
            <a:cxnLst/>
            <a:rect l="l" t="t" r="r" b="b"/>
            <a:pathLst>
              <a:path w="150495" h="18414">
                <a:moveTo>
                  <a:pt x="150451" y="0"/>
                </a:moveTo>
                <a:lnTo>
                  <a:pt x="0" y="0"/>
                </a:lnTo>
                <a:lnTo>
                  <a:pt x="0" y="18186"/>
                </a:lnTo>
                <a:lnTo>
                  <a:pt x="150451" y="18186"/>
                </a:lnTo>
                <a:lnTo>
                  <a:pt x="1504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10987" y="1967878"/>
            <a:ext cx="488161" cy="190040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8483981" y="1979447"/>
            <a:ext cx="160655" cy="74930"/>
          </a:xfrm>
          <a:custGeom>
            <a:avLst/>
            <a:gdLst/>
            <a:ahLst/>
            <a:cxnLst/>
            <a:rect l="l" t="t" r="r" b="b"/>
            <a:pathLst>
              <a:path w="160654" h="74930">
                <a:moveTo>
                  <a:pt x="160058" y="56184"/>
                </a:moveTo>
                <a:lnTo>
                  <a:pt x="0" y="56184"/>
                </a:lnTo>
                <a:lnTo>
                  <a:pt x="0" y="74371"/>
                </a:lnTo>
                <a:lnTo>
                  <a:pt x="160058" y="74371"/>
                </a:lnTo>
                <a:lnTo>
                  <a:pt x="160058" y="56184"/>
                </a:lnTo>
                <a:close/>
              </a:path>
              <a:path w="160654" h="74930">
                <a:moveTo>
                  <a:pt x="160058" y="0"/>
                </a:moveTo>
                <a:lnTo>
                  <a:pt x="0" y="0"/>
                </a:lnTo>
                <a:lnTo>
                  <a:pt x="0" y="18186"/>
                </a:lnTo>
                <a:lnTo>
                  <a:pt x="160058" y="18186"/>
                </a:lnTo>
                <a:lnTo>
                  <a:pt x="1600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744881" y="1903410"/>
            <a:ext cx="308797" cy="254508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493266" y="1391792"/>
            <a:ext cx="1961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Calibri"/>
                <a:cs typeface="Calibri"/>
              </a:rPr>
              <a:t>Use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these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relations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44596" y="3669677"/>
            <a:ext cx="368300" cy="280670"/>
          </a:xfrm>
          <a:custGeom>
            <a:avLst/>
            <a:gdLst/>
            <a:ahLst/>
            <a:cxnLst/>
            <a:rect l="l" t="t" r="r" b="b"/>
            <a:pathLst>
              <a:path w="368300" h="280670">
                <a:moveTo>
                  <a:pt x="99872" y="165214"/>
                </a:moveTo>
                <a:lnTo>
                  <a:pt x="98310" y="162064"/>
                </a:lnTo>
                <a:lnTo>
                  <a:pt x="92062" y="168351"/>
                </a:lnTo>
                <a:lnTo>
                  <a:pt x="85826" y="176225"/>
                </a:lnTo>
                <a:lnTo>
                  <a:pt x="82702" y="177800"/>
                </a:lnTo>
                <a:lnTo>
                  <a:pt x="78028" y="177800"/>
                </a:lnTo>
                <a:lnTo>
                  <a:pt x="78028" y="174650"/>
                </a:lnTo>
                <a:lnTo>
                  <a:pt x="89877" y="122212"/>
                </a:lnTo>
                <a:lnTo>
                  <a:pt x="98310" y="92837"/>
                </a:lnTo>
                <a:lnTo>
                  <a:pt x="98310" y="89674"/>
                </a:lnTo>
                <a:lnTo>
                  <a:pt x="96748" y="89674"/>
                </a:lnTo>
                <a:lnTo>
                  <a:pt x="82702" y="91249"/>
                </a:lnTo>
                <a:lnTo>
                  <a:pt x="79590" y="102273"/>
                </a:lnTo>
                <a:lnTo>
                  <a:pt x="78028" y="94411"/>
                </a:lnTo>
                <a:lnTo>
                  <a:pt x="76466" y="93230"/>
                </a:lnTo>
                <a:lnTo>
                  <a:pt x="76466" y="99123"/>
                </a:lnTo>
                <a:lnTo>
                  <a:pt x="76466" y="106984"/>
                </a:lnTo>
                <a:lnTo>
                  <a:pt x="66598" y="145059"/>
                </a:lnTo>
                <a:lnTo>
                  <a:pt x="39319" y="175933"/>
                </a:lnTo>
                <a:lnTo>
                  <a:pt x="31203" y="177800"/>
                </a:lnTo>
                <a:lnTo>
                  <a:pt x="23406" y="177800"/>
                </a:lnTo>
                <a:lnTo>
                  <a:pt x="18719" y="174650"/>
                </a:lnTo>
                <a:lnTo>
                  <a:pt x="18719" y="162064"/>
                </a:lnTo>
                <a:lnTo>
                  <a:pt x="35890" y="114858"/>
                </a:lnTo>
                <a:lnTo>
                  <a:pt x="63982" y="94411"/>
                </a:lnTo>
                <a:lnTo>
                  <a:pt x="71793" y="94411"/>
                </a:lnTo>
                <a:lnTo>
                  <a:pt x="76466" y="99123"/>
                </a:lnTo>
                <a:lnTo>
                  <a:pt x="76466" y="93230"/>
                </a:lnTo>
                <a:lnTo>
                  <a:pt x="71793" y="89674"/>
                </a:lnTo>
                <a:lnTo>
                  <a:pt x="62433" y="89674"/>
                </a:lnTo>
                <a:lnTo>
                  <a:pt x="40817" y="96367"/>
                </a:lnTo>
                <a:lnTo>
                  <a:pt x="20675" y="113677"/>
                </a:lnTo>
                <a:lnTo>
                  <a:pt x="5803" y="137477"/>
                </a:lnTo>
                <a:lnTo>
                  <a:pt x="0" y="163626"/>
                </a:lnTo>
                <a:lnTo>
                  <a:pt x="1841" y="174650"/>
                </a:lnTo>
                <a:lnTo>
                  <a:pt x="1879" y="174879"/>
                </a:lnTo>
                <a:lnTo>
                  <a:pt x="6832" y="182727"/>
                </a:lnTo>
                <a:lnTo>
                  <a:pt x="13830" y="187325"/>
                </a:lnTo>
                <a:lnTo>
                  <a:pt x="21844" y="188823"/>
                </a:lnTo>
                <a:lnTo>
                  <a:pt x="33083" y="186944"/>
                </a:lnTo>
                <a:lnTo>
                  <a:pt x="43878" y="180949"/>
                </a:lnTo>
                <a:lnTo>
                  <a:pt x="47142" y="177800"/>
                </a:lnTo>
                <a:lnTo>
                  <a:pt x="54978" y="170218"/>
                </a:lnTo>
                <a:lnTo>
                  <a:pt x="67106" y="154190"/>
                </a:lnTo>
                <a:lnTo>
                  <a:pt x="64211" y="165214"/>
                </a:lnTo>
                <a:lnTo>
                  <a:pt x="62230" y="172097"/>
                </a:lnTo>
                <a:lnTo>
                  <a:pt x="61226" y="175933"/>
                </a:lnTo>
                <a:lnTo>
                  <a:pt x="61175" y="176225"/>
                </a:lnTo>
                <a:lnTo>
                  <a:pt x="60871" y="179362"/>
                </a:lnTo>
                <a:lnTo>
                  <a:pt x="60871" y="185661"/>
                </a:lnTo>
                <a:lnTo>
                  <a:pt x="63982" y="188823"/>
                </a:lnTo>
                <a:lnTo>
                  <a:pt x="70231" y="188823"/>
                </a:lnTo>
                <a:lnTo>
                  <a:pt x="76619" y="188010"/>
                </a:lnTo>
                <a:lnTo>
                  <a:pt x="82702" y="184683"/>
                </a:lnTo>
                <a:lnTo>
                  <a:pt x="89700" y="177800"/>
                </a:lnTo>
                <a:lnTo>
                  <a:pt x="89966" y="177533"/>
                </a:lnTo>
                <a:lnTo>
                  <a:pt x="99872" y="165214"/>
                </a:lnTo>
                <a:close/>
              </a:path>
              <a:path w="368300" h="280670">
                <a:moveTo>
                  <a:pt x="160731" y="236004"/>
                </a:moveTo>
                <a:lnTo>
                  <a:pt x="157607" y="229730"/>
                </a:lnTo>
                <a:lnTo>
                  <a:pt x="152933" y="225005"/>
                </a:lnTo>
                <a:lnTo>
                  <a:pt x="149809" y="220294"/>
                </a:lnTo>
                <a:lnTo>
                  <a:pt x="148247" y="218706"/>
                </a:lnTo>
                <a:lnTo>
                  <a:pt x="140449" y="215557"/>
                </a:lnTo>
                <a:lnTo>
                  <a:pt x="151371" y="209270"/>
                </a:lnTo>
                <a:lnTo>
                  <a:pt x="154495" y="201396"/>
                </a:lnTo>
                <a:lnTo>
                  <a:pt x="154495" y="195097"/>
                </a:lnTo>
                <a:lnTo>
                  <a:pt x="152806" y="186359"/>
                </a:lnTo>
                <a:lnTo>
                  <a:pt x="148056" y="179374"/>
                </a:lnTo>
                <a:lnTo>
                  <a:pt x="140665" y="174752"/>
                </a:lnTo>
                <a:lnTo>
                  <a:pt x="131089" y="173088"/>
                </a:lnTo>
                <a:lnTo>
                  <a:pt x="120307" y="175031"/>
                </a:lnTo>
                <a:lnTo>
                  <a:pt x="111582" y="180365"/>
                </a:lnTo>
                <a:lnTo>
                  <a:pt x="105181" y="188353"/>
                </a:lnTo>
                <a:lnTo>
                  <a:pt x="101434" y="198259"/>
                </a:lnTo>
                <a:lnTo>
                  <a:pt x="102984" y="199821"/>
                </a:lnTo>
                <a:lnTo>
                  <a:pt x="107962" y="191808"/>
                </a:lnTo>
                <a:lnTo>
                  <a:pt x="113525" y="186448"/>
                </a:lnTo>
                <a:lnTo>
                  <a:pt x="119684" y="183451"/>
                </a:lnTo>
                <a:lnTo>
                  <a:pt x="126415" y="182524"/>
                </a:lnTo>
                <a:lnTo>
                  <a:pt x="135775" y="182524"/>
                </a:lnTo>
                <a:lnTo>
                  <a:pt x="143573" y="187236"/>
                </a:lnTo>
                <a:lnTo>
                  <a:pt x="143573" y="207695"/>
                </a:lnTo>
                <a:lnTo>
                  <a:pt x="137325" y="215557"/>
                </a:lnTo>
                <a:lnTo>
                  <a:pt x="131089" y="218706"/>
                </a:lnTo>
                <a:lnTo>
                  <a:pt x="127965" y="221856"/>
                </a:lnTo>
                <a:lnTo>
                  <a:pt x="123291" y="223431"/>
                </a:lnTo>
                <a:lnTo>
                  <a:pt x="117055" y="225005"/>
                </a:lnTo>
                <a:lnTo>
                  <a:pt x="117055" y="226568"/>
                </a:lnTo>
                <a:lnTo>
                  <a:pt x="126415" y="226568"/>
                </a:lnTo>
                <a:lnTo>
                  <a:pt x="129527" y="228142"/>
                </a:lnTo>
                <a:lnTo>
                  <a:pt x="132651" y="228142"/>
                </a:lnTo>
                <a:lnTo>
                  <a:pt x="139941" y="231394"/>
                </a:lnTo>
                <a:lnTo>
                  <a:pt x="145326" y="236410"/>
                </a:lnTo>
                <a:lnTo>
                  <a:pt x="148666" y="243192"/>
                </a:lnTo>
                <a:lnTo>
                  <a:pt x="149809" y="251739"/>
                </a:lnTo>
                <a:lnTo>
                  <a:pt x="148183" y="260743"/>
                </a:lnTo>
                <a:lnTo>
                  <a:pt x="143764" y="268274"/>
                </a:lnTo>
                <a:lnTo>
                  <a:pt x="137312" y="273431"/>
                </a:lnTo>
                <a:lnTo>
                  <a:pt x="129527" y="275348"/>
                </a:lnTo>
                <a:lnTo>
                  <a:pt x="124853" y="275348"/>
                </a:lnTo>
                <a:lnTo>
                  <a:pt x="115493" y="270637"/>
                </a:lnTo>
                <a:lnTo>
                  <a:pt x="112369" y="267487"/>
                </a:lnTo>
                <a:lnTo>
                  <a:pt x="109232" y="265912"/>
                </a:lnTo>
                <a:lnTo>
                  <a:pt x="102984" y="265912"/>
                </a:lnTo>
                <a:lnTo>
                  <a:pt x="99872" y="269062"/>
                </a:lnTo>
                <a:lnTo>
                  <a:pt x="99872" y="276923"/>
                </a:lnTo>
                <a:lnTo>
                  <a:pt x="106108" y="280073"/>
                </a:lnTo>
                <a:lnTo>
                  <a:pt x="117055" y="280073"/>
                </a:lnTo>
                <a:lnTo>
                  <a:pt x="152933" y="265912"/>
                </a:lnTo>
                <a:lnTo>
                  <a:pt x="160731" y="253326"/>
                </a:lnTo>
                <a:lnTo>
                  <a:pt x="160731" y="236004"/>
                </a:lnTo>
                <a:close/>
              </a:path>
              <a:path w="368300" h="280670">
                <a:moveTo>
                  <a:pt x="185712" y="31470"/>
                </a:moveTo>
                <a:lnTo>
                  <a:pt x="184150" y="28333"/>
                </a:lnTo>
                <a:lnTo>
                  <a:pt x="177914" y="28333"/>
                </a:lnTo>
                <a:lnTo>
                  <a:pt x="176352" y="29895"/>
                </a:lnTo>
                <a:lnTo>
                  <a:pt x="173228" y="29895"/>
                </a:lnTo>
                <a:lnTo>
                  <a:pt x="165417" y="33032"/>
                </a:lnTo>
                <a:lnTo>
                  <a:pt x="163855" y="33032"/>
                </a:lnTo>
                <a:lnTo>
                  <a:pt x="157607" y="34607"/>
                </a:lnTo>
                <a:lnTo>
                  <a:pt x="157607" y="25171"/>
                </a:lnTo>
                <a:lnTo>
                  <a:pt x="159169" y="22034"/>
                </a:lnTo>
                <a:lnTo>
                  <a:pt x="162293" y="14160"/>
                </a:lnTo>
                <a:lnTo>
                  <a:pt x="163855" y="11010"/>
                </a:lnTo>
                <a:lnTo>
                  <a:pt x="163855" y="3136"/>
                </a:lnTo>
                <a:lnTo>
                  <a:pt x="160731" y="0"/>
                </a:lnTo>
                <a:lnTo>
                  <a:pt x="152933" y="0"/>
                </a:lnTo>
                <a:lnTo>
                  <a:pt x="149809" y="3136"/>
                </a:lnTo>
                <a:lnTo>
                  <a:pt x="149809" y="11010"/>
                </a:lnTo>
                <a:lnTo>
                  <a:pt x="151371" y="14160"/>
                </a:lnTo>
                <a:lnTo>
                  <a:pt x="154495" y="22034"/>
                </a:lnTo>
                <a:lnTo>
                  <a:pt x="154495" y="34607"/>
                </a:lnTo>
                <a:lnTo>
                  <a:pt x="149809" y="33032"/>
                </a:lnTo>
                <a:lnTo>
                  <a:pt x="146697" y="33032"/>
                </a:lnTo>
                <a:lnTo>
                  <a:pt x="140449" y="29895"/>
                </a:lnTo>
                <a:lnTo>
                  <a:pt x="137325" y="29895"/>
                </a:lnTo>
                <a:lnTo>
                  <a:pt x="134213" y="28333"/>
                </a:lnTo>
                <a:lnTo>
                  <a:pt x="129527" y="28333"/>
                </a:lnTo>
                <a:lnTo>
                  <a:pt x="126415" y="31470"/>
                </a:lnTo>
                <a:lnTo>
                  <a:pt x="126415" y="39331"/>
                </a:lnTo>
                <a:lnTo>
                  <a:pt x="129527" y="42481"/>
                </a:lnTo>
                <a:lnTo>
                  <a:pt x="135775" y="42481"/>
                </a:lnTo>
                <a:lnTo>
                  <a:pt x="137325" y="40906"/>
                </a:lnTo>
                <a:lnTo>
                  <a:pt x="140449" y="40906"/>
                </a:lnTo>
                <a:lnTo>
                  <a:pt x="146697" y="37769"/>
                </a:lnTo>
                <a:lnTo>
                  <a:pt x="149809" y="37769"/>
                </a:lnTo>
                <a:lnTo>
                  <a:pt x="154495" y="36195"/>
                </a:lnTo>
                <a:lnTo>
                  <a:pt x="154178" y="46837"/>
                </a:lnTo>
                <a:lnTo>
                  <a:pt x="153123" y="55270"/>
                </a:lnTo>
                <a:lnTo>
                  <a:pt x="151206" y="61633"/>
                </a:lnTo>
                <a:lnTo>
                  <a:pt x="148247" y="66078"/>
                </a:lnTo>
                <a:lnTo>
                  <a:pt x="151206" y="74701"/>
                </a:lnTo>
                <a:lnTo>
                  <a:pt x="153123" y="85559"/>
                </a:lnTo>
                <a:lnTo>
                  <a:pt x="154178" y="97282"/>
                </a:lnTo>
                <a:lnTo>
                  <a:pt x="154495" y="108572"/>
                </a:lnTo>
                <a:lnTo>
                  <a:pt x="154495" y="127444"/>
                </a:lnTo>
                <a:lnTo>
                  <a:pt x="157607" y="127444"/>
                </a:lnTo>
                <a:lnTo>
                  <a:pt x="157607" y="108572"/>
                </a:lnTo>
                <a:lnTo>
                  <a:pt x="158178" y="95516"/>
                </a:lnTo>
                <a:lnTo>
                  <a:pt x="159753" y="84378"/>
                </a:lnTo>
                <a:lnTo>
                  <a:pt x="162217" y="74714"/>
                </a:lnTo>
                <a:lnTo>
                  <a:pt x="165417" y="66078"/>
                </a:lnTo>
                <a:lnTo>
                  <a:pt x="162217" y="61633"/>
                </a:lnTo>
                <a:lnTo>
                  <a:pt x="159753" y="55270"/>
                </a:lnTo>
                <a:lnTo>
                  <a:pt x="158178" y="46837"/>
                </a:lnTo>
                <a:lnTo>
                  <a:pt x="157607" y="36195"/>
                </a:lnTo>
                <a:lnTo>
                  <a:pt x="163855" y="37769"/>
                </a:lnTo>
                <a:lnTo>
                  <a:pt x="165417" y="37769"/>
                </a:lnTo>
                <a:lnTo>
                  <a:pt x="171678" y="40906"/>
                </a:lnTo>
                <a:lnTo>
                  <a:pt x="174790" y="40906"/>
                </a:lnTo>
                <a:lnTo>
                  <a:pt x="177914" y="42481"/>
                </a:lnTo>
                <a:lnTo>
                  <a:pt x="184150" y="42481"/>
                </a:lnTo>
                <a:lnTo>
                  <a:pt x="185712" y="39331"/>
                </a:lnTo>
                <a:lnTo>
                  <a:pt x="185712" y="31470"/>
                </a:lnTo>
                <a:close/>
              </a:path>
              <a:path w="368300" h="280670">
                <a:moveTo>
                  <a:pt x="299643" y="165214"/>
                </a:moveTo>
                <a:lnTo>
                  <a:pt x="296519" y="162064"/>
                </a:lnTo>
                <a:lnTo>
                  <a:pt x="290283" y="168351"/>
                </a:lnTo>
                <a:lnTo>
                  <a:pt x="284022" y="176225"/>
                </a:lnTo>
                <a:lnTo>
                  <a:pt x="280898" y="177800"/>
                </a:lnTo>
                <a:lnTo>
                  <a:pt x="277774" y="177800"/>
                </a:lnTo>
                <a:lnTo>
                  <a:pt x="276225" y="176225"/>
                </a:lnTo>
                <a:lnTo>
                  <a:pt x="276225" y="174650"/>
                </a:lnTo>
                <a:lnTo>
                  <a:pt x="277850" y="165430"/>
                </a:lnTo>
                <a:lnTo>
                  <a:pt x="280530" y="154190"/>
                </a:lnTo>
                <a:lnTo>
                  <a:pt x="282270" y="146926"/>
                </a:lnTo>
                <a:lnTo>
                  <a:pt x="288734" y="122212"/>
                </a:lnTo>
                <a:lnTo>
                  <a:pt x="294322" y="102273"/>
                </a:lnTo>
                <a:lnTo>
                  <a:pt x="296519" y="94411"/>
                </a:lnTo>
                <a:lnTo>
                  <a:pt x="296519" y="89674"/>
                </a:lnTo>
                <a:lnTo>
                  <a:pt x="294957" y="89674"/>
                </a:lnTo>
                <a:lnTo>
                  <a:pt x="282460" y="91249"/>
                </a:lnTo>
                <a:lnTo>
                  <a:pt x="280898" y="91249"/>
                </a:lnTo>
                <a:lnTo>
                  <a:pt x="279336" y="102273"/>
                </a:lnTo>
                <a:lnTo>
                  <a:pt x="277774" y="94411"/>
                </a:lnTo>
                <a:lnTo>
                  <a:pt x="274662" y="92049"/>
                </a:lnTo>
                <a:lnTo>
                  <a:pt x="274662" y="99123"/>
                </a:lnTo>
                <a:lnTo>
                  <a:pt x="274662" y="106984"/>
                </a:lnTo>
                <a:lnTo>
                  <a:pt x="273532" y="119278"/>
                </a:lnTo>
                <a:lnTo>
                  <a:pt x="259054" y="157353"/>
                </a:lnTo>
                <a:lnTo>
                  <a:pt x="230974" y="177800"/>
                </a:lnTo>
                <a:lnTo>
                  <a:pt x="223151" y="177800"/>
                </a:lnTo>
                <a:lnTo>
                  <a:pt x="218478" y="174650"/>
                </a:lnTo>
                <a:lnTo>
                  <a:pt x="218478" y="162064"/>
                </a:lnTo>
                <a:lnTo>
                  <a:pt x="234099" y="114858"/>
                </a:lnTo>
                <a:lnTo>
                  <a:pt x="263740" y="94411"/>
                </a:lnTo>
                <a:lnTo>
                  <a:pt x="269976" y="94411"/>
                </a:lnTo>
                <a:lnTo>
                  <a:pt x="274662" y="99123"/>
                </a:lnTo>
                <a:lnTo>
                  <a:pt x="274662" y="92049"/>
                </a:lnTo>
                <a:lnTo>
                  <a:pt x="271538" y="89674"/>
                </a:lnTo>
                <a:lnTo>
                  <a:pt x="262178" y="89674"/>
                </a:lnTo>
                <a:lnTo>
                  <a:pt x="239915" y="96367"/>
                </a:lnTo>
                <a:lnTo>
                  <a:pt x="219849" y="113677"/>
                </a:lnTo>
                <a:lnTo>
                  <a:pt x="205346" y="137477"/>
                </a:lnTo>
                <a:lnTo>
                  <a:pt x="199758" y="163626"/>
                </a:lnTo>
                <a:lnTo>
                  <a:pt x="201383" y="174650"/>
                </a:lnTo>
                <a:lnTo>
                  <a:pt x="201409" y="174879"/>
                </a:lnTo>
                <a:lnTo>
                  <a:pt x="205994" y="182727"/>
                </a:lnTo>
                <a:lnTo>
                  <a:pt x="212915" y="187325"/>
                </a:lnTo>
                <a:lnTo>
                  <a:pt x="221589" y="188823"/>
                </a:lnTo>
                <a:lnTo>
                  <a:pt x="232816" y="186944"/>
                </a:lnTo>
                <a:lnTo>
                  <a:pt x="243459" y="180949"/>
                </a:lnTo>
                <a:lnTo>
                  <a:pt x="246583" y="177800"/>
                </a:lnTo>
                <a:lnTo>
                  <a:pt x="254088" y="170218"/>
                </a:lnTo>
                <a:lnTo>
                  <a:pt x="265303" y="154190"/>
                </a:lnTo>
                <a:lnTo>
                  <a:pt x="262648" y="165214"/>
                </a:lnTo>
                <a:lnTo>
                  <a:pt x="261200" y="172097"/>
                </a:lnTo>
                <a:lnTo>
                  <a:pt x="260718" y="175933"/>
                </a:lnTo>
                <a:lnTo>
                  <a:pt x="260616" y="185661"/>
                </a:lnTo>
                <a:lnTo>
                  <a:pt x="263740" y="188823"/>
                </a:lnTo>
                <a:lnTo>
                  <a:pt x="268414" y="188823"/>
                </a:lnTo>
                <a:lnTo>
                  <a:pt x="274828" y="188010"/>
                </a:lnTo>
                <a:lnTo>
                  <a:pt x="281101" y="184683"/>
                </a:lnTo>
                <a:lnTo>
                  <a:pt x="288544" y="177800"/>
                </a:lnTo>
                <a:lnTo>
                  <a:pt x="288836" y="177533"/>
                </a:lnTo>
                <a:lnTo>
                  <a:pt x="299643" y="165214"/>
                </a:lnTo>
                <a:close/>
              </a:path>
              <a:path w="368300" h="280670">
                <a:moveTo>
                  <a:pt x="368300" y="199821"/>
                </a:moveTo>
                <a:lnTo>
                  <a:pt x="366750" y="193535"/>
                </a:lnTo>
                <a:lnTo>
                  <a:pt x="362064" y="188823"/>
                </a:lnTo>
                <a:lnTo>
                  <a:pt x="358940" y="184086"/>
                </a:lnTo>
                <a:lnTo>
                  <a:pt x="349580" y="179362"/>
                </a:lnTo>
                <a:lnTo>
                  <a:pt x="358940" y="173088"/>
                </a:lnTo>
                <a:lnTo>
                  <a:pt x="363626" y="165214"/>
                </a:lnTo>
                <a:lnTo>
                  <a:pt x="363626" y="158915"/>
                </a:lnTo>
                <a:lnTo>
                  <a:pt x="361911" y="149504"/>
                </a:lnTo>
                <a:lnTo>
                  <a:pt x="356997" y="142595"/>
                </a:lnTo>
                <a:lnTo>
                  <a:pt x="349135" y="138341"/>
                </a:lnTo>
                <a:lnTo>
                  <a:pt x="338645" y="136880"/>
                </a:lnTo>
                <a:lnTo>
                  <a:pt x="328091" y="138823"/>
                </a:lnTo>
                <a:lnTo>
                  <a:pt x="319722" y="144157"/>
                </a:lnTo>
                <a:lnTo>
                  <a:pt x="313410" y="152146"/>
                </a:lnTo>
                <a:lnTo>
                  <a:pt x="309003" y="162064"/>
                </a:lnTo>
                <a:lnTo>
                  <a:pt x="312115" y="162064"/>
                </a:lnTo>
                <a:lnTo>
                  <a:pt x="316852" y="154952"/>
                </a:lnTo>
                <a:lnTo>
                  <a:pt x="321868" y="150063"/>
                </a:lnTo>
                <a:lnTo>
                  <a:pt x="327482" y="147231"/>
                </a:lnTo>
                <a:lnTo>
                  <a:pt x="333959" y="146329"/>
                </a:lnTo>
                <a:lnTo>
                  <a:pt x="344906" y="146329"/>
                </a:lnTo>
                <a:lnTo>
                  <a:pt x="351142" y="151053"/>
                </a:lnTo>
                <a:lnTo>
                  <a:pt x="351142" y="171500"/>
                </a:lnTo>
                <a:lnTo>
                  <a:pt x="346468" y="179362"/>
                </a:lnTo>
                <a:lnTo>
                  <a:pt x="338645" y="182524"/>
                </a:lnTo>
                <a:lnTo>
                  <a:pt x="335521" y="185661"/>
                </a:lnTo>
                <a:lnTo>
                  <a:pt x="326161" y="188823"/>
                </a:lnTo>
                <a:lnTo>
                  <a:pt x="326161" y="190385"/>
                </a:lnTo>
                <a:lnTo>
                  <a:pt x="333959" y="190385"/>
                </a:lnTo>
                <a:lnTo>
                  <a:pt x="338645" y="191960"/>
                </a:lnTo>
                <a:lnTo>
                  <a:pt x="341757" y="191960"/>
                </a:lnTo>
                <a:lnTo>
                  <a:pt x="348818" y="195199"/>
                </a:lnTo>
                <a:lnTo>
                  <a:pt x="353682" y="200215"/>
                </a:lnTo>
                <a:lnTo>
                  <a:pt x="356476" y="206997"/>
                </a:lnTo>
                <a:lnTo>
                  <a:pt x="357378" y="215557"/>
                </a:lnTo>
                <a:lnTo>
                  <a:pt x="355752" y="224561"/>
                </a:lnTo>
                <a:lnTo>
                  <a:pt x="351332" y="232079"/>
                </a:lnTo>
                <a:lnTo>
                  <a:pt x="344868" y="237248"/>
                </a:lnTo>
                <a:lnTo>
                  <a:pt x="337083" y="239166"/>
                </a:lnTo>
                <a:lnTo>
                  <a:pt x="332397" y="239166"/>
                </a:lnTo>
                <a:lnTo>
                  <a:pt x="329285" y="237591"/>
                </a:lnTo>
                <a:lnTo>
                  <a:pt x="319925" y="231292"/>
                </a:lnTo>
                <a:lnTo>
                  <a:pt x="316801" y="229730"/>
                </a:lnTo>
                <a:lnTo>
                  <a:pt x="310565" y="229730"/>
                </a:lnTo>
                <a:lnTo>
                  <a:pt x="309003" y="232867"/>
                </a:lnTo>
                <a:lnTo>
                  <a:pt x="309003" y="240741"/>
                </a:lnTo>
                <a:lnTo>
                  <a:pt x="313677" y="243878"/>
                </a:lnTo>
                <a:lnTo>
                  <a:pt x="326161" y="243878"/>
                </a:lnTo>
                <a:lnTo>
                  <a:pt x="362064" y="229730"/>
                </a:lnTo>
                <a:lnTo>
                  <a:pt x="368300" y="217131"/>
                </a:lnTo>
                <a:lnTo>
                  <a:pt x="368300" y="199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95611" y="3771950"/>
            <a:ext cx="128270" cy="58419"/>
          </a:xfrm>
          <a:custGeom>
            <a:avLst/>
            <a:gdLst/>
            <a:ahLst/>
            <a:cxnLst/>
            <a:rect l="l" t="t" r="r" b="b"/>
            <a:pathLst>
              <a:path w="128270" h="58420">
                <a:moveTo>
                  <a:pt x="127965" y="44056"/>
                </a:moveTo>
                <a:lnTo>
                  <a:pt x="0" y="44056"/>
                </a:lnTo>
                <a:lnTo>
                  <a:pt x="0" y="58216"/>
                </a:lnTo>
                <a:lnTo>
                  <a:pt x="127965" y="58216"/>
                </a:lnTo>
                <a:lnTo>
                  <a:pt x="127965" y="44056"/>
                </a:lnTo>
                <a:close/>
              </a:path>
              <a:path w="128270" h="58420">
                <a:moveTo>
                  <a:pt x="127965" y="0"/>
                </a:moveTo>
                <a:lnTo>
                  <a:pt x="0" y="0"/>
                </a:lnTo>
                <a:lnTo>
                  <a:pt x="0" y="14173"/>
                </a:lnTo>
                <a:lnTo>
                  <a:pt x="127965" y="14173"/>
                </a:lnTo>
                <a:lnTo>
                  <a:pt x="1279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42206" y="3551656"/>
            <a:ext cx="62865" cy="149860"/>
          </a:xfrm>
          <a:custGeom>
            <a:avLst/>
            <a:gdLst/>
            <a:ahLst/>
            <a:cxnLst/>
            <a:rect l="l" t="t" r="r" b="b"/>
            <a:pathLst>
              <a:path w="62864" h="149860">
                <a:moveTo>
                  <a:pt x="40561" y="0"/>
                </a:moveTo>
                <a:lnTo>
                  <a:pt x="39001" y="0"/>
                </a:lnTo>
                <a:lnTo>
                  <a:pt x="0" y="20464"/>
                </a:lnTo>
                <a:lnTo>
                  <a:pt x="0" y="23602"/>
                </a:lnTo>
                <a:lnTo>
                  <a:pt x="9360" y="18894"/>
                </a:lnTo>
                <a:lnTo>
                  <a:pt x="20280" y="18894"/>
                </a:lnTo>
                <a:lnTo>
                  <a:pt x="21840" y="22033"/>
                </a:lnTo>
                <a:lnTo>
                  <a:pt x="21840" y="127451"/>
                </a:lnTo>
                <a:lnTo>
                  <a:pt x="20865" y="135469"/>
                </a:lnTo>
                <a:lnTo>
                  <a:pt x="17550" y="140826"/>
                </a:lnTo>
                <a:lnTo>
                  <a:pt x="11310" y="143823"/>
                </a:lnTo>
                <a:lnTo>
                  <a:pt x="1560" y="144755"/>
                </a:lnTo>
                <a:lnTo>
                  <a:pt x="1560" y="149484"/>
                </a:lnTo>
                <a:lnTo>
                  <a:pt x="62423" y="149484"/>
                </a:lnTo>
                <a:lnTo>
                  <a:pt x="62423" y="144755"/>
                </a:lnTo>
                <a:lnTo>
                  <a:pt x="45242" y="144755"/>
                </a:lnTo>
                <a:lnTo>
                  <a:pt x="40561" y="141616"/>
                </a:lnTo>
                <a:lnTo>
                  <a:pt x="405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96943" y="3793982"/>
            <a:ext cx="153035" cy="14604"/>
          </a:xfrm>
          <a:custGeom>
            <a:avLst/>
            <a:gdLst/>
            <a:ahLst/>
            <a:cxnLst/>
            <a:rect l="l" t="t" r="r" b="b"/>
            <a:pathLst>
              <a:path w="153035" h="14604">
                <a:moveTo>
                  <a:pt x="152928" y="0"/>
                </a:moveTo>
                <a:lnTo>
                  <a:pt x="0" y="0"/>
                </a:lnTo>
                <a:lnTo>
                  <a:pt x="0" y="14144"/>
                </a:lnTo>
                <a:lnTo>
                  <a:pt x="152928" y="14144"/>
                </a:lnTo>
                <a:lnTo>
                  <a:pt x="152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25024" y="3874227"/>
            <a:ext cx="96765" cy="147894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3927916" y="3664961"/>
            <a:ext cx="264160" cy="272415"/>
            <a:chOff x="3927916" y="3664961"/>
            <a:chExt cx="264160" cy="272415"/>
          </a:xfrm>
        </p:grpSpPr>
        <p:sp>
          <p:nvSpPr>
            <p:cNvPr id="33" name="object 33"/>
            <p:cNvSpPr/>
            <p:nvPr/>
          </p:nvSpPr>
          <p:spPr>
            <a:xfrm>
              <a:off x="3927916" y="3664961"/>
              <a:ext cx="53340" cy="272415"/>
            </a:xfrm>
            <a:custGeom>
              <a:avLst/>
              <a:gdLst/>
              <a:ahLst/>
              <a:cxnLst/>
              <a:rect l="l" t="t" r="r" b="b"/>
              <a:pathLst>
                <a:path w="53339" h="272414">
                  <a:moveTo>
                    <a:pt x="53063" y="0"/>
                  </a:moveTo>
                  <a:lnTo>
                    <a:pt x="31600" y="25584"/>
                  </a:lnTo>
                  <a:lnTo>
                    <a:pt x="14823" y="57223"/>
                  </a:lnTo>
                  <a:lnTo>
                    <a:pt x="3900" y="94472"/>
                  </a:lnTo>
                  <a:lnTo>
                    <a:pt x="0" y="136887"/>
                  </a:lnTo>
                  <a:lnTo>
                    <a:pt x="3900" y="179046"/>
                  </a:lnTo>
                  <a:lnTo>
                    <a:pt x="14823" y="215750"/>
                  </a:lnTo>
                  <a:lnTo>
                    <a:pt x="31600" y="246849"/>
                  </a:lnTo>
                  <a:lnTo>
                    <a:pt x="53063" y="272194"/>
                  </a:lnTo>
                  <a:lnTo>
                    <a:pt x="53063" y="264326"/>
                  </a:lnTo>
                  <a:lnTo>
                    <a:pt x="38888" y="243745"/>
                  </a:lnTo>
                  <a:lnTo>
                    <a:pt x="27498" y="216532"/>
                  </a:lnTo>
                  <a:lnTo>
                    <a:pt x="19915" y="181357"/>
                  </a:lnTo>
                  <a:lnTo>
                    <a:pt x="17160" y="136887"/>
                  </a:lnTo>
                  <a:lnTo>
                    <a:pt x="19915" y="91496"/>
                  </a:lnTo>
                  <a:lnTo>
                    <a:pt x="27498" y="55842"/>
                  </a:lnTo>
                  <a:lnTo>
                    <a:pt x="38888" y="28450"/>
                  </a:lnTo>
                  <a:lnTo>
                    <a:pt x="53063" y="7846"/>
                  </a:lnTo>
                  <a:lnTo>
                    <a:pt x="530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93460" y="3712146"/>
              <a:ext cx="198191" cy="201398"/>
            </a:xfrm>
            <a:prstGeom prst="rect">
              <a:avLst/>
            </a:prstGeom>
          </p:spPr>
        </p:pic>
      </p:grpSp>
      <p:sp>
        <p:nvSpPr>
          <p:cNvPr id="35" name="object 35"/>
          <p:cNvSpPr/>
          <p:nvPr/>
        </p:nvSpPr>
        <p:spPr>
          <a:xfrm>
            <a:off x="4266555" y="3793982"/>
            <a:ext cx="120650" cy="14604"/>
          </a:xfrm>
          <a:custGeom>
            <a:avLst/>
            <a:gdLst/>
            <a:ahLst/>
            <a:cxnLst/>
            <a:rect l="l" t="t" r="r" b="b"/>
            <a:pathLst>
              <a:path w="120650" h="14604">
                <a:moveTo>
                  <a:pt x="120187" y="0"/>
                </a:moveTo>
                <a:lnTo>
                  <a:pt x="0" y="0"/>
                </a:lnTo>
                <a:lnTo>
                  <a:pt x="0" y="14144"/>
                </a:lnTo>
                <a:lnTo>
                  <a:pt x="120187" y="14144"/>
                </a:lnTo>
                <a:lnTo>
                  <a:pt x="1201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4461647" y="3664961"/>
            <a:ext cx="313690" cy="272415"/>
            <a:chOff x="4461647" y="3664961"/>
            <a:chExt cx="313690" cy="272415"/>
          </a:xfrm>
        </p:grpSpPr>
        <p:sp>
          <p:nvSpPr>
            <p:cNvPr id="37" name="object 37"/>
            <p:cNvSpPr/>
            <p:nvPr/>
          </p:nvSpPr>
          <p:spPr>
            <a:xfrm>
              <a:off x="4461647" y="3712146"/>
              <a:ext cx="46990" cy="146685"/>
            </a:xfrm>
            <a:custGeom>
              <a:avLst/>
              <a:gdLst/>
              <a:ahLst/>
              <a:cxnLst/>
              <a:rect l="l" t="t" r="r" b="b"/>
              <a:pathLst>
                <a:path w="46989" h="146685">
                  <a:moveTo>
                    <a:pt x="42142" y="0"/>
                  </a:moveTo>
                  <a:lnTo>
                    <a:pt x="29641" y="0"/>
                  </a:lnTo>
                  <a:lnTo>
                    <a:pt x="24961" y="4728"/>
                  </a:lnTo>
                  <a:lnTo>
                    <a:pt x="24961" y="18894"/>
                  </a:lnTo>
                  <a:lnTo>
                    <a:pt x="29641" y="23602"/>
                  </a:lnTo>
                  <a:lnTo>
                    <a:pt x="42142" y="23602"/>
                  </a:lnTo>
                  <a:lnTo>
                    <a:pt x="46822" y="18894"/>
                  </a:lnTo>
                  <a:lnTo>
                    <a:pt x="46822" y="6298"/>
                  </a:lnTo>
                  <a:lnTo>
                    <a:pt x="42142" y="0"/>
                  </a:lnTo>
                  <a:close/>
                </a:path>
                <a:path w="46989" h="146685">
                  <a:moveTo>
                    <a:pt x="39001" y="47205"/>
                  </a:moveTo>
                  <a:lnTo>
                    <a:pt x="37441" y="47205"/>
                  </a:lnTo>
                  <a:lnTo>
                    <a:pt x="23961" y="49964"/>
                  </a:lnTo>
                  <a:lnTo>
                    <a:pt x="15015" y="51539"/>
                  </a:lnTo>
                  <a:lnTo>
                    <a:pt x="8702" y="52522"/>
                  </a:lnTo>
                  <a:lnTo>
                    <a:pt x="3120" y="53503"/>
                  </a:lnTo>
                  <a:lnTo>
                    <a:pt x="3120" y="56642"/>
                  </a:lnTo>
                  <a:lnTo>
                    <a:pt x="17160" y="56642"/>
                  </a:lnTo>
                  <a:lnTo>
                    <a:pt x="17160" y="62940"/>
                  </a:lnTo>
                  <a:lnTo>
                    <a:pt x="15600" y="67669"/>
                  </a:lnTo>
                  <a:lnTo>
                    <a:pt x="15600" y="70808"/>
                  </a:lnTo>
                  <a:lnTo>
                    <a:pt x="4680" y="110146"/>
                  </a:lnTo>
                  <a:lnTo>
                    <a:pt x="0" y="135318"/>
                  </a:lnTo>
                  <a:lnTo>
                    <a:pt x="0" y="143186"/>
                  </a:lnTo>
                  <a:lnTo>
                    <a:pt x="3120" y="146345"/>
                  </a:lnTo>
                  <a:lnTo>
                    <a:pt x="10920" y="146345"/>
                  </a:lnTo>
                  <a:lnTo>
                    <a:pt x="18403" y="145066"/>
                  </a:lnTo>
                  <a:lnTo>
                    <a:pt x="25156" y="140834"/>
                  </a:lnTo>
                  <a:lnTo>
                    <a:pt x="28732" y="136887"/>
                  </a:lnTo>
                  <a:lnTo>
                    <a:pt x="17160" y="136887"/>
                  </a:lnTo>
                  <a:lnTo>
                    <a:pt x="15600" y="135318"/>
                  </a:lnTo>
                  <a:lnTo>
                    <a:pt x="15600" y="130610"/>
                  </a:lnTo>
                  <a:lnTo>
                    <a:pt x="17086" y="127601"/>
                  </a:lnTo>
                  <a:lnTo>
                    <a:pt x="17160" y="127451"/>
                  </a:lnTo>
                  <a:lnTo>
                    <a:pt x="18720" y="122743"/>
                  </a:lnTo>
                  <a:lnTo>
                    <a:pt x="39001" y="47205"/>
                  </a:lnTo>
                  <a:close/>
                </a:path>
                <a:path w="46989" h="146685">
                  <a:moveTo>
                    <a:pt x="37441" y="119583"/>
                  </a:moveTo>
                  <a:lnTo>
                    <a:pt x="18720" y="136887"/>
                  </a:lnTo>
                  <a:lnTo>
                    <a:pt x="28732" y="136887"/>
                  </a:lnTo>
                  <a:lnTo>
                    <a:pt x="32200" y="133060"/>
                  </a:lnTo>
                  <a:lnTo>
                    <a:pt x="40561" y="121152"/>
                  </a:lnTo>
                  <a:lnTo>
                    <a:pt x="37441" y="119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28750" y="3712146"/>
              <a:ext cx="163869" cy="20139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722261" y="3664961"/>
              <a:ext cx="53340" cy="272415"/>
            </a:xfrm>
            <a:custGeom>
              <a:avLst/>
              <a:gdLst/>
              <a:ahLst/>
              <a:cxnLst/>
              <a:rect l="l" t="t" r="r" b="b"/>
              <a:pathLst>
                <a:path w="53339" h="272414">
                  <a:moveTo>
                    <a:pt x="0" y="0"/>
                  </a:moveTo>
                  <a:lnTo>
                    <a:pt x="0" y="7846"/>
                  </a:lnTo>
                  <a:lnTo>
                    <a:pt x="13516" y="28450"/>
                  </a:lnTo>
                  <a:lnTo>
                    <a:pt x="24979" y="55842"/>
                  </a:lnTo>
                  <a:lnTo>
                    <a:pt x="32928" y="91496"/>
                  </a:lnTo>
                  <a:lnTo>
                    <a:pt x="35902" y="136887"/>
                  </a:lnTo>
                  <a:lnTo>
                    <a:pt x="32928" y="181357"/>
                  </a:lnTo>
                  <a:lnTo>
                    <a:pt x="24979" y="216532"/>
                  </a:lnTo>
                  <a:lnTo>
                    <a:pt x="13516" y="243745"/>
                  </a:lnTo>
                  <a:lnTo>
                    <a:pt x="0" y="264326"/>
                  </a:lnTo>
                  <a:lnTo>
                    <a:pt x="0" y="272194"/>
                  </a:lnTo>
                  <a:lnTo>
                    <a:pt x="21463" y="246629"/>
                  </a:lnTo>
                  <a:lnTo>
                    <a:pt x="38239" y="215162"/>
                  </a:lnTo>
                  <a:lnTo>
                    <a:pt x="49162" y="178384"/>
                  </a:lnTo>
                  <a:lnTo>
                    <a:pt x="53063" y="136887"/>
                  </a:lnTo>
                  <a:lnTo>
                    <a:pt x="49162" y="93810"/>
                  </a:lnTo>
                  <a:lnTo>
                    <a:pt x="38239" y="56634"/>
                  </a:lnTo>
                  <a:lnTo>
                    <a:pt x="21462" y="25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object 4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865850" y="3720014"/>
            <a:ext cx="160790" cy="162081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5085918" y="3712159"/>
            <a:ext cx="591820" cy="201930"/>
          </a:xfrm>
          <a:custGeom>
            <a:avLst/>
            <a:gdLst/>
            <a:ahLst/>
            <a:cxnLst/>
            <a:rect l="l" t="t" r="r" b="b"/>
            <a:pathLst>
              <a:path w="591820" h="201929">
                <a:moveTo>
                  <a:pt x="134162" y="0"/>
                </a:moveTo>
                <a:lnTo>
                  <a:pt x="28079" y="0"/>
                </a:lnTo>
                <a:lnTo>
                  <a:pt x="18719" y="33032"/>
                </a:lnTo>
                <a:lnTo>
                  <a:pt x="21844" y="34620"/>
                </a:lnTo>
                <a:lnTo>
                  <a:pt x="29540" y="18884"/>
                </a:lnTo>
                <a:lnTo>
                  <a:pt x="35775" y="14160"/>
                </a:lnTo>
                <a:lnTo>
                  <a:pt x="42024" y="11188"/>
                </a:lnTo>
                <a:lnTo>
                  <a:pt x="49110" y="9245"/>
                </a:lnTo>
                <a:lnTo>
                  <a:pt x="57340" y="8178"/>
                </a:lnTo>
                <a:lnTo>
                  <a:pt x="66979" y="7861"/>
                </a:lnTo>
                <a:lnTo>
                  <a:pt x="104622" y="7861"/>
                </a:lnTo>
                <a:lnTo>
                  <a:pt x="0" y="141605"/>
                </a:lnTo>
                <a:lnTo>
                  <a:pt x="0" y="144754"/>
                </a:lnTo>
                <a:lnTo>
                  <a:pt x="110871" y="144754"/>
                </a:lnTo>
                <a:lnTo>
                  <a:pt x="121678" y="106997"/>
                </a:lnTo>
                <a:lnTo>
                  <a:pt x="118567" y="106997"/>
                </a:lnTo>
                <a:lnTo>
                  <a:pt x="114147" y="114427"/>
                </a:lnTo>
                <a:lnTo>
                  <a:pt x="110032" y="120370"/>
                </a:lnTo>
                <a:lnTo>
                  <a:pt x="63855" y="136880"/>
                </a:lnTo>
                <a:lnTo>
                  <a:pt x="28079" y="136880"/>
                </a:lnTo>
                <a:lnTo>
                  <a:pt x="134162" y="3149"/>
                </a:lnTo>
                <a:lnTo>
                  <a:pt x="134162" y="0"/>
                </a:lnTo>
                <a:close/>
              </a:path>
              <a:path w="591820" h="201929">
                <a:moveTo>
                  <a:pt x="196570" y="177812"/>
                </a:moveTo>
                <a:lnTo>
                  <a:pt x="195110" y="177812"/>
                </a:lnTo>
                <a:lnTo>
                  <a:pt x="188874" y="185661"/>
                </a:lnTo>
                <a:lnTo>
                  <a:pt x="185750" y="187248"/>
                </a:lnTo>
                <a:lnTo>
                  <a:pt x="143522" y="187248"/>
                </a:lnTo>
                <a:lnTo>
                  <a:pt x="168490" y="160489"/>
                </a:lnTo>
                <a:lnTo>
                  <a:pt x="177634" y="150139"/>
                </a:lnTo>
                <a:lnTo>
                  <a:pt x="183984" y="140233"/>
                </a:lnTo>
                <a:lnTo>
                  <a:pt x="187680" y="130619"/>
                </a:lnTo>
                <a:lnTo>
                  <a:pt x="188874" y="121145"/>
                </a:lnTo>
                <a:lnTo>
                  <a:pt x="186880" y="110998"/>
                </a:lnTo>
                <a:lnTo>
                  <a:pt x="181229" y="102476"/>
                </a:lnTo>
                <a:lnTo>
                  <a:pt x="172377" y="96596"/>
                </a:lnTo>
                <a:lnTo>
                  <a:pt x="160794" y="94399"/>
                </a:lnTo>
                <a:lnTo>
                  <a:pt x="148196" y="96672"/>
                </a:lnTo>
                <a:lnTo>
                  <a:pt x="138506" y="103060"/>
                </a:lnTo>
                <a:lnTo>
                  <a:pt x="131749" y="112991"/>
                </a:lnTo>
                <a:lnTo>
                  <a:pt x="127927" y="125869"/>
                </a:lnTo>
                <a:lnTo>
                  <a:pt x="131051" y="125869"/>
                </a:lnTo>
                <a:lnTo>
                  <a:pt x="135801" y="116700"/>
                </a:lnTo>
                <a:lnTo>
                  <a:pt x="141008" y="110337"/>
                </a:lnTo>
                <a:lnTo>
                  <a:pt x="147104" y="106616"/>
                </a:lnTo>
                <a:lnTo>
                  <a:pt x="154546" y="105410"/>
                </a:lnTo>
                <a:lnTo>
                  <a:pt x="163233" y="106857"/>
                </a:lnTo>
                <a:lnTo>
                  <a:pt x="170154" y="111112"/>
                </a:lnTo>
                <a:lnTo>
                  <a:pt x="174739" y="118021"/>
                </a:lnTo>
                <a:lnTo>
                  <a:pt x="176390" y="127444"/>
                </a:lnTo>
                <a:lnTo>
                  <a:pt x="175196" y="137604"/>
                </a:lnTo>
                <a:lnTo>
                  <a:pt x="171500" y="147307"/>
                </a:lnTo>
                <a:lnTo>
                  <a:pt x="165163" y="157314"/>
                </a:lnTo>
                <a:lnTo>
                  <a:pt x="156006" y="168351"/>
                </a:lnTo>
                <a:lnTo>
                  <a:pt x="127927" y="198259"/>
                </a:lnTo>
                <a:lnTo>
                  <a:pt x="127927" y="199821"/>
                </a:lnTo>
                <a:lnTo>
                  <a:pt x="188874" y="199821"/>
                </a:lnTo>
                <a:lnTo>
                  <a:pt x="196570" y="177812"/>
                </a:lnTo>
                <a:close/>
              </a:path>
              <a:path w="591820" h="201929">
                <a:moveTo>
                  <a:pt x="340093" y="0"/>
                </a:moveTo>
                <a:lnTo>
                  <a:pt x="234010" y="0"/>
                </a:lnTo>
                <a:lnTo>
                  <a:pt x="224650" y="33032"/>
                </a:lnTo>
                <a:lnTo>
                  <a:pt x="227774" y="34620"/>
                </a:lnTo>
                <a:lnTo>
                  <a:pt x="231762" y="26771"/>
                </a:lnTo>
                <a:lnTo>
                  <a:pt x="235026" y="21437"/>
                </a:lnTo>
                <a:lnTo>
                  <a:pt x="273113" y="7861"/>
                </a:lnTo>
                <a:lnTo>
                  <a:pt x="310553" y="7861"/>
                </a:lnTo>
                <a:lnTo>
                  <a:pt x="205930" y="141605"/>
                </a:lnTo>
                <a:lnTo>
                  <a:pt x="205930" y="144754"/>
                </a:lnTo>
                <a:lnTo>
                  <a:pt x="316801" y="144754"/>
                </a:lnTo>
                <a:lnTo>
                  <a:pt x="327609" y="106997"/>
                </a:lnTo>
                <a:lnTo>
                  <a:pt x="324497" y="106997"/>
                </a:lnTo>
                <a:lnTo>
                  <a:pt x="320078" y="114427"/>
                </a:lnTo>
                <a:lnTo>
                  <a:pt x="315963" y="120370"/>
                </a:lnTo>
                <a:lnTo>
                  <a:pt x="269989" y="136880"/>
                </a:lnTo>
                <a:lnTo>
                  <a:pt x="234010" y="136880"/>
                </a:lnTo>
                <a:lnTo>
                  <a:pt x="340093" y="3149"/>
                </a:lnTo>
                <a:lnTo>
                  <a:pt x="340093" y="0"/>
                </a:lnTo>
                <a:close/>
              </a:path>
              <a:path w="591820" h="201929">
                <a:moveTo>
                  <a:pt x="382320" y="196684"/>
                </a:moveTo>
                <a:lnTo>
                  <a:pt x="371297" y="196684"/>
                </a:lnTo>
                <a:lnTo>
                  <a:pt x="368173" y="195110"/>
                </a:lnTo>
                <a:lnTo>
                  <a:pt x="368173" y="94399"/>
                </a:lnTo>
                <a:lnTo>
                  <a:pt x="366725" y="94399"/>
                </a:lnTo>
                <a:lnTo>
                  <a:pt x="338632" y="108572"/>
                </a:lnTo>
                <a:lnTo>
                  <a:pt x="338632" y="110134"/>
                </a:lnTo>
                <a:lnTo>
                  <a:pt x="343217" y="108572"/>
                </a:lnTo>
                <a:lnTo>
                  <a:pt x="346329" y="108572"/>
                </a:lnTo>
                <a:lnTo>
                  <a:pt x="347992" y="106997"/>
                </a:lnTo>
                <a:lnTo>
                  <a:pt x="352577" y="106997"/>
                </a:lnTo>
                <a:lnTo>
                  <a:pt x="354241" y="110134"/>
                </a:lnTo>
                <a:lnTo>
                  <a:pt x="354241" y="193522"/>
                </a:lnTo>
                <a:lnTo>
                  <a:pt x="351116" y="196684"/>
                </a:lnTo>
                <a:lnTo>
                  <a:pt x="340093" y="196684"/>
                </a:lnTo>
                <a:lnTo>
                  <a:pt x="340093" y="199821"/>
                </a:lnTo>
                <a:lnTo>
                  <a:pt x="382320" y="199821"/>
                </a:lnTo>
                <a:lnTo>
                  <a:pt x="382320" y="196684"/>
                </a:lnTo>
                <a:close/>
              </a:path>
              <a:path w="591820" h="201929">
                <a:moveTo>
                  <a:pt x="532091" y="0"/>
                </a:moveTo>
                <a:lnTo>
                  <a:pt x="425996" y="0"/>
                </a:lnTo>
                <a:lnTo>
                  <a:pt x="416636" y="33032"/>
                </a:lnTo>
                <a:lnTo>
                  <a:pt x="419760" y="34620"/>
                </a:lnTo>
                <a:lnTo>
                  <a:pt x="427659" y="18884"/>
                </a:lnTo>
                <a:lnTo>
                  <a:pt x="433908" y="14160"/>
                </a:lnTo>
                <a:lnTo>
                  <a:pt x="440042" y="11188"/>
                </a:lnTo>
                <a:lnTo>
                  <a:pt x="447090" y="9245"/>
                </a:lnTo>
                <a:lnTo>
                  <a:pt x="455345" y="8178"/>
                </a:lnTo>
                <a:lnTo>
                  <a:pt x="465112" y="7861"/>
                </a:lnTo>
                <a:lnTo>
                  <a:pt x="502551" y="7861"/>
                </a:lnTo>
                <a:lnTo>
                  <a:pt x="397916" y="141605"/>
                </a:lnTo>
                <a:lnTo>
                  <a:pt x="397916" y="144754"/>
                </a:lnTo>
                <a:lnTo>
                  <a:pt x="508787" y="144754"/>
                </a:lnTo>
                <a:lnTo>
                  <a:pt x="519607" y="106997"/>
                </a:lnTo>
                <a:lnTo>
                  <a:pt x="516483" y="106997"/>
                </a:lnTo>
                <a:lnTo>
                  <a:pt x="512064" y="114427"/>
                </a:lnTo>
                <a:lnTo>
                  <a:pt x="507961" y="120370"/>
                </a:lnTo>
                <a:lnTo>
                  <a:pt x="461987" y="136880"/>
                </a:lnTo>
                <a:lnTo>
                  <a:pt x="425996" y="136880"/>
                </a:lnTo>
                <a:lnTo>
                  <a:pt x="532091" y="3149"/>
                </a:lnTo>
                <a:lnTo>
                  <a:pt x="532091" y="0"/>
                </a:lnTo>
                <a:close/>
              </a:path>
              <a:path w="591820" h="201929">
                <a:moveTo>
                  <a:pt x="591362" y="147904"/>
                </a:moveTo>
                <a:lnTo>
                  <a:pt x="582066" y="109359"/>
                </a:lnTo>
                <a:lnTo>
                  <a:pt x="577430" y="104432"/>
                </a:lnTo>
                <a:lnTo>
                  <a:pt x="577430" y="149479"/>
                </a:lnTo>
                <a:lnTo>
                  <a:pt x="576402" y="166890"/>
                </a:lnTo>
                <a:lnTo>
                  <a:pt x="576364" y="167551"/>
                </a:lnTo>
                <a:lnTo>
                  <a:pt x="576275" y="169049"/>
                </a:lnTo>
                <a:lnTo>
                  <a:pt x="576237" y="169710"/>
                </a:lnTo>
                <a:lnTo>
                  <a:pt x="572643" y="184683"/>
                </a:lnTo>
                <a:lnTo>
                  <a:pt x="572541" y="185077"/>
                </a:lnTo>
                <a:lnTo>
                  <a:pt x="566204" y="194843"/>
                </a:lnTo>
                <a:lnTo>
                  <a:pt x="557047" y="198259"/>
                </a:lnTo>
                <a:lnTo>
                  <a:pt x="548690" y="194843"/>
                </a:lnTo>
                <a:lnTo>
                  <a:pt x="542404" y="185077"/>
                </a:lnTo>
                <a:lnTo>
                  <a:pt x="542277" y="184886"/>
                </a:lnTo>
                <a:lnTo>
                  <a:pt x="538264" y="169049"/>
                </a:lnTo>
                <a:lnTo>
                  <a:pt x="536968" y="149479"/>
                </a:lnTo>
                <a:lnTo>
                  <a:pt x="536867" y="147904"/>
                </a:lnTo>
                <a:lnTo>
                  <a:pt x="538226" y="127673"/>
                </a:lnTo>
                <a:lnTo>
                  <a:pt x="538264" y="127012"/>
                </a:lnTo>
                <a:lnTo>
                  <a:pt x="542226" y="111912"/>
                </a:lnTo>
                <a:lnTo>
                  <a:pt x="542277" y="111721"/>
                </a:lnTo>
                <a:lnTo>
                  <a:pt x="548614" y="102349"/>
                </a:lnTo>
                <a:lnTo>
                  <a:pt x="557047" y="99136"/>
                </a:lnTo>
                <a:lnTo>
                  <a:pt x="566204" y="102349"/>
                </a:lnTo>
                <a:lnTo>
                  <a:pt x="572541" y="111912"/>
                </a:lnTo>
                <a:lnTo>
                  <a:pt x="576237" y="127673"/>
                </a:lnTo>
                <a:lnTo>
                  <a:pt x="577342" y="147904"/>
                </a:lnTo>
                <a:lnTo>
                  <a:pt x="577430" y="149479"/>
                </a:lnTo>
                <a:lnTo>
                  <a:pt x="577430" y="104432"/>
                </a:lnTo>
                <a:lnTo>
                  <a:pt x="572452" y="99136"/>
                </a:lnTo>
                <a:lnTo>
                  <a:pt x="571715" y="98336"/>
                </a:lnTo>
                <a:lnTo>
                  <a:pt x="531355" y="110528"/>
                </a:lnTo>
                <a:lnTo>
                  <a:pt x="522732" y="147904"/>
                </a:lnTo>
                <a:lnTo>
                  <a:pt x="524370" y="166890"/>
                </a:lnTo>
                <a:lnTo>
                  <a:pt x="529983" y="184086"/>
                </a:lnTo>
                <a:lnTo>
                  <a:pt x="540537" y="196570"/>
                </a:lnTo>
                <a:lnTo>
                  <a:pt x="557047" y="201396"/>
                </a:lnTo>
                <a:lnTo>
                  <a:pt x="567905" y="198259"/>
                </a:lnTo>
                <a:lnTo>
                  <a:pt x="572935" y="196799"/>
                </a:lnTo>
                <a:lnTo>
                  <a:pt x="583565" y="184683"/>
                </a:lnTo>
                <a:lnTo>
                  <a:pt x="589521" y="167551"/>
                </a:lnTo>
                <a:lnTo>
                  <a:pt x="591362" y="147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object 4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739696" y="3740478"/>
            <a:ext cx="121893" cy="121152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5966010" y="3551656"/>
            <a:ext cx="62865" cy="149860"/>
          </a:xfrm>
          <a:custGeom>
            <a:avLst/>
            <a:gdLst/>
            <a:ahLst/>
            <a:cxnLst/>
            <a:rect l="l" t="t" r="r" b="b"/>
            <a:pathLst>
              <a:path w="62864" h="149860">
                <a:moveTo>
                  <a:pt x="40561" y="0"/>
                </a:moveTo>
                <a:lnTo>
                  <a:pt x="39105" y="0"/>
                </a:lnTo>
                <a:lnTo>
                  <a:pt x="0" y="20464"/>
                </a:lnTo>
                <a:lnTo>
                  <a:pt x="0" y="23602"/>
                </a:lnTo>
                <a:lnTo>
                  <a:pt x="9360" y="18894"/>
                </a:lnTo>
                <a:lnTo>
                  <a:pt x="20384" y="18894"/>
                </a:lnTo>
                <a:lnTo>
                  <a:pt x="21840" y="22033"/>
                </a:lnTo>
                <a:lnTo>
                  <a:pt x="21840" y="127451"/>
                </a:lnTo>
                <a:lnTo>
                  <a:pt x="20882" y="135469"/>
                </a:lnTo>
                <a:lnTo>
                  <a:pt x="17602" y="140826"/>
                </a:lnTo>
                <a:lnTo>
                  <a:pt x="11398" y="143823"/>
                </a:lnTo>
                <a:lnTo>
                  <a:pt x="1664" y="144755"/>
                </a:lnTo>
                <a:lnTo>
                  <a:pt x="1664" y="149484"/>
                </a:lnTo>
                <a:lnTo>
                  <a:pt x="62402" y="149484"/>
                </a:lnTo>
                <a:lnTo>
                  <a:pt x="62402" y="144755"/>
                </a:lnTo>
                <a:lnTo>
                  <a:pt x="45346" y="144755"/>
                </a:lnTo>
                <a:lnTo>
                  <a:pt x="40561" y="141616"/>
                </a:lnTo>
                <a:lnTo>
                  <a:pt x="405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19208" y="3793982"/>
            <a:ext cx="154940" cy="14604"/>
          </a:xfrm>
          <a:custGeom>
            <a:avLst/>
            <a:gdLst/>
            <a:ahLst/>
            <a:cxnLst/>
            <a:rect l="l" t="t" r="r" b="b"/>
            <a:pathLst>
              <a:path w="154939" h="14604">
                <a:moveTo>
                  <a:pt x="154550" y="0"/>
                </a:moveTo>
                <a:lnTo>
                  <a:pt x="0" y="0"/>
                </a:lnTo>
                <a:lnTo>
                  <a:pt x="0" y="14144"/>
                </a:lnTo>
                <a:lnTo>
                  <a:pt x="154550" y="14144"/>
                </a:lnTo>
                <a:lnTo>
                  <a:pt x="154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948953" y="3874227"/>
            <a:ext cx="96724" cy="147894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6151762" y="3664961"/>
            <a:ext cx="264160" cy="272415"/>
            <a:chOff x="6151762" y="3664961"/>
            <a:chExt cx="264160" cy="272415"/>
          </a:xfrm>
        </p:grpSpPr>
        <p:sp>
          <p:nvSpPr>
            <p:cNvPr id="47" name="object 47"/>
            <p:cNvSpPr/>
            <p:nvPr/>
          </p:nvSpPr>
          <p:spPr>
            <a:xfrm>
              <a:off x="6151762" y="3664961"/>
              <a:ext cx="53340" cy="272415"/>
            </a:xfrm>
            <a:custGeom>
              <a:avLst/>
              <a:gdLst/>
              <a:ahLst/>
              <a:cxnLst/>
              <a:rect l="l" t="t" r="r" b="b"/>
              <a:pathLst>
                <a:path w="53339" h="272414">
                  <a:moveTo>
                    <a:pt x="53042" y="0"/>
                  </a:moveTo>
                  <a:lnTo>
                    <a:pt x="31591" y="25584"/>
                  </a:lnTo>
                  <a:lnTo>
                    <a:pt x="14820" y="57223"/>
                  </a:lnTo>
                  <a:lnTo>
                    <a:pt x="3900" y="94472"/>
                  </a:lnTo>
                  <a:lnTo>
                    <a:pt x="0" y="136887"/>
                  </a:lnTo>
                  <a:lnTo>
                    <a:pt x="3900" y="179046"/>
                  </a:lnTo>
                  <a:lnTo>
                    <a:pt x="14820" y="215750"/>
                  </a:lnTo>
                  <a:lnTo>
                    <a:pt x="31591" y="246849"/>
                  </a:lnTo>
                  <a:lnTo>
                    <a:pt x="53042" y="272194"/>
                  </a:lnTo>
                  <a:lnTo>
                    <a:pt x="53042" y="264326"/>
                  </a:lnTo>
                  <a:lnTo>
                    <a:pt x="38939" y="243745"/>
                  </a:lnTo>
                  <a:lnTo>
                    <a:pt x="27587" y="216532"/>
                  </a:lnTo>
                  <a:lnTo>
                    <a:pt x="20017" y="181357"/>
                  </a:lnTo>
                  <a:lnTo>
                    <a:pt x="17264" y="136887"/>
                  </a:lnTo>
                  <a:lnTo>
                    <a:pt x="20017" y="91496"/>
                  </a:lnTo>
                  <a:lnTo>
                    <a:pt x="27587" y="55842"/>
                  </a:lnTo>
                  <a:lnTo>
                    <a:pt x="38939" y="28450"/>
                  </a:lnTo>
                  <a:lnTo>
                    <a:pt x="53042" y="7846"/>
                  </a:lnTo>
                  <a:lnTo>
                    <a:pt x="53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17284" y="3712146"/>
              <a:ext cx="198232" cy="201398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485824" y="3735749"/>
            <a:ext cx="127925" cy="130610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6685513" y="3664962"/>
            <a:ext cx="313690" cy="272415"/>
            <a:chOff x="6685513" y="3664962"/>
            <a:chExt cx="313690" cy="272415"/>
          </a:xfrm>
        </p:grpSpPr>
        <p:sp>
          <p:nvSpPr>
            <p:cNvPr id="51" name="object 51"/>
            <p:cNvSpPr/>
            <p:nvPr/>
          </p:nvSpPr>
          <p:spPr>
            <a:xfrm>
              <a:off x="6685513" y="3712147"/>
              <a:ext cx="46990" cy="146685"/>
            </a:xfrm>
            <a:custGeom>
              <a:avLst/>
              <a:gdLst/>
              <a:ahLst/>
              <a:cxnLst/>
              <a:rect l="l" t="t" r="r" b="b"/>
              <a:pathLst>
                <a:path w="46990" h="146685">
                  <a:moveTo>
                    <a:pt x="42225" y="0"/>
                  </a:moveTo>
                  <a:lnTo>
                    <a:pt x="29745" y="0"/>
                  </a:lnTo>
                  <a:lnTo>
                    <a:pt x="24961" y="4728"/>
                  </a:lnTo>
                  <a:lnTo>
                    <a:pt x="24961" y="18894"/>
                  </a:lnTo>
                  <a:lnTo>
                    <a:pt x="29745" y="23602"/>
                  </a:lnTo>
                  <a:lnTo>
                    <a:pt x="42225" y="23602"/>
                  </a:lnTo>
                  <a:lnTo>
                    <a:pt x="46801" y="18894"/>
                  </a:lnTo>
                  <a:lnTo>
                    <a:pt x="46801" y="6298"/>
                  </a:lnTo>
                  <a:lnTo>
                    <a:pt x="42225" y="0"/>
                  </a:lnTo>
                  <a:close/>
                </a:path>
                <a:path w="46990" h="146685">
                  <a:moveTo>
                    <a:pt x="39105" y="47205"/>
                  </a:moveTo>
                  <a:lnTo>
                    <a:pt x="37441" y="47205"/>
                  </a:lnTo>
                  <a:lnTo>
                    <a:pt x="23976" y="49964"/>
                  </a:lnTo>
                  <a:lnTo>
                    <a:pt x="15054" y="51539"/>
                  </a:lnTo>
                  <a:lnTo>
                    <a:pt x="8746" y="52522"/>
                  </a:lnTo>
                  <a:lnTo>
                    <a:pt x="3120" y="53503"/>
                  </a:lnTo>
                  <a:lnTo>
                    <a:pt x="3120" y="56642"/>
                  </a:lnTo>
                  <a:lnTo>
                    <a:pt x="17264" y="56642"/>
                  </a:lnTo>
                  <a:lnTo>
                    <a:pt x="17264" y="62940"/>
                  </a:lnTo>
                  <a:lnTo>
                    <a:pt x="15600" y="67669"/>
                  </a:lnTo>
                  <a:lnTo>
                    <a:pt x="15600" y="70808"/>
                  </a:lnTo>
                  <a:lnTo>
                    <a:pt x="4784" y="110146"/>
                  </a:lnTo>
                  <a:lnTo>
                    <a:pt x="0" y="135318"/>
                  </a:lnTo>
                  <a:lnTo>
                    <a:pt x="0" y="143186"/>
                  </a:lnTo>
                  <a:lnTo>
                    <a:pt x="3120" y="146345"/>
                  </a:lnTo>
                  <a:lnTo>
                    <a:pt x="11024" y="146345"/>
                  </a:lnTo>
                  <a:lnTo>
                    <a:pt x="18447" y="145066"/>
                  </a:lnTo>
                  <a:lnTo>
                    <a:pt x="25169" y="140834"/>
                  </a:lnTo>
                  <a:lnTo>
                    <a:pt x="28739" y="136887"/>
                  </a:lnTo>
                  <a:lnTo>
                    <a:pt x="17264" y="136887"/>
                  </a:lnTo>
                  <a:lnTo>
                    <a:pt x="15600" y="135318"/>
                  </a:lnTo>
                  <a:lnTo>
                    <a:pt x="15600" y="130610"/>
                  </a:lnTo>
                  <a:lnTo>
                    <a:pt x="17185" y="127601"/>
                  </a:lnTo>
                  <a:lnTo>
                    <a:pt x="17264" y="127451"/>
                  </a:lnTo>
                  <a:lnTo>
                    <a:pt x="18720" y="122743"/>
                  </a:lnTo>
                  <a:lnTo>
                    <a:pt x="39105" y="47205"/>
                  </a:lnTo>
                  <a:close/>
                </a:path>
                <a:path w="46990" h="146685">
                  <a:moveTo>
                    <a:pt x="37441" y="119583"/>
                  </a:moveTo>
                  <a:lnTo>
                    <a:pt x="31356" y="127451"/>
                  </a:lnTo>
                  <a:lnTo>
                    <a:pt x="31240" y="127601"/>
                  </a:lnTo>
                  <a:lnTo>
                    <a:pt x="27992" y="131170"/>
                  </a:lnTo>
                  <a:lnTo>
                    <a:pt x="26229" y="133060"/>
                  </a:lnTo>
                  <a:lnTo>
                    <a:pt x="22347" y="135955"/>
                  </a:lnTo>
                  <a:lnTo>
                    <a:pt x="18720" y="136887"/>
                  </a:lnTo>
                  <a:lnTo>
                    <a:pt x="28739" y="136887"/>
                  </a:lnTo>
                  <a:lnTo>
                    <a:pt x="32202" y="133060"/>
                  </a:lnTo>
                  <a:lnTo>
                    <a:pt x="40561" y="121152"/>
                  </a:lnTo>
                  <a:lnTo>
                    <a:pt x="37441" y="119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52700" y="3712147"/>
              <a:ext cx="163703" cy="201398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946149" y="3664962"/>
              <a:ext cx="53340" cy="272415"/>
            </a:xfrm>
            <a:custGeom>
              <a:avLst/>
              <a:gdLst/>
              <a:ahLst/>
              <a:cxnLst/>
              <a:rect l="l" t="t" r="r" b="b"/>
              <a:pathLst>
                <a:path w="53340" h="272414">
                  <a:moveTo>
                    <a:pt x="0" y="0"/>
                  </a:moveTo>
                  <a:lnTo>
                    <a:pt x="0" y="7846"/>
                  </a:lnTo>
                  <a:lnTo>
                    <a:pt x="13520" y="28450"/>
                  </a:lnTo>
                  <a:lnTo>
                    <a:pt x="25013" y="55842"/>
                  </a:lnTo>
                  <a:lnTo>
                    <a:pt x="32995" y="91496"/>
                  </a:lnTo>
                  <a:lnTo>
                    <a:pt x="35985" y="136887"/>
                  </a:lnTo>
                  <a:lnTo>
                    <a:pt x="32995" y="181357"/>
                  </a:lnTo>
                  <a:lnTo>
                    <a:pt x="25013" y="216532"/>
                  </a:lnTo>
                  <a:lnTo>
                    <a:pt x="13520" y="243745"/>
                  </a:lnTo>
                  <a:lnTo>
                    <a:pt x="0" y="264326"/>
                  </a:lnTo>
                  <a:lnTo>
                    <a:pt x="0" y="272194"/>
                  </a:lnTo>
                  <a:lnTo>
                    <a:pt x="21451" y="246629"/>
                  </a:lnTo>
                  <a:lnTo>
                    <a:pt x="38221" y="215162"/>
                  </a:lnTo>
                  <a:lnTo>
                    <a:pt x="49142" y="178384"/>
                  </a:lnTo>
                  <a:lnTo>
                    <a:pt x="53042" y="136887"/>
                  </a:lnTo>
                  <a:lnTo>
                    <a:pt x="49142" y="93810"/>
                  </a:lnTo>
                  <a:lnTo>
                    <a:pt x="38221" y="56634"/>
                  </a:lnTo>
                  <a:lnTo>
                    <a:pt x="21450" y="25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4" name="object 5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089675" y="3720014"/>
            <a:ext cx="160790" cy="162081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7309739" y="3712159"/>
            <a:ext cx="591820" cy="201930"/>
          </a:xfrm>
          <a:custGeom>
            <a:avLst/>
            <a:gdLst/>
            <a:ahLst/>
            <a:cxnLst/>
            <a:rect l="l" t="t" r="r" b="b"/>
            <a:pathLst>
              <a:path w="591820" h="201929">
                <a:moveTo>
                  <a:pt x="134175" y="0"/>
                </a:moveTo>
                <a:lnTo>
                  <a:pt x="28079" y="0"/>
                </a:lnTo>
                <a:lnTo>
                  <a:pt x="18719" y="33032"/>
                </a:lnTo>
                <a:lnTo>
                  <a:pt x="21844" y="34620"/>
                </a:lnTo>
                <a:lnTo>
                  <a:pt x="29743" y="18884"/>
                </a:lnTo>
                <a:lnTo>
                  <a:pt x="35991" y="14160"/>
                </a:lnTo>
                <a:lnTo>
                  <a:pt x="42125" y="11188"/>
                </a:lnTo>
                <a:lnTo>
                  <a:pt x="49174" y="9245"/>
                </a:lnTo>
                <a:lnTo>
                  <a:pt x="57429" y="8178"/>
                </a:lnTo>
                <a:lnTo>
                  <a:pt x="67195" y="7861"/>
                </a:lnTo>
                <a:lnTo>
                  <a:pt x="104635" y="7861"/>
                </a:lnTo>
                <a:lnTo>
                  <a:pt x="0" y="141605"/>
                </a:lnTo>
                <a:lnTo>
                  <a:pt x="0" y="144754"/>
                </a:lnTo>
                <a:lnTo>
                  <a:pt x="110871" y="144754"/>
                </a:lnTo>
                <a:lnTo>
                  <a:pt x="121691" y="106997"/>
                </a:lnTo>
                <a:lnTo>
                  <a:pt x="118567" y="106997"/>
                </a:lnTo>
                <a:lnTo>
                  <a:pt x="114147" y="114427"/>
                </a:lnTo>
                <a:lnTo>
                  <a:pt x="110045" y="120370"/>
                </a:lnTo>
                <a:lnTo>
                  <a:pt x="64071" y="136880"/>
                </a:lnTo>
                <a:lnTo>
                  <a:pt x="28079" y="136880"/>
                </a:lnTo>
                <a:lnTo>
                  <a:pt x="134175" y="3149"/>
                </a:lnTo>
                <a:lnTo>
                  <a:pt x="134175" y="0"/>
                </a:lnTo>
                <a:close/>
              </a:path>
              <a:path w="591820" h="201929">
                <a:moveTo>
                  <a:pt x="196570" y="177812"/>
                </a:moveTo>
                <a:lnTo>
                  <a:pt x="195110" y="177812"/>
                </a:lnTo>
                <a:lnTo>
                  <a:pt x="188874" y="185661"/>
                </a:lnTo>
                <a:lnTo>
                  <a:pt x="185750" y="187248"/>
                </a:lnTo>
                <a:lnTo>
                  <a:pt x="143535" y="187248"/>
                </a:lnTo>
                <a:lnTo>
                  <a:pt x="168490" y="160489"/>
                </a:lnTo>
                <a:lnTo>
                  <a:pt x="177647" y="150139"/>
                </a:lnTo>
                <a:lnTo>
                  <a:pt x="183984" y="140233"/>
                </a:lnTo>
                <a:lnTo>
                  <a:pt x="187680" y="130619"/>
                </a:lnTo>
                <a:lnTo>
                  <a:pt x="188874" y="121145"/>
                </a:lnTo>
                <a:lnTo>
                  <a:pt x="186880" y="110998"/>
                </a:lnTo>
                <a:lnTo>
                  <a:pt x="181229" y="102476"/>
                </a:lnTo>
                <a:lnTo>
                  <a:pt x="172377" y="96596"/>
                </a:lnTo>
                <a:lnTo>
                  <a:pt x="160794" y="94399"/>
                </a:lnTo>
                <a:lnTo>
                  <a:pt x="148196" y="96672"/>
                </a:lnTo>
                <a:lnTo>
                  <a:pt x="138506" y="103060"/>
                </a:lnTo>
                <a:lnTo>
                  <a:pt x="131749" y="112991"/>
                </a:lnTo>
                <a:lnTo>
                  <a:pt x="127927" y="125869"/>
                </a:lnTo>
                <a:lnTo>
                  <a:pt x="131051" y="125869"/>
                </a:lnTo>
                <a:lnTo>
                  <a:pt x="135801" y="116700"/>
                </a:lnTo>
                <a:lnTo>
                  <a:pt x="141008" y="110337"/>
                </a:lnTo>
                <a:lnTo>
                  <a:pt x="147104" y="106616"/>
                </a:lnTo>
                <a:lnTo>
                  <a:pt x="154559" y="105410"/>
                </a:lnTo>
                <a:lnTo>
                  <a:pt x="163233" y="106857"/>
                </a:lnTo>
                <a:lnTo>
                  <a:pt x="170154" y="111112"/>
                </a:lnTo>
                <a:lnTo>
                  <a:pt x="174739" y="118021"/>
                </a:lnTo>
                <a:lnTo>
                  <a:pt x="176390" y="127444"/>
                </a:lnTo>
                <a:lnTo>
                  <a:pt x="175196" y="137604"/>
                </a:lnTo>
                <a:lnTo>
                  <a:pt x="171500" y="147307"/>
                </a:lnTo>
                <a:lnTo>
                  <a:pt x="165163" y="157314"/>
                </a:lnTo>
                <a:lnTo>
                  <a:pt x="156006" y="168351"/>
                </a:lnTo>
                <a:lnTo>
                  <a:pt x="127927" y="198259"/>
                </a:lnTo>
                <a:lnTo>
                  <a:pt x="127927" y="199821"/>
                </a:lnTo>
                <a:lnTo>
                  <a:pt x="188874" y="199821"/>
                </a:lnTo>
                <a:lnTo>
                  <a:pt x="196570" y="177812"/>
                </a:lnTo>
                <a:close/>
              </a:path>
              <a:path w="591820" h="201929">
                <a:moveTo>
                  <a:pt x="340309" y="0"/>
                </a:moveTo>
                <a:lnTo>
                  <a:pt x="234226" y="0"/>
                </a:lnTo>
                <a:lnTo>
                  <a:pt x="224866" y="33032"/>
                </a:lnTo>
                <a:lnTo>
                  <a:pt x="227977" y="34620"/>
                </a:lnTo>
                <a:lnTo>
                  <a:pt x="231940" y="26771"/>
                </a:lnTo>
                <a:lnTo>
                  <a:pt x="235153" y="21437"/>
                </a:lnTo>
                <a:lnTo>
                  <a:pt x="273113" y="7861"/>
                </a:lnTo>
                <a:lnTo>
                  <a:pt x="310565" y="7861"/>
                </a:lnTo>
                <a:lnTo>
                  <a:pt x="205930" y="141605"/>
                </a:lnTo>
                <a:lnTo>
                  <a:pt x="205930" y="144754"/>
                </a:lnTo>
                <a:lnTo>
                  <a:pt x="316801" y="144754"/>
                </a:lnTo>
                <a:lnTo>
                  <a:pt x="327825" y="106997"/>
                </a:lnTo>
                <a:lnTo>
                  <a:pt x="324700" y="106997"/>
                </a:lnTo>
                <a:lnTo>
                  <a:pt x="320255" y="114427"/>
                </a:lnTo>
                <a:lnTo>
                  <a:pt x="316077" y="120370"/>
                </a:lnTo>
                <a:lnTo>
                  <a:pt x="270002" y="136880"/>
                </a:lnTo>
                <a:lnTo>
                  <a:pt x="234226" y="136880"/>
                </a:lnTo>
                <a:lnTo>
                  <a:pt x="340309" y="3149"/>
                </a:lnTo>
                <a:lnTo>
                  <a:pt x="340309" y="0"/>
                </a:lnTo>
                <a:close/>
              </a:path>
              <a:path w="591820" h="201929">
                <a:moveTo>
                  <a:pt x="382320" y="196684"/>
                </a:moveTo>
                <a:lnTo>
                  <a:pt x="371513" y="196684"/>
                </a:lnTo>
                <a:lnTo>
                  <a:pt x="368388" y="195110"/>
                </a:lnTo>
                <a:lnTo>
                  <a:pt x="368388" y="94399"/>
                </a:lnTo>
                <a:lnTo>
                  <a:pt x="366725" y="94399"/>
                </a:lnTo>
                <a:lnTo>
                  <a:pt x="338645" y="108572"/>
                </a:lnTo>
                <a:lnTo>
                  <a:pt x="338645" y="110134"/>
                </a:lnTo>
                <a:lnTo>
                  <a:pt x="343420" y="108572"/>
                </a:lnTo>
                <a:lnTo>
                  <a:pt x="346544" y="108572"/>
                </a:lnTo>
                <a:lnTo>
                  <a:pt x="348005" y="106997"/>
                </a:lnTo>
                <a:lnTo>
                  <a:pt x="352780" y="106997"/>
                </a:lnTo>
                <a:lnTo>
                  <a:pt x="354241" y="110134"/>
                </a:lnTo>
                <a:lnTo>
                  <a:pt x="354241" y="193522"/>
                </a:lnTo>
                <a:lnTo>
                  <a:pt x="351116" y="196684"/>
                </a:lnTo>
                <a:lnTo>
                  <a:pt x="340309" y="196684"/>
                </a:lnTo>
                <a:lnTo>
                  <a:pt x="340309" y="199821"/>
                </a:lnTo>
                <a:lnTo>
                  <a:pt x="382320" y="199821"/>
                </a:lnTo>
                <a:lnTo>
                  <a:pt x="382320" y="196684"/>
                </a:lnTo>
                <a:close/>
              </a:path>
              <a:path w="591820" h="201929">
                <a:moveTo>
                  <a:pt x="532295" y="0"/>
                </a:moveTo>
                <a:lnTo>
                  <a:pt x="426008" y="0"/>
                </a:lnTo>
                <a:lnTo>
                  <a:pt x="416648" y="33032"/>
                </a:lnTo>
                <a:lnTo>
                  <a:pt x="419760" y="34620"/>
                </a:lnTo>
                <a:lnTo>
                  <a:pt x="427672" y="18884"/>
                </a:lnTo>
                <a:lnTo>
                  <a:pt x="433908" y="14160"/>
                </a:lnTo>
                <a:lnTo>
                  <a:pt x="440042" y="11188"/>
                </a:lnTo>
                <a:lnTo>
                  <a:pt x="447090" y="9245"/>
                </a:lnTo>
                <a:lnTo>
                  <a:pt x="455345" y="8178"/>
                </a:lnTo>
                <a:lnTo>
                  <a:pt x="465112" y="7861"/>
                </a:lnTo>
                <a:lnTo>
                  <a:pt x="502551" y="7861"/>
                </a:lnTo>
                <a:lnTo>
                  <a:pt x="397929" y="141605"/>
                </a:lnTo>
                <a:lnTo>
                  <a:pt x="397929" y="144754"/>
                </a:lnTo>
                <a:lnTo>
                  <a:pt x="508787" y="144754"/>
                </a:lnTo>
                <a:lnTo>
                  <a:pt x="519823" y="106997"/>
                </a:lnTo>
                <a:lnTo>
                  <a:pt x="516699" y="106997"/>
                </a:lnTo>
                <a:lnTo>
                  <a:pt x="512241" y="114427"/>
                </a:lnTo>
                <a:lnTo>
                  <a:pt x="508063" y="120370"/>
                </a:lnTo>
                <a:lnTo>
                  <a:pt x="461987" y="136880"/>
                </a:lnTo>
                <a:lnTo>
                  <a:pt x="426008" y="136880"/>
                </a:lnTo>
                <a:lnTo>
                  <a:pt x="532295" y="3149"/>
                </a:lnTo>
                <a:lnTo>
                  <a:pt x="532295" y="0"/>
                </a:lnTo>
                <a:close/>
              </a:path>
              <a:path w="591820" h="201929">
                <a:moveTo>
                  <a:pt x="591578" y="147904"/>
                </a:moveTo>
                <a:lnTo>
                  <a:pt x="589241" y="127673"/>
                </a:lnTo>
                <a:lnTo>
                  <a:pt x="589165" y="127012"/>
                </a:lnTo>
                <a:lnTo>
                  <a:pt x="589076" y="126276"/>
                </a:lnTo>
                <a:lnTo>
                  <a:pt x="582168" y="109359"/>
                </a:lnTo>
                <a:lnTo>
                  <a:pt x="577430" y="104355"/>
                </a:lnTo>
                <a:lnTo>
                  <a:pt x="577430" y="149479"/>
                </a:lnTo>
                <a:lnTo>
                  <a:pt x="576414" y="166890"/>
                </a:lnTo>
                <a:lnTo>
                  <a:pt x="576376" y="167551"/>
                </a:lnTo>
                <a:lnTo>
                  <a:pt x="576287" y="169049"/>
                </a:lnTo>
                <a:lnTo>
                  <a:pt x="576249" y="169710"/>
                </a:lnTo>
                <a:lnTo>
                  <a:pt x="572668" y="184683"/>
                </a:lnTo>
                <a:lnTo>
                  <a:pt x="572579" y="185077"/>
                </a:lnTo>
                <a:lnTo>
                  <a:pt x="566293" y="194843"/>
                </a:lnTo>
                <a:lnTo>
                  <a:pt x="557263" y="198259"/>
                </a:lnTo>
                <a:lnTo>
                  <a:pt x="548868" y="194843"/>
                </a:lnTo>
                <a:lnTo>
                  <a:pt x="542518" y="185077"/>
                </a:lnTo>
                <a:lnTo>
                  <a:pt x="542391" y="184886"/>
                </a:lnTo>
                <a:lnTo>
                  <a:pt x="538302" y="169049"/>
                </a:lnTo>
                <a:lnTo>
                  <a:pt x="536981" y="149479"/>
                </a:lnTo>
                <a:lnTo>
                  <a:pt x="536879" y="147904"/>
                </a:lnTo>
                <a:lnTo>
                  <a:pt x="538264" y="127673"/>
                </a:lnTo>
                <a:lnTo>
                  <a:pt x="538302" y="127012"/>
                </a:lnTo>
                <a:lnTo>
                  <a:pt x="542340" y="111912"/>
                </a:lnTo>
                <a:lnTo>
                  <a:pt x="542391" y="111721"/>
                </a:lnTo>
                <a:lnTo>
                  <a:pt x="548792" y="102349"/>
                </a:lnTo>
                <a:lnTo>
                  <a:pt x="557263" y="99136"/>
                </a:lnTo>
                <a:lnTo>
                  <a:pt x="566293" y="102349"/>
                </a:lnTo>
                <a:lnTo>
                  <a:pt x="572579" y="111912"/>
                </a:lnTo>
                <a:lnTo>
                  <a:pt x="576249" y="127673"/>
                </a:lnTo>
                <a:lnTo>
                  <a:pt x="577354" y="147904"/>
                </a:lnTo>
                <a:lnTo>
                  <a:pt x="577430" y="149479"/>
                </a:lnTo>
                <a:lnTo>
                  <a:pt x="577430" y="104355"/>
                </a:lnTo>
                <a:lnTo>
                  <a:pt x="572503" y="99136"/>
                </a:lnTo>
                <a:lnTo>
                  <a:pt x="571754" y="98336"/>
                </a:lnTo>
                <a:lnTo>
                  <a:pt x="558711" y="94399"/>
                </a:lnTo>
                <a:lnTo>
                  <a:pt x="525233" y="127012"/>
                </a:lnTo>
                <a:lnTo>
                  <a:pt x="522935" y="147904"/>
                </a:lnTo>
                <a:lnTo>
                  <a:pt x="524560" y="166890"/>
                </a:lnTo>
                <a:lnTo>
                  <a:pt x="530110" y="184086"/>
                </a:lnTo>
                <a:lnTo>
                  <a:pt x="540664" y="196570"/>
                </a:lnTo>
                <a:lnTo>
                  <a:pt x="557263" y="201396"/>
                </a:lnTo>
                <a:lnTo>
                  <a:pt x="568109" y="198259"/>
                </a:lnTo>
                <a:lnTo>
                  <a:pt x="573151" y="196799"/>
                </a:lnTo>
                <a:lnTo>
                  <a:pt x="583780" y="184683"/>
                </a:lnTo>
                <a:lnTo>
                  <a:pt x="589724" y="167551"/>
                </a:lnTo>
                <a:lnTo>
                  <a:pt x="591578" y="147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77196" y="4575543"/>
            <a:ext cx="130175" cy="57785"/>
          </a:xfrm>
          <a:custGeom>
            <a:avLst/>
            <a:gdLst/>
            <a:ahLst/>
            <a:cxnLst/>
            <a:rect l="l" t="t" r="r" b="b"/>
            <a:pathLst>
              <a:path w="130175" h="57785">
                <a:moveTo>
                  <a:pt x="129806" y="43726"/>
                </a:moveTo>
                <a:lnTo>
                  <a:pt x="0" y="43726"/>
                </a:lnTo>
                <a:lnTo>
                  <a:pt x="0" y="57785"/>
                </a:lnTo>
                <a:lnTo>
                  <a:pt x="129806" y="57785"/>
                </a:lnTo>
                <a:lnTo>
                  <a:pt x="129806" y="43726"/>
                </a:lnTo>
                <a:close/>
              </a:path>
              <a:path w="130175" h="57785">
                <a:moveTo>
                  <a:pt x="129806" y="0"/>
                </a:moveTo>
                <a:lnTo>
                  <a:pt x="0" y="0"/>
                </a:lnTo>
                <a:lnTo>
                  <a:pt x="0" y="14058"/>
                </a:lnTo>
                <a:lnTo>
                  <a:pt x="129806" y="14058"/>
                </a:lnTo>
                <a:lnTo>
                  <a:pt x="1298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24277" y="4356915"/>
            <a:ext cx="62865" cy="147320"/>
          </a:xfrm>
          <a:custGeom>
            <a:avLst/>
            <a:gdLst/>
            <a:ahLst/>
            <a:cxnLst/>
            <a:rect l="l" t="t" r="r" b="b"/>
            <a:pathLst>
              <a:path w="62864" h="147320">
                <a:moveTo>
                  <a:pt x="42232" y="0"/>
                </a:moveTo>
                <a:lnTo>
                  <a:pt x="39105" y="0"/>
                </a:lnTo>
                <a:lnTo>
                  <a:pt x="0" y="18722"/>
                </a:lnTo>
                <a:lnTo>
                  <a:pt x="0" y="21863"/>
                </a:lnTo>
                <a:lnTo>
                  <a:pt x="6253" y="20282"/>
                </a:lnTo>
                <a:lnTo>
                  <a:pt x="10943" y="18722"/>
                </a:lnTo>
                <a:lnTo>
                  <a:pt x="14070" y="17162"/>
                </a:lnTo>
                <a:lnTo>
                  <a:pt x="20323" y="17162"/>
                </a:lnTo>
                <a:lnTo>
                  <a:pt x="23450" y="20282"/>
                </a:lnTo>
                <a:lnTo>
                  <a:pt x="23450" y="126480"/>
                </a:lnTo>
                <a:lnTo>
                  <a:pt x="22449" y="134439"/>
                </a:lnTo>
                <a:lnTo>
                  <a:pt x="18956" y="139760"/>
                </a:lnTo>
                <a:lnTo>
                  <a:pt x="12238" y="142736"/>
                </a:lnTo>
                <a:lnTo>
                  <a:pt x="1563" y="143663"/>
                </a:lnTo>
                <a:lnTo>
                  <a:pt x="1563" y="146783"/>
                </a:lnTo>
                <a:lnTo>
                  <a:pt x="62556" y="146783"/>
                </a:lnTo>
                <a:lnTo>
                  <a:pt x="62556" y="143663"/>
                </a:lnTo>
                <a:lnTo>
                  <a:pt x="45358" y="143663"/>
                </a:lnTo>
                <a:lnTo>
                  <a:pt x="42232" y="140542"/>
                </a:lnTo>
                <a:lnTo>
                  <a:pt x="42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78939" y="4595834"/>
            <a:ext cx="153670" cy="15875"/>
          </a:xfrm>
          <a:custGeom>
            <a:avLst/>
            <a:gdLst/>
            <a:ahLst/>
            <a:cxnLst/>
            <a:rect l="l" t="t" r="r" b="b"/>
            <a:pathLst>
              <a:path w="153670" h="15875">
                <a:moveTo>
                  <a:pt x="153232" y="0"/>
                </a:moveTo>
                <a:lnTo>
                  <a:pt x="0" y="0"/>
                </a:lnTo>
                <a:lnTo>
                  <a:pt x="0" y="15622"/>
                </a:lnTo>
                <a:lnTo>
                  <a:pt x="153232" y="15622"/>
                </a:lnTo>
                <a:lnTo>
                  <a:pt x="153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object 5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703953" y="4677047"/>
            <a:ext cx="100077" cy="146804"/>
          </a:xfrm>
          <a:prstGeom prst="rect">
            <a:avLst/>
          </a:prstGeom>
        </p:spPr>
      </p:pic>
      <p:sp>
        <p:nvSpPr>
          <p:cNvPr id="60" name="object 60"/>
          <p:cNvSpPr/>
          <p:nvPr/>
        </p:nvSpPr>
        <p:spPr>
          <a:xfrm>
            <a:off x="3910355" y="4469358"/>
            <a:ext cx="868044" cy="268605"/>
          </a:xfrm>
          <a:custGeom>
            <a:avLst/>
            <a:gdLst/>
            <a:ahLst/>
            <a:cxnLst/>
            <a:rect l="l" t="t" r="r" b="b"/>
            <a:pathLst>
              <a:path w="868045" h="268604">
                <a:moveTo>
                  <a:pt x="53174" y="0"/>
                </a:moveTo>
                <a:lnTo>
                  <a:pt x="31673" y="25374"/>
                </a:lnTo>
                <a:lnTo>
                  <a:pt x="14859" y="56603"/>
                </a:lnTo>
                <a:lnTo>
                  <a:pt x="3911" y="93116"/>
                </a:lnTo>
                <a:lnTo>
                  <a:pt x="0" y="134302"/>
                </a:lnTo>
                <a:lnTo>
                  <a:pt x="3911" y="176364"/>
                </a:lnTo>
                <a:lnTo>
                  <a:pt x="14859" y="213169"/>
                </a:lnTo>
                <a:lnTo>
                  <a:pt x="31673" y="244106"/>
                </a:lnTo>
                <a:lnTo>
                  <a:pt x="53174" y="268605"/>
                </a:lnTo>
                <a:lnTo>
                  <a:pt x="53174" y="262369"/>
                </a:lnTo>
                <a:lnTo>
                  <a:pt x="38976" y="241922"/>
                </a:lnTo>
                <a:lnTo>
                  <a:pt x="27559" y="214731"/>
                </a:lnTo>
                <a:lnTo>
                  <a:pt x="19964" y="179349"/>
                </a:lnTo>
                <a:lnTo>
                  <a:pt x="17195" y="134302"/>
                </a:lnTo>
                <a:lnTo>
                  <a:pt x="19964" y="90131"/>
                </a:lnTo>
                <a:lnTo>
                  <a:pt x="27559" y="55041"/>
                </a:lnTo>
                <a:lnTo>
                  <a:pt x="38976" y="27571"/>
                </a:lnTo>
                <a:lnTo>
                  <a:pt x="53174" y="6248"/>
                </a:lnTo>
                <a:lnTo>
                  <a:pt x="53174" y="0"/>
                </a:lnTo>
                <a:close/>
              </a:path>
              <a:path w="868045" h="268604">
                <a:moveTo>
                  <a:pt x="215811" y="46850"/>
                </a:moveTo>
                <a:lnTo>
                  <a:pt x="170446" y="46850"/>
                </a:lnTo>
                <a:lnTo>
                  <a:pt x="170446" y="49974"/>
                </a:lnTo>
                <a:lnTo>
                  <a:pt x="179832" y="51523"/>
                </a:lnTo>
                <a:lnTo>
                  <a:pt x="182956" y="54648"/>
                </a:lnTo>
                <a:lnTo>
                  <a:pt x="182956" y="60896"/>
                </a:lnTo>
                <a:lnTo>
                  <a:pt x="181394" y="64033"/>
                </a:lnTo>
                <a:lnTo>
                  <a:pt x="178269" y="67157"/>
                </a:lnTo>
                <a:lnTo>
                  <a:pt x="147002" y="104622"/>
                </a:lnTo>
                <a:lnTo>
                  <a:pt x="134493" y="71831"/>
                </a:lnTo>
                <a:lnTo>
                  <a:pt x="131368" y="65595"/>
                </a:lnTo>
                <a:lnTo>
                  <a:pt x="131368" y="54648"/>
                </a:lnTo>
                <a:lnTo>
                  <a:pt x="134493" y="51523"/>
                </a:lnTo>
                <a:lnTo>
                  <a:pt x="147002" y="49974"/>
                </a:lnTo>
                <a:lnTo>
                  <a:pt x="147002" y="46850"/>
                </a:lnTo>
                <a:lnTo>
                  <a:pt x="89128" y="46850"/>
                </a:lnTo>
                <a:lnTo>
                  <a:pt x="89128" y="49974"/>
                </a:lnTo>
                <a:lnTo>
                  <a:pt x="96926" y="51536"/>
                </a:lnTo>
                <a:lnTo>
                  <a:pt x="102235" y="54267"/>
                </a:lnTo>
                <a:lnTo>
                  <a:pt x="106070" y="58750"/>
                </a:lnTo>
                <a:lnTo>
                  <a:pt x="109474" y="65595"/>
                </a:lnTo>
                <a:lnTo>
                  <a:pt x="131368" y="121805"/>
                </a:lnTo>
                <a:lnTo>
                  <a:pt x="95808" y="163868"/>
                </a:lnTo>
                <a:lnTo>
                  <a:pt x="83464" y="176860"/>
                </a:lnTo>
                <a:lnTo>
                  <a:pt x="74358" y="183388"/>
                </a:lnTo>
                <a:lnTo>
                  <a:pt x="65684" y="185826"/>
                </a:lnTo>
                <a:lnTo>
                  <a:pt x="65684" y="190512"/>
                </a:lnTo>
                <a:lnTo>
                  <a:pt x="112610" y="190512"/>
                </a:lnTo>
                <a:lnTo>
                  <a:pt x="112610" y="185826"/>
                </a:lnTo>
                <a:lnTo>
                  <a:pt x="101638" y="185826"/>
                </a:lnTo>
                <a:lnTo>
                  <a:pt x="98513" y="184277"/>
                </a:lnTo>
                <a:lnTo>
                  <a:pt x="98513" y="176466"/>
                </a:lnTo>
                <a:lnTo>
                  <a:pt x="100076" y="171767"/>
                </a:lnTo>
                <a:lnTo>
                  <a:pt x="103200" y="168643"/>
                </a:lnTo>
                <a:lnTo>
                  <a:pt x="136055" y="131178"/>
                </a:lnTo>
                <a:lnTo>
                  <a:pt x="150126" y="167093"/>
                </a:lnTo>
                <a:lnTo>
                  <a:pt x="151688" y="171767"/>
                </a:lnTo>
                <a:lnTo>
                  <a:pt x="153250" y="174917"/>
                </a:lnTo>
                <a:lnTo>
                  <a:pt x="153250" y="184277"/>
                </a:lnTo>
                <a:lnTo>
                  <a:pt x="150126" y="185826"/>
                </a:lnTo>
                <a:lnTo>
                  <a:pt x="137617" y="185826"/>
                </a:lnTo>
                <a:lnTo>
                  <a:pt x="137617" y="190512"/>
                </a:lnTo>
                <a:lnTo>
                  <a:pt x="195491" y="190512"/>
                </a:lnTo>
                <a:lnTo>
                  <a:pt x="195491" y="185826"/>
                </a:lnTo>
                <a:lnTo>
                  <a:pt x="186778" y="184492"/>
                </a:lnTo>
                <a:lnTo>
                  <a:pt x="181000" y="182118"/>
                </a:lnTo>
                <a:lnTo>
                  <a:pt x="176999" y="177711"/>
                </a:lnTo>
                <a:lnTo>
                  <a:pt x="173570" y="170205"/>
                </a:lnTo>
                <a:lnTo>
                  <a:pt x="151688" y="113995"/>
                </a:lnTo>
                <a:lnTo>
                  <a:pt x="187642" y="71831"/>
                </a:lnTo>
                <a:lnTo>
                  <a:pt x="195351" y="63576"/>
                </a:lnTo>
                <a:lnTo>
                  <a:pt x="202323" y="57378"/>
                </a:lnTo>
                <a:lnTo>
                  <a:pt x="208991" y="52946"/>
                </a:lnTo>
                <a:lnTo>
                  <a:pt x="215811" y="49974"/>
                </a:lnTo>
                <a:lnTo>
                  <a:pt x="215811" y="46850"/>
                </a:lnTo>
                <a:close/>
              </a:path>
              <a:path w="868045" h="268604">
                <a:moveTo>
                  <a:pt x="265836" y="203009"/>
                </a:moveTo>
                <a:lnTo>
                  <a:pt x="262712" y="195211"/>
                </a:lnTo>
                <a:lnTo>
                  <a:pt x="254889" y="187388"/>
                </a:lnTo>
                <a:lnTo>
                  <a:pt x="245516" y="182714"/>
                </a:lnTo>
                <a:lnTo>
                  <a:pt x="252323" y="177761"/>
                </a:lnTo>
                <a:lnTo>
                  <a:pt x="256654" y="172364"/>
                </a:lnTo>
                <a:lnTo>
                  <a:pt x="258927" y="166674"/>
                </a:lnTo>
                <a:lnTo>
                  <a:pt x="259588" y="160845"/>
                </a:lnTo>
                <a:lnTo>
                  <a:pt x="257898" y="152400"/>
                </a:lnTo>
                <a:lnTo>
                  <a:pt x="253136" y="146011"/>
                </a:lnTo>
                <a:lnTo>
                  <a:pt x="245732" y="141960"/>
                </a:lnTo>
                <a:lnTo>
                  <a:pt x="236131" y="140550"/>
                </a:lnTo>
                <a:lnTo>
                  <a:pt x="225310" y="142252"/>
                </a:lnTo>
                <a:lnTo>
                  <a:pt x="216395" y="147180"/>
                </a:lnTo>
                <a:lnTo>
                  <a:pt x="209537" y="155028"/>
                </a:lnTo>
                <a:lnTo>
                  <a:pt x="204863" y="165531"/>
                </a:lnTo>
                <a:lnTo>
                  <a:pt x="207987" y="165531"/>
                </a:lnTo>
                <a:lnTo>
                  <a:pt x="212979" y="158483"/>
                </a:lnTo>
                <a:lnTo>
                  <a:pt x="218541" y="153619"/>
                </a:lnTo>
                <a:lnTo>
                  <a:pt x="224701" y="150812"/>
                </a:lnTo>
                <a:lnTo>
                  <a:pt x="231444" y="149910"/>
                </a:lnTo>
                <a:lnTo>
                  <a:pt x="240817" y="149910"/>
                </a:lnTo>
                <a:lnTo>
                  <a:pt x="247078" y="154609"/>
                </a:lnTo>
                <a:lnTo>
                  <a:pt x="247078" y="174917"/>
                </a:lnTo>
                <a:lnTo>
                  <a:pt x="242392" y="181152"/>
                </a:lnTo>
                <a:lnTo>
                  <a:pt x="234569" y="185826"/>
                </a:lnTo>
                <a:lnTo>
                  <a:pt x="222059" y="192074"/>
                </a:lnTo>
                <a:lnTo>
                  <a:pt x="222059" y="193636"/>
                </a:lnTo>
                <a:lnTo>
                  <a:pt x="234569" y="193636"/>
                </a:lnTo>
                <a:lnTo>
                  <a:pt x="244754" y="198412"/>
                </a:lnTo>
                <a:lnTo>
                  <a:pt x="249618" y="203212"/>
                </a:lnTo>
                <a:lnTo>
                  <a:pt x="252425" y="209486"/>
                </a:lnTo>
                <a:lnTo>
                  <a:pt x="253326" y="217081"/>
                </a:lnTo>
                <a:lnTo>
                  <a:pt x="251942" y="226910"/>
                </a:lnTo>
                <a:lnTo>
                  <a:pt x="248056" y="234835"/>
                </a:lnTo>
                <a:lnTo>
                  <a:pt x="242112" y="240131"/>
                </a:lnTo>
                <a:lnTo>
                  <a:pt x="234569" y="242062"/>
                </a:lnTo>
                <a:lnTo>
                  <a:pt x="229882" y="242062"/>
                </a:lnTo>
                <a:lnTo>
                  <a:pt x="220497" y="237363"/>
                </a:lnTo>
                <a:lnTo>
                  <a:pt x="215811" y="234238"/>
                </a:lnTo>
                <a:lnTo>
                  <a:pt x="214249" y="232676"/>
                </a:lnTo>
                <a:lnTo>
                  <a:pt x="207987" y="232676"/>
                </a:lnTo>
                <a:lnTo>
                  <a:pt x="204863" y="234238"/>
                </a:lnTo>
                <a:lnTo>
                  <a:pt x="204863" y="243624"/>
                </a:lnTo>
                <a:lnTo>
                  <a:pt x="211124" y="246748"/>
                </a:lnTo>
                <a:lnTo>
                  <a:pt x="222059" y="246748"/>
                </a:lnTo>
                <a:lnTo>
                  <a:pt x="258025" y="232676"/>
                </a:lnTo>
                <a:lnTo>
                  <a:pt x="265836" y="218643"/>
                </a:lnTo>
                <a:lnTo>
                  <a:pt x="265836" y="203009"/>
                </a:lnTo>
                <a:close/>
              </a:path>
              <a:path w="868045" h="268604">
                <a:moveTo>
                  <a:pt x="408152" y="46850"/>
                </a:moveTo>
                <a:lnTo>
                  <a:pt x="303377" y="46850"/>
                </a:lnTo>
                <a:lnTo>
                  <a:pt x="292430" y="79629"/>
                </a:lnTo>
                <a:lnTo>
                  <a:pt x="297129" y="79629"/>
                </a:lnTo>
                <a:lnTo>
                  <a:pt x="303377" y="68707"/>
                </a:lnTo>
                <a:lnTo>
                  <a:pt x="304939" y="65595"/>
                </a:lnTo>
                <a:lnTo>
                  <a:pt x="311200" y="60896"/>
                </a:lnTo>
                <a:lnTo>
                  <a:pt x="316738" y="57937"/>
                </a:lnTo>
                <a:lnTo>
                  <a:pt x="323900" y="56019"/>
                </a:lnTo>
                <a:lnTo>
                  <a:pt x="332524" y="54965"/>
                </a:lnTo>
                <a:lnTo>
                  <a:pt x="342468" y="54648"/>
                </a:lnTo>
                <a:lnTo>
                  <a:pt x="380009" y="54648"/>
                </a:lnTo>
                <a:lnTo>
                  <a:pt x="275221" y="187388"/>
                </a:lnTo>
                <a:lnTo>
                  <a:pt x="275221" y="190512"/>
                </a:lnTo>
                <a:lnTo>
                  <a:pt x="384695" y="190512"/>
                </a:lnTo>
                <a:lnTo>
                  <a:pt x="397205" y="153047"/>
                </a:lnTo>
                <a:lnTo>
                  <a:pt x="392518" y="153047"/>
                </a:lnTo>
                <a:lnTo>
                  <a:pt x="388747" y="159753"/>
                </a:lnTo>
                <a:lnTo>
                  <a:pt x="384695" y="165722"/>
                </a:lnTo>
                <a:lnTo>
                  <a:pt x="337769" y="182714"/>
                </a:lnTo>
                <a:lnTo>
                  <a:pt x="303377" y="182714"/>
                </a:lnTo>
                <a:lnTo>
                  <a:pt x="408152" y="49974"/>
                </a:lnTo>
                <a:lnTo>
                  <a:pt x="408152" y="46850"/>
                </a:lnTo>
                <a:close/>
              </a:path>
              <a:path w="868045" h="268604">
                <a:moveTo>
                  <a:pt x="472262" y="223316"/>
                </a:moveTo>
                <a:lnTo>
                  <a:pt x="469138" y="223316"/>
                </a:lnTo>
                <a:lnTo>
                  <a:pt x="464451" y="231114"/>
                </a:lnTo>
                <a:lnTo>
                  <a:pt x="461327" y="232676"/>
                </a:lnTo>
                <a:lnTo>
                  <a:pt x="419087" y="232676"/>
                </a:lnTo>
                <a:lnTo>
                  <a:pt x="444106" y="206133"/>
                </a:lnTo>
                <a:lnTo>
                  <a:pt x="453224" y="195859"/>
                </a:lnTo>
                <a:lnTo>
                  <a:pt x="459562" y="186029"/>
                </a:lnTo>
                <a:lnTo>
                  <a:pt x="463257" y="176491"/>
                </a:lnTo>
                <a:lnTo>
                  <a:pt x="464451" y="167093"/>
                </a:lnTo>
                <a:lnTo>
                  <a:pt x="462445" y="156362"/>
                </a:lnTo>
                <a:lnTo>
                  <a:pt x="456628" y="147967"/>
                </a:lnTo>
                <a:lnTo>
                  <a:pt x="447294" y="142494"/>
                </a:lnTo>
                <a:lnTo>
                  <a:pt x="434721" y="140550"/>
                </a:lnTo>
                <a:lnTo>
                  <a:pt x="422363" y="142786"/>
                </a:lnTo>
                <a:lnTo>
                  <a:pt x="413232" y="149136"/>
                </a:lnTo>
                <a:lnTo>
                  <a:pt x="407022" y="158991"/>
                </a:lnTo>
                <a:lnTo>
                  <a:pt x="403453" y="171767"/>
                </a:lnTo>
                <a:lnTo>
                  <a:pt x="406577" y="171767"/>
                </a:lnTo>
                <a:lnTo>
                  <a:pt x="411124" y="162013"/>
                </a:lnTo>
                <a:lnTo>
                  <a:pt x="415963" y="155778"/>
                </a:lnTo>
                <a:lnTo>
                  <a:pt x="421970" y="152463"/>
                </a:lnTo>
                <a:lnTo>
                  <a:pt x="430034" y="151485"/>
                </a:lnTo>
                <a:lnTo>
                  <a:pt x="438492" y="152920"/>
                </a:lnTo>
                <a:lnTo>
                  <a:pt x="444893" y="157149"/>
                </a:lnTo>
                <a:lnTo>
                  <a:pt x="448957" y="164007"/>
                </a:lnTo>
                <a:lnTo>
                  <a:pt x="450380" y="173355"/>
                </a:lnTo>
                <a:lnTo>
                  <a:pt x="449402" y="183426"/>
                </a:lnTo>
                <a:lnTo>
                  <a:pt x="446074" y="193052"/>
                </a:lnTo>
                <a:lnTo>
                  <a:pt x="439813" y="202984"/>
                </a:lnTo>
                <a:lnTo>
                  <a:pt x="403453" y="243624"/>
                </a:lnTo>
                <a:lnTo>
                  <a:pt x="403453" y="245186"/>
                </a:lnTo>
                <a:lnTo>
                  <a:pt x="462889" y="245186"/>
                </a:lnTo>
                <a:lnTo>
                  <a:pt x="472262" y="223316"/>
                </a:lnTo>
                <a:close/>
              </a:path>
              <a:path w="868045" h="268604">
                <a:moveTo>
                  <a:pt x="614553" y="46850"/>
                </a:moveTo>
                <a:lnTo>
                  <a:pt x="509790" y="46850"/>
                </a:lnTo>
                <a:lnTo>
                  <a:pt x="498843" y="79629"/>
                </a:lnTo>
                <a:lnTo>
                  <a:pt x="503529" y="79629"/>
                </a:lnTo>
                <a:lnTo>
                  <a:pt x="509790" y="68707"/>
                </a:lnTo>
                <a:lnTo>
                  <a:pt x="511352" y="65595"/>
                </a:lnTo>
                <a:lnTo>
                  <a:pt x="517601" y="60896"/>
                </a:lnTo>
                <a:lnTo>
                  <a:pt x="523151" y="57937"/>
                </a:lnTo>
                <a:lnTo>
                  <a:pt x="530313" y="56019"/>
                </a:lnTo>
                <a:lnTo>
                  <a:pt x="538949" y="54965"/>
                </a:lnTo>
                <a:lnTo>
                  <a:pt x="548894" y="54648"/>
                </a:lnTo>
                <a:lnTo>
                  <a:pt x="586409" y="54648"/>
                </a:lnTo>
                <a:lnTo>
                  <a:pt x="481647" y="187388"/>
                </a:lnTo>
                <a:lnTo>
                  <a:pt x="481647" y="190512"/>
                </a:lnTo>
                <a:lnTo>
                  <a:pt x="592670" y="190512"/>
                </a:lnTo>
                <a:lnTo>
                  <a:pt x="603605" y="153047"/>
                </a:lnTo>
                <a:lnTo>
                  <a:pt x="598919" y="153047"/>
                </a:lnTo>
                <a:lnTo>
                  <a:pt x="595160" y="159753"/>
                </a:lnTo>
                <a:lnTo>
                  <a:pt x="591108" y="165722"/>
                </a:lnTo>
                <a:lnTo>
                  <a:pt x="545769" y="182714"/>
                </a:lnTo>
                <a:lnTo>
                  <a:pt x="509790" y="182714"/>
                </a:lnTo>
                <a:lnTo>
                  <a:pt x="614553" y="49974"/>
                </a:lnTo>
                <a:lnTo>
                  <a:pt x="614553" y="46850"/>
                </a:lnTo>
                <a:close/>
              </a:path>
              <a:path w="868045" h="268604">
                <a:moveTo>
                  <a:pt x="658355" y="242062"/>
                </a:moveTo>
                <a:lnTo>
                  <a:pt x="645845" y="242062"/>
                </a:lnTo>
                <a:lnTo>
                  <a:pt x="644283" y="240499"/>
                </a:lnTo>
                <a:lnTo>
                  <a:pt x="644283" y="140550"/>
                </a:lnTo>
                <a:lnTo>
                  <a:pt x="642721" y="140550"/>
                </a:lnTo>
                <a:lnTo>
                  <a:pt x="614553" y="154609"/>
                </a:lnTo>
                <a:lnTo>
                  <a:pt x="614553" y="156171"/>
                </a:lnTo>
                <a:lnTo>
                  <a:pt x="619264" y="154609"/>
                </a:lnTo>
                <a:lnTo>
                  <a:pt x="620826" y="154609"/>
                </a:lnTo>
                <a:lnTo>
                  <a:pt x="623951" y="153047"/>
                </a:lnTo>
                <a:lnTo>
                  <a:pt x="628650" y="153047"/>
                </a:lnTo>
                <a:lnTo>
                  <a:pt x="630212" y="156171"/>
                </a:lnTo>
                <a:lnTo>
                  <a:pt x="630212" y="238937"/>
                </a:lnTo>
                <a:lnTo>
                  <a:pt x="627087" y="242062"/>
                </a:lnTo>
                <a:lnTo>
                  <a:pt x="616115" y="242062"/>
                </a:lnTo>
                <a:lnTo>
                  <a:pt x="616115" y="245186"/>
                </a:lnTo>
                <a:lnTo>
                  <a:pt x="658355" y="245186"/>
                </a:lnTo>
                <a:lnTo>
                  <a:pt x="658355" y="242062"/>
                </a:lnTo>
                <a:close/>
              </a:path>
              <a:path w="868045" h="268604">
                <a:moveTo>
                  <a:pt x="806907" y="46850"/>
                </a:moveTo>
                <a:lnTo>
                  <a:pt x="702119" y="46850"/>
                </a:lnTo>
                <a:lnTo>
                  <a:pt x="691184" y="79629"/>
                </a:lnTo>
                <a:lnTo>
                  <a:pt x="695871" y="79629"/>
                </a:lnTo>
                <a:lnTo>
                  <a:pt x="702119" y="68707"/>
                </a:lnTo>
                <a:lnTo>
                  <a:pt x="703681" y="65595"/>
                </a:lnTo>
                <a:lnTo>
                  <a:pt x="709968" y="60896"/>
                </a:lnTo>
                <a:lnTo>
                  <a:pt x="715505" y="57937"/>
                </a:lnTo>
                <a:lnTo>
                  <a:pt x="722668" y="56019"/>
                </a:lnTo>
                <a:lnTo>
                  <a:pt x="731291" y="54965"/>
                </a:lnTo>
                <a:lnTo>
                  <a:pt x="741235" y="54648"/>
                </a:lnTo>
                <a:lnTo>
                  <a:pt x="778751" y="54648"/>
                </a:lnTo>
                <a:lnTo>
                  <a:pt x="673989" y="187388"/>
                </a:lnTo>
                <a:lnTo>
                  <a:pt x="673989" y="190512"/>
                </a:lnTo>
                <a:lnTo>
                  <a:pt x="783437" y="190512"/>
                </a:lnTo>
                <a:lnTo>
                  <a:pt x="795972" y="153047"/>
                </a:lnTo>
                <a:lnTo>
                  <a:pt x="791273" y="153047"/>
                </a:lnTo>
                <a:lnTo>
                  <a:pt x="787501" y="159753"/>
                </a:lnTo>
                <a:lnTo>
                  <a:pt x="783437" y="165722"/>
                </a:lnTo>
                <a:lnTo>
                  <a:pt x="736536" y="182714"/>
                </a:lnTo>
                <a:lnTo>
                  <a:pt x="702119" y="182714"/>
                </a:lnTo>
                <a:lnTo>
                  <a:pt x="806907" y="49974"/>
                </a:lnTo>
                <a:lnTo>
                  <a:pt x="806907" y="46850"/>
                </a:lnTo>
                <a:close/>
              </a:path>
              <a:path w="868045" h="268604">
                <a:moveTo>
                  <a:pt x="867879" y="193636"/>
                </a:moveTo>
                <a:lnTo>
                  <a:pt x="865517" y="173482"/>
                </a:lnTo>
                <a:lnTo>
                  <a:pt x="865428" y="172656"/>
                </a:lnTo>
                <a:lnTo>
                  <a:pt x="865365" y="172161"/>
                </a:lnTo>
                <a:lnTo>
                  <a:pt x="858304" y="155384"/>
                </a:lnTo>
                <a:lnTo>
                  <a:pt x="853808" y="150863"/>
                </a:lnTo>
                <a:lnTo>
                  <a:pt x="853808" y="195211"/>
                </a:lnTo>
                <a:lnTo>
                  <a:pt x="852601" y="212483"/>
                </a:lnTo>
                <a:lnTo>
                  <a:pt x="852551" y="213144"/>
                </a:lnTo>
                <a:lnTo>
                  <a:pt x="852449" y="214630"/>
                </a:lnTo>
                <a:lnTo>
                  <a:pt x="852398" y="215290"/>
                </a:lnTo>
                <a:lnTo>
                  <a:pt x="848448" y="230149"/>
                </a:lnTo>
                <a:lnTo>
                  <a:pt x="848347" y="230543"/>
                </a:lnTo>
                <a:lnTo>
                  <a:pt x="841946" y="240233"/>
                </a:lnTo>
                <a:lnTo>
                  <a:pt x="833488" y="243624"/>
                </a:lnTo>
                <a:lnTo>
                  <a:pt x="824445" y="240233"/>
                </a:lnTo>
                <a:lnTo>
                  <a:pt x="818184" y="230543"/>
                </a:lnTo>
                <a:lnTo>
                  <a:pt x="818057" y="230339"/>
                </a:lnTo>
                <a:lnTo>
                  <a:pt x="814362" y="214630"/>
                </a:lnTo>
                <a:lnTo>
                  <a:pt x="813257" y="195211"/>
                </a:lnTo>
                <a:lnTo>
                  <a:pt x="813168" y="193636"/>
                </a:lnTo>
                <a:lnTo>
                  <a:pt x="814311" y="173482"/>
                </a:lnTo>
                <a:lnTo>
                  <a:pt x="833488" y="143662"/>
                </a:lnTo>
                <a:lnTo>
                  <a:pt x="841946" y="147104"/>
                </a:lnTo>
                <a:lnTo>
                  <a:pt x="848220" y="156933"/>
                </a:lnTo>
                <a:lnTo>
                  <a:pt x="848347" y="157137"/>
                </a:lnTo>
                <a:lnTo>
                  <a:pt x="852398" y="173316"/>
                </a:lnTo>
                <a:lnTo>
                  <a:pt x="853706" y="193636"/>
                </a:lnTo>
                <a:lnTo>
                  <a:pt x="853808" y="195211"/>
                </a:lnTo>
                <a:lnTo>
                  <a:pt x="853808" y="150863"/>
                </a:lnTo>
                <a:lnTo>
                  <a:pt x="847432" y="144449"/>
                </a:lnTo>
                <a:lnTo>
                  <a:pt x="844638" y="143662"/>
                </a:lnTo>
                <a:lnTo>
                  <a:pt x="833488" y="140550"/>
                </a:lnTo>
                <a:lnTo>
                  <a:pt x="817562" y="144881"/>
                </a:lnTo>
                <a:lnTo>
                  <a:pt x="806907" y="156552"/>
                </a:lnTo>
                <a:lnTo>
                  <a:pt x="801014" y="173316"/>
                </a:lnTo>
                <a:lnTo>
                  <a:pt x="800950" y="173482"/>
                </a:lnTo>
                <a:lnTo>
                  <a:pt x="799096" y="193636"/>
                </a:lnTo>
                <a:lnTo>
                  <a:pt x="800735" y="212483"/>
                </a:lnTo>
                <a:lnTo>
                  <a:pt x="806323" y="229565"/>
                </a:lnTo>
                <a:lnTo>
                  <a:pt x="816902" y="241960"/>
                </a:lnTo>
                <a:lnTo>
                  <a:pt x="833488" y="246748"/>
                </a:lnTo>
                <a:lnTo>
                  <a:pt x="844384" y="243624"/>
                </a:lnTo>
                <a:lnTo>
                  <a:pt x="849414" y="242176"/>
                </a:lnTo>
                <a:lnTo>
                  <a:pt x="860069" y="230149"/>
                </a:lnTo>
                <a:lnTo>
                  <a:pt x="866025" y="213144"/>
                </a:lnTo>
                <a:lnTo>
                  <a:pt x="867879" y="193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45492" y="4597394"/>
            <a:ext cx="122555" cy="14604"/>
          </a:xfrm>
          <a:custGeom>
            <a:avLst/>
            <a:gdLst/>
            <a:ahLst/>
            <a:cxnLst/>
            <a:rect l="l" t="t" r="r" b="b"/>
            <a:pathLst>
              <a:path w="122554" h="14604">
                <a:moveTo>
                  <a:pt x="121985" y="0"/>
                </a:moveTo>
                <a:lnTo>
                  <a:pt x="0" y="0"/>
                </a:lnTo>
                <a:lnTo>
                  <a:pt x="0" y="14062"/>
                </a:lnTo>
                <a:lnTo>
                  <a:pt x="121985" y="14062"/>
                </a:lnTo>
                <a:lnTo>
                  <a:pt x="121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40973" y="4469358"/>
            <a:ext cx="911860" cy="268605"/>
          </a:xfrm>
          <a:custGeom>
            <a:avLst/>
            <a:gdLst/>
            <a:ahLst/>
            <a:cxnLst/>
            <a:rect l="l" t="t" r="r" b="b"/>
            <a:pathLst>
              <a:path w="911860" h="268604">
                <a:moveTo>
                  <a:pt x="40640" y="167093"/>
                </a:moveTo>
                <a:lnTo>
                  <a:pt x="37515" y="165531"/>
                </a:lnTo>
                <a:lnTo>
                  <a:pt x="28143" y="178028"/>
                </a:lnTo>
                <a:lnTo>
                  <a:pt x="23444" y="182714"/>
                </a:lnTo>
                <a:lnTo>
                  <a:pt x="18757" y="182714"/>
                </a:lnTo>
                <a:lnTo>
                  <a:pt x="17195" y="181152"/>
                </a:lnTo>
                <a:lnTo>
                  <a:pt x="17195" y="176466"/>
                </a:lnTo>
                <a:lnTo>
                  <a:pt x="18757" y="173355"/>
                </a:lnTo>
                <a:lnTo>
                  <a:pt x="18757" y="168643"/>
                </a:lnTo>
                <a:lnTo>
                  <a:pt x="39077" y="93700"/>
                </a:lnTo>
                <a:lnTo>
                  <a:pt x="25552" y="96405"/>
                </a:lnTo>
                <a:lnTo>
                  <a:pt x="16408" y="97790"/>
                </a:lnTo>
                <a:lnTo>
                  <a:pt x="8648" y="98374"/>
                </a:lnTo>
                <a:lnTo>
                  <a:pt x="3124" y="98374"/>
                </a:lnTo>
                <a:lnTo>
                  <a:pt x="3124" y="103060"/>
                </a:lnTo>
                <a:lnTo>
                  <a:pt x="17195" y="103060"/>
                </a:lnTo>
                <a:lnTo>
                  <a:pt x="17195" y="113995"/>
                </a:lnTo>
                <a:lnTo>
                  <a:pt x="15633" y="117119"/>
                </a:lnTo>
                <a:lnTo>
                  <a:pt x="4686" y="156171"/>
                </a:lnTo>
                <a:lnTo>
                  <a:pt x="1562" y="168643"/>
                </a:lnTo>
                <a:lnTo>
                  <a:pt x="0" y="176466"/>
                </a:lnTo>
                <a:lnTo>
                  <a:pt x="0" y="188950"/>
                </a:lnTo>
                <a:lnTo>
                  <a:pt x="4686" y="192074"/>
                </a:lnTo>
                <a:lnTo>
                  <a:pt x="10947" y="192074"/>
                </a:lnTo>
                <a:lnTo>
                  <a:pt x="18656" y="190804"/>
                </a:lnTo>
                <a:lnTo>
                  <a:pt x="25793" y="186613"/>
                </a:lnTo>
                <a:lnTo>
                  <a:pt x="29400" y="182714"/>
                </a:lnTo>
                <a:lnTo>
                  <a:pt x="32931" y="178904"/>
                </a:lnTo>
                <a:lnTo>
                  <a:pt x="40640" y="167093"/>
                </a:lnTo>
                <a:close/>
              </a:path>
              <a:path w="911860" h="268604">
                <a:moveTo>
                  <a:pt x="46901" y="53086"/>
                </a:moveTo>
                <a:lnTo>
                  <a:pt x="42214" y="46850"/>
                </a:lnTo>
                <a:lnTo>
                  <a:pt x="31267" y="46850"/>
                </a:lnTo>
                <a:lnTo>
                  <a:pt x="26581" y="51523"/>
                </a:lnTo>
                <a:lnTo>
                  <a:pt x="26581" y="65595"/>
                </a:lnTo>
                <a:lnTo>
                  <a:pt x="29705" y="70269"/>
                </a:lnTo>
                <a:lnTo>
                  <a:pt x="42214" y="70269"/>
                </a:lnTo>
                <a:lnTo>
                  <a:pt x="46901" y="65595"/>
                </a:lnTo>
                <a:lnTo>
                  <a:pt x="46901" y="53086"/>
                </a:lnTo>
                <a:close/>
              </a:path>
              <a:path w="911860" h="268604">
                <a:moveTo>
                  <a:pt x="189204" y="46850"/>
                </a:moveTo>
                <a:lnTo>
                  <a:pt x="146977" y="46850"/>
                </a:lnTo>
                <a:lnTo>
                  <a:pt x="146977" y="49974"/>
                </a:lnTo>
                <a:lnTo>
                  <a:pt x="154787" y="51523"/>
                </a:lnTo>
                <a:lnTo>
                  <a:pt x="161048" y="51523"/>
                </a:lnTo>
                <a:lnTo>
                  <a:pt x="162610" y="53086"/>
                </a:lnTo>
                <a:lnTo>
                  <a:pt x="162610" y="57772"/>
                </a:lnTo>
                <a:lnTo>
                  <a:pt x="160782" y="63779"/>
                </a:lnTo>
                <a:lnTo>
                  <a:pt x="154990" y="72999"/>
                </a:lnTo>
                <a:lnTo>
                  <a:pt x="144805" y="86321"/>
                </a:lnTo>
                <a:lnTo>
                  <a:pt x="121958" y="113995"/>
                </a:lnTo>
                <a:lnTo>
                  <a:pt x="115709" y="90576"/>
                </a:lnTo>
                <a:lnTo>
                  <a:pt x="111848" y="78206"/>
                </a:lnTo>
                <a:lnTo>
                  <a:pt x="109461" y="68897"/>
                </a:lnTo>
                <a:lnTo>
                  <a:pt x="108229" y="62230"/>
                </a:lnTo>
                <a:lnTo>
                  <a:pt x="107886" y="57772"/>
                </a:lnTo>
                <a:lnTo>
                  <a:pt x="107886" y="53086"/>
                </a:lnTo>
                <a:lnTo>
                  <a:pt x="109461" y="51523"/>
                </a:lnTo>
                <a:lnTo>
                  <a:pt x="123520" y="49974"/>
                </a:lnTo>
                <a:lnTo>
                  <a:pt x="123520" y="46850"/>
                </a:lnTo>
                <a:lnTo>
                  <a:pt x="70345" y="46850"/>
                </a:lnTo>
                <a:lnTo>
                  <a:pt x="70345" y="49974"/>
                </a:lnTo>
                <a:lnTo>
                  <a:pt x="82854" y="53086"/>
                </a:lnTo>
                <a:lnTo>
                  <a:pt x="84416" y="54648"/>
                </a:lnTo>
                <a:lnTo>
                  <a:pt x="104762" y="123367"/>
                </a:lnTo>
                <a:lnTo>
                  <a:pt x="87909" y="177266"/>
                </a:lnTo>
                <a:lnTo>
                  <a:pt x="83654" y="182511"/>
                </a:lnTo>
                <a:lnTo>
                  <a:pt x="77050" y="185127"/>
                </a:lnTo>
                <a:lnTo>
                  <a:pt x="67221" y="185826"/>
                </a:lnTo>
                <a:lnTo>
                  <a:pt x="67221" y="190512"/>
                </a:lnTo>
                <a:lnTo>
                  <a:pt x="131343" y="190512"/>
                </a:lnTo>
                <a:lnTo>
                  <a:pt x="131343" y="185826"/>
                </a:lnTo>
                <a:lnTo>
                  <a:pt x="114147" y="185826"/>
                </a:lnTo>
                <a:lnTo>
                  <a:pt x="111023" y="182714"/>
                </a:lnTo>
                <a:lnTo>
                  <a:pt x="111023" y="178028"/>
                </a:lnTo>
                <a:lnTo>
                  <a:pt x="111366" y="174078"/>
                </a:lnTo>
                <a:lnTo>
                  <a:pt x="112585" y="168656"/>
                </a:lnTo>
                <a:lnTo>
                  <a:pt x="114973" y="160896"/>
                </a:lnTo>
                <a:lnTo>
                  <a:pt x="118833" y="149910"/>
                </a:lnTo>
                <a:lnTo>
                  <a:pt x="126657" y="123367"/>
                </a:lnTo>
                <a:lnTo>
                  <a:pt x="173570" y="64033"/>
                </a:lnTo>
                <a:lnTo>
                  <a:pt x="181394" y="54648"/>
                </a:lnTo>
                <a:lnTo>
                  <a:pt x="182956" y="53086"/>
                </a:lnTo>
                <a:lnTo>
                  <a:pt x="189204" y="49974"/>
                </a:lnTo>
                <a:lnTo>
                  <a:pt x="189204" y="46850"/>
                </a:lnTo>
                <a:close/>
              </a:path>
              <a:path w="911860" h="268604">
                <a:moveTo>
                  <a:pt x="231419" y="203009"/>
                </a:moveTo>
                <a:lnTo>
                  <a:pt x="229857" y="195211"/>
                </a:lnTo>
                <a:lnTo>
                  <a:pt x="222034" y="187388"/>
                </a:lnTo>
                <a:lnTo>
                  <a:pt x="212661" y="182714"/>
                </a:lnTo>
                <a:lnTo>
                  <a:pt x="218821" y="177761"/>
                </a:lnTo>
                <a:lnTo>
                  <a:pt x="223215" y="172364"/>
                </a:lnTo>
                <a:lnTo>
                  <a:pt x="225856" y="166674"/>
                </a:lnTo>
                <a:lnTo>
                  <a:pt x="226733" y="160845"/>
                </a:lnTo>
                <a:lnTo>
                  <a:pt x="225018" y="152400"/>
                </a:lnTo>
                <a:lnTo>
                  <a:pt x="220091" y="146011"/>
                </a:lnTo>
                <a:lnTo>
                  <a:pt x="212217" y="141960"/>
                </a:lnTo>
                <a:lnTo>
                  <a:pt x="201714" y="140550"/>
                </a:lnTo>
                <a:lnTo>
                  <a:pt x="191135" y="142252"/>
                </a:lnTo>
                <a:lnTo>
                  <a:pt x="182765" y="147180"/>
                </a:lnTo>
                <a:lnTo>
                  <a:pt x="176428" y="155028"/>
                </a:lnTo>
                <a:lnTo>
                  <a:pt x="172008" y="165531"/>
                </a:lnTo>
                <a:lnTo>
                  <a:pt x="175133" y="165531"/>
                </a:lnTo>
                <a:lnTo>
                  <a:pt x="179882" y="158483"/>
                </a:lnTo>
                <a:lnTo>
                  <a:pt x="184912" y="153619"/>
                </a:lnTo>
                <a:lnTo>
                  <a:pt x="190525" y="150812"/>
                </a:lnTo>
                <a:lnTo>
                  <a:pt x="197027" y="149910"/>
                </a:lnTo>
                <a:lnTo>
                  <a:pt x="207975" y="149910"/>
                </a:lnTo>
                <a:lnTo>
                  <a:pt x="214223" y="154609"/>
                </a:lnTo>
                <a:lnTo>
                  <a:pt x="214223" y="174917"/>
                </a:lnTo>
                <a:lnTo>
                  <a:pt x="209537" y="181152"/>
                </a:lnTo>
                <a:lnTo>
                  <a:pt x="201714" y="185826"/>
                </a:lnTo>
                <a:lnTo>
                  <a:pt x="198589" y="187388"/>
                </a:lnTo>
                <a:lnTo>
                  <a:pt x="193903" y="188950"/>
                </a:lnTo>
                <a:lnTo>
                  <a:pt x="189204" y="192074"/>
                </a:lnTo>
                <a:lnTo>
                  <a:pt x="189204" y="193636"/>
                </a:lnTo>
                <a:lnTo>
                  <a:pt x="201714" y="193636"/>
                </a:lnTo>
                <a:lnTo>
                  <a:pt x="211899" y="198412"/>
                </a:lnTo>
                <a:lnTo>
                  <a:pt x="216763" y="203212"/>
                </a:lnTo>
                <a:lnTo>
                  <a:pt x="219570" y="209486"/>
                </a:lnTo>
                <a:lnTo>
                  <a:pt x="220472" y="217081"/>
                </a:lnTo>
                <a:lnTo>
                  <a:pt x="219062" y="226910"/>
                </a:lnTo>
                <a:lnTo>
                  <a:pt x="215011" y="234835"/>
                </a:lnTo>
                <a:lnTo>
                  <a:pt x="208610" y="240131"/>
                </a:lnTo>
                <a:lnTo>
                  <a:pt x="200152" y="242062"/>
                </a:lnTo>
                <a:lnTo>
                  <a:pt x="195465" y="242062"/>
                </a:lnTo>
                <a:lnTo>
                  <a:pt x="192341" y="240499"/>
                </a:lnTo>
                <a:lnTo>
                  <a:pt x="182956" y="234238"/>
                </a:lnTo>
                <a:lnTo>
                  <a:pt x="179832" y="232676"/>
                </a:lnTo>
                <a:lnTo>
                  <a:pt x="173570" y="232676"/>
                </a:lnTo>
                <a:lnTo>
                  <a:pt x="172008" y="234238"/>
                </a:lnTo>
                <a:lnTo>
                  <a:pt x="172008" y="243624"/>
                </a:lnTo>
                <a:lnTo>
                  <a:pt x="178269" y="246748"/>
                </a:lnTo>
                <a:lnTo>
                  <a:pt x="189204" y="246748"/>
                </a:lnTo>
                <a:lnTo>
                  <a:pt x="225171" y="232676"/>
                </a:lnTo>
                <a:lnTo>
                  <a:pt x="231419" y="218643"/>
                </a:lnTo>
                <a:lnTo>
                  <a:pt x="231419" y="203009"/>
                </a:lnTo>
                <a:close/>
              </a:path>
              <a:path w="911860" h="268604">
                <a:moveTo>
                  <a:pt x="375183" y="46850"/>
                </a:moveTo>
                <a:lnTo>
                  <a:pt x="268960" y="46850"/>
                </a:lnTo>
                <a:lnTo>
                  <a:pt x="259588" y="79629"/>
                </a:lnTo>
                <a:lnTo>
                  <a:pt x="264274" y="79629"/>
                </a:lnTo>
                <a:lnTo>
                  <a:pt x="268960" y="68707"/>
                </a:lnTo>
                <a:lnTo>
                  <a:pt x="270522" y="65595"/>
                </a:lnTo>
                <a:lnTo>
                  <a:pt x="309613" y="54648"/>
                </a:lnTo>
                <a:lnTo>
                  <a:pt x="345592" y="54648"/>
                </a:lnTo>
                <a:lnTo>
                  <a:pt x="242366" y="187388"/>
                </a:lnTo>
                <a:lnTo>
                  <a:pt x="242366" y="190512"/>
                </a:lnTo>
                <a:lnTo>
                  <a:pt x="351840" y="190512"/>
                </a:lnTo>
                <a:lnTo>
                  <a:pt x="364350" y="153047"/>
                </a:lnTo>
                <a:lnTo>
                  <a:pt x="359549" y="153047"/>
                </a:lnTo>
                <a:lnTo>
                  <a:pt x="355828" y="159753"/>
                </a:lnTo>
                <a:lnTo>
                  <a:pt x="351637" y="165722"/>
                </a:lnTo>
                <a:lnTo>
                  <a:pt x="304914" y="182714"/>
                </a:lnTo>
                <a:lnTo>
                  <a:pt x="270522" y="182714"/>
                </a:lnTo>
                <a:lnTo>
                  <a:pt x="375183" y="49974"/>
                </a:lnTo>
                <a:lnTo>
                  <a:pt x="375183" y="46850"/>
                </a:lnTo>
                <a:close/>
              </a:path>
              <a:path w="911860" h="268604">
                <a:moveTo>
                  <a:pt x="437934" y="223316"/>
                </a:moveTo>
                <a:lnTo>
                  <a:pt x="436270" y="223316"/>
                </a:lnTo>
                <a:lnTo>
                  <a:pt x="431673" y="231114"/>
                </a:lnTo>
                <a:lnTo>
                  <a:pt x="428548" y="232676"/>
                </a:lnTo>
                <a:lnTo>
                  <a:pt x="384568" y="232676"/>
                </a:lnTo>
                <a:lnTo>
                  <a:pt x="411251" y="206133"/>
                </a:lnTo>
                <a:lnTo>
                  <a:pt x="419455" y="195859"/>
                </a:lnTo>
                <a:lnTo>
                  <a:pt x="425323" y="186029"/>
                </a:lnTo>
                <a:lnTo>
                  <a:pt x="428840" y="176491"/>
                </a:lnTo>
                <a:lnTo>
                  <a:pt x="430009" y="167093"/>
                </a:lnTo>
                <a:lnTo>
                  <a:pt x="428053" y="156362"/>
                </a:lnTo>
                <a:lnTo>
                  <a:pt x="422427" y="147967"/>
                </a:lnTo>
                <a:lnTo>
                  <a:pt x="413562" y="142494"/>
                </a:lnTo>
                <a:lnTo>
                  <a:pt x="401866" y="140550"/>
                </a:lnTo>
                <a:lnTo>
                  <a:pt x="389509" y="142786"/>
                </a:lnTo>
                <a:lnTo>
                  <a:pt x="380377" y="149136"/>
                </a:lnTo>
                <a:lnTo>
                  <a:pt x="374167" y="158991"/>
                </a:lnTo>
                <a:lnTo>
                  <a:pt x="370598" y="171767"/>
                </a:lnTo>
                <a:lnTo>
                  <a:pt x="373735" y="171767"/>
                </a:lnTo>
                <a:lnTo>
                  <a:pt x="378231" y="162013"/>
                </a:lnTo>
                <a:lnTo>
                  <a:pt x="382879" y="155778"/>
                </a:lnTo>
                <a:lnTo>
                  <a:pt x="388416" y="152463"/>
                </a:lnTo>
                <a:lnTo>
                  <a:pt x="395617" y="151485"/>
                </a:lnTo>
                <a:lnTo>
                  <a:pt x="405015" y="152920"/>
                </a:lnTo>
                <a:lnTo>
                  <a:pt x="411873" y="157149"/>
                </a:lnTo>
                <a:lnTo>
                  <a:pt x="416077" y="164007"/>
                </a:lnTo>
                <a:lnTo>
                  <a:pt x="417499" y="173355"/>
                </a:lnTo>
                <a:lnTo>
                  <a:pt x="416306" y="183426"/>
                </a:lnTo>
                <a:lnTo>
                  <a:pt x="412635" y="193052"/>
                </a:lnTo>
                <a:lnTo>
                  <a:pt x="406336" y="202984"/>
                </a:lnTo>
                <a:lnTo>
                  <a:pt x="397281" y="213931"/>
                </a:lnTo>
                <a:lnTo>
                  <a:pt x="368935" y="243624"/>
                </a:lnTo>
                <a:lnTo>
                  <a:pt x="368935" y="245186"/>
                </a:lnTo>
                <a:lnTo>
                  <a:pt x="430009" y="245186"/>
                </a:lnTo>
                <a:lnTo>
                  <a:pt x="437934" y="223316"/>
                </a:lnTo>
                <a:close/>
              </a:path>
              <a:path w="911860" h="268604">
                <a:moveTo>
                  <a:pt x="581761" y="46850"/>
                </a:moveTo>
                <a:lnTo>
                  <a:pt x="475449" y="46850"/>
                </a:lnTo>
                <a:lnTo>
                  <a:pt x="466077" y="79629"/>
                </a:lnTo>
                <a:lnTo>
                  <a:pt x="470662" y="79629"/>
                </a:lnTo>
                <a:lnTo>
                  <a:pt x="475449" y="68707"/>
                </a:lnTo>
                <a:lnTo>
                  <a:pt x="478574" y="65595"/>
                </a:lnTo>
                <a:lnTo>
                  <a:pt x="516102" y="54648"/>
                </a:lnTo>
                <a:lnTo>
                  <a:pt x="553618" y="54648"/>
                </a:lnTo>
                <a:lnTo>
                  <a:pt x="448767" y="187388"/>
                </a:lnTo>
                <a:lnTo>
                  <a:pt x="448767" y="190512"/>
                </a:lnTo>
                <a:lnTo>
                  <a:pt x="558203" y="190512"/>
                </a:lnTo>
                <a:lnTo>
                  <a:pt x="570712" y="153047"/>
                </a:lnTo>
                <a:lnTo>
                  <a:pt x="566127" y="153047"/>
                </a:lnTo>
                <a:lnTo>
                  <a:pt x="562279" y="159753"/>
                </a:lnTo>
                <a:lnTo>
                  <a:pt x="558025" y="165722"/>
                </a:lnTo>
                <a:lnTo>
                  <a:pt x="511302" y="182714"/>
                </a:lnTo>
                <a:lnTo>
                  <a:pt x="476910" y="182714"/>
                </a:lnTo>
                <a:lnTo>
                  <a:pt x="581761" y="49974"/>
                </a:lnTo>
                <a:lnTo>
                  <a:pt x="581761" y="46850"/>
                </a:lnTo>
                <a:close/>
              </a:path>
              <a:path w="911860" h="268604">
                <a:moveTo>
                  <a:pt x="623874" y="242062"/>
                </a:moveTo>
                <a:lnTo>
                  <a:pt x="613029" y="242062"/>
                </a:lnTo>
                <a:lnTo>
                  <a:pt x="609904" y="240499"/>
                </a:lnTo>
                <a:lnTo>
                  <a:pt x="609904" y="140550"/>
                </a:lnTo>
                <a:lnTo>
                  <a:pt x="608241" y="140550"/>
                </a:lnTo>
                <a:lnTo>
                  <a:pt x="581761" y="154609"/>
                </a:lnTo>
                <a:lnTo>
                  <a:pt x="581761" y="156171"/>
                </a:lnTo>
                <a:lnTo>
                  <a:pt x="584885" y="154609"/>
                </a:lnTo>
                <a:lnTo>
                  <a:pt x="588022" y="154609"/>
                </a:lnTo>
                <a:lnTo>
                  <a:pt x="591146" y="153047"/>
                </a:lnTo>
                <a:lnTo>
                  <a:pt x="595731" y="153047"/>
                </a:lnTo>
                <a:lnTo>
                  <a:pt x="597395" y="156171"/>
                </a:lnTo>
                <a:lnTo>
                  <a:pt x="597395" y="238937"/>
                </a:lnTo>
                <a:lnTo>
                  <a:pt x="594271" y="242062"/>
                </a:lnTo>
                <a:lnTo>
                  <a:pt x="581761" y="242062"/>
                </a:lnTo>
                <a:lnTo>
                  <a:pt x="581761" y="245186"/>
                </a:lnTo>
                <a:lnTo>
                  <a:pt x="623874" y="245186"/>
                </a:lnTo>
                <a:lnTo>
                  <a:pt x="623874" y="242062"/>
                </a:lnTo>
                <a:close/>
              </a:path>
              <a:path w="911860" h="268604">
                <a:moveTo>
                  <a:pt x="773950" y="46850"/>
                </a:moveTo>
                <a:lnTo>
                  <a:pt x="667639" y="46850"/>
                </a:lnTo>
                <a:lnTo>
                  <a:pt x="658266" y="79629"/>
                </a:lnTo>
                <a:lnTo>
                  <a:pt x="663054" y="79629"/>
                </a:lnTo>
                <a:lnTo>
                  <a:pt x="667639" y="68707"/>
                </a:lnTo>
                <a:lnTo>
                  <a:pt x="669315" y="65595"/>
                </a:lnTo>
                <a:lnTo>
                  <a:pt x="708291" y="54648"/>
                </a:lnTo>
                <a:lnTo>
                  <a:pt x="744359" y="54648"/>
                </a:lnTo>
                <a:lnTo>
                  <a:pt x="641172" y="187388"/>
                </a:lnTo>
                <a:lnTo>
                  <a:pt x="641172" y="190512"/>
                </a:lnTo>
                <a:lnTo>
                  <a:pt x="750608" y="190512"/>
                </a:lnTo>
                <a:lnTo>
                  <a:pt x="763117" y="153047"/>
                </a:lnTo>
                <a:lnTo>
                  <a:pt x="758317" y="153047"/>
                </a:lnTo>
                <a:lnTo>
                  <a:pt x="754595" y="159753"/>
                </a:lnTo>
                <a:lnTo>
                  <a:pt x="750404" y="165722"/>
                </a:lnTo>
                <a:lnTo>
                  <a:pt x="703707" y="182714"/>
                </a:lnTo>
                <a:lnTo>
                  <a:pt x="669315" y="182714"/>
                </a:lnTo>
                <a:lnTo>
                  <a:pt x="773950" y="49974"/>
                </a:lnTo>
                <a:lnTo>
                  <a:pt x="773950" y="46850"/>
                </a:lnTo>
                <a:close/>
              </a:path>
              <a:path w="911860" h="268604">
                <a:moveTo>
                  <a:pt x="835025" y="193636"/>
                </a:moveTo>
                <a:lnTo>
                  <a:pt x="832688" y="173482"/>
                </a:lnTo>
                <a:lnTo>
                  <a:pt x="832586" y="172656"/>
                </a:lnTo>
                <a:lnTo>
                  <a:pt x="832535" y="172161"/>
                </a:lnTo>
                <a:lnTo>
                  <a:pt x="825500" y="155384"/>
                </a:lnTo>
                <a:lnTo>
                  <a:pt x="819391" y="149250"/>
                </a:lnTo>
                <a:lnTo>
                  <a:pt x="819391" y="195211"/>
                </a:lnTo>
                <a:lnTo>
                  <a:pt x="818362" y="212483"/>
                </a:lnTo>
                <a:lnTo>
                  <a:pt x="818324" y="213144"/>
                </a:lnTo>
                <a:lnTo>
                  <a:pt x="818235" y="214630"/>
                </a:lnTo>
                <a:lnTo>
                  <a:pt x="818197" y="215290"/>
                </a:lnTo>
                <a:lnTo>
                  <a:pt x="814590" y="230149"/>
                </a:lnTo>
                <a:lnTo>
                  <a:pt x="814501" y="230543"/>
                </a:lnTo>
                <a:lnTo>
                  <a:pt x="808139" y="240233"/>
                </a:lnTo>
                <a:lnTo>
                  <a:pt x="798969" y="243624"/>
                </a:lnTo>
                <a:lnTo>
                  <a:pt x="790816" y="240233"/>
                </a:lnTo>
                <a:lnTo>
                  <a:pt x="785012" y="230543"/>
                </a:lnTo>
                <a:lnTo>
                  <a:pt x="784898" y="230339"/>
                </a:lnTo>
                <a:lnTo>
                  <a:pt x="781380" y="214630"/>
                </a:lnTo>
                <a:lnTo>
                  <a:pt x="780300" y="195211"/>
                </a:lnTo>
                <a:lnTo>
                  <a:pt x="780211" y="193636"/>
                </a:lnTo>
                <a:lnTo>
                  <a:pt x="781329" y="173482"/>
                </a:lnTo>
                <a:lnTo>
                  <a:pt x="781380" y="172656"/>
                </a:lnTo>
                <a:lnTo>
                  <a:pt x="784860" y="157137"/>
                </a:lnTo>
                <a:lnTo>
                  <a:pt x="784898" y="156933"/>
                </a:lnTo>
                <a:lnTo>
                  <a:pt x="790752" y="147104"/>
                </a:lnTo>
                <a:lnTo>
                  <a:pt x="798969" y="143662"/>
                </a:lnTo>
                <a:lnTo>
                  <a:pt x="808139" y="147104"/>
                </a:lnTo>
                <a:lnTo>
                  <a:pt x="819315" y="193636"/>
                </a:lnTo>
                <a:lnTo>
                  <a:pt x="819391" y="195211"/>
                </a:lnTo>
                <a:lnTo>
                  <a:pt x="819391" y="149250"/>
                </a:lnTo>
                <a:lnTo>
                  <a:pt x="814628" y="144449"/>
                </a:lnTo>
                <a:lnTo>
                  <a:pt x="811822" y="143662"/>
                </a:lnTo>
                <a:lnTo>
                  <a:pt x="800633" y="140550"/>
                </a:lnTo>
                <a:lnTo>
                  <a:pt x="784453" y="144881"/>
                </a:lnTo>
                <a:lnTo>
                  <a:pt x="773226" y="156552"/>
                </a:lnTo>
                <a:lnTo>
                  <a:pt x="766749" y="173316"/>
                </a:lnTo>
                <a:lnTo>
                  <a:pt x="766686" y="173482"/>
                </a:lnTo>
                <a:lnTo>
                  <a:pt x="764578" y="193636"/>
                </a:lnTo>
                <a:lnTo>
                  <a:pt x="766432" y="212483"/>
                </a:lnTo>
                <a:lnTo>
                  <a:pt x="772388" y="229565"/>
                </a:lnTo>
                <a:lnTo>
                  <a:pt x="783043" y="241960"/>
                </a:lnTo>
                <a:lnTo>
                  <a:pt x="798969" y="246748"/>
                </a:lnTo>
                <a:lnTo>
                  <a:pt x="810526" y="243624"/>
                </a:lnTo>
                <a:lnTo>
                  <a:pt x="815860" y="242176"/>
                </a:lnTo>
                <a:lnTo>
                  <a:pt x="827011" y="230149"/>
                </a:lnTo>
                <a:lnTo>
                  <a:pt x="833145" y="213144"/>
                </a:lnTo>
                <a:lnTo>
                  <a:pt x="835025" y="193636"/>
                </a:lnTo>
                <a:close/>
              </a:path>
              <a:path w="911860" h="268604">
                <a:moveTo>
                  <a:pt x="911745" y="134302"/>
                </a:moveTo>
                <a:lnTo>
                  <a:pt x="907592" y="92456"/>
                </a:lnTo>
                <a:lnTo>
                  <a:pt x="896264" y="56019"/>
                </a:lnTo>
                <a:lnTo>
                  <a:pt x="879373" y="25158"/>
                </a:lnTo>
                <a:lnTo>
                  <a:pt x="858583" y="0"/>
                </a:lnTo>
                <a:lnTo>
                  <a:pt x="858583" y="6248"/>
                </a:lnTo>
                <a:lnTo>
                  <a:pt x="871880" y="27343"/>
                </a:lnTo>
                <a:lnTo>
                  <a:pt x="882815" y="54457"/>
                </a:lnTo>
                <a:lnTo>
                  <a:pt x="890244" y="89484"/>
                </a:lnTo>
                <a:lnTo>
                  <a:pt x="892975" y="134302"/>
                </a:lnTo>
                <a:lnTo>
                  <a:pt x="890244" y="179349"/>
                </a:lnTo>
                <a:lnTo>
                  <a:pt x="882815" y="214731"/>
                </a:lnTo>
                <a:lnTo>
                  <a:pt x="871880" y="241922"/>
                </a:lnTo>
                <a:lnTo>
                  <a:pt x="858583" y="262369"/>
                </a:lnTo>
                <a:lnTo>
                  <a:pt x="858583" y="268605"/>
                </a:lnTo>
                <a:lnTo>
                  <a:pt x="879373" y="244106"/>
                </a:lnTo>
                <a:lnTo>
                  <a:pt x="896264" y="213169"/>
                </a:lnTo>
                <a:lnTo>
                  <a:pt x="907592" y="176364"/>
                </a:lnTo>
                <a:lnTo>
                  <a:pt x="911745" y="134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object 6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040269" y="4544306"/>
            <a:ext cx="121943" cy="120260"/>
          </a:xfrm>
          <a:prstGeom prst="rect">
            <a:avLst/>
          </a:prstGeom>
        </p:spPr>
      </p:pic>
      <p:sp>
        <p:nvSpPr>
          <p:cNvPr id="64" name="object 64"/>
          <p:cNvSpPr/>
          <p:nvPr/>
        </p:nvSpPr>
        <p:spPr>
          <a:xfrm>
            <a:off x="6251219" y="4469358"/>
            <a:ext cx="868044" cy="268605"/>
          </a:xfrm>
          <a:custGeom>
            <a:avLst/>
            <a:gdLst/>
            <a:ahLst/>
            <a:cxnLst/>
            <a:rect l="l" t="t" r="r" b="b"/>
            <a:pathLst>
              <a:path w="868045" h="268604">
                <a:moveTo>
                  <a:pt x="53365" y="0"/>
                </a:moveTo>
                <a:lnTo>
                  <a:pt x="31737" y="25374"/>
                </a:lnTo>
                <a:lnTo>
                  <a:pt x="14871" y="56603"/>
                </a:lnTo>
                <a:lnTo>
                  <a:pt x="3911" y="93116"/>
                </a:lnTo>
                <a:lnTo>
                  <a:pt x="0" y="134302"/>
                </a:lnTo>
                <a:lnTo>
                  <a:pt x="3911" y="176364"/>
                </a:lnTo>
                <a:lnTo>
                  <a:pt x="14871" y="213169"/>
                </a:lnTo>
                <a:lnTo>
                  <a:pt x="31737" y="244106"/>
                </a:lnTo>
                <a:lnTo>
                  <a:pt x="53365" y="268605"/>
                </a:lnTo>
                <a:lnTo>
                  <a:pt x="53365" y="262369"/>
                </a:lnTo>
                <a:lnTo>
                  <a:pt x="39103" y="241922"/>
                </a:lnTo>
                <a:lnTo>
                  <a:pt x="27673" y="214731"/>
                </a:lnTo>
                <a:lnTo>
                  <a:pt x="20053" y="179349"/>
                </a:lnTo>
                <a:lnTo>
                  <a:pt x="17297" y="134302"/>
                </a:lnTo>
                <a:lnTo>
                  <a:pt x="20053" y="90131"/>
                </a:lnTo>
                <a:lnTo>
                  <a:pt x="27673" y="55041"/>
                </a:lnTo>
                <a:lnTo>
                  <a:pt x="39103" y="27571"/>
                </a:lnTo>
                <a:lnTo>
                  <a:pt x="53365" y="6248"/>
                </a:lnTo>
                <a:lnTo>
                  <a:pt x="53365" y="0"/>
                </a:lnTo>
                <a:close/>
              </a:path>
              <a:path w="868045" h="268604">
                <a:moveTo>
                  <a:pt x="215950" y="46850"/>
                </a:moveTo>
                <a:lnTo>
                  <a:pt x="170510" y="46850"/>
                </a:lnTo>
                <a:lnTo>
                  <a:pt x="170510" y="49974"/>
                </a:lnTo>
                <a:lnTo>
                  <a:pt x="179882" y="51523"/>
                </a:lnTo>
                <a:lnTo>
                  <a:pt x="183019" y="54648"/>
                </a:lnTo>
                <a:lnTo>
                  <a:pt x="183019" y="60896"/>
                </a:lnTo>
                <a:lnTo>
                  <a:pt x="181559" y="64033"/>
                </a:lnTo>
                <a:lnTo>
                  <a:pt x="178435" y="67157"/>
                </a:lnTo>
                <a:lnTo>
                  <a:pt x="147167" y="104622"/>
                </a:lnTo>
                <a:lnTo>
                  <a:pt x="134658" y="71831"/>
                </a:lnTo>
                <a:lnTo>
                  <a:pt x="131533" y="65595"/>
                </a:lnTo>
                <a:lnTo>
                  <a:pt x="131533" y="54648"/>
                </a:lnTo>
                <a:lnTo>
                  <a:pt x="134658" y="51523"/>
                </a:lnTo>
                <a:lnTo>
                  <a:pt x="145491" y="49974"/>
                </a:lnTo>
                <a:lnTo>
                  <a:pt x="145491" y="46850"/>
                </a:lnTo>
                <a:lnTo>
                  <a:pt x="89217" y="46850"/>
                </a:lnTo>
                <a:lnTo>
                  <a:pt x="89217" y="49974"/>
                </a:lnTo>
                <a:lnTo>
                  <a:pt x="97002" y="51536"/>
                </a:lnTo>
                <a:lnTo>
                  <a:pt x="102323" y="54267"/>
                </a:lnTo>
                <a:lnTo>
                  <a:pt x="106184" y="58750"/>
                </a:lnTo>
                <a:lnTo>
                  <a:pt x="109639" y="65595"/>
                </a:lnTo>
                <a:lnTo>
                  <a:pt x="131533" y="121805"/>
                </a:lnTo>
                <a:lnTo>
                  <a:pt x="95935" y="163868"/>
                </a:lnTo>
                <a:lnTo>
                  <a:pt x="83642" y="176860"/>
                </a:lnTo>
                <a:lnTo>
                  <a:pt x="74536" y="183388"/>
                </a:lnTo>
                <a:lnTo>
                  <a:pt x="65862" y="185826"/>
                </a:lnTo>
                <a:lnTo>
                  <a:pt x="65862" y="190512"/>
                </a:lnTo>
                <a:lnTo>
                  <a:pt x="112763" y="190512"/>
                </a:lnTo>
                <a:lnTo>
                  <a:pt x="112763" y="185826"/>
                </a:lnTo>
                <a:lnTo>
                  <a:pt x="101714" y="185826"/>
                </a:lnTo>
                <a:lnTo>
                  <a:pt x="98590" y="184277"/>
                </a:lnTo>
                <a:lnTo>
                  <a:pt x="98590" y="176466"/>
                </a:lnTo>
                <a:lnTo>
                  <a:pt x="100266" y="171767"/>
                </a:lnTo>
                <a:lnTo>
                  <a:pt x="103390" y="168643"/>
                </a:lnTo>
                <a:lnTo>
                  <a:pt x="136118" y="131178"/>
                </a:lnTo>
                <a:lnTo>
                  <a:pt x="150291" y="167093"/>
                </a:lnTo>
                <a:lnTo>
                  <a:pt x="151752" y="171767"/>
                </a:lnTo>
                <a:lnTo>
                  <a:pt x="153416" y="174917"/>
                </a:lnTo>
                <a:lnTo>
                  <a:pt x="153416" y="184277"/>
                </a:lnTo>
                <a:lnTo>
                  <a:pt x="150291" y="185826"/>
                </a:lnTo>
                <a:lnTo>
                  <a:pt x="136118" y="185826"/>
                </a:lnTo>
                <a:lnTo>
                  <a:pt x="136118" y="190512"/>
                </a:lnTo>
                <a:lnTo>
                  <a:pt x="195516" y="190512"/>
                </a:lnTo>
                <a:lnTo>
                  <a:pt x="195516" y="185826"/>
                </a:lnTo>
                <a:lnTo>
                  <a:pt x="186880" y="184492"/>
                </a:lnTo>
                <a:lnTo>
                  <a:pt x="181140" y="182118"/>
                </a:lnTo>
                <a:lnTo>
                  <a:pt x="177114" y="177711"/>
                </a:lnTo>
                <a:lnTo>
                  <a:pt x="173634" y="170205"/>
                </a:lnTo>
                <a:lnTo>
                  <a:pt x="151752" y="113995"/>
                </a:lnTo>
                <a:lnTo>
                  <a:pt x="187807" y="71831"/>
                </a:lnTo>
                <a:lnTo>
                  <a:pt x="195465" y="63576"/>
                </a:lnTo>
                <a:lnTo>
                  <a:pt x="202425" y="57378"/>
                </a:lnTo>
                <a:lnTo>
                  <a:pt x="209118" y="52946"/>
                </a:lnTo>
                <a:lnTo>
                  <a:pt x="215950" y="49974"/>
                </a:lnTo>
                <a:lnTo>
                  <a:pt x="215950" y="46850"/>
                </a:lnTo>
                <a:close/>
              </a:path>
              <a:path w="868045" h="268604">
                <a:moveTo>
                  <a:pt x="264312" y="203009"/>
                </a:moveTo>
                <a:lnTo>
                  <a:pt x="262851" y="195211"/>
                </a:lnTo>
                <a:lnTo>
                  <a:pt x="254927" y="187388"/>
                </a:lnTo>
                <a:lnTo>
                  <a:pt x="245554" y="182714"/>
                </a:lnTo>
                <a:lnTo>
                  <a:pt x="252425" y="177761"/>
                </a:lnTo>
                <a:lnTo>
                  <a:pt x="256781" y="172364"/>
                </a:lnTo>
                <a:lnTo>
                  <a:pt x="259067" y="166674"/>
                </a:lnTo>
                <a:lnTo>
                  <a:pt x="259727" y="160845"/>
                </a:lnTo>
                <a:lnTo>
                  <a:pt x="258038" y="152400"/>
                </a:lnTo>
                <a:lnTo>
                  <a:pt x="253263" y="146011"/>
                </a:lnTo>
                <a:lnTo>
                  <a:pt x="245833" y="141960"/>
                </a:lnTo>
                <a:lnTo>
                  <a:pt x="236169" y="140550"/>
                </a:lnTo>
                <a:lnTo>
                  <a:pt x="224751" y="142252"/>
                </a:lnTo>
                <a:lnTo>
                  <a:pt x="215925" y="147180"/>
                </a:lnTo>
                <a:lnTo>
                  <a:pt x="209410" y="155028"/>
                </a:lnTo>
                <a:lnTo>
                  <a:pt x="204901" y="165531"/>
                </a:lnTo>
                <a:lnTo>
                  <a:pt x="208026" y="165531"/>
                </a:lnTo>
                <a:lnTo>
                  <a:pt x="213029" y="158483"/>
                </a:lnTo>
                <a:lnTo>
                  <a:pt x="218630" y="153619"/>
                </a:lnTo>
                <a:lnTo>
                  <a:pt x="224828" y="150812"/>
                </a:lnTo>
                <a:lnTo>
                  <a:pt x="231584" y="149910"/>
                </a:lnTo>
                <a:lnTo>
                  <a:pt x="240969" y="149910"/>
                </a:lnTo>
                <a:lnTo>
                  <a:pt x="247218" y="154609"/>
                </a:lnTo>
                <a:lnTo>
                  <a:pt x="247218" y="174917"/>
                </a:lnTo>
                <a:lnTo>
                  <a:pt x="242430" y="181152"/>
                </a:lnTo>
                <a:lnTo>
                  <a:pt x="234708" y="185826"/>
                </a:lnTo>
                <a:lnTo>
                  <a:pt x="222199" y="192074"/>
                </a:lnTo>
                <a:lnTo>
                  <a:pt x="222199" y="193636"/>
                </a:lnTo>
                <a:lnTo>
                  <a:pt x="234708" y="193636"/>
                </a:lnTo>
                <a:lnTo>
                  <a:pt x="244856" y="198412"/>
                </a:lnTo>
                <a:lnTo>
                  <a:pt x="249720" y="203212"/>
                </a:lnTo>
                <a:lnTo>
                  <a:pt x="252552" y="209486"/>
                </a:lnTo>
                <a:lnTo>
                  <a:pt x="253466" y="217081"/>
                </a:lnTo>
                <a:lnTo>
                  <a:pt x="252069" y="226910"/>
                </a:lnTo>
                <a:lnTo>
                  <a:pt x="248158" y="234835"/>
                </a:lnTo>
                <a:lnTo>
                  <a:pt x="242214" y="240131"/>
                </a:lnTo>
                <a:lnTo>
                  <a:pt x="234708" y="242062"/>
                </a:lnTo>
                <a:lnTo>
                  <a:pt x="229920" y="242062"/>
                </a:lnTo>
                <a:lnTo>
                  <a:pt x="220535" y="237363"/>
                </a:lnTo>
                <a:lnTo>
                  <a:pt x="215950" y="234238"/>
                </a:lnTo>
                <a:lnTo>
                  <a:pt x="214287" y="232676"/>
                </a:lnTo>
                <a:lnTo>
                  <a:pt x="208026" y="232676"/>
                </a:lnTo>
                <a:lnTo>
                  <a:pt x="204901" y="234238"/>
                </a:lnTo>
                <a:lnTo>
                  <a:pt x="204901" y="243624"/>
                </a:lnTo>
                <a:lnTo>
                  <a:pt x="211150" y="246748"/>
                </a:lnTo>
                <a:lnTo>
                  <a:pt x="222199" y="246748"/>
                </a:lnTo>
                <a:lnTo>
                  <a:pt x="258064" y="232676"/>
                </a:lnTo>
                <a:lnTo>
                  <a:pt x="264312" y="218643"/>
                </a:lnTo>
                <a:lnTo>
                  <a:pt x="264312" y="203009"/>
                </a:lnTo>
                <a:close/>
              </a:path>
              <a:path w="868045" h="268604">
                <a:moveTo>
                  <a:pt x="408139" y="46850"/>
                </a:moveTo>
                <a:lnTo>
                  <a:pt x="303504" y="46850"/>
                </a:lnTo>
                <a:lnTo>
                  <a:pt x="292455" y="79629"/>
                </a:lnTo>
                <a:lnTo>
                  <a:pt x="297243" y="79629"/>
                </a:lnTo>
                <a:lnTo>
                  <a:pt x="303504" y="68707"/>
                </a:lnTo>
                <a:lnTo>
                  <a:pt x="304965" y="65595"/>
                </a:lnTo>
                <a:lnTo>
                  <a:pt x="311213" y="60896"/>
                </a:lnTo>
                <a:lnTo>
                  <a:pt x="316776" y="57937"/>
                </a:lnTo>
                <a:lnTo>
                  <a:pt x="323951" y="56019"/>
                </a:lnTo>
                <a:lnTo>
                  <a:pt x="332587" y="54965"/>
                </a:lnTo>
                <a:lnTo>
                  <a:pt x="342480" y="54648"/>
                </a:lnTo>
                <a:lnTo>
                  <a:pt x="379996" y="54648"/>
                </a:lnTo>
                <a:lnTo>
                  <a:pt x="275361" y="187388"/>
                </a:lnTo>
                <a:lnTo>
                  <a:pt x="275361" y="190512"/>
                </a:lnTo>
                <a:lnTo>
                  <a:pt x="384797" y="190512"/>
                </a:lnTo>
                <a:lnTo>
                  <a:pt x="397306" y="153047"/>
                </a:lnTo>
                <a:lnTo>
                  <a:pt x="392506" y="153047"/>
                </a:lnTo>
                <a:lnTo>
                  <a:pt x="388810" y="159753"/>
                </a:lnTo>
                <a:lnTo>
                  <a:pt x="384771" y="165722"/>
                </a:lnTo>
                <a:lnTo>
                  <a:pt x="337896" y="182714"/>
                </a:lnTo>
                <a:lnTo>
                  <a:pt x="303504" y="182714"/>
                </a:lnTo>
                <a:lnTo>
                  <a:pt x="408139" y="49974"/>
                </a:lnTo>
                <a:lnTo>
                  <a:pt x="408139" y="46850"/>
                </a:lnTo>
                <a:close/>
              </a:path>
              <a:path w="868045" h="268604">
                <a:moveTo>
                  <a:pt x="472351" y="223316"/>
                </a:moveTo>
                <a:lnTo>
                  <a:pt x="469214" y="223316"/>
                </a:lnTo>
                <a:lnTo>
                  <a:pt x="464629" y="231114"/>
                </a:lnTo>
                <a:lnTo>
                  <a:pt x="461505" y="232676"/>
                </a:lnTo>
                <a:lnTo>
                  <a:pt x="419188" y="232676"/>
                </a:lnTo>
                <a:lnTo>
                  <a:pt x="444207" y="206133"/>
                </a:lnTo>
                <a:lnTo>
                  <a:pt x="453377" y="195859"/>
                </a:lnTo>
                <a:lnTo>
                  <a:pt x="459740" y="186029"/>
                </a:lnTo>
                <a:lnTo>
                  <a:pt x="463435" y="176491"/>
                </a:lnTo>
                <a:lnTo>
                  <a:pt x="464629" y="167093"/>
                </a:lnTo>
                <a:lnTo>
                  <a:pt x="462610" y="156362"/>
                </a:lnTo>
                <a:lnTo>
                  <a:pt x="456768" y="147967"/>
                </a:lnTo>
                <a:lnTo>
                  <a:pt x="447395" y="142494"/>
                </a:lnTo>
                <a:lnTo>
                  <a:pt x="434822" y="140550"/>
                </a:lnTo>
                <a:lnTo>
                  <a:pt x="422465" y="142786"/>
                </a:lnTo>
                <a:lnTo>
                  <a:pt x="413321" y="149136"/>
                </a:lnTo>
                <a:lnTo>
                  <a:pt x="407123" y="158991"/>
                </a:lnTo>
                <a:lnTo>
                  <a:pt x="403555" y="171767"/>
                </a:lnTo>
                <a:lnTo>
                  <a:pt x="406679" y="171767"/>
                </a:lnTo>
                <a:lnTo>
                  <a:pt x="411187" y="162013"/>
                </a:lnTo>
                <a:lnTo>
                  <a:pt x="415823" y="155778"/>
                </a:lnTo>
                <a:lnTo>
                  <a:pt x="421373" y="152463"/>
                </a:lnTo>
                <a:lnTo>
                  <a:pt x="428574" y="151485"/>
                </a:lnTo>
                <a:lnTo>
                  <a:pt x="437883" y="152920"/>
                </a:lnTo>
                <a:lnTo>
                  <a:pt x="444754" y="157149"/>
                </a:lnTo>
                <a:lnTo>
                  <a:pt x="448995" y="164007"/>
                </a:lnTo>
                <a:lnTo>
                  <a:pt x="450456" y="173355"/>
                </a:lnTo>
                <a:lnTo>
                  <a:pt x="449465" y="183426"/>
                </a:lnTo>
                <a:lnTo>
                  <a:pt x="446100" y="193052"/>
                </a:lnTo>
                <a:lnTo>
                  <a:pt x="439813" y="202984"/>
                </a:lnTo>
                <a:lnTo>
                  <a:pt x="403555" y="243624"/>
                </a:lnTo>
                <a:lnTo>
                  <a:pt x="403555" y="245186"/>
                </a:lnTo>
                <a:lnTo>
                  <a:pt x="462965" y="245186"/>
                </a:lnTo>
                <a:lnTo>
                  <a:pt x="472351" y="223316"/>
                </a:lnTo>
                <a:close/>
              </a:path>
              <a:path w="868045" h="268604">
                <a:moveTo>
                  <a:pt x="614718" y="46850"/>
                </a:moveTo>
                <a:lnTo>
                  <a:pt x="509866" y="46850"/>
                </a:lnTo>
                <a:lnTo>
                  <a:pt x="499021" y="79629"/>
                </a:lnTo>
                <a:lnTo>
                  <a:pt x="503618" y="79629"/>
                </a:lnTo>
                <a:lnTo>
                  <a:pt x="511530" y="65595"/>
                </a:lnTo>
                <a:lnTo>
                  <a:pt x="517791" y="60896"/>
                </a:lnTo>
                <a:lnTo>
                  <a:pt x="523316" y="57937"/>
                </a:lnTo>
                <a:lnTo>
                  <a:pt x="530453" y="56019"/>
                </a:lnTo>
                <a:lnTo>
                  <a:pt x="539064" y="54965"/>
                </a:lnTo>
                <a:lnTo>
                  <a:pt x="549059" y="54648"/>
                </a:lnTo>
                <a:lnTo>
                  <a:pt x="586574" y="54648"/>
                </a:lnTo>
                <a:lnTo>
                  <a:pt x="481723" y="187388"/>
                </a:lnTo>
                <a:lnTo>
                  <a:pt x="481723" y="190512"/>
                </a:lnTo>
                <a:lnTo>
                  <a:pt x="591159" y="190512"/>
                </a:lnTo>
                <a:lnTo>
                  <a:pt x="603669" y="153047"/>
                </a:lnTo>
                <a:lnTo>
                  <a:pt x="599084" y="153047"/>
                </a:lnTo>
                <a:lnTo>
                  <a:pt x="595261" y="159753"/>
                </a:lnTo>
                <a:lnTo>
                  <a:pt x="591185" y="165722"/>
                </a:lnTo>
                <a:lnTo>
                  <a:pt x="544258" y="182714"/>
                </a:lnTo>
                <a:lnTo>
                  <a:pt x="509866" y="182714"/>
                </a:lnTo>
                <a:lnTo>
                  <a:pt x="614718" y="49974"/>
                </a:lnTo>
                <a:lnTo>
                  <a:pt x="614718" y="46850"/>
                </a:lnTo>
                <a:close/>
              </a:path>
              <a:path w="868045" h="268604">
                <a:moveTo>
                  <a:pt x="658495" y="242062"/>
                </a:moveTo>
                <a:lnTo>
                  <a:pt x="645985" y="242062"/>
                </a:lnTo>
                <a:lnTo>
                  <a:pt x="642861" y="240499"/>
                </a:lnTo>
                <a:lnTo>
                  <a:pt x="642861" y="153047"/>
                </a:lnTo>
                <a:lnTo>
                  <a:pt x="642861" y="140550"/>
                </a:lnTo>
                <a:lnTo>
                  <a:pt x="614718" y="154609"/>
                </a:lnTo>
                <a:lnTo>
                  <a:pt x="614718" y="156171"/>
                </a:lnTo>
                <a:lnTo>
                  <a:pt x="619302" y="154609"/>
                </a:lnTo>
                <a:lnTo>
                  <a:pt x="620966" y="154609"/>
                </a:lnTo>
                <a:lnTo>
                  <a:pt x="624103" y="153047"/>
                </a:lnTo>
                <a:lnTo>
                  <a:pt x="628688" y="153047"/>
                </a:lnTo>
                <a:lnTo>
                  <a:pt x="630351" y="156171"/>
                </a:lnTo>
                <a:lnTo>
                  <a:pt x="630351" y="238937"/>
                </a:lnTo>
                <a:lnTo>
                  <a:pt x="627227" y="242062"/>
                </a:lnTo>
                <a:lnTo>
                  <a:pt x="616178" y="242062"/>
                </a:lnTo>
                <a:lnTo>
                  <a:pt x="616178" y="245186"/>
                </a:lnTo>
                <a:lnTo>
                  <a:pt x="658495" y="245186"/>
                </a:lnTo>
                <a:lnTo>
                  <a:pt x="658495" y="242062"/>
                </a:lnTo>
                <a:close/>
              </a:path>
              <a:path w="868045" h="268604">
                <a:moveTo>
                  <a:pt x="806907" y="46850"/>
                </a:moveTo>
                <a:lnTo>
                  <a:pt x="700595" y="46850"/>
                </a:lnTo>
                <a:lnTo>
                  <a:pt x="691222" y="79629"/>
                </a:lnTo>
                <a:lnTo>
                  <a:pt x="696010" y="79629"/>
                </a:lnTo>
                <a:lnTo>
                  <a:pt x="702271" y="68707"/>
                </a:lnTo>
                <a:lnTo>
                  <a:pt x="703719" y="65595"/>
                </a:lnTo>
                <a:lnTo>
                  <a:pt x="709980" y="60896"/>
                </a:lnTo>
                <a:lnTo>
                  <a:pt x="715543" y="57937"/>
                </a:lnTo>
                <a:lnTo>
                  <a:pt x="722718" y="56019"/>
                </a:lnTo>
                <a:lnTo>
                  <a:pt x="731342" y="54965"/>
                </a:lnTo>
                <a:lnTo>
                  <a:pt x="741248" y="54648"/>
                </a:lnTo>
                <a:lnTo>
                  <a:pt x="778764" y="54648"/>
                </a:lnTo>
                <a:lnTo>
                  <a:pt x="674128" y="187388"/>
                </a:lnTo>
                <a:lnTo>
                  <a:pt x="674128" y="190512"/>
                </a:lnTo>
                <a:lnTo>
                  <a:pt x="783564" y="190512"/>
                </a:lnTo>
                <a:lnTo>
                  <a:pt x="796074" y="153047"/>
                </a:lnTo>
                <a:lnTo>
                  <a:pt x="791273" y="153047"/>
                </a:lnTo>
                <a:lnTo>
                  <a:pt x="787577" y="159753"/>
                </a:lnTo>
                <a:lnTo>
                  <a:pt x="783539" y="165722"/>
                </a:lnTo>
                <a:lnTo>
                  <a:pt x="736663" y="182714"/>
                </a:lnTo>
                <a:lnTo>
                  <a:pt x="702271" y="182714"/>
                </a:lnTo>
                <a:lnTo>
                  <a:pt x="806907" y="49974"/>
                </a:lnTo>
                <a:lnTo>
                  <a:pt x="806907" y="46850"/>
                </a:lnTo>
                <a:close/>
              </a:path>
              <a:path w="868045" h="268604">
                <a:moveTo>
                  <a:pt x="867981" y="193636"/>
                </a:moveTo>
                <a:lnTo>
                  <a:pt x="865606" y="173482"/>
                </a:lnTo>
                <a:lnTo>
                  <a:pt x="865505" y="172656"/>
                </a:lnTo>
                <a:lnTo>
                  <a:pt x="865454" y="172161"/>
                </a:lnTo>
                <a:lnTo>
                  <a:pt x="858367" y="155384"/>
                </a:lnTo>
                <a:lnTo>
                  <a:pt x="853808" y="150799"/>
                </a:lnTo>
                <a:lnTo>
                  <a:pt x="853808" y="195211"/>
                </a:lnTo>
                <a:lnTo>
                  <a:pt x="852601" y="212483"/>
                </a:lnTo>
                <a:lnTo>
                  <a:pt x="833589" y="243624"/>
                </a:lnTo>
                <a:lnTo>
                  <a:pt x="824484" y="240233"/>
                </a:lnTo>
                <a:lnTo>
                  <a:pt x="818057" y="230339"/>
                </a:lnTo>
                <a:lnTo>
                  <a:pt x="814362" y="214630"/>
                </a:lnTo>
                <a:lnTo>
                  <a:pt x="813257" y="195211"/>
                </a:lnTo>
                <a:lnTo>
                  <a:pt x="813168" y="193636"/>
                </a:lnTo>
                <a:lnTo>
                  <a:pt x="814311" y="173482"/>
                </a:lnTo>
                <a:lnTo>
                  <a:pt x="814362" y="172656"/>
                </a:lnTo>
                <a:lnTo>
                  <a:pt x="818019" y="157137"/>
                </a:lnTo>
                <a:lnTo>
                  <a:pt x="818057" y="156933"/>
                </a:lnTo>
                <a:lnTo>
                  <a:pt x="824407" y="147104"/>
                </a:lnTo>
                <a:lnTo>
                  <a:pt x="833589" y="143662"/>
                </a:lnTo>
                <a:lnTo>
                  <a:pt x="842022" y="147104"/>
                </a:lnTo>
                <a:lnTo>
                  <a:pt x="848271" y="156933"/>
                </a:lnTo>
                <a:lnTo>
                  <a:pt x="848385" y="157137"/>
                </a:lnTo>
                <a:lnTo>
                  <a:pt x="852411" y="173316"/>
                </a:lnTo>
                <a:lnTo>
                  <a:pt x="853706" y="193636"/>
                </a:lnTo>
                <a:lnTo>
                  <a:pt x="853808" y="195211"/>
                </a:lnTo>
                <a:lnTo>
                  <a:pt x="853808" y="150799"/>
                </a:lnTo>
                <a:lnTo>
                  <a:pt x="847496" y="144449"/>
                </a:lnTo>
                <a:lnTo>
                  <a:pt x="844702" y="143662"/>
                </a:lnTo>
                <a:lnTo>
                  <a:pt x="833589" y="140550"/>
                </a:lnTo>
                <a:lnTo>
                  <a:pt x="817664" y="144881"/>
                </a:lnTo>
                <a:lnTo>
                  <a:pt x="807008" y="156552"/>
                </a:lnTo>
                <a:lnTo>
                  <a:pt x="801103" y="173316"/>
                </a:lnTo>
                <a:lnTo>
                  <a:pt x="801052" y="173482"/>
                </a:lnTo>
                <a:lnTo>
                  <a:pt x="799198" y="193636"/>
                </a:lnTo>
                <a:lnTo>
                  <a:pt x="800823" y="212483"/>
                </a:lnTo>
                <a:lnTo>
                  <a:pt x="806386" y="229565"/>
                </a:lnTo>
                <a:lnTo>
                  <a:pt x="816965" y="241960"/>
                </a:lnTo>
                <a:lnTo>
                  <a:pt x="833589" y="246748"/>
                </a:lnTo>
                <a:lnTo>
                  <a:pt x="844486" y="243624"/>
                </a:lnTo>
                <a:lnTo>
                  <a:pt x="849515" y="242176"/>
                </a:lnTo>
                <a:lnTo>
                  <a:pt x="860171" y="230149"/>
                </a:lnTo>
                <a:lnTo>
                  <a:pt x="866127" y="213144"/>
                </a:lnTo>
                <a:lnTo>
                  <a:pt x="867981" y="193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5" name="object 6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183413" y="4539625"/>
            <a:ext cx="128197" cy="128061"/>
          </a:xfrm>
          <a:prstGeom prst="rect">
            <a:avLst/>
          </a:prstGeom>
        </p:spPr>
      </p:pic>
      <p:sp>
        <p:nvSpPr>
          <p:cNvPr id="66" name="object 66"/>
          <p:cNvSpPr/>
          <p:nvPr/>
        </p:nvSpPr>
        <p:spPr>
          <a:xfrm>
            <a:off x="7381850" y="4469358"/>
            <a:ext cx="910590" cy="268605"/>
          </a:xfrm>
          <a:custGeom>
            <a:avLst/>
            <a:gdLst/>
            <a:ahLst/>
            <a:cxnLst/>
            <a:rect l="l" t="t" r="r" b="b"/>
            <a:pathLst>
              <a:path w="910590" h="268604">
                <a:moveTo>
                  <a:pt x="40652" y="167093"/>
                </a:moveTo>
                <a:lnTo>
                  <a:pt x="37528" y="165531"/>
                </a:lnTo>
                <a:lnTo>
                  <a:pt x="28143" y="178028"/>
                </a:lnTo>
                <a:lnTo>
                  <a:pt x="23558" y="182714"/>
                </a:lnTo>
                <a:lnTo>
                  <a:pt x="18757" y="182714"/>
                </a:lnTo>
                <a:lnTo>
                  <a:pt x="17297" y="181152"/>
                </a:lnTo>
                <a:lnTo>
                  <a:pt x="17297" y="173355"/>
                </a:lnTo>
                <a:lnTo>
                  <a:pt x="18757" y="168643"/>
                </a:lnTo>
                <a:lnTo>
                  <a:pt x="39192" y="93700"/>
                </a:lnTo>
                <a:lnTo>
                  <a:pt x="25641" y="96405"/>
                </a:lnTo>
                <a:lnTo>
                  <a:pt x="16471" y="97790"/>
                </a:lnTo>
                <a:lnTo>
                  <a:pt x="8674" y="98374"/>
                </a:lnTo>
                <a:lnTo>
                  <a:pt x="3124" y="98374"/>
                </a:lnTo>
                <a:lnTo>
                  <a:pt x="3124" y="103060"/>
                </a:lnTo>
                <a:lnTo>
                  <a:pt x="17297" y="103060"/>
                </a:lnTo>
                <a:lnTo>
                  <a:pt x="17297" y="113995"/>
                </a:lnTo>
                <a:lnTo>
                  <a:pt x="15633" y="117119"/>
                </a:lnTo>
                <a:lnTo>
                  <a:pt x="4800" y="156171"/>
                </a:lnTo>
                <a:lnTo>
                  <a:pt x="1663" y="168643"/>
                </a:lnTo>
                <a:lnTo>
                  <a:pt x="0" y="176466"/>
                </a:lnTo>
                <a:lnTo>
                  <a:pt x="0" y="188950"/>
                </a:lnTo>
                <a:lnTo>
                  <a:pt x="4800" y="192074"/>
                </a:lnTo>
                <a:lnTo>
                  <a:pt x="11049" y="192074"/>
                </a:lnTo>
                <a:lnTo>
                  <a:pt x="18719" y="190804"/>
                </a:lnTo>
                <a:lnTo>
                  <a:pt x="25844" y="186613"/>
                </a:lnTo>
                <a:lnTo>
                  <a:pt x="29451" y="182714"/>
                </a:lnTo>
                <a:lnTo>
                  <a:pt x="32981" y="178904"/>
                </a:lnTo>
                <a:lnTo>
                  <a:pt x="40652" y="167093"/>
                </a:lnTo>
                <a:close/>
              </a:path>
              <a:path w="910590" h="268604">
                <a:moveTo>
                  <a:pt x="46901" y="53086"/>
                </a:moveTo>
                <a:lnTo>
                  <a:pt x="42316" y="46850"/>
                </a:lnTo>
                <a:lnTo>
                  <a:pt x="31267" y="46850"/>
                </a:lnTo>
                <a:lnTo>
                  <a:pt x="26682" y="51523"/>
                </a:lnTo>
                <a:lnTo>
                  <a:pt x="26682" y="65595"/>
                </a:lnTo>
                <a:lnTo>
                  <a:pt x="29806" y="70269"/>
                </a:lnTo>
                <a:lnTo>
                  <a:pt x="42316" y="70269"/>
                </a:lnTo>
                <a:lnTo>
                  <a:pt x="46901" y="65595"/>
                </a:lnTo>
                <a:lnTo>
                  <a:pt x="46901" y="53086"/>
                </a:lnTo>
                <a:close/>
              </a:path>
              <a:path w="910590" h="268604">
                <a:moveTo>
                  <a:pt x="189280" y="46850"/>
                </a:moveTo>
                <a:lnTo>
                  <a:pt x="146964" y="46850"/>
                </a:lnTo>
                <a:lnTo>
                  <a:pt x="146964" y="49974"/>
                </a:lnTo>
                <a:lnTo>
                  <a:pt x="153212" y="51523"/>
                </a:lnTo>
                <a:lnTo>
                  <a:pt x="161137" y="51523"/>
                </a:lnTo>
                <a:lnTo>
                  <a:pt x="162598" y="53086"/>
                </a:lnTo>
                <a:lnTo>
                  <a:pt x="162598" y="57772"/>
                </a:lnTo>
                <a:lnTo>
                  <a:pt x="160769" y="63779"/>
                </a:lnTo>
                <a:lnTo>
                  <a:pt x="154990" y="72999"/>
                </a:lnTo>
                <a:lnTo>
                  <a:pt x="144830" y="86321"/>
                </a:lnTo>
                <a:lnTo>
                  <a:pt x="121945" y="113995"/>
                </a:lnTo>
                <a:lnTo>
                  <a:pt x="114236" y="90576"/>
                </a:lnTo>
                <a:lnTo>
                  <a:pt x="106870" y="62230"/>
                </a:lnTo>
                <a:lnTo>
                  <a:pt x="106311" y="57772"/>
                </a:lnTo>
                <a:lnTo>
                  <a:pt x="106311" y="53086"/>
                </a:lnTo>
                <a:lnTo>
                  <a:pt x="109435" y="51523"/>
                </a:lnTo>
                <a:lnTo>
                  <a:pt x="123609" y="49974"/>
                </a:lnTo>
                <a:lnTo>
                  <a:pt x="123609" y="46850"/>
                </a:lnTo>
                <a:lnTo>
                  <a:pt x="70459" y="46850"/>
                </a:lnTo>
                <a:lnTo>
                  <a:pt x="70459" y="49974"/>
                </a:lnTo>
                <a:lnTo>
                  <a:pt x="82969" y="53086"/>
                </a:lnTo>
                <a:lnTo>
                  <a:pt x="84429" y="54648"/>
                </a:lnTo>
                <a:lnTo>
                  <a:pt x="104851" y="123367"/>
                </a:lnTo>
                <a:lnTo>
                  <a:pt x="87909" y="177266"/>
                </a:lnTo>
                <a:lnTo>
                  <a:pt x="83693" y="182511"/>
                </a:lnTo>
                <a:lnTo>
                  <a:pt x="77139" y="185127"/>
                </a:lnTo>
                <a:lnTo>
                  <a:pt x="67335" y="185826"/>
                </a:lnTo>
                <a:lnTo>
                  <a:pt x="67335" y="190512"/>
                </a:lnTo>
                <a:lnTo>
                  <a:pt x="131330" y="190512"/>
                </a:lnTo>
                <a:lnTo>
                  <a:pt x="131330" y="185826"/>
                </a:lnTo>
                <a:lnTo>
                  <a:pt x="114236" y="185826"/>
                </a:lnTo>
                <a:lnTo>
                  <a:pt x="111112" y="182714"/>
                </a:lnTo>
                <a:lnTo>
                  <a:pt x="111112" y="178028"/>
                </a:lnTo>
                <a:lnTo>
                  <a:pt x="111404" y="174078"/>
                </a:lnTo>
                <a:lnTo>
                  <a:pt x="125069" y="123367"/>
                </a:lnTo>
                <a:lnTo>
                  <a:pt x="173647" y="64033"/>
                </a:lnTo>
                <a:lnTo>
                  <a:pt x="189280" y="49974"/>
                </a:lnTo>
                <a:lnTo>
                  <a:pt x="189280" y="46850"/>
                </a:lnTo>
                <a:close/>
              </a:path>
              <a:path w="910590" h="268604">
                <a:moveTo>
                  <a:pt x="231597" y="203009"/>
                </a:moveTo>
                <a:lnTo>
                  <a:pt x="229920" y="195211"/>
                </a:lnTo>
                <a:lnTo>
                  <a:pt x="222211" y="187388"/>
                </a:lnTo>
                <a:lnTo>
                  <a:pt x="212826" y="182714"/>
                </a:lnTo>
                <a:lnTo>
                  <a:pt x="218973" y="177761"/>
                </a:lnTo>
                <a:lnTo>
                  <a:pt x="223329" y="172364"/>
                </a:lnTo>
                <a:lnTo>
                  <a:pt x="225933" y="166674"/>
                </a:lnTo>
                <a:lnTo>
                  <a:pt x="226796" y="160845"/>
                </a:lnTo>
                <a:lnTo>
                  <a:pt x="225082" y="152400"/>
                </a:lnTo>
                <a:lnTo>
                  <a:pt x="220154" y="146011"/>
                </a:lnTo>
                <a:lnTo>
                  <a:pt x="212280" y="141960"/>
                </a:lnTo>
                <a:lnTo>
                  <a:pt x="201777" y="140550"/>
                </a:lnTo>
                <a:lnTo>
                  <a:pt x="191198" y="142252"/>
                </a:lnTo>
                <a:lnTo>
                  <a:pt x="182816" y="147180"/>
                </a:lnTo>
                <a:lnTo>
                  <a:pt x="176453" y="155028"/>
                </a:lnTo>
                <a:lnTo>
                  <a:pt x="171970" y="165531"/>
                </a:lnTo>
                <a:lnTo>
                  <a:pt x="175094" y="165531"/>
                </a:lnTo>
                <a:lnTo>
                  <a:pt x="179959" y="158483"/>
                </a:lnTo>
                <a:lnTo>
                  <a:pt x="185051" y="153619"/>
                </a:lnTo>
                <a:lnTo>
                  <a:pt x="190690" y="150812"/>
                </a:lnTo>
                <a:lnTo>
                  <a:pt x="197192" y="149910"/>
                </a:lnTo>
                <a:lnTo>
                  <a:pt x="208038" y="149910"/>
                </a:lnTo>
                <a:lnTo>
                  <a:pt x="214287" y="154609"/>
                </a:lnTo>
                <a:lnTo>
                  <a:pt x="214287" y="174917"/>
                </a:lnTo>
                <a:lnTo>
                  <a:pt x="209702" y="181152"/>
                </a:lnTo>
                <a:lnTo>
                  <a:pt x="201777" y="185826"/>
                </a:lnTo>
                <a:lnTo>
                  <a:pt x="198653" y="187388"/>
                </a:lnTo>
                <a:lnTo>
                  <a:pt x="194068" y="188950"/>
                </a:lnTo>
                <a:lnTo>
                  <a:pt x="189280" y="192074"/>
                </a:lnTo>
                <a:lnTo>
                  <a:pt x="189280" y="193636"/>
                </a:lnTo>
                <a:lnTo>
                  <a:pt x="201777" y="193636"/>
                </a:lnTo>
                <a:lnTo>
                  <a:pt x="204914" y="195211"/>
                </a:lnTo>
                <a:lnTo>
                  <a:pt x="212013" y="198412"/>
                </a:lnTo>
                <a:lnTo>
                  <a:pt x="216865" y="203212"/>
                </a:lnTo>
                <a:lnTo>
                  <a:pt x="219659" y="209486"/>
                </a:lnTo>
                <a:lnTo>
                  <a:pt x="220548" y="217081"/>
                </a:lnTo>
                <a:lnTo>
                  <a:pt x="218909" y="226910"/>
                </a:lnTo>
                <a:lnTo>
                  <a:pt x="214503" y="234835"/>
                </a:lnTo>
                <a:lnTo>
                  <a:pt x="208051" y="240131"/>
                </a:lnTo>
                <a:lnTo>
                  <a:pt x="200317" y="242062"/>
                </a:lnTo>
                <a:lnTo>
                  <a:pt x="195529" y="242062"/>
                </a:lnTo>
                <a:lnTo>
                  <a:pt x="192405" y="240499"/>
                </a:lnTo>
                <a:lnTo>
                  <a:pt x="183019" y="234238"/>
                </a:lnTo>
                <a:lnTo>
                  <a:pt x="179895" y="232676"/>
                </a:lnTo>
                <a:lnTo>
                  <a:pt x="173647" y="232676"/>
                </a:lnTo>
                <a:lnTo>
                  <a:pt x="171970" y="234238"/>
                </a:lnTo>
                <a:lnTo>
                  <a:pt x="171970" y="243624"/>
                </a:lnTo>
                <a:lnTo>
                  <a:pt x="176771" y="246748"/>
                </a:lnTo>
                <a:lnTo>
                  <a:pt x="189280" y="246748"/>
                </a:lnTo>
                <a:lnTo>
                  <a:pt x="225336" y="232676"/>
                </a:lnTo>
                <a:lnTo>
                  <a:pt x="231597" y="218643"/>
                </a:lnTo>
                <a:lnTo>
                  <a:pt x="231597" y="203009"/>
                </a:lnTo>
                <a:close/>
              </a:path>
              <a:path w="910590" h="268604">
                <a:moveTo>
                  <a:pt x="375424" y="46850"/>
                </a:moveTo>
                <a:lnTo>
                  <a:pt x="269113" y="46850"/>
                </a:lnTo>
                <a:lnTo>
                  <a:pt x="259727" y="79629"/>
                </a:lnTo>
                <a:lnTo>
                  <a:pt x="262864" y="79629"/>
                </a:lnTo>
                <a:lnTo>
                  <a:pt x="269113" y="68707"/>
                </a:lnTo>
                <a:lnTo>
                  <a:pt x="270573" y="65595"/>
                </a:lnTo>
                <a:lnTo>
                  <a:pt x="278498" y="60896"/>
                </a:lnTo>
                <a:lnTo>
                  <a:pt x="284022" y="57937"/>
                </a:lnTo>
                <a:lnTo>
                  <a:pt x="291160" y="56019"/>
                </a:lnTo>
                <a:lnTo>
                  <a:pt x="299770" y="54965"/>
                </a:lnTo>
                <a:lnTo>
                  <a:pt x="309765" y="54648"/>
                </a:lnTo>
                <a:lnTo>
                  <a:pt x="345617" y="54648"/>
                </a:lnTo>
                <a:lnTo>
                  <a:pt x="242430" y="187388"/>
                </a:lnTo>
                <a:lnTo>
                  <a:pt x="242430" y="190512"/>
                </a:lnTo>
                <a:lnTo>
                  <a:pt x="351866" y="190512"/>
                </a:lnTo>
                <a:lnTo>
                  <a:pt x="364375" y="153047"/>
                </a:lnTo>
                <a:lnTo>
                  <a:pt x="359791" y="153047"/>
                </a:lnTo>
                <a:lnTo>
                  <a:pt x="355942" y="159753"/>
                </a:lnTo>
                <a:lnTo>
                  <a:pt x="351688" y="165722"/>
                </a:lnTo>
                <a:lnTo>
                  <a:pt x="304965" y="182714"/>
                </a:lnTo>
                <a:lnTo>
                  <a:pt x="270573" y="182714"/>
                </a:lnTo>
                <a:lnTo>
                  <a:pt x="375424" y="49974"/>
                </a:lnTo>
                <a:lnTo>
                  <a:pt x="375424" y="46850"/>
                </a:lnTo>
                <a:close/>
              </a:path>
              <a:path w="910590" h="268604">
                <a:moveTo>
                  <a:pt x="437959" y="223316"/>
                </a:moveTo>
                <a:lnTo>
                  <a:pt x="436295" y="223316"/>
                </a:lnTo>
                <a:lnTo>
                  <a:pt x="431698" y="231114"/>
                </a:lnTo>
                <a:lnTo>
                  <a:pt x="428574" y="232676"/>
                </a:lnTo>
                <a:lnTo>
                  <a:pt x="384797" y="232676"/>
                </a:lnTo>
                <a:lnTo>
                  <a:pt x="411276" y="206133"/>
                </a:lnTo>
                <a:lnTo>
                  <a:pt x="419481" y="195859"/>
                </a:lnTo>
                <a:lnTo>
                  <a:pt x="425348" y="186029"/>
                </a:lnTo>
                <a:lnTo>
                  <a:pt x="428866" y="176491"/>
                </a:lnTo>
                <a:lnTo>
                  <a:pt x="430034" y="167093"/>
                </a:lnTo>
                <a:lnTo>
                  <a:pt x="428066" y="156362"/>
                </a:lnTo>
                <a:lnTo>
                  <a:pt x="422452" y="147967"/>
                </a:lnTo>
                <a:lnTo>
                  <a:pt x="413588" y="142494"/>
                </a:lnTo>
                <a:lnTo>
                  <a:pt x="401891" y="140550"/>
                </a:lnTo>
                <a:lnTo>
                  <a:pt x="389509" y="142786"/>
                </a:lnTo>
                <a:lnTo>
                  <a:pt x="380212" y="149136"/>
                </a:lnTo>
                <a:lnTo>
                  <a:pt x="373583" y="158991"/>
                </a:lnTo>
                <a:lnTo>
                  <a:pt x="369163" y="171767"/>
                </a:lnTo>
                <a:lnTo>
                  <a:pt x="373748" y="171767"/>
                </a:lnTo>
                <a:lnTo>
                  <a:pt x="378282" y="162013"/>
                </a:lnTo>
                <a:lnTo>
                  <a:pt x="382981" y="155778"/>
                </a:lnTo>
                <a:lnTo>
                  <a:pt x="388531" y="152463"/>
                </a:lnTo>
                <a:lnTo>
                  <a:pt x="395643" y="151485"/>
                </a:lnTo>
                <a:lnTo>
                  <a:pt x="404342" y="152920"/>
                </a:lnTo>
                <a:lnTo>
                  <a:pt x="411276" y="157149"/>
                </a:lnTo>
                <a:lnTo>
                  <a:pt x="415874" y="164007"/>
                </a:lnTo>
                <a:lnTo>
                  <a:pt x="417525" y="173355"/>
                </a:lnTo>
                <a:lnTo>
                  <a:pt x="416331" y="183426"/>
                </a:lnTo>
                <a:lnTo>
                  <a:pt x="412661" y="193052"/>
                </a:lnTo>
                <a:lnTo>
                  <a:pt x="406361" y="202984"/>
                </a:lnTo>
                <a:lnTo>
                  <a:pt x="397306" y="213931"/>
                </a:lnTo>
                <a:lnTo>
                  <a:pt x="369163" y="243624"/>
                </a:lnTo>
                <a:lnTo>
                  <a:pt x="369163" y="245186"/>
                </a:lnTo>
                <a:lnTo>
                  <a:pt x="430034" y="245186"/>
                </a:lnTo>
                <a:lnTo>
                  <a:pt x="437959" y="223316"/>
                </a:lnTo>
                <a:close/>
              </a:path>
              <a:path w="910590" h="268604">
                <a:moveTo>
                  <a:pt x="581787" y="46850"/>
                </a:moveTo>
                <a:lnTo>
                  <a:pt x="475475" y="46850"/>
                </a:lnTo>
                <a:lnTo>
                  <a:pt x="466102" y="79629"/>
                </a:lnTo>
                <a:lnTo>
                  <a:pt x="470687" y="79629"/>
                </a:lnTo>
                <a:lnTo>
                  <a:pt x="476935" y="65595"/>
                </a:lnTo>
                <a:lnTo>
                  <a:pt x="484860" y="60896"/>
                </a:lnTo>
                <a:lnTo>
                  <a:pt x="490385" y="57937"/>
                </a:lnTo>
                <a:lnTo>
                  <a:pt x="497522" y="56019"/>
                </a:lnTo>
                <a:lnTo>
                  <a:pt x="506145" y="54965"/>
                </a:lnTo>
                <a:lnTo>
                  <a:pt x="516128" y="54648"/>
                </a:lnTo>
                <a:lnTo>
                  <a:pt x="551980" y="54648"/>
                </a:lnTo>
                <a:lnTo>
                  <a:pt x="448792" y="187388"/>
                </a:lnTo>
                <a:lnTo>
                  <a:pt x="448792" y="190512"/>
                </a:lnTo>
                <a:lnTo>
                  <a:pt x="558228" y="190512"/>
                </a:lnTo>
                <a:lnTo>
                  <a:pt x="570738" y="153047"/>
                </a:lnTo>
                <a:lnTo>
                  <a:pt x="566153" y="153047"/>
                </a:lnTo>
                <a:lnTo>
                  <a:pt x="562305" y="159753"/>
                </a:lnTo>
                <a:lnTo>
                  <a:pt x="558050" y="165722"/>
                </a:lnTo>
                <a:lnTo>
                  <a:pt x="511327" y="182714"/>
                </a:lnTo>
                <a:lnTo>
                  <a:pt x="476935" y="182714"/>
                </a:lnTo>
                <a:lnTo>
                  <a:pt x="581787" y="49974"/>
                </a:lnTo>
                <a:lnTo>
                  <a:pt x="581787" y="46850"/>
                </a:lnTo>
                <a:close/>
              </a:path>
              <a:path w="910590" h="268604">
                <a:moveTo>
                  <a:pt x="624103" y="242062"/>
                </a:moveTo>
                <a:lnTo>
                  <a:pt x="613054" y="242062"/>
                </a:lnTo>
                <a:lnTo>
                  <a:pt x="609930" y="240499"/>
                </a:lnTo>
                <a:lnTo>
                  <a:pt x="609930" y="140550"/>
                </a:lnTo>
                <a:lnTo>
                  <a:pt x="608469" y="140550"/>
                </a:lnTo>
                <a:lnTo>
                  <a:pt x="580123" y="154609"/>
                </a:lnTo>
                <a:lnTo>
                  <a:pt x="580123" y="156171"/>
                </a:lnTo>
                <a:lnTo>
                  <a:pt x="584911" y="154609"/>
                </a:lnTo>
                <a:lnTo>
                  <a:pt x="588048" y="154609"/>
                </a:lnTo>
                <a:lnTo>
                  <a:pt x="591172" y="153047"/>
                </a:lnTo>
                <a:lnTo>
                  <a:pt x="595757" y="153047"/>
                </a:lnTo>
                <a:lnTo>
                  <a:pt x="597420" y="156171"/>
                </a:lnTo>
                <a:lnTo>
                  <a:pt x="597420" y="238937"/>
                </a:lnTo>
                <a:lnTo>
                  <a:pt x="592632" y="242062"/>
                </a:lnTo>
                <a:lnTo>
                  <a:pt x="581787" y="242062"/>
                </a:lnTo>
                <a:lnTo>
                  <a:pt x="581787" y="245186"/>
                </a:lnTo>
                <a:lnTo>
                  <a:pt x="624103" y="245186"/>
                </a:lnTo>
                <a:lnTo>
                  <a:pt x="624103" y="242062"/>
                </a:lnTo>
                <a:close/>
              </a:path>
              <a:path w="910590" h="268604">
                <a:moveTo>
                  <a:pt x="774192" y="46850"/>
                </a:moveTo>
                <a:lnTo>
                  <a:pt x="667880" y="46850"/>
                </a:lnTo>
                <a:lnTo>
                  <a:pt x="658495" y="79629"/>
                </a:lnTo>
                <a:lnTo>
                  <a:pt x="661619" y="79629"/>
                </a:lnTo>
                <a:lnTo>
                  <a:pt x="667880" y="68707"/>
                </a:lnTo>
                <a:lnTo>
                  <a:pt x="669340" y="65595"/>
                </a:lnTo>
                <a:lnTo>
                  <a:pt x="677252" y="60896"/>
                </a:lnTo>
                <a:lnTo>
                  <a:pt x="682790" y="57937"/>
                </a:lnTo>
                <a:lnTo>
                  <a:pt x="689927" y="56019"/>
                </a:lnTo>
                <a:lnTo>
                  <a:pt x="698538" y="54965"/>
                </a:lnTo>
                <a:lnTo>
                  <a:pt x="708520" y="54648"/>
                </a:lnTo>
                <a:lnTo>
                  <a:pt x="744385" y="54648"/>
                </a:lnTo>
                <a:lnTo>
                  <a:pt x="641197" y="187388"/>
                </a:lnTo>
                <a:lnTo>
                  <a:pt x="641197" y="190512"/>
                </a:lnTo>
                <a:lnTo>
                  <a:pt x="750633" y="190512"/>
                </a:lnTo>
                <a:lnTo>
                  <a:pt x="763143" y="153047"/>
                </a:lnTo>
                <a:lnTo>
                  <a:pt x="758558" y="153047"/>
                </a:lnTo>
                <a:lnTo>
                  <a:pt x="754710" y="159753"/>
                </a:lnTo>
                <a:lnTo>
                  <a:pt x="750455" y="165722"/>
                </a:lnTo>
                <a:lnTo>
                  <a:pt x="703732" y="182714"/>
                </a:lnTo>
                <a:lnTo>
                  <a:pt x="669340" y="182714"/>
                </a:lnTo>
                <a:lnTo>
                  <a:pt x="774192" y="49974"/>
                </a:lnTo>
                <a:lnTo>
                  <a:pt x="774192" y="46850"/>
                </a:lnTo>
                <a:close/>
              </a:path>
              <a:path w="910590" h="268604">
                <a:moveTo>
                  <a:pt x="835050" y="193636"/>
                </a:moveTo>
                <a:lnTo>
                  <a:pt x="825525" y="155384"/>
                </a:lnTo>
                <a:lnTo>
                  <a:pt x="819416" y="149250"/>
                </a:lnTo>
                <a:lnTo>
                  <a:pt x="819416" y="195211"/>
                </a:lnTo>
                <a:lnTo>
                  <a:pt x="818388" y="212483"/>
                </a:lnTo>
                <a:lnTo>
                  <a:pt x="818349" y="213144"/>
                </a:lnTo>
                <a:lnTo>
                  <a:pt x="818261" y="214630"/>
                </a:lnTo>
                <a:lnTo>
                  <a:pt x="818222" y="215290"/>
                </a:lnTo>
                <a:lnTo>
                  <a:pt x="814641" y="230149"/>
                </a:lnTo>
                <a:lnTo>
                  <a:pt x="814552" y="230543"/>
                </a:lnTo>
                <a:lnTo>
                  <a:pt x="808253" y="240233"/>
                </a:lnTo>
                <a:lnTo>
                  <a:pt x="799198" y="243624"/>
                </a:lnTo>
                <a:lnTo>
                  <a:pt x="791057" y="240233"/>
                </a:lnTo>
                <a:lnTo>
                  <a:pt x="785253" y="230543"/>
                </a:lnTo>
                <a:lnTo>
                  <a:pt x="785126" y="230339"/>
                </a:lnTo>
                <a:lnTo>
                  <a:pt x="781608" y="214630"/>
                </a:lnTo>
                <a:lnTo>
                  <a:pt x="780529" y="195211"/>
                </a:lnTo>
                <a:lnTo>
                  <a:pt x="780440" y="193636"/>
                </a:lnTo>
                <a:lnTo>
                  <a:pt x="781570" y="173482"/>
                </a:lnTo>
                <a:lnTo>
                  <a:pt x="781608" y="172656"/>
                </a:lnTo>
                <a:lnTo>
                  <a:pt x="785088" y="157137"/>
                </a:lnTo>
                <a:lnTo>
                  <a:pt x="785126" y="156933"/>
                </a:lnTo>
                <a:lnTo>
                  <a:pt x="790981" y="147104"/>
                </a:lnTo>
                <a:lnTo>
                  <a:pt x="799198" y="143662"/>
                </a:lnTo>
                <a:lnTo>
                  <a:pt x="808253" y="147104"/>
                </a:lnTo>
                <a:lnTo>
                  <a:pt x="819340" y="193636"/>
                </a:lnTo>
                <a:lnTo>
                  <a:pt x="819416" y="195211"/>
                </a:lnTo>
                <a:lnTo>
                  <a:pt x="819416" y="149250"/>
                </a:lnTo>
                <a:lnTo>
                  <a:pt x="814654" y="144449"/>
                </a:lnTo>
                <a:lnTo>
                  <a:pt x="811847" y="143662"/>
                </a:lnTo>
                <a:lnTo>
                  <a:pt x="800658" y="140550"/>
                </a:lnTo>
                <a:lnTo>
                  <a:pt x="784504" y="144881"/>
                </a:lnTo>
                <a:lnTo>
                  <a:pt x="773353" y="156552"/>
                </a:lnTo>
                <a:lnTo>
                  <a:pt x="766953" y="173316"/>
                </a:lnTo>
                <a:lnTo>
                  <a:pt x="766889" y="173482"/>
                </a:lnTo>
                <a:lnTo>
                  <a:pt x="764806" y="193636"/>
                </a:lnTo>
                <a:lnTo>
                  <a:pt x="766660" y="212483"/>
                </a:lnTo>
                <a:lnTo>
                  <a:pt x="772629" y="229565"/>
                </a:lnTo>
                <a:lnTo>
                  <a:pt x="783272" y="241960"/>
                </a:lnTo>
                <a:lnTo>
                  <a:pt x="799198" y="246748"/>
                </a:lnTo>
                <a:lnTo>
                  <a:pt x="810247" y="243624"/>
                </a:lnTo>
                <a:lnTo>
                  <a:pt x="815352" y="242176"/>
                </a:lnTo>
                <a:lnTo>
                  <a:pt x="826503" y="230149"/>
                </a:lnTo>
                <a:lnTo>
                  <a:pt x="832967" y="213144"/>
                </a:lnTo>
                <a:lnTo>
                  <a:pt x="835050" y="193636"/>
                </a:lnTo>
                <a:close/>
              </a:path>
              <a:path w="910590" h="268604">
                <a:moveTo>
                  <a:pt x="910094" y="134302"/>
                </a:moveTo>
                <a:lnTo>
                  <a:pt x="906221" y="92456"/>
                </a:lnTo>
                <a:lnTo>
                  <a:pt x="895451" y="56019"/>
                </a:lnTo>
                <a:lnTo>
                  <a:pt x="879144" y="25158"/>
                </a:lnTo>
                <a:lnTo>
                  <a:pt x="858608" y="0"/>
                </a:lnTo>
                <a:lnTo>
                  <a:pt x="858608" y="6248"/>
                </a:lnTo>
                <a:lnTo>
                  <a:pt x="871905" y="27343"/>
                </a:lnTo>
                <a:lnTo>
                  <a:pt x="882840" y="54457"/>
                </a:lnTo>
                <a:lnTo>
                  <a:pt x="890270" y="89484"/>
                </a:lnTo>
                <a:lnTo>
                  <a:pt x="893000" y="134302"/>
                </a:lnTo>
                <a:lnTo>
                  <a:pt x="890270" y="179349"/>
                </a:lnTo>
                <a:lnTo>
                  <a:pt x="882840" y="214731"/>
                </a:lnTo>
                <a:lnTo>
                  <a:pt x="871905" y="241922"/>
                </a:lnTo>
                <a:lnTo>
                  <a:pt x="858608" y="262369"/>
                </a:lnTo>
                <a:lnTo>
                  <a:pt x="858608" y="268605"/>
                </a:lnTo>
                <a:lnTo>
                  <a:pt x="879144" y="244106"/>
                </a:lnTo>
                <a:lnTo>
                  <a:pt x="895451" y="213169"/>
                </a:lnTo>
                <a:lnTo>
                  <a:pt x="906221" y="176364"/>
                </a:lnTo>
                <a:lnTo>
                  <a:pt x="910094" y="134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95132" y="4575543"/>
            <a:ext cx="128905" cy="57785"/>
          </a:xfrm>
          <a:custGeom>
            <a:avLst/>
            <a:gdLst/>
            <a:ahLst/>
            <a:cxnLst/>
            <a:rect l="l" t="t" r="r" b="b"/>
            <a:pathLst>
              <a:path w="128904" h="57785">
                <a:moveTo>
                  <a:pt x="128409" y="43726"/>
                </a:moveTo>
                <a:lnTo>
                  <a:pt x="0" y="43726"/>
                </a:lnTo>
                <a:lnTo>
                  <a:pt x="0" y="57785"/>
                </a:lnTo>
                <a:lnTo>
                  <a:pt x="128409" y="57785"/>
                </a:lnTo>
                <a:lnTo>
                  <a:pt x="128409" y="43726"/>
                </a:lnTo>
                <a:close/>
              </a:path>
              <a:path w="128904" h="57785">
                <a:moveTo>
                  <a:pt x="128409" y="0"/>
                </a:moveTo>
                <a:lnTo>
                  <a:pt x="0" y="0"/>
                </a:lnTo>
                <a:lnTo>
                  <a:pt x="0" y="14058"/>
                </a:lnTo>
                <a:lnTo>
                  <a:pt x="128409" y="14058"/>
                </a:lnTo>
                <a:lnTo>
                  <a:pt x="128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642360" y="4356915"/>
            <a:ext cx="60960" cy="147320"/>
          </a:xfrm>
          <a:custGeom>
            <a:avLst/>
            <a:gdLst/>
            <a:ahLst/>
            <a:cxnLst/>
            <a:rect l="l" t="t" r="r" b="b"/>
            <a:pathLst>
              <a:path w="60959" h="147320">
                <a:moveTo>
                  <a:pt x="40647" y="0"/>
                </a:moveTo>
                <a:lnTo>
                  <a:pt x="38980" y="0"/>
                </a:lnTo>
                <a:lnTo>
                  <a:pt x="0" y="18722"/>
                </a:lnTo>
                <a:lnTo>
                  <a:pt x="0" y="21863"/>
                </a:lnTo>
                <a:lnTo>
                  <a:pt x="6253" y="20282"/>
                </a:lnTo>
                <a:lnTo>
                  <a:pt x="9380" y="18722"/>
                </a:lnTo>
                <a:lnTo>
                  <a:pt x="13966" y="17162"/>
                </a:lnTo>
                <a:lnTo>
                  <a:pt x="20219" y="17162"/>
                </a:lnTo>
                <a:lnTo>
                  <a:pt x="21887" y="20282"/>
                </a:lnTo>
                <a:lnTo>
                  <a:pt x="21887" y="126480"/>
                </a:lnTo>
                <a:lnTo>
                  <a:pt x="20893" y="134439"/>
                </a:lnTo>
                <a:lnTo>
                  <a:pt x="17535" y="139760"/>
                </a:lnTo>
                <a:lnTo>
                  <a:pt x="11246" y="142736"/>
                </a:lnTo>
                <a:lnTo>
                  <a:pt x="1459" y="143663"/>
                </a:lnTo>
                <a:lnTo>
                  <a:pt x="1459" y="146783"/>
                </a:lnTo>
                <a:lnTo>
                  <a:pt x="60867" y="146783"/>
                </a:lnTo>
                <a:lnTo>
                  <a:pt x="60867" y="143663"/>
                </a:lnTo>
                <a:lnTo>
                  <a:pt x="45233" y="143663"/>
                </a:lnTo>
                <a:lnTo>
                  <a:pt x="40647" y="140542"/>
                </a:lnTo>
                <a:lnTo>
                  <a:pt x="406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95458" y="4595834"/>
            <a:ext cx="154940" cy="15875"/>
          </a:xfrm>
          <a:custGeom>
            <a:avLst/>
            <a:gdLst/>
            <a:ahLst/>
            <a:cxnLst/>
            <a:rect l="l" t="t" r="r" b="b"/>
            <a:pathLst>
              <a:path w="154940" h="15875">
                <a:moveTo>
                  <a:pt x="154670" y="0"/>
                </a:moveTo>
                <a:lnTo>
                  <a:pt x="0" y="0"/>
                </a:lnTo>
                <a:lnTo>
                  <a:pt x="0" y="15622"/>
                </a:lnTo>
                <a:lnTo>
                  <a:pt x="154670" y="15622"/>
                </a:lnTo>
                <a:lnTo>
                  <a:pt x="154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object 7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620472" y="4677048"/>
            <a:ext cx="100056" cy="146804"/>
          </a:xfrm>
          <a:prstGeom prst="rect">
            <a:avLst/>
          </a:prstGeom>
        </p:spPr>
      </p:pic>
      <p:grpSp>
        <p:nvGrpSpPr>
          <p:cNvPr id="71" name="object 71"/>
          <p:cNvGrpSpPr/>
          <p:nvPr/>
        </p:nvGrpSpPr>
        <p:grpSpPr>
          <a:xfrm>
            <a:off x="8826838" y="4469354"/>
            <a:ext cx="156845" cy="268605"/>
            <a:chOff x="8826838" y="4469354"/>
            <a:chExt cx="156845" cy="268605"/>
          </a:xfrm>
        </p:grpSpPr>
        <p:sp>
          <p:nvSpPr>
            <p:cNvPr id="72" name="object 72"/>
            <p:cNvSpPr/>
            <p:nvPr/>
          </p:nvSpPr>
          <p:spPr>
            <a:xfrm>
              <a:off x="8826838" y="4469354"/>
              <a:ext cx="53340" cy="268605"/>
            </a:xfrm>
            <a:custGeom>
              <a:avLst/>
              <a:gdLst/>
              <a:ahLst/>
              <a:cxnLst/>
              <a:rect l="l" t="t" r="r" b="b"/>
              <a:pathLst>
                <a:path w="53340" h="268604">
                  <a:moveTo>
                    <a:pt x="53154" y="0"/>
                  </a:moveTo>
                  <a:lnTo>
                    <a:pt x="31658" y="25372"/>
                  </a:lnTo>
                  <a:lnTo>
                    <a:pt x="14852" y="56604"/>
                  </a:lnTo>
                  <a:lnTo>
                    <a:pt x="3908" y="93108"/>
                  </a:lnTo>
                  <a:lnTo>
                    <a:pt x="0" y="134302"/>
                  </a:lnTo>
                  <a:lnTo>
                    <a:pt x="3908" y="176364"/>
                  </a:lnTo>
                  <a:lnTo>
                    <a:pt x="14852" y="213162"/>
                  </a:lnTo>
                  <a:lnTo>
                    <a:pt x="31658" y="244105"/>
                  </a:lnTo>
                  <a:lnTo>
                    <a:pt x="53154" y="268604"/>
                  </a:lnTo>
                  <a:lnTo>
                    <a:pt x="53154" y="262363"/>
                  </a:lnTo>
                  <a:lnTo>
                    <a:pt x="39866" y="241914"/>
                  </a:lnTo>
                  <a:lnTo>
                    <a:pt x="28922" y="214730"/>
                  </a:lnTo>
                  <a:lnTo>
                    <a:pt x="21496" y="179346"/>
                  </a:lnTo>
                  <a:lnTo>
                    <a:pt x="18760" y="134302"/>
                  </a:lnTo>
                  <a:lnTo>
                    <a:pt x="21496" y="90134"/>
                  </a:lnTo>
                  <a:lnTo>
                    <a:pt x="28922" y="55043"/>
                  </a:lnTo>
                  <a:lnTo>
                    <a:pt x="39866" y="27566"/>
                  </a:lnTo>
                  <a:lnTo>
                    <a:pt x="53154" y="6240"/>
                  </a:lnTo>
                  <a:lnTo>
                    <a:pt x="531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898754" y="4516201"/>
              <a:ext cx="84422" cy="143663"/>
            </a:xfrm>
            <a:prstGeom prst="rect">
              <a:avLst/>
            </a:prstGeom>
          </p:spPr>
        </p:pic>
      </p:grpSp>
      <p:pic>
        <p:nvPicPr>
          <p:cNvPr id="74" name="object 7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9031745" y="4539625"/>
            <a:ext cx="128197" cy="128061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9219351" y="4516201"/>
            <a:ext cx="86090" cy="143663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9353801" y="4539625"/>
            <a:ext cx="128197" cy="128061"/>
          </a:xfrm>
          <a:prstGeom prst="rect">
            <a:avLst/>
          </a:prstGeom>
        </p:spPr>
      </p:pic>
      <p:grpSp>
        <p:nvGrpSpPr>
          <p:cNvPr id="77" name="object 77"/>
          <p:cNvGrpSpPr/>
          <p:nvPr/>
        </p:nvGrpSpPr>
        <p:grpSpPr>
          <a:xfrm>
            <a:off x="9552455" y="4516201"/>
            <a:ext cx="445770" cy="200025"/>
            <a:chOff x="9552455" y="4516201"/>
            <a:chExt cx="445770" cy="200025"/>
          </a:xfrm>
        </p:grpSpPr>
        <p:pic>
          <p:nvPicPr>
            <p:cNvPr id="78" name="object 7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552455" y="4516201"/>
              <a:ext cx="253267" cy="199892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833864" y="4516201"/>
              <a:ext cx="164259" cy="199892"/>
            </a:xfrm>
            <a:prstGeom prst="rect">
              <a:avLst/>
            </a:prstGeom>
          </p:spPr>
        </p:pic>
      </p:grpSp>
      <p:sp>
        <p:nvSpPr>
          <p:cNvPr id="80" name="object 80"/>
          <p:cNvSpPr/>
          <p:nvPr/>
        </p:nvSpPr>
        <p:spPr>
          <a:xfrm>
            <a:off x="10071498" y="4597394"/>
            <a:ext cx="122555" cy="14604"/>
          </a:xfrm>
          <a:custGeom>
            <a:avLst/>
            <a:gdLst/>
            <a:ahLst/>
            <a:cxnLst/>
            <a:rect l="l" t="t" r="r" b="b"/>
            <a:pathLst>
              <a:path w="122554" h="14604">
                <a:moveTo>
                  <a:pt x="122152" y="0"/>
                </a:moveTo>
                <a:lnTo>
                  <a:pt x="0" y="0"/>
                </a:lnTo>
                <a:lnTo>
                  <a:pt x="0" y="14062"/>
                </a:lnTo>
                <a:lnTo>
                  <a:pt x="122152" y="14062"/>
                </a:lnTo>
                <a:lnTo>
                  <a:pt x="122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1" name="object 81"/>
          <p:cNvGrpSpPr/>
          <p:nvPr/>
        </p:nvGrpSpPr>
        <p:grpSpPr>
          <a:xfrm>
            <a:off x="10267025" y="4469354"/>
            <a:ext cx="523875" cy="268605"/>
            <a:chOff x="10267025" y="4469354"/>
            <a:chExt cx="523875" cy="268605"/>
          </a:xfrm>
        </p:grpSpPr>
        <p:sp>
          <p:nvSpPr>
            <p:cNvPr id="82" name="object 82"/>
            <p:cNvSpPr/>
            <p:nvPr/>
          </p:nvSpPr>
          <p:spPr>
            <a:xfrm>
              <a:off x="10267025" y="4516201"/>
              <a:ext cx="46990" cy="145415"/>
            </a:xfrm>
            <a:custGeom>
              <a:avLst/>
              <a:gdLst/>
              <a:ahLst/>
              <a:cxnLst/>
              <a:rect l="l" t="t" r="r" b="b"/>
              <a:pathLst>
                <a:path w="46990" h="145414">
                  <a:moveTo>
                    <a:pt x="42315" y="0"/>
                  </a:moveTo>
                  <a:lnTo>
                    <a:pt x="29808" y="0"/>
                  </a:lnTo>
                  <a:lnTo>
                    <a:pt x="26681" y="4680"/>
                  </a:lnTo>
                  <a:lnTo>
                    <a:pt x="26681" y="18743"/>
                  </a:lnTo>
                  <a:lnTo>
                    <a:pt x="29808" y="23423"/>
                  </a:lnTo>
                  <a:lnTo>
                    <a:pt x="42315" y="23423"/>
                  </a:lnTo>
                  <a:lnTo>
                    <a:pt x="46901" y="18743"/>
                  </a:lnTo>
                  <a:lnTo>
                    <a:pt x="46901" y="6240"/>
                  </a:lnTo>
                  <a:lnTo>
                    <a:pt x="42315" y="0"/>
                  </a:lnTo>
                  <a:close/>
                </a:path>
                <a:path w="46990" h="145414">
                  <a:moveTo>
                    <a:pt x="39188" y="46847"/>
                  </a:moveTo>
                  <a:lnTo>
                    <a:pt x="24935" y="49553"/>
                  </a:lnTo>
                  <a:lnTo>
                    <a:pt x="15842" y="50943"/>
                  </a:lnTo>
                  <a:lnTo>
                    <a:pt x="8486" y="51528"/>
                  </a:lnTo>
                  <a:lnTo>
                    <a:pt x="3126" y="51528"/>
                  </a:lnTo>
                  <a:lnTo>
                    <a:pt x="3126" y="56208"/>
                  </a:lnTo>
                  <a:lnTo>
                    <a:pt x="17301" y="56208"/>
                  </a:lnTo>
                  <a:lnTo>
                    <a:pt x="17301" y="67151"/>
                  </a:lnTo>
                  <a:lnTo>
                    <a:pt x="15633" y="70271"/>
                  </a:lnTo>
                  <a:lnTo>
                    <a:pt x="4794" y="109318"/>
                  </a:lnTo>
                  <a:lnTo>
                    <a:pt x="1667" y="121799"/>
                  </a:lnTo>
                  <a:lnTo>
                    <a:pt x="0" y="129621"/>
                  </a:lnTo>
                  <a:lnTo>
                    <a:pt x="0" y="142102"/>
                  </a:lnTo>
                  <a:lnTo>
                    <a:pt x="3126" y="145223"/>
                  </a:lnTo>
                  <a:lnTo>
                    <a:pt x="11047" y="145223"/>
                  </a:lnTo>
                  <a:lnTo>
                    <a:pt x="18486" y="143955"/>
                  </a:lnTo>
                  <a:lnTo>
                    <a:pt x="25222" y="139760"/>
                  </a:lnTo>
                  <a:lnTo>
                    <a:pt x="28786" y="135862"/>
                  </a:lnTo>
                  <a:lnTo>
                    <a:pt x="17301" y="135862"/>
                  </a:lnTo>
                  <a:lnTo>
                    <a:pt x="17301" y="126501"/>
                  </a:lnTo>
                  <a:lnTo>
                    <a:pt x="18760" y="121799"/>
                  </a:lnTo>
                  <a:lnTo>
                    <a:pt x="39188" y="46847"/>
                  </a:lnTo>
                  <a:close/>
                </a:path>
                <a:path w="46990" h="145414">
                  <a:moveTo>
                    <a:pt x="37521" y="118679"/>
                  </a:moveTo>
                  <a:lnTo>
                    <a:pt x="28140" y="131181"/>
                  </a:lnTo>
                  <a:lnTo>
                    <a:pt x="23554" y="135862"/>
                  </a:lnTo>
                  <a:lnTo>
                    <a:pt x="28786" y="135862"/>
                  </a:lnTo>
                  <a:lnTo>
                    <a:pt x="32270" y="132050"/>
                  </a:lnTo>
                  <a:lnTo>
                    <a:pt x="40647" y="120239"/>
                  </a:lnTo>
                  <a:lnTo>
                    <a:pt x="37521" y="118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334354" y="4516201"/>
              <a:ext cx="373752" cy="199892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10737706" y="4469354"/>
              <a:ext cx="53340" cy="268605"/>
            </a:xfrm>
            <a:custGeom>
              <a:avLst/>
              <a:gdLst/>
              <a:ahLst/>
              <a:cxnLst/>
              <a:rect l="l" t="t" r="r" b="b"/>
              <a:pathLst>
                <a:path w="53340" h="268604">
                  <a:moveTo>
                    <a:pt x="0" y="0"/>
                  </a:moveTo>
                  <a:lnTo>
                    <a:pt x="0" y="6240"/>
                  </a:lnTo>
                  <a:lnTo>
                    <a:pt x="13549" y="27347"/>
                  </a:lnTo>
                  <a:lnTo>
                    <a:pt x="25066" y="54458"/>
                  </a:lnTo>
                  <a:lnTo>
                    <a:pt x="33065" y="89476"/>
                  </a:lnTo>
                  <a:lnTo>
                    <a:pt x="36062" y="134302"/>
                  </a:lnTo>
                  <a:lnTo>
                    <a:pt x="33065" y="179346"/>
                  </a:lnTo>
                  <a:lnTo>
                    <a:pt x="25066" y="214730"/>
                  </a:lnTo>
                  <a:lnTo>
                    <a:pt x="13549" y="241914"/>
                  </a:lnTo>
                  <a:lnTo>
                    <a:pt x="0" y="262363"/>
                  </a:lnTo>
                  <a:lnTo>
                    <a:pt x="0" y="268604"/>
                  </a:lnTo>
                  <a:lnTo>
                    <a:pt x="21496" y="244105"/>
                  </a:lnTo>
                  <a:lnTo>
                    <a:pt x="38302" y="213162"/>
                  </a:lnTo>
                  <a:lnTo>
                    <a:pt x="49246" y="176364"/>
                  </a:lnTo>
                  <a:lnTo>
                    <a:pt x="53154" y="134302"/>
                  </a:lnTo>
                  <a:lnTo>
                    <a:pt x="49246" y="92450"/>
                  </a:lnTo>
                  <a:lnTo>
                    <a:pt x="38302" y="56018"/>
                  </a:lnTo>
                  <a:lnTo>
                    <a:pt x="21496" y="251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/>
          <p:nvPr/>
        </p:nvSpPr>
        <p:spPr>
          <a:xfrm>
            <a:off x="3477196" y="5298592"/>
            <a:ext cx="130175" cy="58419"/>
          </a:xfrm>
          <a:custGeom>
            <a:avLst/>
            <a:gdLst/>
            <a:ahLst/>
            <a:cxnLst/>
            <a:rect l="l" t="t" r="r" b="b"/>
            <a:pathLst>
              <a:path w="130175" h="58420">
                <a:moveTo>
                  <a:pt x="129806" y="43726"/>
                </a:moveTo>
                <a:lnTo>
                  <a:pt x="0" y="43726"/>
                </a:lnTo>
                <a:lnTo>
                  <a:pt x="0" y="57797"/>
                </a:lnTo>
                <a:lnTo>
                  <a:pt x="129806" y="57797"/>
                </a:lnTo>
                <a:lnTo>
                  <a:pt x="129806" y="43726"/>
                </a:lnTo>
                <a:close/>
              </a:path>
              <a:path w="130175" h="58420">
                <a:moveTo>
                  <a:pt x="129806" y="0"/>
                </a:moveTo>
                <a:lnTo>
                  <a:pt x="0" y="0"/>
                </a:lnTo>
                <a:lnTo>
                  <a:pt x="0" y="14071"/>
                </a:lnTo>
                <a:lnTo>
                  <a:pt x="129806" y="14071"/>
                </a:lnTo>
                <a:lnTo>
                  <a:pt x="1298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724277" y="5079953"/>
            <a:ext cx="62865" cy="148590"/>
          </a:xfrm>
          <a:custGeom>
            <a:avLst/>
            <a:gdLst/>
            <a:ahLst/>
            <a:cxnLst/>
            <a:rect l="l" t="t" r="r" b="b"/>
            <a:pathLst>
              <a:path w="62864" h="148589">
                <a:moveTo>
                  <a:pt x="42232" y="0"/>
                </a:moveTo>
                <a:lnTo>
                  <a:pt x="39105" y="0"/>
                </a:lnTo>
                <a:lnTo>
                  <a:pt x="0" y="20303"/>
                </a:lnTo>
                <a:lnTo>
                  <a:pt x="0" y="23444"/>
                </a:lnTo>
                <a:lnTo>
                  <a:pt x="6253" y="20303"/>
                </a:lnTo>
                <a:lnTo>
                  <a:pt x="10943" y="18743"/>
                </a:lnTo>
                <a:lnTo>
                  <a:pt x="20323" y="18743"/>
                </a:lnTo>
                <a:lnTo>
                  <a:pt x="23450" y="21863"/>
                </a:lnTo>
                <a:lnTo>
                  <a:pt x="23450" y="126501"/>
                </a:lnTo>
                <a:lnTo>
                  <a:pt x="22449" y="134484"/>
                </a:lnTo>
                <a:lnTo>
                  <a:pt x="18956" y="139975"/>
                </a:lnTo>
                <a:lnTo>
                  <a:pt x="12238" y="143415"/>
                </a:lnTo>
                <a:lnTo>
                  <a:pt x="1563" y="145244"/>
                </a:lnTo>
                <a:lnTo>
                  <a:pt x="1563" y="148364"/>
                </a:lnTo>
                <a:lnTo>
                  <a:pt x="62556" y="148364"/>
                </a:lnTo>
                <a:lnTo>
                  <a:pt x="62556" y="145244"/>
                </a:lnTo>
                <a:lnTo>
                  <a:pt x="45358" y="145244"/>
                </a:lnTo>
                <a:lnTo>
                  <a:pt x="42232" y="140563"/>
                </a:lnTo>
                <a:lnTo>
                  <a:pt x="42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78939" y="5320453"/>
            <a:ext cx="153670" cy="14604"/>
          </a:xfrm>
          <a:custGeom>
            <a:avLst/>
            <a:gdLst/>
            <a:ahLst/>
            <a:cxnLst/>
            <a:rect l="l" t="t" r="r" b="b"/>
            <a:pathLst>
              <a:path w="153670" h="14604">
                <a:moveTo>
                  <a:pt x="153232" y="0"/>
                </a:moveTo>
                <a:lnTo>
                  <a:pt x="0" y="0"/>
                </a:lnTo>
                <a:lnTo>
                  <a:pt x="0" y="14062"/>
                </a:lnTo>
                <a:lnTo>
                  <a:pt x="153232" y="14062"/>
                </a:lnTo>
                <a:lnTo>
                  <a:pt x="153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8" name="object 88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703954" y="5400107"/>
            <a:ext cx="100077" cy="146798"/>
          </a:xfrm>
          <a:prstGeom prst="rect">
            <a:avLst/>
          </a:prstGeom>
        </p:spPr>
      </p:pic>
      <p:grpSp>
        <p:nvGrpSpPr>
          <p:cNvPr id="89" name="object 89"/>
          <p:cNvGrpSpPr/>
          <p:nvPr/>
        </p:nvGrpSpPr>
        <p:grpSpPr>
          <a:xfrm>
            <a:off x="3910361" y="5193973"/>
            <a:ext cx="156845" cy="268605"/>
            <a:chOff x="3910361" y="5193973"/>
            <a:chExt cx="156845" cy="268605"/>
          </a:xfrm>
        </p:grpSpPr>
        <p:sp>
          <p:nvSpPr>
            <p:cNvPr id="90" name="object 90"/>
            <p:cNvSpPr/>
            <p:nvPr/>
          </p:nvSpPr>
          <p:spPr>
            <a:xfrm>
              <a:off x="3910361" y="5193973"/>
              <a:ext cx="53340" cy="268605"/>
            </a:xfrm>
            <a:custGeom>
              <a:avLst/>
              <a:gdLst/>
              <a:ahLst/>
              <a:cxnLst/>
              <a:rect l="l" t="t" r="r" b="b"/>
              <a:pathLst>
                <a:path w="53339" h="268604">
                  <a:moveTo>
                    <a:pt x="53175" y="0"/>
                  </a:moveTo>
                  <a:lnTo>
                    <a:pt x="31676" y="24495"/>
                  </a:lnTo>
                  <a:lnTo>
                    <a:pt x="14862" y="55433"/>
                  </a:lnTo>
                  <a:lnTo>
                    <a:pt x="3911" y="92231"/>
                  </a:lnTo>
                  <a:lnTo>
                    <a:pt x="0" y="134302"/>
                  </a:lnTo>
                  <a:lnTo>
                    <a:pt x="3911" y="176141"/>
                  </a:lnTo>
                  <a:lnTo>
                    <a:pt x="14862" y="212569"/>
                  </a:lnTo>
                  <a:lnTo>
                    <a:pt x="31676" y="243438"/>
                  </a:lnTo>
                  <a:lnTo>
                    <a:pt x="53175" y="268604"/>
                  </a:lnTo>
                  <a:lnTo>
                    <a:pt x="53175" y="262363"/>
                  </a:lnTo>
                  <a:lnTo>
                    <a:pt x="38979" y="241028"/>
                  </a:lnTo>
                  <a:lnTo>
                    <a:pt x="27565" y="213552"/>
                  </a:lnTo>
                  <a:lnTo>
                    <a:pt x="19960" y="178466"/>
                  </a:lnTo>
                  <a:lnTo>
                    <a:pt x="17197" y="134302"/>
                  </a:lnTo>
                  <a:lnTo>
                    <a:pt x="19960" y="89257"/>
                  </a:lnTo>
                  <a:lnTo>
                    <a:pt x="27564" y="53873"/>
                  </a:lnTo>
                  <a:lnTo>
                    <a:pt x="38979" y="26689"/>
                  </a:lnTo>
                  <a:lnTo>
                    <a:pt x="53175" y="6240"/>
                  </a:lnTo>
                  <a:lnTo>
                    <a:pt x="53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980734" y="5239260"/>
              <a:ext cx="86006" cy="143663"/>
            </a:xfrm>
            <a:prstGeom prst="rect">
              <a:avLst/>
            </a:prstGeom>
          </p:spPr>
        </p:pic>
      </p:grpSp>
      <p:pic>
        <p:nvPicPr>
          <p:cNvPr id="92" name="object 9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4115227" y="5262684"/>
            <a:ext cx="128218" cy="129621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301311" y="5239260"/>
            <a:ext cx="86006" cy="143663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435782" y="5262684"/>
            <a:ext cx="128238" cy="129621"/>
          </a:xfrm>
          <a:prstGeom prst="rect">
            <a:avLst/>
          </a:prstGeom>
        </p:spPr>
      </p:pic>
      <p:grpSp>
        <p:nvGrpSpPr>
          <p:cNvPr id="95" name="object 95"/>
          <p:cNvGrpSpPr/>
          <p:nvPr/>
        </p:nvGrpSpPr>
        <p:grpSpPr>
          <a:xfrm>
            <a:off x="4634394" y="5239260"/>
            <a:ext cx="445770" cy="200025"/>
            <a:chOff x="4634394" y="5239260"/>
            <a:chExt cx="445770" cy="200025"/>
          </a:xfrm>
        </p:grpSpPr>
        <p:pic>
          <p:nvPicPr>
            <p:cNvPr id="96" name="object 9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634394" y="5239260"/>
              <a:ext cx="253330" cy="199892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915865" y="5239260"/>
              <a:ext cx="164196" cy="199892"/>
            </a:xfrm>
            <a:prstGeom prst="rect">
              <a:avLst/>
            </a:prstGeom>
          </p:spPr>
        </p:pic>
      </p:grpSp>
      <p:sp>
        <p:nvSpPr>
          <p:cNvPr id="98" name="object 98"/>
          <p:cNvSpPr/>
          <p:nvPr/>
        </p:nvSpPr>
        <p:spPr>
          <a:xfrm>
            <a:off x="5153562" y="5320453"/>
            <a:ext cx="122555" cy="14604"/>
          </a:xfrm>
          <a:custGeom>
            <a:avLst/>
            <a:gdLst/>
            <a:ahLst/>
            <a:cxnLst/>
            <a:rect l="l" t="t" r="r" b="b"/>
            <a:pathLst>
              <a:path w="122554" h="14604">
                <a:moveTo>
                  <a:pt x="121964" y="0"/>
                </a:moveTo>
                <a:lnTo>
                  <a:pt x="0" y="0"/>
                </a:lnTo>
                <a:lnTo>
                  <a:pt x="0" y="14062"/>
                </a:lnTo>
                <a:lnTo>
                  <a:pt x="121964" y="14062"/>
                </a:lnTo>
                <a:lnTo>
                  <a:pt x="121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9" name="object 99"/>
          <p:cNvGrpSpPr/>
          <p:nvPr/>
        </p:nvGrpSpPr>
        <p:grpSpPr>
          <a:xfrm>
            <a:off x="5350589" y="5193973"/>
            <a:ext cx="522605" cy="268605"/>
            <a:chOff x="5350589" y="5193973"/>
            <a:chExt cx="522605" cy="268605"/>
          </a:xfrm>
        </p:grpSpPr>
        <p:sp>
          <p:nvSpPr>
            <p:cNvPr id="100" name="object 100"/>
            <p:cNvSpPr/>
            <p:nvPr/>
          </p:nvSpPr>
          <p:spPr>
            <a:xfrm>
              <a:off x="5350589" y="5239260"/>
              <a:ext cx="46990" cy="145415"/>
            </a:xfrm>
            <a:custGeom>
              <a:avLst/>
              <a:gdLst/>
              <a:ahLst/>
              <a:cxnLst/>
              <a:rect l="l" t="t" r="r" b="b"/>
              <a:pathLst>
                <a:path w="46989" h="145414">
                  <a:moveTo>
                    <a:pt x="40564" y="0"/>
                  </a:moveTo>
                  <a:lnTo>
                    <a:pt x="29725" y="0"/>
                  </a:lnTo>
                  <a:lnTo>
                    <a:pt x="24930" y="4680"/>
                  </a:lnTo>
                  <a:lnTo>
                    <a:pt x="24930" y="18743"/>
                  </a:lnTo>
                  <a:lnTo>
                    <a:pt x="29725" y="23423"/>
                  </a:lnTo>
                  <a:lnTo>
                    <a:pt x="40564" y="23423"/>
                  </a:lnTo>
                  <a:lnTo>
                    <a:pt x="46818" y="18743"/>
                  </a:lnTo>
                  <a:lnTo>
                    <a:pt x="46817" y="6240"/>
                  </a:lnTo>
                  <a:lnTo>
                    <a:pt x="40564" y="0"/>
                  </a:lnTo>
                  <a:close/>
                </a:path>
                <a:path w="46989" h="145414">
                  <a:moveTo>
                    <a:pt x="37437" y="46847"/>
                  </a:moveTo>
                  <a:lnTo>
                    <a:pt x="23977" y="49577"/>
                  </a:lnTo>
                  <a:lnTo>
                    <a:pt x="15037" y="51138"/>
                  </a:lnTo>
                  <a:lnTo>
                    <a:pt x="8719" y="52113"/>
                  </a:lnTo>
                  <a:lnTo>
                    <a:pt x="3126" y="53088"/>
                  </a:lnTo>
                  <a:lnTo>
                    <a:pt x="3126" y="56208"/>
                  </a:lnTo>
                  <a:lnTo>
                    <a:pt x="17197" y="56208"/>
                  </a:lnTo>
                  <a:lnTo>
                    <a:pt x="17197" y="62470"/>
                  </a:lnTo>
                  <a:lnTo>
                    <a:pt x="15633" y="67151"/>
                  </a:lnTo>
                  <a:lnTo>
                    <a:pt x="14070" y="70271"/>
                  </a:lnTo>
                  <a:lnTo>
                    <a:pt x="2638" y="117829"/>
                  </a:lnTo>
                  <a:lnTo>
                    <a:pt x="1172" y="124735"/>
                  </a:lnTo>
                  <a:lnTo>
                    <a:pt x="383" y="129621"/>
                  </a:lnTo>
                  <a:lnTo>
                    <a:pt x="293" y="130178"/>
                  </a:lnTo>
                  <a:lnTo>
                    <a:pt x="0" y="134302"/>
                  </a:lnTo>
                  <a:lnTo>
                    <a:pt x="0" y="142102"/>
                  </a:lnTo>
                  <a:lnTo>
                    <a:pt x="3126" y="145223"/>
                  </a:lnTo>
                  <a:lnTo>
                    <a:pt x="10943" y="145223"/>
                  </a:lnTo>
                  <a:lnTo>
                    <a:pt x="17770" y="143955"/>
                  </a:lnTo>
                  <a:lnTo>
                    <a:pt x="24581" y="139760"/>
                  </a:lnTo>
                  <a:lnTo>
                    <a:pt x="28321" y="135862"/>
                  </a:lnTo>
                  <a:lnTo>
                    <a:pt x="17197" y="135862"/>
                  </a:lnTo>
                  <a:lnTo>
                    <a:pt x="15633" y="134302"/>
                  </a:lnTo>
                  <a:lnTo>
                    <a:pt x="15633" y="129621"/>
                  </a:lnTo>
                  <a:lnTo>
                    <a:pt x="18760" y="123359"/>
                  </a:lnTo>
                  <a:lnTo>
                    <a:pt x="39105" y="48407"/>
                  </a:lnTo>
                  <a:lnTo>
                    <a:pt x="37437" y="46847"/>
                  </a:lnTo>
                  <a:close/>
                </a:path>
                <a:path w="46989" h="145414">
                  <a:moveTo>
                    <a:pt x="37437" y="118679"/>
                  </a:moveTo>
                  <a:lnTo>
                    <a:pt x="28057" y="131181"/>
                  </a:lnTo>
                  <a:lnTo>
                    <a:pt x="21887" y="135862"/>
                  </a:lnTo>
                  <a:lnTo>
                    <a:pt x="28321" y="135862"/>
                  </a:lnTo>
                  <a:lnTo>
                    <a:pt x="31978" y="132050"/>
                  </a:lnTo>
                  <a:lnTo>
                    <a:pt x="40564" y="120239"/>
                  </a:lnTo>
                  <a:lnTo>
                    <a:pt x="37437" y="118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417835" y="5239260"/>
              <a:ext cx="372084" cy="199892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5819728" y="5193973"/>
              <a:ext cx="53340" cy="268605"/>
            </a:xfrm>
            <a:custGeom>
              <a:avLst/>
              <a:gdLst/>
              <a:ahLst/>
              <a:cxnLst/>
              <a:rect l="l" t="t" r="r" b="b"/>
              <a:pathLst>
                <a:path w="53339" h="268604">
                  <a:moveTo>
                    <a:pt x="0" y="0"/>
                  </a:moveTo>
                  <a:lnTo>
                    <a:pt x="0" y="6240"/>
                  </a:lnTo>
                  <a:lnTo>
                    <a:pt x="14164" y="26689"/>
                  </a:lnTo>
                  <a:lnTo>
                    <a:pt x="25613" y="53873"/>
                  </a:lnTo>
                  <a:lnTo>
                    <a:pt x="33270" y="89257"/>
                  </a:lnTo>
                  <a:lnTo>
                    <a:pt x="36062" y="134302"/>
                  </a:lnTo>
                  <a:lnTo>
                    <a:pt x="33270" y="178466"/>
                  </a:lnTo>
                  <a:lnTo>
                    <a:pt x="25613" y="213552"/>
                  </a:lnTo>
                  <a:lnTo>
                    <a:pt x="14164" y="241028"/>
                  </a:lnTo>
                  <a:lnTo>
                    <a:pt x="0" y="262363"/>
                  </a:lnTo>
                  <a:lnTo>
                    <a:pt x="0" y="268604"/>
                  </a:lnTo>
                  <a:lnTo>
                    <a:pt x="21496" y="243219"/>
                  </a:lnTo>
                  <a:lnTo>
                    <a:pt x="38302" y="211984"/>
                  </a:lnTo>
                  <a:lnTo>
                    <a:pt x="49246" y="175483"/>
                  </a:lnTo>
                  <a:lnTo>
                    <a:pt x="53154" y="134302"/>
                  </a:lnTo>
                  <a:lnTo>
                    <a:pt x="49246" y="92231"/>
                  </a:lnTo>
                  <a:lnTo>
                    <a:pt x="38302" y="55433"/>
                  </a:lnTo>
                  <a:lnTo>
                    <a:pt x="21496" y="244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/>
          <p:nvPr/>
        </p:nvSpPr>
        <p:spPr>
          <a:xfrm>
            <a:off x="5976061" y="5298592"/>
            <a:ext cx="128270" cy="58419"/>
          </a:xfrm>
          <a:custGeom>
            <a:avLst/>
            <a:gdLst/>
            <a:ahLst/>
            <a:cxnLst/>
            <a:rect l="l" t="t" r="r" b="b"/>
            <a:pathLst>
              <a:path w="128270" h="58420">
                <a:moveTo>
                  <a:pt x="128193" y="43726"/>
                </a:moveTo>
                <a:lnTo>
                  <a:pt x="0" y="43726"/>
                </a:lnTo>
                <a:lnTo>
                  <a:pt x="0" y="57797"/>
                </a:lnTo>
                <a:lnTo>
                  <a:pt x="128193" y="57797"/>
                </a:lnTo>
                <a:lnTo>
                  <a:pt x="128193" y="43726"/>
                </a:lnTo>
                <a:close/>
              </a:path>
              <a:path w="128270" h="58420">
                <a:moveTo>
                  <a:pt x="128193" y="0"/>
                </a:moveTo>
                <a:lnTo>
                  <a:pt x="0" y="0"/>
                </a:lnTo>
                <a:lnTo>
                  <a:pt x="0" y="14071"/>
                </a:lnTo>
                <a:lnTo>
                  <a:pt x="128193" y="14071"/>
                </a:lnTo>
                <a:lnTo>
                  <a:pt x="128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23081" y="5079953"/>
            <a:ext cx="61594" cy="148590"/>
          </a:xfrm>
          <a:custGeom>
            <a:avLst/>
            <a:gdLst/>
            <a:ahLst/>
            <a:cxnLst/>
            <a:rect l="l" t="t" r="r" b="b"/>
            <a:pathLst>
              <a:path w="61595" h="148589">
                <a:moveTo>
                  <a:pt x="40647" y="0"/>
                </a:moveTo>
                <a:lnTo>
                  <a:pt x="39188" y="0"/>
                </a:lnTo>
                <a:lnTo>
                  <a:pt x="0" y="20303"/>
                </a:lnTo>
                <a:lnTo>
                  <a:pt x="0" y="23444"/>
                </a:lnTo>
                <a:lnTo>
                  <a:pt x="4794" y="20303"/>
                </a:lnTo>
                <a:lnTo>
                  <a:pt x="9380" y="18743"/>
                </a:lnTo>
                <a:lnTo>
                  <a:pt x="20428" y="18743"/>
                </a:lnTo>
                <a:lnTo>
                  <a:pt x="21887" y="21863"/>
                </a:lnTo>
                <a:lnTo>
                  <a:pt x="21887" y="126501"/>
                </a:lnTo>
                <a:lnTo>
                  <a:pt x="20926" y="134484"/>
                </a:lnTo>
                <a:lnTo>
                  <a:pt x="17640" y="139975"/>
                </a:lnTo>
                <a:lnTo>
                  <a:pt x="11422" y="143415"/>
                </a:lnTo>
                <a:lnTo>
                  <a:pt x="1667" y="145244"/>
                </a:lnTo>
                <a:lnTo>
                  <a:pt x="1667" y="148364"/>
                </a:lnTo>
                <a:lnTo>
                  <a:pt x="61076" y="148364"/>
                </a:lnTo>
                <a:lnTo>
                  <a:pt x="61076" y="145244"/>
                </a:lnTo>
                <a:lnTo>
                  <a:pt x="45442" y="145244"/>
                </a:lnTo>
                <a:lnTo>
                  <a:pt x="40647" y="140563"/>
                </a:lnTo>
                <a:lnTo>
                  <a:pt x="406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176179" y="5320453"/>
            <a:ext cx="153670" cy="14604"/>
          </a:xfrm>
          <a:custGeom>
            <a:avLst/>
            <a:gdLst/>
            <a:ahLst/>
            <a:cxnLst/>
            <a:rect l="l" t="t" r="r" b="b"/>
            <a:pathLst>
              <a:path w="153670" h="14604">
                <a:moveTo>
                  <a:pt x="153419" y="0"/>
                </a:moveTo>
                <a:lnTo>
                  <a:pt x="0" y="0"/>
                </a:lnTo>
                <a:lnTo>
                  <a:pt x="0" y="14062"/>
                </a:lnTo>
                <a:lnTo>
                  <a:pt x="153419" y="14062"/>
                </a:lnTo>
                <a:lnTo>
                  <a:pt x="153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6" name="object 106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6204320" y="5400107"/>
            <a:ext cx="97138" cy="146798"/>
          </a:xfrm>
          <a:prstGeom prst="rect">
            <a:avLst/>
          </a:prstGeom>
        </p:spPr>
      </p:pic>
      <p:grpSp>
        <p:nvGrpSpPr>
          <p:cNvPr id="107" name="object 107"/>
          <p:cNvGrpSpPr/>
          <p:nvPr/>
        </p:nvGrpSpPr>
        <p:grpSpPr>
          <a:xfrm>
            <a:off x="6407768" y="5193973"/>
            <a:ext cx="156845" cy="268605"/>
            <a:chOff x="6407768" y="5193973"/>
            <a:chExt cx="156845" cy="268605"/>
          </a:xfrm>
        </p:grpSpPr>
        <p:sp>
          <p:nvSpPr>
            <p:cNvPr id="108" name="object 108"/>
            <p:cNvSpPr/>
            <p:nvPr/>
          </p:nvSpPr>
          <p:spPr>
            <a:xfrm>
              <a:off x="6407768" y="5193973"/>
              <a:ext cx="53340" cy="268605"/>
            </a:xfrm>
            <a:custGeom>
              <a:avLst/>
              <a:gdLst/>
              <a:ahLst/>
              <a:cxnLst/>
              <a:rect l="l" t="t" r="r" b="b"/>
              <a:pathLst>
                <a:path w="53339" h="268604">
                  <a:moveTo>
                    <a:pt x="53154" y="0"/>
                  </a:moveTo>
                  <a:lnTo>
                    <a:pt x="31658" y="24495"/>
                  </a:lnTo>
                  <a:lnTo>
                    <a:pt x="14852" y="55433"/>
                  </a:lnTo>
                  <a:lnTo>
                    <a:pt x="3908" y="92231"/>
                  </a:lnTo>
                  <a:lnTo>
                    <a:pt x="0" y="134302"/>
                  </a:lnTo>
                  <a:lnTo>
                    <a:pt x="3908" y="176141"/>
                  </a:lnTo>
                  <a:lnTo>
                    <a:pt x="14852" y="212569"/>
                  </a:lnTo>
                  <a:lnTo>
                    <a:pt x="31658" y="243438"/>
                  </a:lnTo>
                  <a:lnTo>
                    <a:pt x="53154" y="268604"/>
                  </a:lnTo>
                  <a:lnTo>
                    <a:pt x="53154" y="262363"/>
                  </a:lnTo>
                  <a:lnTo>
                    <a:pt x="39866" y="241028"/>
                  </a:lnTo>
                  <a:lnTo>
                    <a:pt x="28922" y="213552"/>
                  </a:lnTo>
                  <a:lnTo>
                    <a:pt x="21496" y="178466"/>
                  </a:lnTo>
                  <a:lnTo>
                    <a:pt x="18760" y="134302"/>
                  </a:lnTo>
                  <a:lnTo>
                    <a:pt x="21496" y="89257"/>
                  </a:lnTo>
                  <a:lnTo>
                    <a:pt x="28922" y="53873"/>
                  </a:lnTo>
                  <a:lnTo>
                    <a:pt x="39866" y="26689"/>
                  </a:lnTo>
                  <a:lnTo>
                    <a:pt x="53154" y="6240"/>
                  </a:lnTo>
                  <a:lnTo>
                    <a:pt x="531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478016" y="5239260"/>
              <a:ext cx="86090" cy="143663"/>
            </a:xfrm>
            <a:prstGeom prst="rect">
              <a:avLst/>
            </a:prstGeom>
          </p:spPr>
        </p:pic>
      </p:grpSp>
      <p:pic>
        <p:nvPicPr>
          <p:cNvPr id="110" name="object 110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6612466" y="5262684"/>
            <a:ext cx="128405" cy="129621"/>
          </a:xfrm>
          <a:prstGeom prst="rect">
            <a:avLst/>
          </a:prstGeom>
        </p:spPr>
      </p:pic>
      <p:grpSp>
        <p:nvGrpSpPr>
          <p:cNvPr id="111" name="object 111"/>
          <p:cNvGrpSpPr/>
          <p:nvPr/>
        </p:nvGrpSpPr>
        <p:grpSpPr>
          <a:xfrm>
            <a:off x="6812788" y="5193973"/>
            <a:ext cx="527050" cy="268605"/>
            <a:chOff x="6812788" y="5193973"/>
            <a:chExt cx="527050" cy="268605"/>
          </a:xfrm>
        </p:grpSpPr>
        <p:pic>
          <p:nvPicPr>
            <p:cNvPr id="112" name="object 11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812788" y="5239260"/>
              <a:ext cx="251600" cy="199892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092528" y="5239260"/>
              <a:ext cx="164259" cy="199892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7288055" y="5193973"/>
              <a:ext cx="52069" cy="268605"/>
            </a:xfrm>
            <a:custGeom>
              <a:avLst/>
              <a:gdLst/>
              <a:ahLst/>
              <a:cxnLst/>
              <a:rect l="l" t="t" r="r" b="b"/>
              <a:pathLst>
                <a:path w="52070" h="268604">
                  <a:moveTo>
                    <a:pt x="0" y="0"/>
                  </a:moveTo>
                  <a:lnTo>
                    <a:pt x="0" y="6240"/>
                  </a:lnTo>
                  <a:lnTo>
                    <a:pt x="13288" y="26689"/>
                  </a:lnTo>
                  <a:lnTo>
                    <a:pt x="24232" y="53873"/>
                  </a:lnTo>
                  <a:lnTo>
                    <a:pt x="31658" y="89257"/>
                  </a:lnTo>
                  <a:lnTo>
                    <a:pt x="34394" y="134302"/>
                  </a:lnTo>
                  <a:lnTo>
                    <a:pt x="31658" y="178466"/>
                  </a:lnTo>
                  <a:lnTo>
                    <a:pt x="24232" y="213552"/>
                  </a:lnTo>
                  <a:lnTo>
                    <a:pt x="13288" y="241028"/>
                  </a:lnTo>
                  <a:lnTo>
                    <a:pt x="0" y="262363"/>
                  </a:lnTo>
                  <a:lnTo>
                    <a:pt x="0" y="268604"/>
                  </a:lnTo>
                  <a:lnTo>
                    <a:pt x="20652" y="243219"/>
                  </a:lnTo>
                  <a:lnTo>
                    <a:pt x="37026" y="211984"/>
                  </a:lnTo>
                  <a:lnTo>
                    <a:pt x="47810" y="175483"/>
                  </a:lnTo>
                  <a:lnTo>
                    <a:pt x="51695" y="134302"/>
                  </a:lnTo>
                  <a:lnTo>
                    <a:pt x="47810" y="92231"/>
                  </a:lnTo>
                  <a:lnTo>
                    <a:pt x="37026" y="55433"/>
                  </a:lnTo>
                  <a:lnTo>
                    <a:pt x="20652" y="244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/>
          <p:nvPr/>
        </p:nvSpPr>
        <p:spPr>
          <a:xfrm>
            <a:off x="7442923" y="5298592"/>
            <a:ext cx="128270" cy="58419"/>
          </a:xfrm>
          <a:custGeom>
            <a:avLst/>
            <a:gdLst/>
            <a:ahLst/>
            <a:cxnLst/>
            <a:rect l="l" t="t" r="r" b="b"/>
            <a:pathLst>
              <a:path w="128270" h="58420">
                <a:moveTo>
                  <a:pt x="128206" y="43726"/>
                </a:moveTo>
                <a:lnTo>
                  <a:pt x="0" y="43726"/>
                </a:lnTo>
                <a:lnTo>
                  <a:pt x="0" y="57797"/>
                </a:lnTo>
                <a:lnTo>
                  <a:pt x="128206" y="57797"/>
                </a:lnTo>
                <a:lnTo>
                  <a:pt x="128206" y="43726"/>
                </a:lnTo>
                <a:close/>
              </a:path>
              <a:path w="128270" h="58420">
                <a:moveTo>
                  <a:pt x="128206" y="0"/>
                </a:moveTo>
                <a:lnTo>
                  <a:pt x="0" y="0"/>
                </a:lnTo>
                <a:lnTo>
                  <a:pt x="0" y="14071"/>
                </a:lnTo>
                <a:lnTo>
                  <a:pt x="128206" y="14071"/>
                </a:lnTo>
                <a:lnTo>
                  <a:pt x="128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689948" y="5079953"/>
            <a:ext cx="61594" cy="148590"/>
          </a:xfrm>
          <a:custGeom>
            <a:avLst/>
            <a:gdLst/>
            <a:ahLst/>
            <a:cxnLst/>
            <a:rect l="l" t="t" r="r" b="b"/>
            <a:pathLst>
              <a:path w="61595" h="148589">
                <a:moveTo>
                  <a:pt x="40647" y="0"/>
                </a:moveTo>
                <a:lnTo>
                  <a:pt x="39188" y="0"/>
                </a:lnTo>
                <a:lnTo>
                  <a:pt x="0" y="20303"/>
                </a:lnTo>
                <a:lnTo>
                  <a:pt x="0" y="23444"/>
                </a:lnTo>
                <a:lnTo>
                  <a:pt x="9380" y="18743"/>
                </a:lnTo>
                <a:lnTo>
                  <a:pt x="20428" y="18743"/>
                </a:lnTo>
                <a:lnTo>
                  <a:pt x="21887" y="21863"/>
                </a:lnTo>
                <a:lnTo>
                  <a:pt x="21887" y="126501"/>
                </a:lnTo>
                <a:lnTo>
                  <a:pt x="20926" y="134484"/>
                </a:lnTo>
                <a:lnTo>
                  <a:pt x="17640" y="139975"/>
                </a:lnTo>
                <a:lnTo>
                  <a:pt x="11422" y="143415"/>
                </a:lnTo>
                <a:lnTo>
                  <a:pt x="1667" y="145244"/>
                </a:lnTo>
                <a:lnTo>
                  <a:pt x="1667" y="148364"/>
                </a:lnTo>
                <a:lnTo>
                  <a:pt x="61076" y="148364"/>
                </a:lnTo>
                <a:lnTo>
                  <a:pt x="61076" y="145244"/>
                </a:lnTo>
                <a:lnTo>
                  <a:pt x="45442" y="145244"/>
                </a:lnTo>
                <a:lnTo>
                  <a:pt x="40647" y="140563"/>
                </a:lnTo>
                <a:lnTo>
                  <a:pt x="406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643047" y="5320453"/>
            <a:ext cx="153670" cy="14604"/>
          </a:xfrm>
          <a:custGeom>
            <a:avLst/>
            <a:gdLst/>
            <a:ahLst/>
            <a:cxnLst/>
            <a:rect l="l" t="t" r="r" b="b"/>
            <a:pathLst>
              <a:path w="153670" h="14604">
                <a:moveTo>
                  <a:pt x="153211" y="0"/>
                </a:moveTo>
                <a:lnTo>
                  <a:pt x="0" y="0"/>
                </a:lnTo>
                <a:lnTo>
                  <a:pt x="0" y="14062"/>
                </a:lnTo>
                <a:lnTo>
                  <a:pt x="153211" y="14062"/>
                </a:lnTo>
                <a:lnTo>
                  <a:pt x="153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8" name="object 118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7671188" y="5400107"/>
            <a:ext cx="96929" cy="146798"/>
          </a:xfrm>
          <a:prstGeom prst="rect">
            <a:avLst/>
          </a:prstGeom>
        </p:spPr>
      </p:pic>
      <p:grpSp>
        <p:nvGrpSpPr>
          <p:cNvPr id="119" name="object 119"/>
          <p:cNvGrpSpPr/>
          <p:nvPr/>
        </p:nvGrpSpPr>
        <p:grpSpPr>
          <a:xfrm>
            <a:off x="7874427" y="5193973"/>
            <a:ext cx="156845" cy="268605"/>
            <a:chOff x="7874427" y="5193973"/>
            <a:chExt cx="156845" cy="268605"/>
          </a:xfrm>
        </p:grpSpPr>
        <p:sp>
          <p:nvSpPr>
            <p:cNvPr id="120" name="object 120"/>
            <p:cNvSpPr/>
            <p:nvPr/>
          </p:nvSpPr>
          <p:spPr>
            <a:xfrm>
              <a:off x="7874427" y="5193973"/>
              <a:ext cx="53340" cy="268605"/>
            </a:xfrm>
            <a:custGeom>
              <a:avLst/>
              <a:gdLst/>
              <a:ahLst/>
              <a:cxnLst/>
              <a:rect l="l" t="t" r="r" b="b"/>
              <a:pathLst>
                <a:path w="53340" h="268604">
                  <a:moveTo>
                    <a:pt x="53154" y="0"/>
                  </a:moveTo>
                  <a:lnTo>
                    <a:pt x="31658" y="24495"/>
                  </a:lnTo>
                  <a:lnTo>
                    <a:pt x="14852" y="55433"/>
                  </a:lnTo>
                  <a:lnTo>
                    <a:pt x="3908" y="92231"/>
                  </a:lnTo>
                  <a:lnTo>
                    <a:pt x="0" y="134302"/>
                  </a:lnTo>
                  <a:lnTo>
                    <a:pt x="3908" y="176141"/>
                  </a:lnTo>
                  <a:lnTo>
                    <a:pt x="14852" y="212569"/>
                  </a:lnTo>
                  <a:lnTo>
                    <a:pt x="31658" y="243438"/>
                  </a:lnTo>
                  <a:lnTo>
                    <a:pt x="53154" y="268604"/>
                  </a:lnTo>
                  <a:lnTo>
                    <a:pt x="53154" y="262363"/>
                  </a:lnTo>
                  <a:lnTo>
                    <a:pt x="39866" y="241028"/>
                  </a:lnTo>
                  <a:lnTo>
                    <a:pt x="28922" y="213552"/>
                  </a:lnTo>
                  <a:lnTo>
                    <a:pt x="21496" y="178466"/>
                  </a:lnTo>
                  <a:lnTo>
                    <a:pt x="18760" y="134302"/>
                  </a:lnTo>
                  <a:lnTo>
                    <a:pt x="21496" y="89257"/>
                  </a:lnTo>
                  <a:lnTo>
                    <a:pt x="28922" y="53873"/>
                  </a:lnTo>
                  <a:lnTo>
                    <a:pt x="39866" y="26689"/>
                  </a:lnTo>
                  <a:lnTo>
                    <a:pt x="53154" y="6240"/>
                  </a:lnTo>
                  <a:lnTo>
                    <a:pt x="531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944884" y="5239261"/>
              <a:ext cx="86090" cy="143663"/>
            </a:xfrm>
            <a:prstGeom prst="rect">
              <a:avLst/>
            </a:prstGeom>
          </p:spPr>
        </p:pic>
      </p:grpSp>
      <p:sp>
        <p:nvSpPr>
          <p:cNvPr id="122" name="object 122"/>
          <p:cNvSpPr/>
          <p:nvPr/>
        </p:nvSpPr>
        <p:spPr>
          <a:xfrm>
            <a:off x="8082461" y="5320453"/>
            <a:ext cx="122555" cy="14604"/>
          </a:xfrm>
          <a:custGeom>
            <a:avLst/>
            <a:gdLst/>
            <a:ahLst/>
            <a:cxnLst/>
            <a:rect l="l" t="t" r="r" b="b"/>
            <a:pathLst>
              <a:path w="122554" h="14604">
                <a:moveTo>
                  <a:pt x="121943" y="0"/>
                </a:moveTo>
                <a:lnTo>
                  <a:pt x="0" y="0"/>
                </a:lnTo>
                <a:lnTo>
                  <a:pt x="0" y="14062"/>
                </a:lnTo>
                <a:lnTo>
                  <a:pt x="121943" y="14062"/>
                </a:lnTo>
                <a:lnTo>
                  <a:pt x="121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3" name="object 123"/>
          <p:cNvGrpSpPr/>
          <p:nvPr/>
        </p:nvGrpSpPr>
        <p:grpSpPr>
          <a:xfrm>
            <a:off x="8266940" y="5193973"/>
            <a:ext cx="272415" cy="268605"/>
            <a:chOff x="8266940" y="5193973"/>
            <a:chExt cx="272415" cy="268605"/>
          </a:xfrm>
        </p:grpSpPr>
        <p:pic>
          <p:nvPicPr>
            <p:cNvPr id="124" name="object 12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266940" y="5239261"/>
              <a:ext cx="189273" cy="199892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8487481" y="5193973"/>
              <a:ext cx="52069" cy="268605"/>
            </a:xfrm>
            <a:custGeom>
              <a:avLst/>
              <a:gdLst/>
              <a:ahLst/>
              <a:cxnLst/>
              <a:rect l="l" t="t" r="r" b="b"/>
              <a:pathLst>
                <a:path w="52070" h="268604">
                  <a:moveTo>
                    <a:pt x="0" y="0"/>
                  </a:moveTo>
                  <a:lnTo>
                    <a:pt x="0" y="6240"/>
                  </a:lnTo>
                  <a:lnTo>
                    <a:pt x="13288" y="26689"/>
                  </a:lnTo>
                  <a:lnTo>
                    <a:pt x="24232" y="53873"/>
                  </a:lnTo>
                  <a:lnTo>
                    <a:pt x="31658" y="89257"/>
                  </a:lnTo>
                  <a:lnTo>
                    <a:pt x="34394" y="134302"/>
                  </a:lnTo>
                  <a:lnTo>
                    <a:pt x="31658" y="178466"/>
                  </a:lnTo>
                  <a:lnTo>
                    <a:pt x="24232" y="213552"/>
                  </a:lnTo>
                  <a:lnTo>
                    <a:pt x="13288" y="241028"/>
                  </a:lnTo>
                  <a:lnTo>
                    <a:pt x="0" y="262363"/>
                  </a:lnTo>
                  <a:lnTo>
                    <a:pt x="0" y="268604"/>
                  </a:lnTo>
                  <a:lnTo>
                    <a:pt x="20652" y="243219"/>
                  </a:lnTo>
                  <a:lnTo>
                    <a:pt x="37026" y="211984"/>
                  </a:lnTo>
                  <a:lnTo>
                    <a:pt x="47810" y="175483"/>
                  </a:lnTo>
                  <a:lnTo>
                    <a:pt x="51695" y="134302"/>
                  </a:lnTo>
                  <a:lnTo>
                    <a:pt x="47810" y="92231"/>
                  </a:lnTo>
                  <a:lnTo>
                    <a:pt x="37026" y="55433"/>
                  </a:lnTo>
                  <a:lnTo>
                    <a:pt x="20652" y="244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3287014" y="2753055"/>
            <a:ext cx="4196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Calibri"/>
                <a:cs typeface="Calibri"/>
              </a:rPr>
              <a:t>Let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us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one-</a:t>
            </a:r>
            <a:r>
              <a:rPr sz="1800" spc="55" dirty="0">
                <a:latin typeface="Calibri"/>
                <a:cs typeface="Calibri"/>
              </a:rPr>
              <a:t>body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term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as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7" name="object 127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2325306" y="2045823"/>
            <a:ext cx="319687" cy="231299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713037" y="2045823"/>
            <a:ext cx="308121" cy="231299"/>
          </a:xfrm>
          <a:prstGeom prst="rect">
            <a:avLst/>
          </a:prstGeom>
        </p:spPr>
      </p:pic>
      <p:pic>
        <p:nvPicPr>
          <p:cNvPr id="129" name="object 129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089202" y="2045823"/>
            <a:ext cx="254209" cy="231299"/>
          </a:xfrm>
          <a:prstGeom prst="rect">
            <a:avLst/>
          </a:prstGeom>
        </p:spPr>
      </p:pic>
      <p:sp>
        <p:nvSpPr>
          <p:cNvPr id="130" name="object 130"/>
          <p:cNvSpPr/>
          <p:nvPr/>
        </p:nvSpPr>
        <p:spPr>
          <a:xfrm>
            <a:off x="3433279" y="2057514"/>
            <a:ext cx="159385" cy="73025"/>
          </a:xfrm>
          <a:custGeom>
            <a:avLst/>
            <a:gdLst/>
            <a:ahLst/>
            <a:cxnLst/>
            <a:rect l="l" t="t" r="r" b="b"/>
            <a:pathLst>
              <a:path w="159385" h="73025">
                <a:moveTo>
                  <a:pt x="159181" y="54584"/>
                </a:moveTo>
                <a:lnTo>
                  <a:pt x="0" y="54584"/>
                </a:lnTo>
                <a:lnTo>
                  <a:pt x="0" y="72771"/>
                </a:lnTo>
                <a:lnTo>
                  <a:pt x="159181" y="72771"/>
                </a:lnTo>
                <a:lnTo>
                  <a:pt x="159181" y="54584"/>
                </a:lnTo>
                <a:close/>
              </a:path>
              <a:path w="159385" h="73025">
                <a:moveTo>
                  <a:pt x="159181" y="0"/>
                </a:moveTo>
                <a:lnTo>
                  <a:pt x="0" y="0"/>
                </a:lnTo>
                <a:lnTo>
                  <a:pt x="0" y="18199"/>
                </a:lnTo>
                <a:lnTo>
                  <a:pt x="159181" y="18199"/>
                </a:lnTo>
                <a:lnTo>
                  <a:pt x="159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1" name="object 131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3673364" y="1984748"/>
            <a:ext cx="269608" cy="249491"/>
          </a:xfrm>
          <a:prstGeom prst="rect">
            <a:avLst/>
          </a:prstGeom>
        </p:spPr>
      </p:pic>
      <p:pic>
        <p:nvPicPr>
          <p:cNvPr id="132" name="object 132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023900" y="1984748"/>
            <a:ext cx="225842" cy="249491"/>
          </a:xfrm>
          <a:prstGeom prst="rect">
            <a:avLst/>
          </a:prstGeom>
        </p:spPr>
      </p:pic>
      <p:pic>
        <p:nvPicPr>
          <p:cNvPr id="133" name="object 133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4307572" y="1984748"/>
            <a:ext cx="192650" cy="24949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How</a:t>
            </a:r>
            <a:r>
              <a:rPr spc="20" dirty="0"/>
              <a:t> </a:t>
            </a:r>
            <a:r>
              <a:rPr spc="90" dirty="0"/>
              <a:t>about</a:t>
            </a:r>
            <a:r>
              <a:rPr spc="35" dirty="0"/>
              <a:t> </a:t>
            </a:r>
            <a:r>
              <a:rPr spc="135" dirty="0"/>
              <a:t>a</a:t>
            </a:r>
            <a:r>
              <a:rPr spc="35" dirty="0"/>
              <a:t> </a:t>
            </a:r>
            <a:r>
              <a:rPr spc="105" dirty="0"/>
              <a:t>two-</a:t>
            </a:r>
            <a:r>
              <a:rPr spc="110" dirty="0"/>
              <a:t>body</a:t>
            </a:r>
            <a:r>
              <a:rPr spc="45" dirty="0"/>
              <a:t> </a:t>
            </a:r>
            <a:r>
              <a:rPr spc="60" dirty="0"/>
              <a:t>term?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1198" y="1396824"/>
            <a:ext cx="224458" cy="29033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05896" y="1514157"/>
            <a:ext cx="149225" cy="67945"/>
          </a:xfrm>
          <a:custGeom>
            <a:avLst/>
            <a:gdLst/>
            <a:ahLst/>
            <a:cxnLst/>
            <a:rect l="l" t="t" r="r" b="b"/>
            <a:pathLst>
              <a:path w="149225" h="67944">
                <a:moveTo>
                  <a:pt x="148666" y="51155"/>
                </a:moveTo>
                <a:lnTo>
                  <a:pt x="0" y="51155"/>
                </a:lnTo>
                <a:lnTo>
                  <a:pt x="0" y="67703"/>
                </a:lnTo>
                <a:lnTo>
                  <a:pt x="148666" y="67703"/>
                </a:lnTo>
                <a:lnTo>
                  <a:pt x="148666" y="51155"/>
                </a:lnTo>
                <a:close/>
              </a:path>
              <a:path w="149225" h="67944">
                <a:moveTo>
                  <a:pt x="148666" y="0"/>
                </a:moveTo>
                <a:lnTo>
                  <a:pt x="0" y="0"/>
                </a:lnTo>
                <a:lnTo>
                  <a:pt x="0" y="16573"/>
                </a:lnTo>
                <a:lnTo>
                  <a:pt x="148666" y="16573"/>
                </a:lnTo>
                <a:lnTo>
                  <a:pt x="148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2265" y="1396824"/>
            <a:ext cx="221466" cy="29033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046967" y="1514157"/>
            <a:ext cx="147320" cy="67945"/>
          </a:xfrm>
          <a:custGeom>
            <a:avLst/>
            <a:gdLst/>
            <a:ahLst/>
            <a:cxnLst/>
            <a:rect l="l" t="t" r="r" b="b"/>
            <a:pathLst>
              <a:path w="147320" h="67944">
                <a:moveTo>
                  <a:pt x="147154" y="51155"/>
                </a:moveTo>
                <a:lnTo>
                  <a:pt x="0" y="51155"/>
                </a:lnTo>
                <a:lnTo>
                  <a:pt x="0" y="67703"/>
                </a:lnTo>
                <a:lnTo>
                  <a:pt x="147154" y="67703"/>
                </a:lnTo>
                <a:lnTo>
                  <a:pt x="147154" y="51155"/>
                </a:lnTo>
                <a:close/>
              </a:path>
              <a:path w="147320" h="67944">
                <a:moveTo>
                  <a:pt x="147154" y="0"/>
                </a:moveTo>
                <a:lnTo>
                  <a:pt x="0" y="0"/>
                </a:lnTo>
                <a:lnTo>
                  <a:pt x="0" y="16573"/>
                </a:lnTo>
                <a:lnTo>
                  <a:pt x="147154" y="16573"/>
                </a:lnTo>
                <a:lnTo>
                  <a:pt x="147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3329" y="1396824"/>
            <a:ext cx="217011" cy="2903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43896" y="1050235"/>
            <a:ext cx="475744" cy="17870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401483" y="1061110"/>
            <a:ext cx="154940" cy="70485"/>
          </a:xfrm>
          <a:custGeom>
            <a:avLst/>
            <a:gdLst/>
            <a:ahLst/>
            <a:cxnLst/>
            <a:rect l="l" t="t" r="r" b="b"/>
            <a:pathLst>
              <a:path w="154940" h="70484">
                <a:moveTo>
                  <a:pt x="154457" y="52844"/>
                </a:moveTo>
                <a:lnTo>
                  <a:pt x="0" y="52844"/>
                </a:lnTo>
                <a:lnTo>
                  <a:pt x="0" y="69938"/>
                </a:lnTo>
                <a:lnTo>
                  <a:pt x="154457" y="69938"/>
                </a:lnTo>
                <a:lnTo>
                  <a:pt x="154457" y="52844"/>
                </a:lnTo>
                <a:close/>
              </a:path>
              <a:path w="154940" h="70484">
                <a:moveTo>
                  <a:pt x="154457" y="0"/>
                </a:moveTo>
                <a:lnTo>
                  <a:pt x="0" y="0"/>
                </a:lnTo>
                <a:lnTo>
                  <a:pt x="0" y="17106"/>
                </a:lnTo>
                <a:lnTo>
                  <a:pt x="154457" y="17106"/>
                </a:lnTo>
                <a:lnTo>
                  <a:pt x="154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57902" y="1087519"/>
            <a:ext cx="147320" cy="17145"/>
          </a:xfrm>
          <a:custGeom>
            <a:avLst/>
            <a:gdLst/>
            <a:ahLst/>
            <a:cxnLst/>
            <a:rect l="l" t="t" r="r" b="b"/>
            <a:pathLst>
              <a:path w="147320" h="17144">
                <a:moveTo>
                  <a:pt x="146737" y="0"/>
                </a:moveTo>
                <a:lnTo>
                  <a:pt x="0" y="0"/>
                </a:lnTo>
                <a:lnTo>
                  <a:pt x="0" y="17104"/>
                </a:lnTo>
                <a:lnTo>
                  <a:pt x="146737" y="17104"/>
                </a:lnTo>
                <a:lnTo>
                  <a:pt x="1467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86493" y="1050235"/>
            <a:ext cx="475733" cy="17870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444090" y="1061110"/>
            <a:ext cx="154940" cy="70485"/>
          </a:xfrm>
          <a:custGeom>
            <a:avLst/>
            <a:gdLst/>
            <a:ahLst/>
            <a:cxnLst/>
            <a:rect l="l" t="t" r="r" b="b"/>
            <a:pathLst>
              <a:path w="154940" h="70484">
                <a:moveTo>
                  <a:pt x="154457" y="52844"/>
                </a:moveTo>
                <a:lnTo>
                  <a:pt x="0" y="52844"/>
                </a:lnTo>
                <a:lnTo>
                  <a:pt x="0" y="69938"/>
                </a:lnTo>
                <a:lnTo>
                  <a:pt x="154457" y="69938"/>
                </a:lnTo>
                <a:lnTo>
                  <a:pt x="154457" y="52844"/>
                </a:lnTo>
                <a:close/>
              </a:path>
              <a:path w="154940" h="70484">
                <a:moveTo>
                  <a:pt x="154457" y="0"/>
                </a:moveTo>
                <a:lnTo>
                  <a:pt x="0" y="0"/>
                </a:lnTo>
                <a:lnTo>
                  <a:pt x="0" y="17106"/>
                </a:lnTo>
                <a:lnTo>
                  <a:pt x="154457" y="17106"/>
                </a:lnTo>
                <a:lnTo>
                  <a:pt x="154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97400" y="989636"/>
            <a:ext cx="293495" cy="23930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52177" y="1522285"/>
            <a:ext cx="471155" cy="18057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7405726" y="1533194"/>
            <a:ext cx="155575" cy="71755"/>
          </a:xfrm>
          <a:custGeom>
            <a:avLst/>
            <a:gdLst/>
            <a:ahLst/>
            <a:cxnLst/>
            <a:rect l="l" t="t" r="r" b="b"/>
            <a:pathLst>
              <a:path w="155575" h="71755">
                <a:moveTo>
                  <a:pt x="155498" y="52933"/>
                </a:moveTo>
                <a:lnTo>
                  <a:pt x="0" y="52933"/>
                </a:lnTo>
                <a:lnTo>
                  <a:pt x="0" y="71602"/>
                </a:lnTo>
                <a:lnTo>
                  <a:pt x="155498" y="71602"/>
                </a:lnTo>
                <a:lnTo>
                  <a:pt x="155498" y="52933"/>
                </a:lnTo>
                <a:close/>
              </a:path>
              <a:path w="155575" h="71755">
                <a:moveTo>
                  <a:pt x="155498" y="0"/>
                </a:moveTo>
                <a:lnTo>
                  <a:pt x="0" y="0"/>
                </a:lnTo>
                <a:lnTo>
                  <a:pt x="0" y="18669"/>
                </a:lnTo>
                <a:lnTo>
                  <a:pt x="155498" y="18669"/>
                </a:lnTo>
                <a:lnTo>
                  <a:pt x="155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63855" y="1559652"/>
            <a:ext cx="146685" cy="19050"/>
          </a:xfrm>
          <a:custGeom>
            <a:avLst/>
            <a:gdLst/>
            <a:ahLst/>
            <a:cxnLst/>
            <a:rect l="l" t="t" r="r" b="b"/>
            <a:pathLst>
              <a:path w="146684" h="19050">
                <a:moveTo>
                  <a:pt x="146168" y="0"/>
                </a:moveTo>
                <a:lnTo>
                  <a:pt x="0" y="0"/>
                </a:lnTo>
                <a:lnTo>
                  <a:pt x="0" y="18673"/>
                </a:lnTo>
                <a:lnTo>
                  <a:pt x="146168" y="18673"/>
                </a:lnTo>
                <a:lnTo>
                  <a:pt x="1461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93999" y="1522285"/>
            <a:ext cx="469593" cy="18057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8445982" y="1533194"/>
            <a:ext cx="155575" cy="71755"/>
          </a:xfrm>
          <a:custGeom>
            <a:avLst/>
            <a:gdLst/>
            <a:ahLst/>
            <a:cxnLst/>
            <a:rect l="l" t="t" r="r" b="b"/>
            <a:pathLst>
              <a:path w="155575" h="71755">
                <a:moveTo>
                  <a:pt x="155498" y="52933"/>
                </a:moveTo>
                <a:lnTo>
                  <a:pt x="0" y="52933"/>
                </a:lnTo>
                <a:lnTo>
                  <a:pt x="0" y="71602"/>
                </a:lnTo>
                <a:lnTo>
                  <a:pt x="155498" y="71602"/>
                </a:lnTo>
                <a:lnTo>
                  <a:pt x="155498" y="52933"/>
                </a:lnTo>
                <a:close/>
              </a:path>
              <a:path w="155575" h="71755">
                <a:moveTo>
                  <a:pt x="155498" y="0"/>
                </a:moveTo>
                <a:lnTo>
                  <a:pt x="0" y="0"/>
                </a:lnTo>
                <a:lnTo>
                  <a:pt x="0" y="18669"/>
                </a:lnTo>
                <a:lnTo>
                  <a:pt x="155498" y="18669"/>
                </a:lnTo>
                <a:lnTo>
                  <a:pt x="155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01006" y="1463137"/>
            <a:ext cx="304813" cy="23971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835432" y="1967878"/>
            <a:ext cx="488174" cy="19004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7408418" y="1979447"/>
            <a:ext cx="160655" cy="74930"/>
          </a:xfrm>
          <a:custGeom>
            <a:avLst/>
            <a:gdLst/>
            <a:ahLst/>
            <a:cxnLst/>
            <a:rect l="l" t="t" r="r" b="b"/>
            <a:pathLst>
              <a:path w="160654" h="74930">
                <a:moveTo>
                  <a:pt x="160058" y="56184"/>
                </a:moveTo>
                <a:lnTo>
                  <a:pt x="0" y="56184"/>
                </a:lnTo>
                <a:lnTo>
                  <a:pt x="0" y="74371"/>
                </a:lnTo>
                <a:lnTo>
                  <a:pt x="160058" y="74371"/>
                </a:lnTo>
                <a:lnTo>
                  <a:pt x="160058" y="56184"/>
                </a:lnTo>
                <a:close/>
              </a:path>
              <a:path w="160654" h="74930">
                <a:moveTo>
                  <a:pt x="160058" y="0"/>
                </a:moveTo>
                <a:lnTo>
                  <a:pt x="0" y="0"/>
                </a:lnTo>
                <a:lnTo>
                  <a:pt x="0" y="18186"/>
                </a:lnTo>
                <a:lnTo>
                  <a:pt x="160058" y="18186"/>
                </a:lnTo>
                <a:lnTo>
                  <a:pt x="1600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4119" y="2007532"/>
            <a:ext cx="150495" cy="18415"/>
          </a:xfrm>
          <a:custGeom>
            <a:avLst/>
            <a:gdLst/>
            <a:ahLst/>
            <a:cxnLst/>
            <a:rect l="l" t="t" r="r" b="b"/>
            <a:pathLst>
              <a:path w="150495" h="18414">
                <a:moveTo>
                  <a:pt x="150451" y="0"/>
                </a:moveTo>
                <a:lnTo>
                  <a:pt x="0" y="0"/>
                </a:lnTo>
                <a:lnTo>
                  <a:pt x="0" y="18186"/>
                </a:lnTo>
                <a:lnTo>
                  <a:pt x="150451" y="18186"/>
                </a:lnTo>
                <a:lnTo>
                  <a:pt x="1504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10987" y="1967878"/>
            <a:ext cx="488161" cy="190040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8483981" y="1979447"/>
            <a:ext cx="160655" cy="74930"/>
          </a:xfrm>
          <a:custGeom>
            <a:avLst/>
            <a:gdLst/>
            <a:ahLst/>
            <a:cxnLst/>
            <a:rect l="l" t="t" r="r" b="b"/>
            <a:pathLst>
              <a:path w="160654" h="74930">
                <a:moveTo>
                  <a:pt x="160058" y="56184"/>
                </a:moveTo>
                <a:lnTo>
                  <a:pt x="0" y="56184"/>
                </a:lnTo>
                <a:lnTo>
                  <a:pt x="0" y="74371"/>
                </a:lnTo>
                <a:lnTo>
                  <a:pt x="160058" y="74371"/>
                </a:lnTo>
                <a:lnTo>
                  <a:pt x="160058" y="56184"/>
                </a:lnTo>
                <a:close/>
              </a:path>
              <a:path w="160654" h="74930">
                <a:moveTo>
                  <a:pt x="160058" y="0"/>
                </a:moveTo>
                <a:lnTo>
                  <a:pt x="0" y="0"/>
                </a:lnTo>
                <a:lnTo>
                  <a:pt x="0" y="18186"/>
                </a:lnTo>
                <a:lnTo>
                  <a:pt x="160058" y="18186"/>
                </a:lnTo>
                <a:lnTo>
                  <a:pt x="1600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744881" y="1903410"/>
            <a:ext cx="308797" cy="254508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493266" y="1391792"/>
            <a:ext cx="1961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Calibri"/>
                <a:cs typeface="Calibri"/>
              </a:rPr>
              <a:t>Use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these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relations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12454" y="2927526"/>
            <a:ext cx="770417" cy="295052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2375319" y="3033610"/>
            <a:ext cx="133350" cy="63500"/>
          </a:xfrm>
          <a:custGeom>
            <a:avLst/>
            <a:gdLst/>
            <a:ahLst/>
            <a:cxnLst/>
            <a:rect l="l" t="t" r="r" b="b"/>
            <a:pathLst>
              <a:path w="133350" h="63500">
                <a:moveTo>
                  <a:pt x="132994" y="46418"/>
                </a:moveTo>
                <a:lnTo>
                  <a:pt x="0" y="46418"/>
                </a:lnTo>
                <a:lnTo>
                  <a:pt x="0" y="63004"/>
                </a:lnTo>
                <a:lnTo>
                  <a:pt x="132994" y="63004"/>
                </a:lnTo>
                <a:lnTo>
                  <a:pt x="132994" y="46418"/>
                </a:lnTo>
                <a:close/>
              </a:path>
              <a:path w="133350" h="63500">
                <a:moveTo>
                  <a:pt x="132994" y="0"/>
                </a:moveTo>
                <a:lnTo>
                  <a:pt x="0" y="0"/>
                </a:lnTo>
                <a:lnTo>
                  <a:pt x="0" y="16586"/>
                </a:lnTo>
                <a:lnTo>
                  <a:pt x="132994" y="16586"/>
                </a:lnTo>
                <a:lnTo>
                  <a:pt x="132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1590" y="2803207"/>
            <a:ext cx="63500" cy="156210"/>
          </a:xfrm>
          <a:custGeom>
            <a:avLst/>
            <a:gdLst/>
            <a:ahLst/>
            <a:cxnLst/>
            <a:rect l="l" t="t" r="r" b="b"/>
            <a:pathLst>
              <a:path w="63500" h="156210">
                <a:moveTo>
                  <a:pt x="42162" y="0"/>
                </a:moveTo>
                <a:lnTo>
                  <a:pt x="40541" y="0"/>
                </a:lnTo>
                <a:lnTo>
                  <a:pt x="0" y="19889"/>
                </a:lnTo>
                <a:lnTo>
                  <a:pt x="0" y="23196"/>
                </a:lnTo>
                <a:lnTo>
                  <a:pt x="6486" y="21542"/>
                </a:lnTo>
                <a:lnTo>
                  <a:pt x="12973" y="18235"/>
                </a:lnTo>
                <a:lnTo>
                  <a:pt x="21081" y="18235"/>
                </a:lnTo>
                <a:lnTo>
                  <a:pt x="22703" y="21542"/>
                </a:lnTo>
                <a:lnTo>
                  <a:pt x="22703" y="134263"/>
                </a:lnTo>
                <a:lnTo>
                  <a:pt x="21689" y="142712"/>
                </a:lnTo>
                <a:lnTo>
                  <a:pt x="18243" y="148358"/>
                </a:lnTo>
                <a:lnTo>
                  <a:pt x="11756" y="151516"/>
                </a:lnTo>
                <a:lnTo>
                  <a:pt x="1621" y="152498"/>
                </a:lnTo>
                <a:lnTo>
                  <a:pt x="1621" y="155806"/>
                </a:lnTo>
                <a:lnTo>
                  <a:pt x="63265" y="155806"/>
                </a:lnTo>
                <a:lnTo>
                  <a:pt x="63265" y="152498"/>
                </a:lnTo>
                <a:lnTo>
                  <a:pt x="47049" y="152498"/>
                </a:lnTo>
                <a:lnTo>
                  <a:pt x="42162" y="149191"/>
                </a:lnTo>
                <a:lnTo>
                  <a:pt x="42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82940" y="3056828"/>
            <a:ext cx="159385" cy="17145"/>
          </a:xfrm>
          <a:custGeom>
            <a:avLst/>
            <a:gdLst/>
            <a:ahLst/>
            <a:cxnLst/>
            <a:rect l="l" t="t" r="r" b="b"/>
            <a:pathLst>
              <a:path w="159385" h="17144">
                <a:moveTo>
                  <a:pt x="158942" y="0"/>
                </a:moveTo>
                <a:lnTo>
                  <a:pt x="0" y="0"/>
                </a:lnTo>
                <a:lnTo>
                  <a:pt x="0" y="16559"/>
                </a:lnTo>
                <a:lnTo>
                  <a:pt x="158942" y="16559"/>
                </a:lnTo>
                <a:lnTo>
                  <a:pt x="158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2130" y="3141368"/>
            <a:ext cx="100563" cy="157462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2822987" y="2922565"/>
            <a:ext cx="287655" cy="285115"/>
            <a:chOff x="2822987" y="2922565"/>
            <a:chExt cx="287655" cy="285115"/>
          </a:xfrm>
        </p:grpSpPr>
        <p:sp>
          <p:nvSpPr>
            <p:cNvPr id="33" name="object 33"/>
            <p:cNvSpPr/>
            <p:nvPr/>
          </p:nvSpPr>
          <p:spPr>
            <a:xfrm>
              <a:off x="2822987" y="2922565"/>
              <a:ext cx="55244" cy="285115"/>
            </a:xfrm>
            <a:custGeom>
              <a:avLst/>
              <a:gdLst/>
              <a:ahLst/>
              <a:cxnLst/>
              <a:rect l="l" t="t" r="r" b="b"/>
              <a:pathLst>
                <a:path w="55244" h="285114">
                  <a:moveTo>
                    <a:pt x="55135" y="0"/>
                  </a:moveTo>
                  <a:lnTo>
                    <a:pt x="32838" y="26931"/>
                  </a:lnTo>
                  <a:lnTo>
                    <a:pt x="15405" y="60081"/>
                  </a:lnTo>
                  <a:lnTo>
                    <a:pt x="4054" y="98828"/>
                  </a:lnTo>
                  <a:lnTo>
                    <a:pt x="0" y="142554"/>
                  </a:lnTo>
                  <a:lnTo>
                    <a:pt x="4054" y="187196"/>
                  </a:lnTo>
                  <a:lnTo>
                    <a:pt x="15405" y="226247"/>
                  </a:lnTo>
                  <a:lnTo>
                    <a:pt x="32838" y="259085"/>
                  </a:lnTo>
                  <a:lnTo>
                    <a:pt x="55135" y="285085"/>
                  </a:lnTo>
                  <a:lnTo>
                    <a:pt x="55135" y="278470"/>
                  </a:lnTo>
                  <a:lnTo>
                    <a:pt x="41351" y="256762"/>
                  </a:lnTo>
                  <a:lnTo>
                    <a:pt x="30000" y="227910"/>
                  </a:lnTo>
                  <a:lnTo>
                    <a:pt x="22297" y="190358"/>
                  </a:lnTo>
                  <a:lnTo>
                    <a:pt x="19459" y="142554"/>
                  </a:lnTo>
                  <a:lnTo>
                    <a:pt x="22297" y="95666"/>
                  </a:lnTo>
                  <a:lnTo>
                    <a:pt x="30000" y="58419"/>
                  </a:lnTo>
                  <a:lnTo>
                    <a:pt x="41351" y="29253"/>
                  </a:lnTo>
                  <a:lnTo>
                    <a:pt x="55135" y="6615"/>
                  </a:lnTo>
                  <a:lnTo>
                    <a:pt x="551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92718" y="2972288"/>
              <a:ext cx="217343" cy="212166"/>
            </a:xfrm>
            <a:prstGeom prst="rect">
              <a:avLst/>
            </a:prstGeom>
          </p:spPr>
        </p:pic>
      </p:grpSp>
      <p:sp>
        <p:nvSpPr>
          <p:cNvPr id="35" name="object 35"/>
          <p:cNvSpPr/>
          <p:nvPr/>
        </p:nvSpPr>
        <p:spPr>
          <a:xfrm>
            <a:off x="3179814" y="3056828"/>
            <a:ext cx="125095" cy="17145"/>
          </a:xfrm>
          <a:custGeom>
            <a:avLst/>
            <a:gdLst/>
            <a:ahLst/>
            <a:cxnLst/>
            <a:rect l="l" t="t" r="r" b="b"/>
            <a:pathLst>
              <a:path w="125095" h="17144">
                <a:moveTo>
                  <a:pt x="124888" y="0"/>
                </a:moveTo>
                <a:lnTo>
                  <a:pt x="0" y="0"/>
                </a:lnTo>
                <a:lnTo>
                  <a:pt x="0" y="16559"/>
                </a:lnTo>
                <a:lnTo>
                  <a:pt x="124888" y="16559"/>
                </a:lnTo>
                <a:lnTo>
                  <a:pt x="1248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3382541" y="2922565"/>
            <a:ext cx="326390" cy="285115"/>
            <a:chOff x="3382541" y="2922565"/>
            <a:chExt cx="326390" cy="285115"/>
          </a:xfrm>
        </p:grpSpPr>
        <p:sp>
          <p:nvSpPr>
            <p:cNvPr id="37" name="object 37"/>
            <p:cNvSpPr/>
            <p:nvPr/>
          </p:nvSpPr>
          <p:spPr>
            <a:xfrm>
              <a:off x="3382541" y="2972288"/>
              <a:ext cx="48895" cy="154305"/>
            </a:xfrm>
            <a:custGeom>
              <a:avLst/>
              <a:gdLst/>
              <a:ahLst/>
              <a:cxnLst/>
              <a:rect l="l" t="t" r="r" b="b"/>
              <a:pathLst>
                <a:path w="48895" h="154305">
                  <a:moveTo>
                    <a:pt x="43806" y="0"/>
                  </a:moveTo>
                  <a:lnTo>
                    <a:pt x="30832" y="0"/>
                  </a:lnTo>
                  <a:lnTo>
                    <a:pt x="25967" y="4961"/>
                  </a:lnTo>
                  <a:lnTo>
                    <a:pt x="25967" y="19889"/>
                  </a:lnTo>
                  <a:lnTo>
                    <a:pt x="30832" y="24850"/>
                  </a:lnTo>
                  <a:lnTo>
                    <a:pt x="43806" y="24850"/>
                  </a:lnTo>
                  <a:lnTo>
                    <a:pt x="48670" y="19889"/>
                  </a:lnTo>
                  <a:lnTo>
                    <a:pt x="48670" y="6615"/>
                  </a:lnTo>
                  <a:lnTo>
                    <a:pt x="43806" y="0"/>
                  </a:lnTo>
                  <a:close/>
                </a:path>
                <a:path w="48895" h="154305">
                  <a:moveTo>
                    <a:pt x="40562" y="49723"/>
                  </a:moveTo>
                  <a:lnTo>
                    <a:pt x="38941" y="49723"/>
                  </a:lnTo>
                  <a:lnTo>
                    <a:pt x="24928" y="51897"/>
                  </a:lnTo>
                  <a:lnTo>
                    <a:pt x="15627" y="53454"/>
                  </a:lnTo>
                  <a:lnTo>
                    <a:pt x="9058" y="54392"/>
                  </a:lnTo>
                  <a:lnTo>
                    <a:pt x="3243" y="54706"/>
                  </a:lnTo>
                  <a:lnTo>
                    <a:pt x="3243" y="59667"/>
                  </a:lnTo>
                  <a:lnTo>
                    <a:pt x="17859" y="59667"/>
                  </a:lnTo>
                  <a:lnTo>
                    <a:pt x="17859" y="66304"/>
                  </a:lnTo>
                  <a:lnTo>
                    <a:pt x="16238" y="71265"/>
                  </a:lnTo>
                  <a:lnTo>
                    <a:pt x="16238" y="74595"/>
                  </a:lnTo>
                  <a:lnTo>
                    <a:pt x="4886" y="116027"/>
                  </a:lnTo>
                  <a:lnTo>
                    <a:pt x="1621" y="129279"/>
                  </a:lnTo>
                  <a:lnTo>
                    <a:pt x="0" y="137570"/>
                  </a:lnTo>
                  <a:lnTo>
                    <a:pt x="0" y="150844"/>
                  </a:lnTo>
                  <a:lnTo>
                    <a:pt x="3243" y="154152"/>
                  </a:lnTo>
                  <a:lnTo>
                    <a:pt x="11373" y="154152"/>
                  </a:lnTo>
                  <a:lnTo>
                    <a:pt x="19151" y="152804"/>
                  </a:lnTo>
                  <a:lnTo>
                    <a:pt x="26170" y="148347"/>
                  </a:lnTo>
                  <a:lnTo>
                    <a:pt x="31353" y="142554"/>
                  </a:lnTo>
                  <a:lnTo>
                    <a:pt x="16238" y="142554"/>
                  </a:lnTo>
                  <a:lnTo>
                    <a:pt x="16238" y="135916"/>
                  </a:lnTo>
                  <a:lnTo>
                    <a:pt x="17859" y="134263"/>
                  </a:lnTo>
                  <a:lnTo>
                    <a:pt x="19481" y="129279"/>
                  </a:lnTo>
                  <a:lnTo>
                    <a:pt x="40562" y="49723"/>
                  </a:lnTo>
                  <a:close/>
                </a:path>
                <a:path w="48895" h="154305">
                  <a:moveTo>
                    <a:pt x="38941" y="125972"/>
                  </a:moveTo>
                  <a:lnTo>
                    <a:pt x="32370" y="134263"/>
                  </a:lnTo>
                  <a:lnTo>
                    <a:pt x="27386" y="139232"/>
                  </a:lnTo>
                  <a:lnTo>
                    <a:pt x="23206" y="141826"/>
                  </a:lnTo>
                  <a:lnTo>
                    <a:pt x="19481" y="142554"/>
                  </a:lnTo>
                  <a:lnTo>
                    <a:pt x="31353" y="142554"/>
                  </a:lnTo>
                  <a:lnTo>
                    <a:pt x="33493" y="140161"/>
                  </a:lnTo>
                  <a:lnTo>
                    <a:pt x="42184" y="127626"/>
                  </a:lnTo>
                  <a:lnTo>
                    <a:pt x="38941" y="1259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52293" y="2972288"/>
              <a:ext cx="176694" cy="21216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653421" y="2922565"/>
              <a:ext cx="55244" cy="285115"/>
            </a:xfrm>
            <a:custGeom>
              <a:avLst/>
              <a:gdLst/>
              <a:ahLst/>
              <a:cxnLst/>
              <a:rect l="l" t="t" r="r" b="b"/>
              <a:pathLst>
                <a:path w="55245" h="285114">
                  <a:moveTo>
                    <a:pt x="0" y="0"/>
                  </a:moveTo>
                  <a:lnTo>
                    <a:pt x="0" y="6615"/>
                  </a:lnTo>
                  <a:lnTo>
                    <a:pt x="13783" y="29021"/>
                  </a:lnTo>
                  <a:lnTo>
                    <a:pt x="25135" y="57798"/>
                  </a:lnTo>
                  <a:lnTo>
                    <a:pt x="32838" y="94969"/>
                  </a:lnTo>
                  <a:lnTo>
                    <a:pt x="35676" y="142554"/>
                  </a:lnTo>
                  <a:lnTo>
                    <a:pt x="32838" y="190358"/>
                  </a:lnTo>
                  <a:lnTo>
                    <a:pt x="25135" y="227910"/>
                  </a:lnTo>
                  <a:lnTo>
                    <a:pt x="13784" y="256762"/>
                  </a:lnTo>
                  <a:lnTo>
                    <a:pt x="0" y="278470"/>
                  </a:lnTo>
                  <a:lnTo>
                    <a:pt x="0" y="285085"/>
                  </a:lnTo>
                  <a:lnTo>
                    <a:pt x="22297" y="259085"/>
                  </a:lnTo>
                  <a:lnTo>
                    <a:pt x="39730" y="226247"/>
                  </a:lnTo>
                  <a:lnTo>
                    <a:pt x="51081" y="187196"/>
                  </a:lnTo>
                  <a:lnTo>
                    <a:pt x="55135" y="142554"/>
                  </a:lnTo>
                  <a:lnTo>
                    <a:pt x="51081" y="98130"/>
                  </a:lnTo>
                  <a:lnTo>
                    <a:pt x="39730" y="59460"/>
                  </a:lnTo>
                  <a:lnTo>
                    <a:pt x="22297" y="266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object 4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801098" y="3000468"/>
            <a:ext cx="124758" cy="129279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034615" y="2803207"/>
            <a:ext cx="64865" cy="155806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3987479" y="3056828"/>
            <a:ext cx="159385" cy="17145"/>
          </a:xfrm>
          <a:custGeom>
            <a:avLst/>
            <a:gdLst/>
            <a:ahLst/>
            <a:cxnLst/>
            <a:rect l="l" t="t" r="r" b="b"/>
            <a:pathLst>
              <a:path w="159385" h="17144">
                <a:moveTo>
                  <a:pt x="158921" y="0"/>
                </a:moveTo>
                <a:lnTo>
                  <a:pt x="0" y="0"/>
                </a:lnTo>
                <a:lnTo>
                  <a:pt x="0" y="16559"/>
                </a:lnTo>
                <a:lnTo>
                  <a:pt x="158921" y="16559"/>
                </a:lnTo>
                <a:lnTo>
                  <a:pt x="158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016669" y="3141368"/>
            <a:ext cx="100541" cy="157462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4227483" y="2922565"/>
            <a:ext cx="282575" cy="285115"/>
            <a:chOff x="4227483" y="2922565"/>
            <a:chExt cx="282575" cy="285115"/>
          </a:xfrm>
        </p:grpSpPr>
        <p:sp>
          <p:nvSpPr>
            <p:cNvPr id="45" name="object 45"/>
            <p:cNvSpPr/>
            <p:nvPr/>
          </p:nvSpPr>
          <p:spPr>
            <a:xfrm>
              <a:off x="4227483" y="2922565"/>
              <a:ext cx="55880" cy="285115"/>
            </a:xfrm>
            <a:custGeom>
              <a:avLst/>
              <a:gdLst/>
              <a:ahLst/>
              <a:cxnLst/>
              <a:rect l="l" t="t" r="r" b="b"/>
              <a:pathLst>
                <a:path w="55879" h="285114">
                  <a:moveTo>
                    <a:pt x="55352" y="0"/>
                  </a:moveTo>
                  <a:lnTo>
                    <a:pt x="32929" y="26931"/>
                  </a:lnTo>
                  <a:lnTo>
                    <a:pt x="15432" y="60081"/>
                  </a:lnTo>
                  <a:lnTo>
                    <a:pt x="4057" y="98828"/>
                  </a:lnTo>
                  <a:lnTo>
                    <a:pt x="0" y="142554"/>
                  </a:lnTo>
                  <a:lnTo>
                    <a:pt x="4057" y="187196"/>
                  </a:lnTo>
                  <a:lnTo>
                    <a:pt x="15432" y="226247"/>
                  </a:lnTo>
                  <a:lnTo>
                    <a:pt x="32929" y="259085"/>
                  </a:lnTo>
                  <a:lnTo>
                    <a:pt x="55352" y="285085"/>
                  </a:lnTo>
                  <a:lnTo>
                    <a:pt x="55352" y="278470"/>
                  </a:lnTo>
                  <a:lnTo>
                    <a:pt x="40568" y="256762"/>
                  </a:lnTo>
                  <a:lnTo>
                    <a:pt x="28703" y="227910"/>
                  </a:lnTo>
                  <a:lnTo>
                    <a:pt x="20811" y="190358"/>
                  </a:lnTo>
                  <a:lnTo>
                    <a:pt x="17946" y="142554"/>
                  </a:lnTo>
                  <a:lnTo>
                    <a:pt x="20811" y="95666"/>
                  </a:lnTo>
                  <a:lnTo>
                    <a:pt x="28703" y="58419"/>
                  </a:lnTo>
                  <a:lnTo>
                    <a:pt x="40568" y="29253"/>
                  </a:lnTo>
                  <a:lnTo>
                    <a:pt x="55352" y="6615"/>
                  </a:lnTo>
                  <a:lnTo>
                    <a:pt x="55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295808" y="2972288"/>
              <a:ext cx="214057" cy="210512"/>
            </a:xfrm>
            <a:prstGeom prst="rect">
              <a:avLst/>
            </a:prstGeom>
          </p:spPr>
        </p:pic>
      </p:grpSp>
      <p:sp>
        <p:nvSpPr>
          <p:cNvPr id="47" name="object 47"/>
          <p:cNvSpPr/>
          <p:nvPr/>
        </p:nvSpPr>
        <p:spPr>
          <a:xfrm>
            <a:off x="4579488" y="3056828"/>
            <a:ext cx="127000" cy="17145"/>
          </a:xfrm>
          <a:custGeom>
            <a:avLst/>
            <a:gdLst/>
            <a:ahLst/>
            <a:cxnLst/>
            <a:rect l="l" t="t" r="r" b="b"/>
            <a:pathLst>
              <a:path w="127000" h="17144">
                <a:moveTo>
                  <a:pt x="126488" y="0"/>
                </a:moveTo>
                <a:lnTo>
                  <a:pt x="0" y="0"/>
                </a:lnTo>
                <a:lnTo>
                  <a:pt x="0" y="16559"/>
                </a:lnTo>
                <a:lnTo>
                  <a:pt x="126488" y="16559"/>
                </a:lnTo>
                <a:lnTo>
                  <a:pt x="126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4782302" y="2922565"/>
            <a:ext cx="326390" cy="285115"/>
            <a:chOff x="4782302" y="2922565"/>
            <a:chExt cx="326390" cy="285115"/>
          </a:xfrm>
        </p:grpSpPr>
        <p:sp>
          <p:nvSpPr>
            <p:cNvPr id="49" name="object 49"/>
            <p:cNvSpPr/>
            <p:nvPr/>
          </p:nvSpPr>
          <p:spPr>
            <a:xfrm>
              <a:off x="4782302" y="2972288"/>
              <a:ext cx="48895" cy="154305"/>
            </a:xfrm>
            <a:custGeom>
              <a:avLst/>
              <a:gdLst/>
              <a:ahLst/>
              <a:cxnLst/>
              <a:rect l="l" t="t" r="r" b="b"/>
              <a:pathLst>
                <a:path w="48895" h="154305">
                  <a:moveTo>
                    <a:pt x="43676" y="0"/>
                  </a:moveTo>
                  <a:lnTo>
                    <a:pt x="30703" y="0"/>
                  </a:lnTo>
                  <a:lnTo>
                    <a:pt x="27459" y="4961"/>
                  </a:lnTo>
                  <a:lnTo>
                    <a:pt x="27459" y="19889"/>
                  </a:lnTo>
                  <a:lnTo>
                    <a:pt x="30703" y="24850"/>
                  </a:lnTo>
                  <a:lnTo>
                    <a:pt x="43676" y="24850"/>
                  </a:lnTo>
                  <a:lnTo>
                    <a:pt x="48649" y="19889"/>
                  </a:lnTo>
                  <a:lnTo>
                    <a:pt x="48649" y="6615"/>
                  </a:lnTo>
                  <a:lnTo>
                    <a:pt x="43676" y="0"/>
                  </a:lnTo>
                  <a:close/>
                </a:path>
                <a:path w="48895" h="154305">
                  <a:moveTo>
                    <a:pt x="40432" y="49723"/>
                  </a:moveTo>
                  <a:lnTo>
                    <a:pt x="38919" y="49723"/>
                  </a:lnTo>
                  <a:lnTo>
                    <a:pt x="25135" y="51897"/>
                  </a:lnTo>
                  <a:lnTo>
                    <a:pt x="16216" y="53454"/>
                  </a:lnTo>
                  <a:lnTo>
                    <a:pt x="9729" y="54392"/>
                  </a:lnTo>
                  <a:lnTo>
                    <a:pt x="3243" y="54706"/>
                  </a:lnTo>
                  <a:lnTo>
                    <a:pt x="3243" y="59667"/>
                  </a:lnTo>
                  <a:lnTo>
                    <a:pt x="17729" y="59667"/>
                  </a:lnTo>
                  <a:lnTo>
                    <a:pt x="17729" y="71265"/>
                  </a:lnTo>
                  <a:lnTo>
                    <a:pt x="16216" y="74595"/>
                  </a:lnTo>
                  <a:lnTo>
                    <a:pt x="4756" y="116027"/>
                  </a:lnTo>
                  <a:lnTo>
                    <a:pt x="1513" y="129279"/>
                  </a:lnTo>
                  <a:lnTo>
                    <a:pt x="0" y="137570"/>
                  </a:lnTo>
                  <a:lnTo>
                    <a:pt x="0" y="150844"/>
                  </a:lnTo>
                  <a:lnTo>
                    <a:pt x="3243" y="154152"/>
                  </a:lnTo>
                  <a:lnTo>
                    <a:pt x="11243" y="154152"/>
                  </a:lnTo>
                  <a:lnTo>
                    <a:pt x="19084" y="152804"/>
                  </a:lnTo>
                  <a:lnTo>
                    <a:pt x="26135" y="148347"/>
                  </a:lnTo>
                  <a:lnTo>
                    <a:pt x="31326" y="142554"/>
                  </a:lnTo>
                  <a:lnTo>
                    <a:pt x="17729" y="142554"/>
                  </a:lnTo>
                  <a:lnTo>
                    <a:pt x="17729" y="134263"/>
                  </a:lnTo>
                  <a:lnTo>
                    <a:pt x="19459" y="129279"/>
                  </a:lnTo>
                  <a:lnTo>
                    <a:pt x="40432" y="49723"/>
                  </a:lnTo>
                  <a:close/>
                </a:path>
                <a:path w="48895" h="154305">
                  <a:moveTo>
                    <a:pt x="38919" y="125972"/>
                  </a:moveTo>
                  <a:lnTo>
                    <a:pt x="32332" y="134263"/>
                  </a:lnTo>
                  <a:lnTo>
                    <a:pt x="27324" y="139232"/>
                  </a:lnTo>
                  <a:lnTo>
                    <a:pt x="23138" y="141826"/>
                  </a:lnTo>
                  <a:lnTo>
                    <a:pt x="19459" y="142554"/>
                  </a:lnTo>
                  <a:lnTo>
                    <a:pt x="31326" y="142554"/>
                  </a:lnTo>
                  <a:lnTo>
                    <a:pt x="33470" y="140161"/>
                  </a:lnTo>
                  <a:lnTo>
                    <a:pt x="42162" y="127626"/>
                  </a:lnTo>
                  <a:lnTo>
                    <a:pt x="38919" y="1259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851924" y="2972288"/>
              <a:ext cx="176867" cy="21051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053224" y="2922565"/>
              <a:ext cx="55244" cy="285115"/>
            </a:xfrm>
            <a:custGeom>
              <a:avLst/>
              <a:gdLst/>
              <a:ahLst/>
              <a:cxnLst/>
              <a:rect l="l" t="t" r="r" b="b"/>
              <a:pathLst>
                <a:path w="55245" h="285114">
                  <a:moveTo>
                    <a:pt x="0" y="0"/>
                  </a:moveTo>
                  <a:lnTo>
                    <a:pt x="0" y="6615"/>
                  </a:lnTo>
                  <a:lnTo>
                    <a:pt x="14658" y="29021"/>
                  </a:lnTo>
                  <a:lnTo>
                    <a:pt x="26459" y="57798"/>
                  </a:lnTo>
                  <a:lnTo>
                    <a:pt x="34328" y="94969"/>
                  </a:lnTo>
                  <a:lnTo>
                    <a:pt x="37189" y="142554"/>
                  </a:lnTo>
                  <a:lnTo>
                    <a:pt x="34328" y="190358"/>
                  </a:lnTo>
                  <a:lnTo>
                    <a:pt x="26459" y="227910"/>
                  </a:lnTo>
                  <a:lnTo>
                    <a:pt x="14659" y="256762"/>
                  </a:lnTo>
                  <a:lnTo>
                    <a:pt x="0" y="278470"/>
                  </a:lnTo>
                  <a:lnTo>
                    <a:pt x="0" y="285085"/>
                  </a:lnTo>
                  <a:lnTo>
                    <a:pt x="22297" y="259085"/>
                  </a:lnTo>
                  <a:lnTo>
                    <a:pt x="39730" y="226247"/>
                  </a:lnTo>
                  <a:lnTo>
                    <a:pt x="51081" y="187196"/>
                  </a:lnTo>
                  <a:lnTo>
                    <a:pt x="55135" y="142554"/>
                  </a:lnTo>
                  <a:lnTo>
                    <a:pt x="51081" y="98130"/>
                  </a:lnTo>
                  <a:lnTo>
                    <a:pt x="39730" y="59460"/>
                  </a:lnTo>
                  <a:lnTo>
                    <a:pt x="22297" y="266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2" name="object 5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202416" y="2978903"/>
            <a:ext cx="168651" cy="17240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432689" y="2972288"/>
            <a:ext cx="400654" cy="212166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898209" y="3000468"/>
            <a:ext cx="124758" cy="129279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131726" y="2803207"/>
            <a:ext cx="64865" cy="155806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6084807" y="3056828"/>
            <a:ext cx="159385" cy="17145"/>
          </a:xfrm>
          <a:custGeom>
            <a:avLst/>
            <a:gdLst/>
            <a:ahLst/>
            <a:cxnLst/>
            <a:rect l="l" t="t" r="r" b="b"/>
            <a:pathLst>
              <a:path w="159385" h="17144">
                <a:moveTo>
                  <a:pt x="158921" y="0"/>
                </a:moveTo>
                <a:lnTo>
                  <a:pt x="0" y="0"/>
                </a:lnTo>
                <a:lnTo>
                  <a:pt x="0" y="16559"/>
                </a:lnTo>
                <a:lnTo>
                  <a:pt x="158921" y="16559"/>
                </a:lnTo>
                <a:lnTo>
                  <a:pt x="158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7" name="object 5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113996" y="3141368"/>
            <a:ext cx="100541" cy="157462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6324810" y="2922565"/>
            <a:ext cx="274320" cy="285115"/>
            <a:chOff x="6324810" y="2922565"/>
            <a:chExt cx="274320" cy="285115"/>
          </a:xfrm>
        </p:grpSpPr>
        <p:sp>
          <p:nvSpPr>
            <p:cNvPr id="59" name="object 59"/>
            <p:cNvSpPr/>
            <p:nvPr/>
          </p:nvSpPr>
          <p:spPr>
            <a:xfrm>
              <a:off x="6324810" y="2922565"/>
              <a:ext cx="55244" cy="285115"/>
            </a:xfrm>
            <a:custGeom>
              <a:avLst/>
              <a:gdLst/>
              <a:ahLst/>
              <a:cxnLst/>
              <a:rect l="l" t="t" r="r" b="b"/>
              <a:pathLst>
                <a:path w="55245" h="285114">
                  <a:moveTo>
                    <a:pt x="55135" y="0"/>
                  </a:moveTo>
                  <a:lnTo>
                    <a:pt x="32838" y="26931"/>
                  </a:lnTo>
                  <a:lnTo>
                    <a:pt x="15405" y="60081"/>
                  </a:lnTo>
                  <a:lnTo>
                    <a:pt x="4054" y="98828"/>
                  </a:lnTo>
                  <a:lnTo>
                    <a:pt x="0" y="142554"/>
                  </a:lnTo>
                  <a:lnTo>
                    <a:pt x="4054" y="187196"/>
                  </a:lnTo>
                  <a:lnTo>
                    <a:pt x="15405" y="226247"/>
                  </a:lnTo>
                  <a:lnTo>
                    <a:pt x="32838" y="259085"/>
                  </a:lnTo>
                  <a:lnTo>
                    <a:pt x="55135" y="285085"/>
                  </a:lnTo>
                  <a:lnTo>
                    <a:pt x="55135" y="278470"/>
                  </a:lnTo>
                  <a:lnTo>
                    <a:pt x="40351" y="256762"/>
                  </a:lnTo>
                  <a:lnTo>
                    <a:pt x="28486" y="227910"/>
                  </a:lnTo>
                  <a:lnTo>
                    <a:pt x="20594" y="190358"/>
                  </a:lnTo>
                  <a:lnTo>
                    <a:pt x="17729" y="142554"/>
                  </a:lnTo>
                  <a:lnTo>
                    <a:pt x="20594" y="95666"/>
                  </a:lnTo>
                  <a:lnTo>
                    <a:pt x="28486" y="58419"/>
                  </a:lnTo>
                  <a:lnTo>
                    <a:pt x="40351" y="29253"/>
                  </a:lnTo>
                  <a:lnTo>
                    <a:pt x="55135" y="6615"/>
                  </a:lnTo>
                  <a:lnTo>
                    <a:pt x="551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392919" y="2972288"/>
              <a:ext cx="205840" cy="212166"/>
            </a:xfrm>
            <a:prstGeom prst="rect">
              <a:avLst/>
            </a:prstGeom>
          </p:spPr>
        </p:pic>
      </p:grpSp>
      <p:pic>
        <p:nvPicPr>
          <p:cNvPr id="61" name="object 6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673572" y="2997138"/>
            <a:ext cx="132974" cy="135938"/>
          </a:xfrm>
          <a:prstGeom prst="rect">
            <a:avLst/>
          </a:prstGeom>
        </p:spPr>
      </p:pic>
      <p:grpSp>
        <p:nvGrpSpPr>
          <p:cNvPr id="62" name="object 62"/>
          <p:cNvGrpSpPr/>
          <p:nvPr/>
        </p:nvGrpSpPr>
        <p:grpSpPr>
          <a:xfrm>
            <a:off x="6879413" y="2922565"/>
            <a:ext cx="326390" cy="285115"/>
            <a:chOff x="6879413" y="2922565"/>
            <a:chExt cx="326390" cy="285115"/>
          </a:xfrm>
        </p:grpSpPr>
        <p:sp>
          <p:nvSpPr>
            <p:cNvPr id="63" name="object 63"/>
            <p:cNvSpPr/>
            <p:nvPr/>
          </p:nvSpPr>
          <p:spPr>
            <a:xfrm>
              <a:off x="6879413" y="2972288"/>
              <a:ext cx="48895" cy="154305"/>
            </a:xfrm>
            <a:custGeom>
              <a:avLst/>
              <a:gdLst/>
              <a:ahLst/>
              <a:cxnLst/>
              <a:rect l="l" t="t" r="r" b="b"/>
              <a:pathLst>
                <a:path w="48895" h="154305">
                  <a:moveTo>
                    <a:pt x="43892" y="0"/>
                  </a:moveTo>
                  <a:lnTo>
                    <a:pt x="30919" y="0"/>
                  </a:lnTo>
                  <a:lnTo>
                    <a:pt x="25946" y="4961"/>
                  </a:lnTo>
                  <a:lnTo>
                    <a:pt x="25946" y="19889"/>
                  </a:lnTo>
                  <a:lnTo>
                    <a:pt x="30919" y="24850"/>
                  </a:lnTo>
                  <a:lnTo>
                    <a:pt x="43892" y="24850"/>
                  </a:lnTo>
                  <a:lnTo>
                    <a:pt x="48649" y="19889"/>
                  </a:lnTo>
                  <a:lnTo>
                    <a:pt x="48649" y="6615"/>
                  </a:lnTo>
                  <a:lnTo>
                    <a:pt x="43892" y="0"/>
                  </a:lnTo>
                  <a:close/>
                </a:path>
                <a:path w="48895" h="154305">
                  <a:moveTo>
                    <a:pt x="40649" y="49723"/>
                  </a:moveTo>
                  <a:lnTo>
                    <a:pt x="38919" y="49723"/>
                  </a:lnTo>
                  <a:lnTo>
                    <a:pt x="25135" y="51897"/>
                  </a:lnTo>
                  <a:lnTo>
                    <a:pt x="16216" y="53454"/>
                  </a:lnTo>
                  <a:lnTo>
                    <a:pt x="9729" y="54392"/>
                  </a:lnTo>
                  <a:lnTo>
                    <a:pt x="3243" y="54706"/>
                  </a:lnTo>
                  <a:lnTo>
                    <a:pt x="3243" y="59667"/>
                  </a:lnTo>
                  <a:lnTo>
                    <a:pt x="17946" y="59667"/>
                  </a:lnTo>
                  <a:lnTo>
                    <a:pt x="17946" y="66304"/>
                  </a:lnTo>
                  <a:lnTo>
                    <a:pt x="16216" y="71265"/>
                  </a:lnTo>
                  <a:lnTo>
                    <a:pt x="16216" y="74595"/>
                  </a:lnTo>
                  <a:lnTo>
                    <a:pt x="4973" y="116027"/>
                  </a:lnTo>
                  <a:lnTo>
                    <a:pt x="1729" y="129279"/>
                  </a:lnTo>
                  <a:lnTo>
                    <a:pt x="0" y="137570"/>
                  </a:lnTo>
                  <a:lnTo>
                    <a:pt x="0" y="150844"/>
                  </a:lnTo>
                  <a:lnTo>
                    <a:pt x="3243" y="154152"/>
                  </a:lnTo>
                  <a:lnTo>
                    <a:pt x="11459" y="154152"/>
                  </a:lnTo>
                  <a:lnTo>
                    <a:pt x="19175" y="152804"/>
                  </a:lnTo>
                  <a:lnTo>
                    <a:pt x="26162" y="148347"/>
                  </a:lnTo>
                  <a:lnTo>
                    <a:pt x="31336" y="142554"/>
                  </a:lnTo>
                  <a:lnTo>
                    <a:pt x="16216" y="142554"/>
                  </a:lnTo>
                  <a:lnTo>
                    <a:pt x="16216" y="135916"/>
                  </a:lnTo>
                  <a:lnTo>
                    <a:pt x="17946" y="134263"/>
                  </a:lnTo>
                  <a:lnTo>
                    <a:pt x="19459" y="129279"/>
                  </a:lnTo>
                  <a:lnTo>
                    <a:pt x="40649" y="49723"/>
                  </a:lnTo>
                  <a:close/>
                </a:path>
                <a:path w="48895" h="154305">
                  <a:moveTo>
                    <a:pt x="38919" y="125972"/>
                  </a:moveTo>
                  <a:lnTo>
                    <a:pt x="32364" y="134263"/>
                  </a:lnTo>
                  <a:lnTo>
                    <a:pt x="27405" y="139232"/>
                  </a:lnTo>
                  <a:lnTo>
                    <a:pt x="23230" y="141826"/>
                  </a:lnTo>
                  <a:lnTo>
                    <a:pt x="19459" y="142554"/>
                  </a:lnTo>
                  <a:lnTo>
                    <a:pt x="31336" y="142554"/>
                  </a:lnTo>
                  <a:lnTo>
                    <a:pt x="33473" y="140161"/>
                  </a:lnTo>
                  <a:lnTo>
                    <a:pt x="42162" y="127626"/>
                  </a:lnTo>
                  <a:lnTo>
                    <a:pt x="38919" y="1259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949252" y="2972288"/>
              <a:ext cx="170164" cy="21216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7150336" y="2922565"/>
              <a:ext cx="55244" cy="285115"/>
            </a:xfrm>
            <a:custGeom>
              <a:avLst/>
              <a:gdLst/>
              <a:ahLst/>
              <a:cxnLst/>
              <a:rect l="l" t="t" r="r" b="b"/>
              <a:pathLst>
                <a:path w="55245" h="285114">
                  <a:moveTo>
                    <a:pt x="0" y="0"/>
                  </a:moveTo>
                  <a:lnTo>
                    <a:pt x="0" y="6615"/>
                  </a:lnTo>
                  <a:lnTo>
                    <a:pt x="14658" y="29021"/>
                  </a:lnTo>
                  <a:lnTo>
                    <a:pt x="26459" y="57798"/>
                  </a:lnTo>
                  <a:lnTo>
                    <a:pt x="34328" y="94969"/>
                  </a:lnTo>
                  <a:lnTo>
                    <a:pt x="37189" y="142554"/>
                  </a:lnTo>
                  <a:lnTo>
                    <a:pt x="34328" y="190358"/>
                  </a:lnTo>
                  <a:lnTo>
                    <a:pt x="26459" y="227910"/>
                  </a:lnTo>
                  <a:lnTo>
                    <a:pt x="14659" y="256762"/>
                  </a:lnTo>
                  <a:lnTo>
                    <a:pt x="0" y="278470"/>
                  </a:lnTo>
                  <a:lnTo>
                    <a:pt x="0" y="285085"/>
                  </a:lnTo>
                  <a:lnTo>
                    <a:pt x="22297" y="259085"/>
                  </a:lnTo>
                  <a:lnTo>
                    <a:pt x="39730" y="226247"/>
                  </a:lnTo>
                  <a:lnTo>
                    <a:pt x="51081" y="187196"/>
                  </a:lnTo>
                  <a:lnTo>
                    <a:pt x="55135" y="142554"/>
                  </a:lnTo>
                  <a:lnTo>
                    <a:pt x="51081" y="98130"/>
                  </a:lnTo>
                  <a:lnTo>
                    <a:pt x="39730" y="59460"/>
                  </a:lnTo>
                  <a:lnTo>
                    <a:pt x="22297" y="266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6" name="object 66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299527" y="2978903"/>
            <a:ext cx="167137" cy="172409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7528280" y="2972295"/>
            <a:ext cx="616585" cy="212725"/>
          </a:xfrm>
          <a:custGeom>
            <a:avLst/>
            <a:gdLst/>
            <a:ahLst/>
            <a:cxnLst/>
            <a:rect l="l" t="t" r="r" b="b"/>
            <a:pathLst>
              <a:path w="616584" h="212725">
                <a:moveTo>
                  <a:pt x="139458" y="0"/>
                </a:moveTo>
                <a:lnTo>
                  <a:pt x="29184" y="0"/>
                </a:lnTo>
                <a:lnTo>
                  <a:pt x="19456" y="34798"/>
                </a:lnTo>
                <a:lnTo>
                  <a:pt x="22707" y="34798"/>
                </a:lnTo>
                <a:lnTo>
                  <a:pt x="26822" y="27495"/>
                </a:lnTo>
                <a:lnTo>
                  <a:pt x="30162" y="22364"/>
                </a:lnTo>
                <a:lnTo>
                  <a:pt x="69621" y="8293"/>
                </a:lnTo>
                <a:lnTo>
                  <a:pt x="108546" y="8293"/>
                </a:lnTo>
                <a:lnTo>
                  <a:pt x="0" y="149174"/>
                </a:lnTo>
                <a:lnTo>
                  <a:pt x="0" y="152501"/>
                </a:lnTo>
                <a:lnTo>
                  <a:pt x="115023" y="152501"/>
                </a:lnTo>
                <a:lnTo>
                  <a:pt x="126492" y="112725"/>
                </a:lnTo>
                <a:lnTo>
                  <a:pt x="123240" y="111048"/>
                </a:lnTo>
                <a:lnTo>
                  <a:pt x="118618" y="119138"/>
                </a:lnTo>
                <a:lnTo>
                  <a:pt x="114274" y="125971"/>
                </a:lnTo>
                <a:lnTo>
                  <a:pt x="79540" y="142455"/>
                </a:lnTo>
                <a:lnTo>
                  <a:pt x="29184" y="142557"/>
                </a:lnTo>
                <a:lnTo>
                  <a:pt x="139458" y="3302"/>
                </a:lnTo>
                <a:lnTo>
                  <a:pt x="139458" y="0"/>
                </a:lnTo>
                <a:close/>
              </a:path>
              <a:path w="616584" h="212725">
                <a:moveTo>
                  <a:pt x="204330" y="187286"/>
                </a:moveTo>
                <a:lnTo>
                  <a:pt x="202603" y="187286"/>
                </a:lnTo>
                <a:lnTo>
                  <a:pt x="197840" y="195580"/>
                </a:lnTo>
                <a:lnTo>
                  <a:pt x="192862" y="197243"/>
                </a:lnTo>
                <a:lnTo>
                  <a:pt x="149186" y="197243"/>
                </a:lnTo>
                <a:lnTo>
                  <a:pt x="176657" y="169075"/>
                </a:lnTo>
                <a:lnTo>
                  <a:pt x="185166" y="157467"/>
                </a:lnTo>
                <a:lnTo>
                  <a:pt x="191249" y="147116"/>
                </a:lnTo>
                <a:lnTo>
                  <a:pt x="194894" y="137375"/>
                </a:lnTo>
                <a:lnTo>
                  <a:pt x="196113" y="127622"/>
                </a:lnTo>
                <a:lnTo>
                  <a:pt x="194068" y="116230"/>
                </a:lnTo>
                <a:lnTo>
                  <a:pt x="188252" y="107315"/>
                </a:lnTo>
                <a:lnTo>
                  <a:pt x="179057" y="101511"/>
                </a:lnTo>
                <a:lnTo>
                  <a:pt x="166916" y="99441"/>
                </a:lnTo>
                <a:lnTo>
                  <a:pt x="153860" y="101828"/>
                </a:lnTo>
                <a:lnTo>
                  <a:pt x="143865" y="108572"/>
                </a:lnTo>
                <a:lnTo>
                  <a:pt x="136906" y="119037"/>
                </a:lnTo>
                <a:lnTo>
                  <a:pt x="132969" y="132613"/>
                </a:lnTo>
                <a:lnTo>
                  <a:pt x="136220" y="132613"/>
                </a:lnTo>
                <a:lnTo>
                  <a:pt x="141160" y="122237"/>
                </a:lnTo>
                <a:lnTo>
                  <a:pt x="146545" y="115608"/>
                </a:lnTo>
                <a:lnTo>
                  <a:pt x="152819" y="112077"/>
                </a:lnTo>
                <a:lnTo>
                  <a:pt x="160439" y="111048"/>
                </a:lnTo>
                <a:lnTo>
                  <a:pt x="169456" y="112572"/>
                </a:lnTo>
                <a:lnTo>
                  <a:pt x="176657" y="117055"/>
                </a:lnTo>
                <a:lnTo>
                  <a:pt x="181419" y="124333"/>
                </a:lnTo>
                <a:lnTo>
                  <a:pt x="183134" y="134264"/>
                </a:lnTo>
                <a:lnTo>
                  <a:pt x="181902" y="144957"/>
                </a:lnTo>
                <a:lnTo>
                  <a:pt x="178079" y="155181"/>
                </a:lnTo>
                <a:lnTo>
                  <a:pt x="171551" y="165722"/>
                </a:lnTo>
                <a:lnTo>
                  <a:pt x="162166" y="177342"/>
                </a:lnTo>
                <a:lnTo>
                  <a:pt x="132969" y="208864"/>
                </a:lnTo>
                <a:lnTo>
                  <a:pt x="132969" y="210515"/>
                </a:lnTo>
                <a:lnTo>
                  <a:pt x="196113" y="210515"/>
                </a:lnTo>
                <a:lnTo>
                  <a:pt x="204330" y="187286"/>
                </a:lnTo>
                <a:close/>
              </a:path>
              <a:path w="616584" h="212725">
                <a:moveTo>
                  <a:pt x="353517" y="0"/>
                </a:moveTo>
                <a:lnTo>
                  <a:pt x="243243" y="0"/>
                </a:lnTo>
                <a:lnTo>
                  <a:pt x="233514" y="34798"/>
                </a:lnTo>
                <a:lnTo>
                  <a:pt x="236766" y="34798"/>
                </a:lnTo>
                <a:lnTo>
                  <a:pt x="240880" y="27495"/>
                </a:lnTo>
                <a:lnTo>
                  <a:pt x="244221" y="22364"/>
                </a:lnTo>
                <a:lnTo>
                  <a:pt x="283679" y="8293"/>
                </a:lnTo>
                <a:lnTo>
                  <a:pt x="322821" y="8293"/>
                </a:lnTo>
                <a:lnTo>
                  <a:pt x="214058" y="149174"/>
                </a:lnTo>
                <a:lnTo>
                  <a:pt x="214058" y="152501"/>
                </a:lnTo>
                <a:lnTo>
                  <a:pt x="329298" y="152501"/>
                </a:lnTo>
                <a:lnTo>
                  <a:pt x="342277" y="112725"/>
                </a:lnTo>
                <a:lnTo>
                  <a:pt x="337299" y="111048"/>
                </a:lnTo>
                <a:lnTo>
                  <a:pt x="333438" y="119138"/>
                </a:lnTo>
                <a:lnTo>
                  <a:pt x="329082" y="125971"/>
                </a:lnTo>
                <a:lnTo>
                  <a:pt x="293700" y="142455"/>
                </a:lnTo>
                <a:lnTo>
                  <a:pt x="244754" y="142557"/>
                </a:lnTo>
                <a:lnTo>
                  <a:pt x="353517" y="3302"/>
                </a:lnTo>
                <a:lnTo>
                  <a:pt x="353517" y="0"/>
                </a:lnTo>
                <a:close/>
              </a:path>
              <a:path w="616584" h="212725">
                <a:moveTo>
                  <a:pt x="397408" y="207200"/>
                </a:moveTo>
                <a:lnTo>
                  <a:pt x="385953" y="207200"/>
                </a:lnTo>
                <a:lnTo>
                  <a:pt x="382714" y="203873"/>
                </a:lnTo>
                <a:lnTo>
                  <a:pt x="382714" y="112725"/>
                </a:lnTo>
                <a:lnTo>
                  <a:pt x="382714" y="99441"/>
                </a:lnTo>
                <a:lnTo>
                  <a:pt x="381190" y="99441"/>
                </a:lnTo>
                <a:lnTo>
                  <a:pt x="352005" y="114376"/>
                </a:lnTo>
                <a:lnTo>
                  <a:pt x="352005" y="116027"/>
                </a:lnTo>
                <a:lnTo>
                  <a:pt x="356768" y="114376"/>
                </a:lnTo>
                <a:lnTo>
                  <a:pt x="360006" y="114376"/>
                </a:lnTo>
                <a:lnTo>
                  <a:pt x="363245" y="112725"/>
                </a:lnTo>
                <a:lnTo>
                  <a:pt x="368223" y="112725"/>
                </a:lnTo>
                <a:lnTo>
                  <a:pt x="368223" y="203873"/>
                </a:lnTo>
                <a:lnTo>
                  <a:pt x="364972" y="207200"/>
                </a:lnTo>
                <a:lnTo>
                  <a:pt x="353517" y="207200"/>
                </a:lnTo>
                <a:lnTo>
                  <a:pt x="353517" y="210515"/>
                </a:lnTo>
                <a:lnTo>
                  <a:pt x="397408" y="210515"/>
                </a:lnTo>
                <a:lnTo>
                  <a:pt x="397408" y="207200"/>
                </a:lnTo>
                <a:close/>
              </a:path>
              <a:path w="616584" h="212725">
                <a:moveTo>
                  <a:pt x="553085" y="0"/>
                </a:moveTo>
                <a:lnTo>
                  <a:pt x="442823" y="0"/>
                </a:lnTo>
                <a:lnTo>
                  <a:pt x="433082" y="34798"/>
                </a:lnTo>
                <a:lnTo>
                  <a:pt x="436333" y="34798"/>
                </a:lnTo>
                <a:lnTo>
                  <a:pt x="440448" y="27495"/>
                </a:lnTo>
                <a:lnTo>
                  <a:pt x="443788" y="22364"/>
                </a:lnTo>
                <a:lnTo>
                  <a:pt x="483247" y="8293"/>
                </a:lnTo>
                <a:lnTo>
                  <a:pt x="522173" y="8293"/>
                </a:lnTo>
                <a:lnTo>
                  <a:pt x="413626" y="149174"/>
                </a:lnTo>
                <a:lnTo>
                  <a:pt x="413626" y="152501"/>
                </a:lnTo>
                <a:lnTo>
                  <a:pt x="528650" y="152501"/>
                </a:lnTo>
                <a:lnTo>
                  <a:pt x="540118" y="112725"/>
                </a:lnTo>
                <a:lnTo>
                  <a:pt x="536867" y="111048"/>
                </a:lnTo>
                <a:lnTo>
                  <a:pt x="532244" y="119138"/>
                </a:lnTo>
                <a:lnTo>
                  <a:pt x="527900" y="125971"/>
                </a:lnTo>
                <a:lnTo>
                  <a:pt x="493179" y="142455"/>
                </a:lnTo>
                <a:lnTo>
                  <a:pt x="442823" y="142557"/>
                </a:lnTo>
                <a:lnTo>
                  <a:pt x="553085" y="3302"/>
                </a:lnTo>
                <a:lnTo>
                  <a:pt x="553085" y="0"/>
                </a:lnTo>
                <a:close/>
              </a:path>
              <a:path w="616584" h="212725">
                <a:moveTo>
                  <a:pt x="616229" y="155803"/>
                </a:moveTo>
                <a:lnTo>
                  <a:pt x="613765" y="134239"/>
                </a:lnTo>
                <a:lnTo>
                  <a:pt x="613689" y="133540"/>
                </a:lnTo>
                <a:lnTo>
                  <a:pt x="613625" y="133019"/>
                </a:lnTo>
                <a:lnTo>
                  <a:pt x="606336" y="115201"/>
                </a:lnTo>
                <a:lnTo>
                  <a:pt x="600011" y="108699"/>
                </a:lnTo>
                <a:lnTo>
                  <a:pt x="600011" y="157454"/>
                </a:lnTo>
                <a:lnTo>
                  <a:pt x="598982" y="175107"/>
                </a:lnTo>
                <a:lnTo>
                  <a:pt x="598906" y="176504"/>
                </a:lnTo>
                <a:lnTo>
                  <a:pt x="598805" y="178079"/>
                </a:lnTo>
                <a:lnTo>
                  <a:pt x="598766" y="178777"/>
                </a:lnTo>
                <a:lnTo>
                  <a:pt x="595058" y="194551"/>
                </a:lnTo>
                <a:lnTo>
                  <a:pt x="594956" y="194970"/>
                </a:lnTo>
                <a:lnTo>
                  <a:pt x="588429" y="205257"/>
                </a:lnTo>
                <a:lnTo>
                  <a:pt x="579031" y="208864"/>
                </a:lnTo>
                <a:lnTo>
                  <a:pt x="570318" y="205257"/>
                </a:lnTo>
                <a:lnTo>
                  <a:pt x="563575" y="194767"/>
                </a:lnTo>
                <a:lnTo>
                  <a:pt x="559333" y="178079"/>
                </a:lnTo>
                <a:lnTo>
                  <a:pt x="557961" y="157454"/>
                </a:lnTo>
                <a:lnTo>
                  <a:pt x="557961" y="154152"/>
                </a:lnTo>
                <a:lnTo>
                  <a:pt x="559282" y="134239"/>
                </a:lnTo>
                <a:lnTo>
                  <a:pt x="559333" y="133540"/>
                </a:lnTo>
                <a:lnTo>
                  <a:pt x="563524" y="117068"/>
                </a:lnTo>
                <a:lnTo>
                  <a:pt x="563575" y="116865"/>
                </a:lnTo>
                <a:lnTo>
                  <a:pt x="570230" y="106426"/>
                </a:lnTo>
                <a:lnTo>
                  <a:pt x="579031" y="102781"/>
                </a:lnTo>
                <a:lnTo>
                  <a:pt x="588429" y="106426"/>
                </a:lnTo>
                <a:lnTo>
                  <a:pt x="594829" y="116865"/>
                </a:lnTo>
                <a:lnTo>
                  <a:pt x="594956" y="117068"/>
                </a:lnTo>
                <a:lnTo>
                  <a:pt x="598500" y="133019"/>
                </a:lnTo>
                <a:lnTo>
                  <a:pt x="598614" y="133540"/>
                </a:lnTo>
                <a:lnTo>
                  <a:pt x="598652" y="133718"/>
                </a:lnTo>
                <a:lnTo>
                  <a:pt x="598766" y="134239"/>
                </a:lnTo>
                <a:lnTo>
                  <a:pt x="599833" y="154152"/>
                </a:lnTo>
                <a:lnTo>
                  <a:pt x="599922" y="155803"/>
                </a:lnTo>
                <a:lnTo>
                  <a:pt x="600011" y="157454"/>
                </a:lnTo>
                <a:lnTo>
                  <a:pt x="600011" y="108699"/>
                </a:lnTo>
                <a:lnTo>
                  <a:pt x="595058" y="103593"/>
                </a:lnTo>
                <a:lnTo>
                  <a:pt x="592201" y="102781"/>
                </a:lnTo>
                <a:lnTo>
                  <a:pt x="580555" y="99441"/>
                </a:lnTo>
                <a:lnTo>
                  <a:pt x="545592" y="133540"/>
                </a:lnTo>
                <a:lnTo>
                  <a:pt x="543356" y="154152"/>
                </a:lnTo>
                <a:lnTo>
                  <a:pt x="545045" y="175107"/>
                </a:lnTo>
                <a:lnTo>
                  <a:pt x="550824" y="193725"/>
                </a:lnTo>
                <a:lnTo>
                  <a:pt x="561784" y="207060"/>
                </a:lnTo>
                <a:lnTo>
                  <a:pt x="579031" y="212166"/>
                </a:lnTo>
                <a:lnTo>
                  <a:pt x="590473" y="208864"/>
                </a:lnTo>
                <a:lnTo>
                  <a:pt x="595795" y="207327"/>
                </a:lnTo>
                <a:lnTo>
                  <a:pt x="607364" y="194551"/>
                </a:lnTo>
                <a:lnTo>
                  <a:pt x="614057" y="176504"/>
                </a:lnTo>
                <a:lnTo>
                  <a:pt x="616229" y="155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8" name="object 68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209377" y="3000468"/>
            <a:ext cx="124974" cy="129279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8443110" y="2803207"/>
            <a:ext cx="64865" cy="155806"/>
          </a:xfrm>
          <a:prstGeom prst="rect">
            <a:avLst/>
          </a:prstGeom>
        </p:spPr>
      </p:pic>
      <p:sp>
        <p:nvSpPr>
          <p:cNvPr id="70" name="object 70"/>
          <p:cNvSpPr/>
          <p:nvPr/>
        </p:nvSpPr>
        <p:spPr>
          <a:xfrm>
            <a:off x="8395975" y="3056828"/>
            <a:ext cx="159385" cy="17145"/>
          </a:xfrm>
          <a:custGeom>
            <a:avLst/>
            <a:gdLst/>
            <a:ahLst/>
            <a:cxnLst/>
            <a:rect l="l" t="t" r="r" b="b"/>
            <a:pathLst>
              <a:path w="159384" h="17144">
                <a:moveTo>
                  <a:pt x="158921" y="0"/>
                </a:moveTo>
                <a:lnTo>
                  <a:pt x="0" y="0"/>
                </a:lnTo>
                <a:lnTo>
                  <a:pt x="0" y="16559"/>
                </a:lnTo>
                <a:lnTo>
                  <a:pt x="158921" y="16559"/>
                </a:lnTo>
                <a:lnTo>
                  <a:pt x="158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" name="object 71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425164" y="3141368"/>
            <a:ext cx="100541" cy="157462"/>
          </a:xfrm>
          <a:prstGeom prst="rect">
            <a:avLst/>
          </a:prstGeom>
        </p:spPr>
      </p:pic>
      <p:grpSp>
        <p:nvGrpSpPr>
          <p:cNvPr id="72" name="object 72"/>
          <p:cNvGrpSpPr/>
          <p:nvPr/>
        </p:nvGrpSpPr>
        <p:grpSpPr>
          <a:xfrm>
            <a:off x="8635978" y="2922565"/>
            <a:ext cx="269240" cy="285115"/>
            <a:chOff x="8635978" y="2922565"/>
            <a:chExt cx="269240" cy="285115"/>
          </a:xfrm>
        </p:grpSpPr>
        <p:sp>
          <p:nvSpPr>
            <p:cNvPr id="73" name="object 73"/>
            <p:cNvSpPr/>
            <p:nvPr/>
          </p:nvSpPr>
          <p:spPr>
            <a:xfrm>
              <a:off x="8635978" y="2922565"/>
              <a:ext cx="55244" cy="285115"/>
            </a:xfrm>
            <a:custGeom>
              <a:avLst/>
              <a:gdLst/>
              <a:ahLst/>
              <a:cxnLst/>
              <a:rect l="l" t="t" r="r" b="b"/>
              <a:pathLst>
                <a:path w="55245" h="285114">
                  <a:moveTo>
                    <a:pt x="55135" y="0"/>
                  </a:moveTo>
                  <a:lnTo>
                    <a:pt x="32838" y="26931"/>
                  </a:lnTo>
                  <a:lnTo>
                    <a:pt x="15405" y="60081"/>
                  </a:lnTo>
                  <a:lnTo>
                    <a:pt x="4054" y="98828"/>
                  </a:lnTo>
                  <a:lnTo>
                    <a:pt x="0" y="142554"/>
                  </a:lnTo>
                  <a:lnTo>
                    <a:pt x="4054" y="187196"/>
                  </a:lnTo>
                  <a:lnTo>
                    <a:pt x="15405" y="226247"/>
                  </a:lnTo>
                  <a:lnTo>
                    <a:pt x="32838" y="259085"/>
                  </a:lnTo>
                  <a:lnTo>
                    <a:pt x="55135" y="285085"/>
                  </a:lnTo>
                  <a:lnTo>
                    <a:pt x="55135" y="278470"/>
                  </a:lnTo>
                  <a:lnTo>
                    <a:pt x="40476" y="256762"/>
                  </a:lnTo>
                  <a:lnTo>
                    <a:pt x="28676" y="227910"/>
                  </a:lnTo>
                  <a:lnTo>
                    <a:pt x="20807" y="190358"/>
                  </a:lnTo>
                  <a:lnTo>
                    <a:pt x="17946" y="142554"/>
                  </a:lnTo>
                  <a:lnTo>
                    <a:pt x="20807" y="95666"/>
                  </a:lnTo>
                  <a:lnTo>
                    <a:pt x="28676" y="58419"/>
                  </a:lnTo>
                  <a:lnTo>
                    <a:pt x="40476" y="29253"/>
                  </a:lnTo>
                  <a:lnTo>
                    <a:pt x="55135" y="6615"/>
                  </a:lnTo>
                  <a:lnTo>
                    <a:pt x="551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704087" y="2972288"/>
              <a:ext cx="201083" cy="210512"/>
            </a:xfrm>
            <a:prstGeom prst="rect">
              <a:avLst/>
            </a:prstGeom>
          </p:spPr>
        </p:pic>
      </p:grpSp>
      <p:pic>
        <p:nvPicPr>
          <p:cNvPr id="75" name="object 7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8984740" y="2997138"/>
            <a:ext cx="132974" cy="135938"/>
          </a:xfrm>
          <a:prstGeom prst="rect">
            <a:avLst/>
          </a:prstGeom>
        </p:spPr>
      </p:pic>
      <p:grpSp>
        <p:nvGrpSpPr>
          <p:cNvPr id="76" name="object 76"/>
          <p:cNvGrpSpPr/>
          <p:nvPr/>
        </p:nvGrpSpPr>
        <p:grpSpPr>
          <a:xfrm>
            <a:off x="9190797" y="2922565"/>
            <a:ext cx="326390" cy="285115"/>
            <a:chOff x="9190797" y="2922565"/>
            <a:chExt cx="326390" cy="285115"/>
          </a:xfrm>
        </p:grpSpPr>
        <p:sp>
          <p:nvSpPr>
            <p:cNvPr id="77" name="object 77"/>
            <p:cNvSpPr/>
            <p:nvPr/>
          </p:nvSpPr>
          <p:spPr>
            <a:xfrm>
              <a:off x="9190797" y="2972288"/>
              <a:ext cx="48895" cy="154305"/>
            </a:xfrm>
            <a:custGeom>
              <a:avLst/>
              <a:gdLst/>
              <a:ahLst/>
              <a:cxnLst/>
              <a:rect l="l" t="t" r="r" b="b"/>
              <a:pathLst>
                <a:path w="48895" h="154305">
                  <a:moveTo>
                    <a:pt x="43676" y="0"/>
                  </a:moveTo>
                  <a:lnTo>
                    <a:pt x="30703" y="0"/>
                  </a:lnTo>
                  <a:lnTo>
                    <a:pt x="25946" y="4961"/>
                  </a:lnTo>
                  <a:lnTo>
                    <a:pt x="25946" y="19889"/>
                  </a:lnTo>
                  <a:lnTo>
                    <a:pt x="30703" y="24850"/>
                  </a:lnTo>
                  <a:lnTo>
                    <a:pt x="43676" y="24850"/>
                  </a:lnTo>
                  <a:lnTo>
                    <a:pt x="48649" y="19889"/>
                  </a:lnTo>
                  <a:lnTo>
                    <a:pt x="48649" y="6615"/>
                  </a:lnTo>
                  <a:lnTo>
                    <a:pt x="43676" y="0"/>
                  </a:lnTo>
                  <a:close/>
                </a:path>
                <a:path w="48895" h="154305">
                  <a:moveTo>
                    <a:pt x="40432" y="49723"/>
                  </a:moveTo>
                  <a:lnTo>
                    <a:pt x="38919" y="49723"/>
                  </a:lnTo>
                  <a:lnTo>
                    <a:pt x="24892" y="51897"/>
                  </a:lnTo>
                  <a:lnTo>
                    <a:pt x="15567" y="53454"/>
                  </a:lnTo>
                  <a:lnTo>
                    <a:pt x="9000" y="54392"/>
                  </a:lnTo>
                  <a:lnTo>
                    <a:pt x="3243" y="54706"/>
                  </a:lnTo>
                  <a:lnTo>
                    <a:pt x="3243" y="59667"/>
                  </a:lnTo>
                  <a:lnTo>
                    <a:pt x="17729" y="59667"/>
                  </a:lnTo>
                  <a:lnTo>
                    <a:pt x="17729" y="66304"/>
                  </a:lnTo>
                  <a:lnTo>
                    <a:pt x="16216" y="71265"/>
                  </a:lnTo>
                  <a:lnTo>
                    <a:pt x="16216" y="74595"/>
                  </a:lnTo>
                  <a:lnTo>
                    <a:pt x="4756" y="116027"/>
                  </a:lnTo>
                  <a:lnTo>
                    <a:pt x="1513" y="129279"/>
                  </a:lnTo>
                  <a:lnTo>
                    <a:pt x="0" y="137570"/>
                  </a:lnTo>
                  <a:lnTo>
                    <a:pt x="0" y="150844"/>
                  </a:lnTo>
                  <a:lnTo>
                    <a:pt x="3243" y="154152"/>
                  </a:lnTo>
                  <a:lnTo>
                    <a:pt x="11243" y="154152"/>
                  </a:lnTo>
                  <a:lnTo>
                    <a:pt x="19084" y="152804"/>
                  </a:lnTo>
                  <a:lnTo>
                    <a:pt x="26135" y="148347"/>
                  </a:lnTo>
                  <a:lnTo>
                    <a:pt x="31326" y="142554"/>
                  </a:lnTo>
                  <a:lnTo>
                    <a:pt x="16216" y="142554"/>
                  </a:lnTo>
                  <a:lnTo>
                    <a:pt x="16216" y="135916"/>
                  </a:lnTo>
                  <a:lnTo>
                    <a:pt x="17729" y="134263"/>
                  </a:lnTo>
                  <a:lnTo>
                    <a:pt x="19459" y="129279"/>
                  </a:lnTo>
                  <a:lnTo>
                    <a:pt x="40432" y="49723"/>
                  </a:lnTo>
                  <a:close/>
                </a:path>
                <a:path w="48895" h="154305">
                  <a:moveTo>
                    <a:pt x="38919" y="125972"/>
                  </a:moveTo>
                  <a:lnTo>
                    <a:pt x="32332" y="134263"/>
                  </a:lnTo>
                  <a:lnTo>
                    <a:pt x="27324" y="139232"/>
                  </a:lnTo>
                  <a:lnTo>
                    <a:pt x="23138" y="141826"/>
                  </a:lnTo>
                  <a:lnTo>
                    <a:pt x="19459" y="142554"/>
                  </a:lnTo>
                  <a:lnTo>
                    <a:pt x="31326" y="142554"/>
                  </a:lnTo>
                  <a:lnTo>
                    <a:pt x="33470" y="140161"/>
                  </a:lnTo>
                  <a:lnTo>
                    <a:pt x="42162" y="127626"/>
                  </a:lnTo>
                  <a:lnTo>
                    <a:pt x="38919" y="1259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260420" y="2972288"/>
              <a:ext cx="163894" cy="210512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9461504" y="2922565"/>
              <a:ext cx="55244" cy="285115"/>
            </a:xfrm>
            <a:custGeom>
              <a:avLst/>
              <a:gdLst/>
              <a:ahLst/>
              <a:cxnLst/>
              <a:rect l="l" t="t" r="r" b="b"/>
              <a:pathLst>
                <a:path w="55245" h="285114">
                  <a:moveTo>
                    <a:pt x="0" y="0"/>
                  </a:moveTo>
                  <a:lnTo>
                    <a:pt x="0" y="6615"/>
                  </a:lnTo>
                  <a:lnTo>
                    <a:pt x="14783" y="29021"/>
                  </a:lnTo>
                  <a:lnTo>
                    <a:pt x="26649" y="57798"/>
                  </a:lnTo>
                  <a:lnTo>
                    <a:pt x="34541" y="94969"/>
                  </a:lnTo>
                  <a:lnTo>
                    <a:pt x="37405" y="142554"/>
                  </a:lnTo>
                  <a:lnTo>
                    <a:pt x="34541" y="190358"/>
                  </a:lnTo>
                  <a:lnTo>
                    <a:pt x="26649" y="227910"/>
                  </a:lnTo>
                  <a:lnTo>
                    <a:pt x="14784" y="256762"/>
                  </a:lnTo>
                  <a:lnTo>
                    <a:pt x="0" y="278470"/>
                  </a:lnTo>
                  <a:lnTo>
                    <a:pt x="0" y="285085"/>
                  </a:lnTo>
                  <a:lnTo>
                    <a:pt x="22297" y="259085"/>
                  </a:lnTo>
                  <a:lnTo>
                    <a:pt x="39730" y="226247"/>
                  </a:lnTo>
                  <a:lnTo>
                    <a:pt x="51081" y="187196"/>
                  </a:lnTo>
                  <a:lnTo>
                    <a:pt x="55135" y="142554"/>
                  </a:lnTo>
                  <a:lnTo>
                    <a:pt x="51081" y="98130"/>
                  </a:lnTo>
                  <a:lnTo>
                    <a:pt x="39730" y="59460"/>
                  </a:lnTo>
                  <a:lnTo>
                    <a:pt x="22297" y="266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0" name="object 80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9610911" y="2978903"/>
            <a:ext cx="166921" cy="172409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9839455" y="2972288"/>
            <a:ext cx="202813" cy="212166"/>
          </a:xfrm>
          <a:prstGeom prst="rect">
            <a:avLst/>
          </a:prstGeom>
        </p:spPr>
      </p:pic>
      <p:sp>
        <p:nvSpPr>
          <p:cNvPr id="82" name="object 82"/>
          <p:cNvSpPr/>
          <p:nvPr/>
        </p:nvSpPr>
        <p:spPr>
          <a:xfrm>
            <a:off x="2378938" y="4013263"/>
            <a:ext cx="127000" cy="60325"/>
          </a:xfrm>
          <a:custGeom>
            <a:avLst/>
            <a:gdLst/>
            <a:ahLst/>
            <a:cxnLst/>
            <a:rect l="l" t="t" r="r" b="b"/>
            <a:pathLst>
              <a:path w="127000" h="60325">
                <a:moveTo>
                  <a:pt x="126733" y="45478"/>
                </a:moveTo>
                <a:lnTo>
                  <a:pt x="0" y="45478"/>
                </a:lnTo>
                <a:lnTo>
                  <a:pt x="0" y="60032"/>
                </a:lnTo>
                <a:lnTo>
                  <a:pt x="126733" y="60032"/>
                </a:lnTo>
                <a:lnTo>
                  <a:pt x="126733" y="45478"/>
                </a:lnTo>
                <a:close/>
              </a:path>
              <a:path w="127000" h="60325">
                <a:moveTo>
                  <a:pt x="126733" y="0"/>
                </a:moveTo>
                <a:lnTo>
                  <a:pt x="0" y="0"/>
                </a:lnTo>
                <a:lnTo>
                  <a:pt x="0" y="16383"/>
                </a:lnTo>
                <a:lnTo>
                  <a:pt x="126733" y="16383"/>
                </a:lnTo>
                <a:lnTo>
                  <a:pt x="126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74649" y="3791368"/>
            <a:ext cx="62230" cy="151130"/>
          </a:xfrm>
          <a:custGeom>
            <a:avLst/>
            <a:gdLst/>
            <a:ahLst/>
            <a:cxnLst/>
            <a:rect l="l" t="t" r="r" b="b"/>
            <a:pathLst>
              <a:path w="62230" h="151129">
                <a:moveTo>
                  <a:pt x="42259" y="0"/>
                </a:moveTo>
                <a:lnTo>
                  <a:pt x="38739" y="0"/>
                </a:lnTo>
                <a:lnTo>
                  <a:pt x="0" y="20019"/>
                </a:lnTo>
                <a:lnTo>
                  <a:pt x="0" y="23646"/>
                </a:lnTo>
                <a:lnTo>
                  <a:pt x="7039" y="21832"/>
                </a:lnTo>
                <a:lnTo>
                  <a:pt x="14078" y="18182"/>
                </a:lnTo>
                <a:lnTo>
                  <a:pt x="21118" y="18182"/>
                </a:lnTo>
                <a:lnTo>
                  <a:pt x="22877" y="21832"/>
                </a:lnTo>
                <a:lnTo>
                  <a:pt x="22877" y="129136"/>
                </a:lnTo>
                <a:lnTo>
                  <a:pt x="21805" y="137352"/>
                </a:lnTo>
                <a:lnTo>
                  <a:pt x="18258" y="143005"/>
                </a:lnTo>
                <a:lnTo>
                  <a:pt x="11741" y="146269"/>
                </a:lnTo>
                <a:lnTo>
                  <a:pt x="1759" y="147318"/>
                </a:lnTo>
                <a:lnTo>
                  <a:pt x="1759" y="150969"/>
                </a:lnTo>
                <a:lnTo>
                  <a:pt x="61617" y="150969"/>
                </a:lnTo>
                <a:lnTo>
                  <a:pt x="61617" y="147318"/>
                </a:lnTo>
                <a:lnTo>
                  <a:pt x="45779" y="147318"/>
                </a:lnTo>
                <a:lnTo>
                  <a:pt x="42259" y="143691"/>
                </a:lnTo>
                <a:lnTo>
                  <a:pt x="42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76075" y="4036898"/>
            <a:ext cx="259079" cy="14604"/>
          </a:xfrm>
          <a:custGeom>
            <a:avLst/>
            <a:gdLst/>
            <a:ahLst/>
            <a:cxnLst/>
            <a:rect l="l" t="t" r="r" b="b"/>
            <a:pathLst>
              <a:path w="259080" h="14604">
                <a:moveTo>
                  <a:pt x="258766" y="0"/>
                </a:moveTo>
                <a:lnTo>
                  <a:pt x="0" y="0"/>
                </a:lnTo>
                <a:lnTo>
                  <a:pt x="0" y="14555"/>
                </a:lnTo>
                <a:lnTo>
                  <a:pt x="258766" y="14555"/>
                </a:lnTo>
                <a:lnTo>
                  <a:pt x="258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5" name="object 85"/>
          <p:cNvGrpSpPr/>
          <p:nvPr/>
        </p:nvGrpSpPr>
        <p:grpSpPr>
          <a:xfrm>
            <a:off x="2621854" y="4115115"/>
            <a:ext cx="185420" cy="156845"/>
            <a:chOff x="2621854" y="4115115"/>
            <a:chExt cx="185420" cy="156845"/>
          </a:xfrm>
        </p:grpSpPr>
        <p:sp>
          <p:nvSpPr>
            <p:cNvPr id="86" name="object 86"/>
            <p:cNvSpPr/>
            <p:nvPr/>
          </p:nvSpPr>
          <p:spPr>
            <a:xfrm>
              <a:off x="2621854" y="4116935"/>
              <a:ext cx="61594" cy="151130"/>
            </a:xfrm>
            <a:custGeom>
              <a:avLst/>
              <a:gdLst/>
              <a:ahLst/>
              <a:cxnLst/>
              <a:rect l="l" t="t" r="r" b="b"/>
              <a:pathLst>
                <a:path w="61594" h="151129">
                  <a:moveTo>
                    <a:pt x="40476" y="0"/>
                  </a:moveTo>
                  <a:lnTo>
                    <a:pt x="38716" y="0"/>
                  </a:lnTo>
                  <a:lnTo>
                    <a:pt x="0" y="20005"/>
                  </a:lnTo>
                  <a:lnTo>
                    <a:pt x="0" y="23643"/>
                  </a:lnTo>
                  <a:lnTo>
                    <a:pt x="5279" y="21823"/>
                  </a:lnTo>
                  <a:lnTo>
                    <a:pt x="12318" y="18186"/>
                  </a:lnTo>
                  <a:lnTo>
                    <a:pt x="19358" y="18186"/>
                  </a:lnTo>
                  <a:lnTo>
                    <a:pt x="21118" y="21823"/>
                  </a:lnTo>
                  <a:lnTo>
                    <a:pt x="21118" y="141863"/>
                  </a:lnTo>
                  <a:lnTo>
                    <a:pt x="17598" y="147320"/>
                  </a:lnTo>
                  <a:lnTo>
                    <a:pt x="1759" y="147320"/>
                  </a:lnTo>
                  <a:lnTo>
                    <a:pt x="1759" y="150956"/>
                  </a:lnTo>
                  <a:lnTo>
                    <a:pt x="61594" y="150956"/>
                  </a:lnTo>
                  <a:lnTo>
                    <a:pt x="61594" y="147320"/>
                  </a:lnTo>
                  <a:lnTo>
                    <a:pt x="43995" y="147320"/>
                  </a:lnTo>
                  <a:lnTo>
                    <a:pt x="40476" y="143681"/>
                  </a:lnTo>
                  <a:lnTo>
                    <a:pt x="40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713389" y="4115115"/>
              <a:ext cx="93271" cy="156416"/>
            </a:xfrm>
            <a:prstGeom prst="rect">
              <a:avLst/>
            </a:prstGeom>
          </p:spPr>
        </p:pic>
      </p:grpSp>
      <p:grpSp>
        <p:nvGrpSpPr>
          <p:cNvPr id="88" name="object 88"/>
          <p:cNvGrpSpPr/>
          <p:nvPr/>
        </p:nvGrpSpPr>
        <p:grpSpPr>
          <a:xfrm>
            <a:off x="2921074" y="3905722"/>
            <a:ext cx="993140" cy="274955"/>
            <a:chOff x="2921074" y="3905722"/>
            <a:chExt cx="993140" cy="274955"/>
          </a:xfrm>
        </p:grpSpPr>
        <p:sp>
          <p:nvSpPr>
            <p:cNvPr id="89" name="object 89"/>
            <p:cNvSpPr/>
            <p:nvPr/>
          </p:nvSpPr>
          <p:spPr>
            <a:xfrm>
              <a:off x="2921063" y="3905732"/>
              <a:ext cx="177800" cy="274955"/>
            </a:xfrm>
            <a:custGeom>
              <a:avLst/>
              <a:gdLst/>
              <a:ahLst/>
              <a:cxnLst/>
              <a:rect l="l" t="t" r="r" b="b"/>
              <a:pathLst>
                <a:path w="177800" h="274954">
                  <a:moveTo>
                    <a:pt x="38747" y="0"/>
                  </a:moveTo>
                  <a:lnTo>
                    <a:pt x="0" y="0"/>
                  </a:lnTo>
                  <a:lnTo>
                    <a:pt x="0" y="7734"/>
                  </a:lnTo>
                  <a:lnTo>
                    <a:pt x="0" y="268109"/>
                  </a:lnTo>
                  <a:lnTo>
                    <a:pt x="0" y="274561"/>
                  </a:lnTo>
                  <a:lnTo>
                    <a:pt x="38747" y="274561"/>
                  </a:lnTo>
                  <a:lnTo>
                    <a:pt x="38747" y="268109"/>
                  </a:lnTo>
                  <a:lnTo>
                    <a:pt x="15836" y="268109"/>
                  </a:lnTo>
                  <a:lnTo>
                    <a:pt x="15836" y="7734"/>
                  </a:lnTo>
                  <a:lnTo>
                    <a:pt x="38747" y="7734"/>
                  </a:lnTo>
                  <a:lnTo>
                    <a:pt x="38747" y="0"/>
                  </a:lnTo>
                  <a:close/>
                </a:path>
                <a:path w="177800" h="274954">
                  <a:moveTo>
                    <a:pt x="177800" y="131178"/>
                  </a:moveTo>
                  <a:lnTo>
                    <a:pt x="58102" y="131178"/>
                  </a:lnTo>
                  <a:lnTo>
                    <a:pt x="58102" y="145732"/>
                  </a:lnTo>
                  <a:lnTo>
                    <a:pt x="177800" y="145732"/>
                  </a:lnTo>
                  <a:lnTo>
                    <a:pt x="177800" y="1311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118222" y="3955055"/>
              <a:ext cx="197148" cy="203711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343529" y="3955055"/>
              <a:ext cx="369636" cy="20189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746602" y="3955055"/>
              <a:ext cx="167208" cy="203711"/>
            </a:xfrm>
            <a:prstGeom prst="rect">
              <a:avLst/>
            </a:prstGeom>
          </p:spPr>
        </p:pic>
      </p:grpSp>
      <p:sp>
        <p:nvSpPr>
          <p:cNvPr id="93" name="object 93"/>
          <p:cNvSpPr/>
          <p:nvPr/>
        </p:nvSpPr>
        <p:spPr>
          <a:xfrm>
            <a:off x="3980708" y="4036898"/>
            <a:ext cx="120014" cy="14604"/>
          </a:xfrm>
          <a:custGeom>
            <a:avLst/>
            <a:gdLst/>
            <a:ahLst/>
            <a:cxnLst/>
            <a:rect l="l" t="t" r="r" b="b"/>
            <a:pathLst>
              <a:path w="120014" h="14604">
                <a:moveTo>
                  <a:pt x="119692" y="0"/>
                </a:moveTo>
                <a:lnTo>
                  <a:pt x="0" y="0"/>
                </a:lnTo>
                <a:lnTo>
                  <a:pt x="0" y="14555"/>
                </a:lnTo>
                <a:lnTo>
                  <a:pt x="119692" y="14555"/>
                </a:lnTo>
                <a:lnTo>
                  <a:pt x="1196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4" name="object 94"/>
          <p:cNvGrpSpPr/>
          <p:nvPr/>
        </p:nvGrpSpPr>
        <p:grpSpPr>
          <a:xfrm>
            <a:off x="4172577" y="3953241"/>
            <a:ext cx="827405" cy="205740"/>
            <a:chOff x="4172577" y="3953241"/>
            <a:chExt cx="827405" cy="205740"/>
          </a:xfrm>
        </p:grpSpPr>
        <p:pic>
          <p:nvPicPr>
            <p:cNvPr id="95" name="object 9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172577" y="3953241"/>
              <a:ext cx="253463" cy="205524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452438" y="3955055"/>
              <a:ext cx="168967" cy="201893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642548" y="3955055"/>
              <a:ext cx="156743" cy="201893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832610" y="3955055"/>
              <a:ext cx="167302" cy="203711"/>
            </a:xfrm>
            <a:prstGeom prst="rect">
              <a:avLst/>
            </a:prstGeom>
          </p:spPr>
        </p:pic>
      </p:grpSp>
      <p:sp>
        <p:nvSpPr>
          <p:cNvPr id="99" name="object 99"/>
          <p:cNvSpPr/>
          <p:nvPr/>
        </p:nvSpPr>
        <p:spPr>
          <a:xfrm>
            <a:off x="5066786" y="4036898"/>
            <a:ext cx="120014" cy="14604"/>
          </a:xfrm>
          <a:custGeom>
            <a:avLst/>
            <a:gdLst/>
            <a:ahLst/>
            <a:cxnLst/>
            <a:rect l="l" t="t" r="r" b="b"/>
            <a:pathLst>
              <a:path w="120014" h="14604">
                <a:moveTo>
                  <a:pt x="119669" y="0"/>
                </a:moveTo>
                <a:lnTo>
                  <a:pt x="0" y="0"/>
                </a:lnTo>
                <a:lnTo>
                  <a:pt x="0" y="14555"/>
                </a:lnTo>
                <a:lnTo>
                  <a:pt x="119669" y="14555"/>
                </a:lnTo>
                <a:lnTo>
                  <a:pt x="119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0" name="object 100"/>
          <p:cNvGrpSpPr/>
          <p:nvPr/>
        </p:nvGrpSpPr>
        <p:grpSpPr>
          <a:xfrm>
            <a:off x="5258491" y="3953241"/>
            <a:ext cx="827405" cy="205740"/>
            <a:chOff x="5258491" y="3953241"/>
            <a:chExt cx="827405" cy="205740"/>
          </a:xfrm>
        </p:grpSpPr>
        <p:sp>
          <p:nvSpPr>
            <p:cNvPr id="101" name="object 101"/>
            <p:cNvSpPr/>
            <p:nvPr/>
          </p:nvSpPr>
          <p:spPr>
            <a:xfrm>
              <a:off x="5258491" y="3953241"/>
              <a:ext cx="48260" cy="149225"/>
            </a:xfrm>
            <a:custGeom>
              <a:avLst/>
              <a:gdLst/>
              <a:ahLst/>
              <a:cxnLst/>
              <a:rect l="l" t="t" r="r" b="b"/>
              <a:pathLst>
                <a:path w="48260" h="149225">
                  <a:moveTo>
                    <a:pt x="42236" y="0"/>
                  </a:moveTo>
                  <a:lnTo>
                    <a:pt x="30034" y="0"/>
                  </a:lnTo>
                  <a:lnTo>
                    <a:pt x="26514" y="5464"/>
                  </a:lnTo>
                  <a:lnTo>
                    <a:pt x="26514" y="20019"/>
                  </a:lnTo>
                  <a:lnTo>
                    <a:pt x="30034" y="23646"/>
                  </a:lnTo>
                  <a:lnTo>
                    <a:pt x="42236" y="23646"/>
                  </a:lnTo>
                  <a:lnTo>
                    <a:pt x="47632" y="20019"/>
                  </a:lnTo>
                  <a:lnTo>
                    <a:pt x="47632" y="7277"/>
                  </a:lnTo>
                  <a:lnTo>
                    <a:pt x="42236" y="0"/>
                  </a:lnTo>
                  <a:close/>
                </a:path>
                <a:path w="48260" h="149225">
                  <a:moveTo>
                    <a:pt x="38716" y="49106"/>
                  </a:moveTo>
                  <a:lnTo>
                    <a:pt x="9580" y="53464"/>
                  </a:lnTo>
                  <a:lnTo>
                    <a:pt x="3519" y="54570"/>
                  </a:lnTo>
                  <a:lnTo>
                    <a:pt x="3519" y="58197"/>
                  </a:lnTo>
                  <a:lnTo>
                    <a:pt x="17598" y="58197"/>
                  </a:lnTo>
                  <a:lnTo>
                    <a:pt x="17598" y="65474"/>
                  </a:lnTo>
                  <a:lnTo>
                    <a:pt x="15955" y="69125"/>
                  </a:lnTo>
                  <a:lnTo>
                    <a:pt x="15955" y="72752"/>
                  </a:lnTo>
                  <a:lnTo>
                    <a:pt x="5396" y="112767"/>
                  </a:lnTo>
                  <a:lnTo>
                    <a:pt x="1877" y="125509"/>
                  </a:lnTo>
                  <a:lnTo>
                    <a:pt x="0" y="132762"/>
                  </a:lnTo>
                  <a:lnTo>
                    <a:pt x="0" y="145504"/>
                  </a:lnTo>
                  <a:lnTo>
                    <a:pt x="3519" y="149131"/>
                  </a:lnTo>
                  <a:lnTo>
                    <a:pt x="10559" y="149131"/>
                  </a:lnTo>
                  <a:lnTo>
                    <a:pt x="17957" y="147968"/>
                  </a:lnTo>
                  <a:lnTo>
                    <a:pt x="24872" y="143908"/>
                  </a:lnTo>
                  <a:lnTo>
                    <a:pt x="30156" y="138227"/>
                  </a:lnTo>
                  <a:lnTo>
                    <a:pt x="15955" y="138227"/>
                  </a:lnTo>
                  <a:lnTo>
                    <a:pt x="15955" y="132762"/>
                  </a:lnTo>
                  <a:lnTo>
                    <a:pt x="17598" y="129136"/>
                  </a:lnTo>
                  <a:lnTo>
                    <a:pt x="19475" y="125509"/>
                  </a:lnTo>
                  <a:lnTo>
                    <a:pt x="38716" y="49106"/>
                  </a:lnTo>
                  <a:close/>
                </a:path>
                <a:path w="48260" h="149225">
                  <a:moveTo>
                    <a:pt x="37073" y="121858"/>
                  </a:moveTo>
                  <a:lnTo>
                    <a:pt x="28157" y="134600"/>
                  </a:lnTo>
                  <a:lnTo>
                    <a:pt x="22995" y="138227"/>
                  </a:lnTo>
                  <a:lnTo>
                    <a:pt x="30156" y="138227"/>
                  </a:lnTo>
                  <a:lnTo>
                    <a:pt x="32139" y="136095"/>
                  </a:lnTo>
                  <a:lnTo>
                    <a:pt x="40593" y="123671"/>
                  </a:lnTo>
                  <a:lnTo>
                    <a:pt x="37073" y="121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325600" y="3955055"/>
              <a:ext cx="161905" cy="203711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513785" y="3955055"/>
              <a:ext cx="369566" cy="201893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916905" y="3955055"/>
              <a:ext cx="168944" cy="203711"/>
            </a:xfrm>
            <a:prstGeom prst="rect">
              <a:avLst/>
            </a:prstGeom>
          </p:spPr>
        </p:pic>
      </p:grpSp>
      <p:pic>
        <p:nvPicPr>
          <p:cNvPr id="105" name="object 10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6149204" y="3978701"/>
            <a:ext cx="126708" cy="130949"/>
          </a:xfrm>
          <a:prstGeom prst="rect">
            <a:avLst/>
          </a:prstGeom>
        </p:spPr>
      </p:pic>
      <p:grpSp>
        <p:nvGrpSpPr>
          <p:cNvPr id="106" name="object 106"/>
          <p:cNvGrpSpPr/>
          <p:nvPr/>
        </p:nvGrpSpPr>
        <p:grpSpPr>
          <a:xfrm>
            <a:off x="6351702" y="3955055"/>
            <a:ext cx="735965" cy="203835"/>
            <a:chOff x="6351702" y="3955055"/>
            <a:chExt cx="735965" cy="203835"/>
          </a:xfrm>
        </p:grpSpPr>
        <p:pic>
          <p:nvPicPr>
            <p:cNvPr id="107" name="object 10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351702" y="3955055"/>
              <a:ext cx="160027" cy="203711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540123" y="3955055"/>
              <a:ext cx="168944" cy="201893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730185" y="3955055"/>
              <a:ext cx="154865" cy="201893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918370" y="3955055"/>
              <a:ext cx="168944" cy="203711"/>
            </a:xfrm>
            <a:prstGeom prst="rect">
              <a:avLst/>
            </a:prstGeom>
          </p:spPr>
        </p:pic>
      </p:grpSp>
      <p:sp>
        <p:nvSpPr>
          <p:cNvPr id="111" name="object 111"/>
          <p:cNvSpPr/>
          <p:nvPr/>
        </p:nvSpPr>
        <p:spPr>
          <a:xfrm>
            <a:off x="7152547" y="4036898"/>
            <a:ext cx="121920" cy="14604"/>
          </a:xfrm>
          <a:custGeom>
            <a:avLst/>
            <a:gdLst/>
            <a:ahLst/>
            <a:cxnLst/>
            <a:rect l="l" t="t" r="r" b="b"/>
            <a:pathLst>
              <a:path w="121920" h="14604">
                <a:moveTo>
                  <a:pt x="121546" y="0"/>
                </a:moveTo>
                <a:lnTo>
                  <a:pt x="0" y="0"/>
                </a:lnTo>
                <a:lnTo>
                  <a:pt x="0" y="14555"/>
                </a:lnTo>
                <a:lnTo>
                  <a:pt x="121546" y="14555"/>
                </a:lnTo>
                <a:lnTo>
                  <a:pt x="121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2" name="object 112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7346129" y="3953241"/>
            <a:ext cx="2089279" cy="205524"/>
          </a:xfrm>
          <a:prstGeom prst="rect">
            <a:avLst/>
          </a:prstGeom>
        </p:spPr>
      </p:pic>
      <p:grpSp>
        <p:nvGrpSpPr>
          <p:cNvPr id="113" name="object 113"/>
          <p:cNvGrpSpPr/>
          <p:nvPr/>
        </p:nvGrpSpPr>
        <p:grpSpPr>
          <a:xfrm>
            <a:off x="9511200" y="3955055"/>
            <a:ext cx="779780" cy="203835"/>
            <a:chOff x="9511200" y="3955055"/>
            <a:chExt cx="779780" cy="203835"/>
          </a:xfrm>
        </p:grpSpPr>
        <p:sp>
          <p:nvSpPr>
            <p:cNvPr id="114" name="object 114"/>
            <p:cNvSpPr/>
            <p:nvPr/>
          </p:nvSpPr>
          <p:spPr>
            <a:xfrm>
              <a:off x="9511195" y="3955059"/>
              <a:ext cx="577850" cy="203835"/>
            </a:xfrm>
            <a:custGeom>
              <a:avLst/>
              <a:gdLst/>
              <a:ahLst/>
              <a:cxnLst/>
              <a:rect l="l" t="t" r="r" b="b"/>
              <a:pathLst>
                <a:path w="577850" h="203835">
                  <a:moveTo>
                    <a:pt x="119672" y="0"/>
                  </a:moveTo>
                  <a:lnTo>
                    <a:pt x="79311" y="0"/>
                  </a:lnTo>
                  <a:lnTo>
                    <a:pt x="79311" y="3657"/>
                  </a:lnTo>
                  <a:lnTo>
                    <a:pt x="91516" y="3657"/>
                  </a:lnTo>
                  <a:lnTo>
                    <a:pt x="95034" y="5461"/>
                  </a:lnTo>
                  <a:lnTo>
                    <a:pt x="95034" y="9093"/>
                  </a:lnTo>
                  <a:lnTo>
                    <a:pt x="93014" y="15748"/>
                  </a:lnTo>
                  <a:lnTo>
                    <a:pt x="86880" y="25463"/>
                  </a:lnTo>
                  <a:lnTo>
                    <a:pt x="76415" y="39281"/>
                  </a:lnTo>
                  <a:lnTo>
                    <a:pt x="61480" y="58204"/>
                  </a:lnTo>
                  <a:lnTo>
                    <a:pt x="52793" y="67310"/>
                  </a:lnTo>
                  <a:lnTo>
                    <a:pt x="47396" y="43662"/>
                  </a:lnTo>
                  <a:lnTo>
                    <a:pt x="43865" y="30619"/>
                  </a:lnTo>
                  <a:lnTo>
                    <a:pt x="41122" y="21158"/>
                  </a:lnTo>
                  <a:lnTo>
                    <a:pt x="39344" y="14757"/>
                  </a:lnTo>
                  <a:lnTo>
                    <a:pt x="38709" y="10934"/>
                  </a:lnTo>
                  <a:lnTo>
                    <a:pt x="38709" y="5461"/>
                  </a:lnTo>
                  <a:lnTo>
                    <a:pt x="42240" y="3657"/>
                  </a:lnTo>
                  <a:lnTo>
                    <a:pt x="54432" y="3657"/>
                  </a:lnTo>
                  <a:lnTo>
                    <a:pt x="54432" y="0"/>
                  </a:lnTo>
                  <a:lnTo>
                    <a:pt x="3517" y="0"/>
                  </a:lnTo>
                  <a:lnTo>
                    <a:pt x="3517" y="3657"/>
                  </a:lnTo>
                  <a:lnTo>
                    <a:pt x="15722" y="5461"/>
                  </a:lnTo>
                  <a:lnTo>
                    <a:pt x="19240" y="18211"/>
                  </a:lnTo>
                  <a:lnTo>
                    <a:pt x="36842" y="78219"/>
                  </a:lnTo>
                  <a:lnTo>
                    <a:pt x="22758" y="123698"/>
                  </a:lnTo>
                  <a:lnTo>
                    <a:pt x="19697" y="132410"/>
                  </a:lnTo>
                  <a:lnTo>
                    <a:pt x="15341" y="137553"/>
                  </a:lnTo>
                  <a:lnTo>
                    <a:pt x="9004" y="140322"/>
                  </a:lnTo>
                  <a:lnTo>
                    <a:pt x="0" y="141884"/>
                  </a:lnTo>
                  <a:lnTo>
                    <a:pt x="0" y="145503"/>
                  </a:lnTo>
                  <a:lnTo>
                    <a:pt x="63347" y="145503"/>
                  </a:lnTo>
                  <a:lnTo>
                    <a:pt x="63347" y="141884"/>
                  </a:lnTo>
                  <a:lnTo>
                    <a:pt x="54432" y="141884"/>
                  </a:lnTo>
                  <a:lnTo>
                    <a:pt x="45758" y="140068"/>
                  </a:lnTo>
                  <a:lnTo>
                    <a:pt x="43878" y="138226"/>
                  </a:lnTo>
                  <a:lnTo>
                    <a:pt x="43903" y="132410"/>
                  </a:lnTo>
                  <a:lnTo>
                    <a:pt x="44221" y="128485"/>
                  </a:lnTo>
                  <a:lnTo>
                    <a:pt x="45250" y="122999"/>
                  </a:lnTo>
                  <a:lnTo>
                    <a:pt x="46951" y="115125"/>
                  </a:lnTo>
                  <a:lnTo>
                    <a:pt x="49276" y="103682"/>
                  </a:lnTo>
                  <a:lnTo>
                    <a:pt x="57950" y="76403"/>
                  </a:lnTo>
                  <a:lnTo>
                    <a:pt x="65163" y="67310"/>
                  </a:lnTo>
                  <a:lnTo>
                    <a:pt x="105587" y="16370"/>
                  </a:lnTo>
                  <a:lnTo>
                    <a:pt x="112623" y="7277"/>
                  </a:lnTo>
                  <a:lnTo>
                    <a:pt x="114503" y="5461"/>
                  </a:lnTo>
                  <a:lnTo>
                    <a:pt x="119672" y="3657"/>
                  </a:lnTo>
                  <a:lnTo>
                    <a:pt x="119672" y="0"/>
                  </a:lnTo>
                  <a:close/>
                </a:path>
                <a:path w="577850" h="203835">
                  <a:moveTo>
                    <a:pt x="161899" y="158254"/>
                  </a:moveTo>
                  <a:lnTo>
                    <a:pt x="160261" y="150964"/>
                  </a:lnTo>
                  <a:lnTo>
                    <a:pt x="149707" y="140068"/>
                  </a:lnTo>
                  <a:lnTo>
                    <a:pt x="142659" y="138226"/>
                  </a:lnTo>
                  <a:lnTo>
                    <a:pt x="149313" y="132778"/>
                  </a:lnTo>
                  <a:lnTo>
                    <a:pt x="153657" y="127330"/>
                  </a:lnTo>
                  <a:lnTo>
                    <a:pt x="156032" y="121869"/>
                  </a:lnTo>
                  <a:lnTo>
                    <a:pt x="156743" y="116420"/>
                  </a:lnTo>
                  <a:lnTo>
                    <a:pt x="155105" y="107632"/>
                  </a:lnTo>
                  <a:lnTo>
                    <a:pt x="150317" y="100723"/>
                  </a:lnTo>
                  <a:lnTo>
                    <a:pt x="142582" y="96202"/>
                  </a:lnTo>
                  <a:lnTo>
                    <a:pt x="132105" y="94589"/>
                  </a:lnTo>
                  <a:lnTo>
                    <a:pt x="121437" y="96520"/>
                  </a:lnTo>
                  <a:lnTo>
                    <a:pt x="113131" y="101854"/>
                  </a:lnTo>
                  <a:lnTo>
                    <a:pt x="106794" y="109931"/>
                  </a:lnTo>
                  <a:lnTo>
                    <a:pt x="102069" y="120053"/>
                  </a:lnTo>
                  <a:lnTo>
                    <a:pt x="105587" y="120053"/>
                  </a:lnTo>
                  <a:lnTo>
                    <a:pt x="109969" y="112890"/>
                  </a:lnTo>
                  <a:lnTo>
                    <a:pt x="115150" y="107772"/>
                  </a:lnTo>
                  <a:lnTo>
                    <a:pt x="121297" y="104698"/>
                  </a:lnTo>
                  <a:lnTo>
                    <a:pt x="128587" y="103682"/>
                  </a:lnTo>
                  <a:lnTo>
                    <a:pt x="139141" y="103682"/>
                  </a:lnTo>
                  <a:lnTo>
                    <a:pt x="144310" y="109143"/>
                  </a:lnTo>
                  <a:lnTo>
                    <a:pt x="144310" y="129133"/>
                  </a:lnTo>
                  <a:lnTo>
                    <a:pt x="139141" y="136410"/>
                  </a:lnTo>
                  <a:lnTo>
                    <a:pt x="132105" y="141884"/>
                  </a:lnTo>
                  <a:lnTo>
                    <a:pt x="125069" y="145503"/>
                  </a:lnTo>
                  <a:lnTo>
                    <a:pt x="119672" y="147320"/>
                  </a:lnTo>
                  <a:lnTo>
                    <a:pt x="119672" y="149161"/>
                  </a:lnTo>
                  <a:lnTo>
                    <a:pt x="132105" y="149161"/>
                  </a:lnTo>
                  <a:lnTo>
                    <a:pt x="142532" y="154381"/>
                  </a:lnTo>
                  <a:lnTo>
                    <a:pt x="147447" y="159156"/>
                  </a:lnTo>
                  <a:lnTo>
                    <a:pt x="150368" y="165290"/>
                  </a:lnTo>
                  <a:lnTo>
                    <a:pt x="151345" y="172796"/>
                  </a:lnTo>
                  <a:lnTo>
                    <a:pt x="149796" y="182905"/>
                  </a:lnTo>
                  <a:lnTo>
                    <a:pt x="145453" y="190982"/>
                  </a:lnTo>
                  <a:lnTo>
                    <a:pt x="138772" y="196329"/>
                  </a:lnTo>
                  <a:lnTo>
                    <a:pt x="130225" y="198259"/>
                  </a:lnTo>
                  <a:lnTo>
                    <a:pt x="126707" y="198259"/>
                  </a:lnTo>
                  <a:lnTo>
                    <a:pt x="123190" y="196443"/>
                  </a:lnTo>
                  <a:lnTo>
                    <a:pt x="118021" y="192798"/>
                  </a:lnTo>
                  <a:lnTo>
                    <a:pt x="114503" y="189166"/>
                  </a:lnTo>
                  <a:lnTo>
                    <a:pt x="105587" y="189166"/>
                  </a:lnTo>
                  <a:lnTo>
                    <a:pt x="102069" y="190982"/>
                  </a:lnTo>
                  <a:lnTo>
                    <a:pt x="102069" y="200075"/>
                  </a:lnTo>
                  <a:lnTo>
                    <a:pt x="107467" y="203708"/>
                  </a:lnTo>
                  <a:lnTo>
                    <a:pt x="119672" y="203708"/>
                  </a:lnTo>
                  <a:lnTo>
                    <a:pt x="161899" y="174612"/>
                  </a:lnTo>
                  <a:lnTo>
                    <a:pt x="161899" y="158254"/>
                  </a:lnTo>
                  <a:close/>
                </a:path>
                <a:path w="577850" h="203835">
                  <a:moveTo>
                    <a:pt x="320294" y="0"/>
                  </a:moveTo>
                  <a:lnTo>
                    <a:pt x="274535" y="0"/>
                  </a:lnTo>
                  <a:lnTo>
                    <a:pt x="274535" y="3657"/>
                  </a:lnTo>
                  <a:lnTo>
                    <a:pt x="285089" y="3657"/>
                  </a:lnTo>
                  <a:lnTo>
                    <a:pt x="288607" y="5461"/>
                  </a:lnTo>
                  <a:lnTo>
                    <a:pt x="288607" y="12738"/>
                  </a:lnTo>
                  <a:lnTo>
                    <a:pt x="286969" y="16370"/>
                  </a:lnTo>
                  <a:lnTo>
                    <a:pt x="283451" y="20027"/>
                  </a:lnTo>
                  <a:lnTo>
                    <a:pt x="253415" y="58204"/>
                  </a:lnTo>
                  <a:lnTo>
                    <a:pt x="239331" y="23647"/>
                  </a:lnTo>
                  <a:lnTo>
                    <a:pt x="237693" y="18211"/>
                  </a:lnTo>
                  <a:lnTo>
                    <a:pt x="235813" y="14554"/>
                  </a:lnTo>
                  <a:lnTo>
                    <a:pt x="235813" y="5461"/>
                  </a:lnTo>
                  <a:lnTo>
                    <a:pt x="239331" y="3657"/>
                  </a:lnTo>
                  <a:lnTo>
                    <a:pt x="251777" y="3657"/>
                  </a:lnTo>
                  <a:lnTo>
                    <a:pt x="251777" y="0"/>
                  </a:lnTo>
                  <a:lnTo>
                    <a:pt x="195453" y="0"/>
                  </a:lnTo>
                  <a:lnTo>
                    <a:pt x="195453" y="3657"/>
                  </a:lnTo>
                  <a:lnTo>
                    <a:pt x="203149" y="4394"/>
                  </a:lnTo>
                  <a:lnTo>
                    <a:pt x="208572" y="6832"/>
                  </a:lnTo>
                  <a:lnTo>
                    <a:pt x="212712" y="11328"/>
                  </a:lnTo>
                  <a:lnTo>
                    <a:pt x="216573" y="18211"/>
                  </a:lnTo>
                  <a:lnTo>
                    <a:pt x="237693" y="74587"/>
                  </a:lnTo>
                  <a:lnTo>
                    <a:pt x="220091" y="96405"/>
                  </a:lnTo>
                  <a:lnTo>
                    <a:pt x="201726" y="118605"/>
                  </a:lnTo>
                  <a:lnTo>
                    <a:pt x="189674" y="132105"/>
                  </a:lnTo>
                  <a:lnTo>
                    <a:pt x="180924" y="139128"/>
                  </a:lnTo>
                  <a:lnTo>
                    <a:pt x="172466" y="141884"/>
                  </a:lnTo>
                  <a:lnTo>
                    <a:pt x="172466" y="145503"/>
                  </a:lnTo>
                  <a:lnTo>
                    <a:pt x="218224" y="145503"/>
                  </a:lnTo>
                  <a:lnTo>
                    <a:pt x="218224" y="141884"/>
                  </a:lnTo>
                  <a:lnTo>
                    <a:pt x="207657" y="141884"/>
                  </a:lnTo>
                  <a:lnTo>
                    <a:pt x="204139" y="140068"/>
                  </a:lnTo>
                  <a:lnTo>
                    <a:pt x="204139" y="130949"/>
                  </a:lnTo>
                  <a:lnTo>
                    <a:pt x="206019" y="127330"/>
                  </a:lnTo>
                  <a:lnTo>
                    <a:pt x="209537" y="123698"/>
                  </a:lnTo>
                  <a:lnTo>
                    <a:pt x="241211" y="85496"/>
                  </a:lnTo>
                  <a:lnTo>
                    <a:pt x="256933" y="121856"/>
                  </a:lnTo>
                  <a:lnTo>
                    <a:pt x="258813" y="127330"/>
                  </a:lnTo>
                  <a:lnTo>
                    <a:pt x="258813" y="138226"/>
                  </a:lnTo>
                  <a:lnTo>
                    <a:pt x="255295" y="141884"/>
                  </a:lnTo>
                  <a:lnTo>
                    <a:pt x="242862" y="141884"/>
                  </a:lnTo>
                  <a:lnTo>
                    <a:pt x="242862" y="145503"/>
                  </a:lnTo>
                  <a:lnTo>
                    <a:pt x="301053" y="145503"/>
                  </a:lnTo>
                  <a:lnTo>
                    <a:pt x="301053" y="141884"/>
                  </a:lnTo>
                  <a:lnTo>
                    <a:pt x="292277" y="140322"/>
                  </a:lnTo>
                  <a:lnTo>
                    <a:pt x="286296" y="137553"/>
                  </a:lnTo>
                  <a:lnTo>
                    <a:pt x="281940" y="132410"/>
                  </a:lnTo>
                  <a:lnTo>
                    <a:pt x="278053" y="123698"/>
                  </a:lnTo>
                  <a:lnTo>
                    <a:pt x="256933" y="67310"/>
                  </a:lnTo>
                  <a:lnTo>
                    <a:pt x="294005" y="23647"/>
                  </a:lnTo>
                  <a:lnTo>
                    <a:pt x="301345" y="15417"/>
                  </a:lnTo>
                  <a:lnTo>
                    <a:pt x="307848" y="9563"/>
                  </a:lnTo>
                  <a:lnTo>
                    <a:pt x="314007" y="5753"/>
                  </a:lnTo>
                  <a:lnTo>
                    <a:pt x="320294" y="3657"/>
                  </a:lnTo>
                  <a:lnTo>
                    <a:pt x="320294" y="0"/>
                  </a:lnTo>
                  <a:close/>
                </a:path>
                <a:path w="577850" h="203835">
                  <a:moveTo>
                    <a:pt x="374967" y="180073"/>
                  </a:moveTo>
                  <a:lnTo>
                    <a:pt x="373087" y="178257"/>
                  </a:lnTo>
                  <a:lnTo>
                    <a:pt x="367919" y="187350"/>
                  </a:lnTo>
                  <a:lnTo>
                    <a:pt x="364401" y="189166"/>
                  </a:lnTo>
                  <a:lnTo>
                    <a:pt x="323811" y="189166"/>
                  </a:lnTo>
                  <a:lnTo>
                    <a:pt x="348449" y="161886"/>
                  </a:lnTo>
                  <a:lnTo>
                    <a:pt x="357428" y="151282"/>
                  </a:lnTo>
                  <a:lnTo>
                    <a:pt x="363461" y="141185"/>
                  </a:lnTo>
                  <a:lnTo>
                    <a:pt x="366864" y="131445"/>
                  </a:lnTo>
                  <a:lnTo>
                    <a:pt x="367919" y="121856"/>
                  </a:lnTo>
                  <a:lnTo>
                    <a:pt x="366001" y="111467"/>
                  </a:lnTo>
                  <a:lnTo>
                    <a:pt x="360438" y="102781"/>
                  </a:lnTo>
                  <a:lnTo>
                    <a:pt x="351586" y="96799"/>
                  </a:lnTo>
                  <a:lnTo>
                    <a:pt x="339763" y="94589"/>
                  </a:lnTo>
                  <a:lnTo>
                    <a:pt x="327088" y="96862"/>
                  </a:lnTo>
                  <a:lnTo>
                    <a:pt x="317944" y="103225"/>
                  </a:lnTo>
                  <a:lnTo>
                    <a:pt x="311785" y="113004"/>
                  </a:lnTo>
                  <a:lnTo>
                    <a:pt x="308089" y="125514"/>
                  </a:lnTo>
                  <a:lnTo>
                    <a:pt x="311607" y="127330"/>
                  </a:lnTo>
                  <a:lnTo>
                    <a:pt x="315595" y="117005"/>
                  </a:lnTo>
                  <a:lnTo>
                    <a:pt x="320141" y="110274"/>
                  </a:lnTo>
                  <a:lnTo>
                    <a:pt x="325691" y="106603"/>
                  </a:lnTo>
                  <a:lnTo>
                    <a:pt x="332727" y="105486"/>
                  </a:lnTo>
                  <a:lnTo>
                    <a:pt x="341960" y="107137"/>
                  </a:lnTo>
                  <a:lnTo>
                    <a:pt x="348564" y="111861"/>
                  </a:lnTo>
                  <a:lnTo>
                    <a:pt x="352526" y="119303"/>
                  </a:lnTo>
                  <a:lnTo>
                    <a:pt x="353847" y="129133"/>
                  </a:lnTo>
                  <a:lnTo>
                    <a:pt x="352780" y="138722"/>
                  </a:lnTo>
                  <a:lnTo>
                    <a:pt x="349389" y="148463"/>
                  </a:lnTo>
                  <a:lnTo>
                    <a:pt x="343344" y="158559"/>
                  </a:lnTo>
                  <a:lnTo>
                    <a:pt x="308089" y="200075"/>
                  </a:lnTo>
                  <a:lnTo>
                    <a:pt x="308089" y="201891"/>
                  </a:lnTo>
                  <a:lnTo>
                    <a:pt x="367919" y="201891"/>
                  </a:lnTo>
                  <a:lnTo>
                    <a:pt x="374967" y="180073"/>
                  </a:lnTo>
                  <a:close/>
                </a:path>
                <a:path w="577850" h="203835">
                  <a:moveTo>
                    <a:pt x="533349" y="0"/>
                  </a:moveTo>
                  <a:lnTo>
                    <a:pt x="489229" y="0"/>
                  </a:lnTo>
                  <a:lnTo>
                    <a:pt x="489229" y="3657"/>
                  </a:lnTo>
                  <a:lnTo>
                    <a:pt x="498144" y="3657"/>
                  </a:lnTo>
                  <a:lnTo>
                    <a:pt x="501675" y="5461"/>
                  </a:lnTo>
                  <a:lnTo>
                    <a:pt x="501675" y="16370"/>
                  </a:lnTo>
                  <a:lnTo>
                    <a:pt x="498144" y="20027"/>
                  </a:lnTo>
                  <a:lnTo>
                    <a:pt x="466471" y="58204"/>
                  </a:lnTo>
                  <a:lnTo>
                    <a:pt x="454037" y="23647"/>
                  </a:lnTo>
                  <a:lnTo>
                    <a:pt x="450519" y="18211"/>
                  </a:lnTo>
                  <a:lnTo>
                    <a:pt x="450519" y="5461"/>
                  </a:lnTo>
                  <a:lnTo>
                    <a:pt x="454037" y="3657"/>
                  </a:lnTo>
                  <a:lnTo>
                    <a:pt x="466471" y="3657"/>
                  </a:lnTo>
                  <a:lnTo>
                    <a:pt x="466471" y="0"/>
                  </a:lnTo>
                  <a:lnTo>
                    <a:pt x="408279" y="0"/>
                  </a:lnTo>
                  <a:lnTo>
                    <a:pt x="408279" y="3657"/>
                  </a:lnTo>
                  <a:lnTo>
                    <a:pt x="416331" y="4394"/>
                  </a:lnTo>
                  <a:lnTo>
                    <a:pt x="422186" y="6832"/>
                  </a:lnTo>
                  <a:lnTo>
                    <a:pt x="426364" y="11328"/>
                  </a:lnTo>
                  <a:lnTo>
                    <a:pt x="429399" y="18211"/>
                  </a:lnTo>
                  <a:lnTo>
                    <a:pt x="452399" y="74587"/>
                  </a:lnTo>
                  <a:lnTo>
                    <a:pt x="432917" y="96405"/>
                  </a:lnTo>
                  <a:lnTo>
                    <a:pt x="415353" y="118605"/>
                  </a:lnTo>
                  <a:lnTo>
                    <a:pt x="403237" y="132105"/>
                  </a:lnTo>
                  <a:lnTo>
                    <a:pt x="394119" y="139128"/>
                  </a:lnTo>
                  <a:lnTo>
                    <a:pt x="385521" y="141884"/>
                  </a:lnTo>
                  <a:lnTo>
                    <a:pt x="385521" y="145503"/>
                  </a:lnTo>
                  <a:lnTo>
                    <a:pt x="432917" y="145503"/>
                  </a:lnTo>
                  <a:lnTo>
                    <a:pt x="432917" y="141884"/>
                  </a:lnTo>
                  <a:lnTo>
                    <a:pt x="422363" y="141884"/>
                  </a:lnTo>
                  <a:lnTo>
                    <a:pt x="417195" y="140068"/>
                  </a:lnTo>
                  <a:lnTo>
                    <a:pt x="417195" y="130949"/>
                  </a:lnTo>
                  <a:lnTo>
                    <a:pt x="420712" y="127330"/>
                  </a:lnTo>
                  <a:lnTo>
                    <a:pt x="422363" y="123698"/>
                  </a:lnTo>
                  <a:lnTo>
                    <a:pt x="455917" y="85496"/>
                  </a:lnTo>
                  <a:lnTo>
                    <a:pt x="469988" y="121856"/>
                  </a:lnTo>
                  <a:lnTo>
                    <a:pt x="471639" y="127330"/>
                  </a:lnTo>
                  <a:lnTo>
                    <a:pt x="473506" y="130949"/>
                  </a:lnTo>
                  <a:lnTo>
                    <a:pt x="473506" y="138226"/>
                  </a:lnTo>
                  <a:lnTo>
                    <a:pt x="469988" y="141884"/>
                  </a:lnTo>
                  <a:lnTo>
                    <a:pt x="455917" y="141884"/>
                  </a:lnTo>
                  <a:lnTo>
                    <a:pt x="455917" y="145503"/>
                  </a:lnTo>
                  <a:lnTo>
                    <a:pt x="515747" y="145503"/>
                  </a:lnTo>
                  <a:lnTo>
                    <a:pt x="515747" y="141884"/>
                  </a:lnTo>
                  <a:lnTo>
                    <a:pt x="506183" y="140322"/>
                  </a:lnTo>
                  <a:lnTo>
                    <a:pt x="500291" y="137553"/>
                  </a:lnTo>
                  <a:lnTo>
                    <a:pt x="496379" y="132410"/>
                  </a:lnTo>
                  <a:lnTo>
                    <a:pt x="469988" y="67310"/>
                  </a:lnTo>
                  <a:lnTo>
                    <a:pt x="506831" y="23647"/>
                  </a:lnTo>
                  <a:lnTo>
                    <a:pt x="514172" y="15417"/>
                  </a:lnTo>
                  <a:lnTo>
                    <a:pt x="520700" y="9563"/>
                  </a:lnTo>
                  <a:lnTo>
                    <a:pt x="526923" y="5753"/>
                  </a:lnTo>
                  <a:lnTo>
                    <a:pt x="533349" y="3657"/>
                  </a:lnTo>
                  <a:lnTo>
                    <a:pt x="533349" y="0"/>
                  </a:lnTo>
                  <a:close/>
                </a:path>
                <a:path w="577850" h="203835">
                  <a:moveTo>
                    <a:pt x="577227" y="198259"/>
                  </a:moveTo>
                  <a:lnTo>
                    <a:pt x="565023" y="198259"/>
                  </a:lnTo>
                  <a:lnTo>
                    <a:pt x="563143" y="196443"/>
                  </a:lnTo>
                  <a:lnTo>
                    <a:pt x="563143" y="94589"/>
                  </a:lnTo>
                  <a:lnTo>
                    <a:pt x="561505" y="94589"/>
                  </a:lnTo>
                  <a:lnTo>
                    <a:pt x="533349" y="109143"/>
                  </a:lnTo>
                  <a:lnTo>
                    <a:pt x="533349" y="110959"/>
                  </a:lnTo>
                  <a:lnTo>
                    <a:pt x="538505" y="109143"/>
                  </a:lnTo>
                  <a:lnTo>
                    <a:pt x="540385" y="109143"/>
                  </a:lnTo>
                  <a:lnTo>
                    <a:pt x="543902" y="107327"/>
                  </a:lnTo>
                  <a:lnTo>
                    <a:pt x="547420" y="107327"/>
                  </a:lnTo>
                  <a:lnTo>
                    <a:pt x="549071" y="109143"/>
                  </a:lnTo>
                  <a:lnTo>
                    <a:pt x="549071" y="194614"/>
                  </a:lnTo>
                  <a:lnTo>
                    <a:pt x="545553" y="198259"/>
                  </a:lnTo>
                  <a:lnTo>
                    <a:pt x="534987" y="198259"/>
                  </a:lnTo>
                  <a:lnTo>
                    <a:pt x="534987" y="201891"/>
                  </a:lnTo>
                  <a:lnTo>
                    <a:pt x="577227" y="201891"/>
                  </a:lnTo>
                  <a:lnTo>
                    <a:pt x="577227" y="1982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0121981" y="3955055"/>
              <a:ext cx="168944" cy="203711"/>
            </a:xfrm>
            <a:prstGeom prst="rect">
              <a:avLst/>
            </a:prstGeom>
          </p:spPr>
        </p:pic>
      </p:grpSp>
      <p:pic>
        <p:nvPicPr>
          <p:cNvPr id="116" name="object 116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0352637" y="3978701"/>
            <a:ext cx="126708" cy="130949"/>
          </a:xfrm>
          <a:prstGeom prst="rect">
            <a:avLst/>
          </a:prstGeom>
        </p:spPr>
      </p:pic>
      <p:grpSp>
        <p:nvGrpSpPr>
          <p:cNvPr id="117" name="object 117"/>
          <p:cNvGrpSpPr/>
          <p:nvPr/>
        </p:nvGrpSpPr>
        <p:grpSpPr>
          <a:xfrm>
            <a:off x="10549739" y="3953241"/>
            <a:ext cx="820419" cy="205740"/>
            <a:chOff x="10549739" y="3953241"/>
            <a:chExt cx="820419" cy="205740"/>
          </a:xfrm>
        </p:grpSpPr>
        <p:sp>
          <p:nvSpPr>
            <p:cNvPr id="118" name="object 118"/>
            <p:cNvSpPr/>
            <p:nvPr/>
          </p:nvSpPr>
          <p:spPr>
            <a:xfrm>
              <a:off x="10549739" y="3953241"/>
              <a:ext cx="46355" cy="149225"/>
            </a:xfrm>
            <a:custGeom>
              <a:avLst/>
              <a:gdLst/>
              <a:ahLst/>
              <a:cxnLst/>
              <a:rect l="l" t="t" r="r" b="b"/>
              <a:pathLst>
                <a:path w="46354" h="149225">
                  <a:moveTo>
                    <a:pt x="40358" y="0"/>
                  </a:moveTo>
                  <a:lnTo>
                    <a:pt x="28157" y="0"/>
                  </a:lnTo>
                  <a:lnTo>
                    <a:pt x="24637" y="5464"/>
                  </a:lnTo>
                  <a:lnTo>
                    <a:pt x="24637" y="20019"/>
                  </a:lnTo>
                  <a:lnTo>
                    <a:pt x="28157" y="23646"/>
                  </a:lnTo>
                  <a:lnTo>
                    <a:pt x="40358" y="23646"/>
                  </a:lnTo>
                  <a:lnTo>
                    <a:pt x="45755" y="20019"/>
                  </a:lnTo>
                  <a:lnTo>
                    <a:pt x="45755" y="7277"/>
                  </a:lnTo>
                  <a:lnTo>
                    <a:pt x="40358" y="0"/>
                  </a:lnTo>
                  <a:close/>
                </a:path>
                <a:path w="46354" h="149225">
                  <a:moveTo>
                    <a:pt x="36839" y="49106"/>
                  </a:moveTo>
                  <a:lnTo>
                    <a:pt x="23684" y="51245"/>
                  </a:lnTo>
                  <a:lnTo>
                    <a:pt x="7933" y="53464"/>
                  </a:lnTo>
                  <a:lnTo>
                    <a:pt x="1642" y="54570"/>
                  </a:lnTo>
                  <a:lnTo>
                    <a:pt x="1642" y="58197"/>
                  </a:lnTo>
                  <a:lnTo>
                    <a:pt x="15721" y="58197"/>
                  </a:lnTo>
                  <a:lnTo>
                    <a:pt x="15721" y="69125"/>
                  </a:lnTo>
                  <a:lnTo>
                    <a:pt x="14078" y="72752"/>
                  </a:lnTo>
                  <a:lnTo>
                    <a:pt x="3519" y="112767"/>
                  </a:lnTo>
                  <a:lnTo>
                    <a:pt x="0" y="125509"/>
                  </a:lnTo>
                  <a:lnTo>
                    <a:pt x="0" y="145504"/>
                  </a:lnTo>
                  <a:lnTo>
                    <a:pt x="3519" y="149131"/>
                  </a:lnTo>
                  <a:lnTo>
                    <a:pt x="10559" y="149131"/>
                  </a:lnTo>
                  <a:lnTo>
                    <a:pt x="17928" y="147968"/>
                  </a:lnTo>
                  <a:lnTo>
                    <a:pt x="24637" y="143908"/>
                  </a:lnTo>
                  <a:lnTo>
                    <a:pt x="29516" y="138227"/>
                  </a:lnTo>
                  <a:lnTo>
                    <a:pt x="15721" y="138227"/>
                  </a:lnTo>
                  <a:lnTo>
                    <a:pt x="15721" y="129136"/>
                  </a:lnTo>
                  <a:lnTo>
                    <a:pt x="17598" y="125509"/>
                  </a:lnTo>
                  <a:lnTo>
                    <a:pt x="36839" y="49106"/>
                  </a:lnTo>
                  <a:close/>
                </a:path>
                <a:path w="46354" h="149225">
                  <a:moveTo>
                    <a:pt x="36839" y="121858"/>
                  </a:moveTo>
                  <a:lnTo>
                    <a:pt x="26280" y="134600"/>
                  </a:lnTo>
                  <a:lnTo>
                    <a:pt x="22760" y="138227"/>
                  </a:lnTo>
                  <a:lnTo>
                    <a:pt x="29516" y="138227"/>
                  </a:lnTo>
                  <a:lnTo>
                    <a:pt x="31347" y="136095"/>
                  </a:lnTo>
                  <a:lnTo>
                    <a:pt x="38716" y="123671"/>
                  </a:lnTo>
                  <a:lnTo>
                    <a:pt x="36839" y="121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0614735" y="3955055"/>
              <a:ext cx="374962" cy="203711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1010816" y="3955055"/>
              <a:ext cx="156742" cy="201893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1200878" y="3955055"/>
              <a:ext cx="168944" cy="203711"/>
            </a:xfrm>
            <a:prstGeom prst="rect">
              <a:avLst/>
            </a:prstGeom>
          </p:spPr>
        </p:pic>
      </p:grpSp>
      <p:sp>
        <p:nvSpPr>
          <p:cNvPr id="122" name="object 122"/>
          <p:cNvSpPr/>
          <p:nvPr/>
        </p:nvSpPr>
        <p:spPr>
          <a:xfrm>
            <a:off x="2993022" y="4536068"/>
            <a:ext cx="120650" cy="14604"/>
          </a:xfrm>
          <a:custGeom>
            <a:avLst/>
            <a:gdLst/>
            <a:ahLst/>
            <a:cxnLst/>
            <a:rect l="l" t="t" r="r" b="b"/>
            <a:pathLst>
              <a:path w="120650" h="14604">
                <a:moveTo>
                  <a:pt x="120246" y="0"/>
                </a:moveTo>
                <a:lnTo>
                  <a:pt x="0" y="0"/>
                </a:lnTo>
                <a:lnTo>
                  <a:pt x="0" y="14372"/>
                </a:lnTo>
                <a:lnTo>
                  <a:pt x="120247" y="14372"/>
                </a:lnTo>
                <a:lnTo>
                  <a:pt x="120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3" name="object 123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3184719" y="4453513"/>
            <a:ext cx="2066835" cy="202829"/>
          </a:xfrm>
          <a:prstGeom prst="rect">
            <a:avLst/>
          </a:prstGeom>
        </p:spPr>
      </p:pic>
      <p:grpSp>
        <p:nvGrpSpPr>
          <p:cNvPr id="124" name="object 124"/>
          <p:cNvGrpSpPr/>
          <p:nvPr/>
        </p:nvGrpSpPr>
        <p:grpSpPr>
          <a:xfrm>
            <a:off x="5326591" y="4453513"/>
            <a:ext cx="770255" cy="203200"/>
            <a:chOff x="5326591" y="4453513"/>
            <a:chExt cx="770255" cy="203200"/>
          </a:xfrm>
        </p:grpSpPr>
        <p:pic>
          <p:nvPicPr>
            <p:cNvPr id="125" name="object 12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326591" y="4453513"/>
              <a:ext cx="160295" cy="202829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5514759" y="4453521"/>
              <a:ext cx="582295" cy="203200"/>
            </a:xfrm>
            <a:custGeom>
              <a:avLst/>
              <a:gdLst/>
              <a:ahLst/>
              <a:cxnLst/>
              <a:rect l="l" t="t" r="r" b="b"/>
              <a:pathLst>
                <a:path w="582295" h="203200">
                  <a:moveTo>
                    <a:pt x="118478" y="0"/>
                  </a:moveTo>
                  <a:lnTo>
                    <a:pt x="78282" y="0"/>
                  </a:lnTo>
                  <a:lnTo>
                    <a:pt x="78282" y="3581"/>
                  </a:lnTo>
                  <a:lnTo>
                    <a:pt x="83629" y="5384"/>
                  </a:lnTo>
                  <a:lnTo>
                    <a:pt x="90601" y="5384"/>
                  </a:lnTo>
                  <a:lnTo>
                    <a:pt x="92227" y="7175"/>
                  </a:lnTo>
                  <a:lnTo>
                    <a:pt x="92227" y="10756"/>
                  </a:lnTo>
                  <a:lnTo>
                    <a:pt x="90525" y="17297"/>
                  </a:lnTo>
                  <a:lnTo>
                    <a:pt x="85077" y="26695"/>
                  </a:lnTo>
                  <a:lnTo>
                    <a:pt x="75374" y="39801"/>
                  </a:lnTo>
                  <a:lnTo>
                    <a:pt x="52273" y="68199"/>
                  </a:lnTo>
                  <a:lnTo>
                    <a:pt x="45300" y="44869"/>
                  </a:lnTo>
                  <a:lnTo>
                    <a:pt x="41960" y="31991"/>
                  </a:lnTo>
                  <a:lnTo>
                    <a:pt x="39814" y="22656"/>
                  </a:lnTo>
                  <a:lnTo>
                    <a:pt x="38671" y="16344"/>
                  </a:lnTo>
                  <a:lnTo>
                    <a:pt x="38328" y="12560"/>
                  </a:lnTo>
                  <a:lnTo>
                    <a:pt x="38328" y="7175"/>
                  </a:lnTo>
                  <a:lnTo>
                    <a:pt x="39954" y="5384"/>
                  </a:lnTo>
                  <a:lnTo>
                    <a:pt x="53898" y="3581"/>
                  </a:lnTo>
                  <a:lnTo>
                    <a:pt x="53898" y="0"/>
                  </a:lnTo>
                  <a:lnTo>
                    <a:pt x="1625" y="0"/>
                  </a:lnTo>
                  <a:lnTo>
                    <a:pt x="1625" y="3581"/>
                  </a:lnTo>
                  <a:lnTo>
                    <a:pt x="13931" y="5384"/>
                  </a:lnTo>
                  <a:lnTo>
                    <a:pt x="15557" y="7175"/>
                  </a:lnTo>
                  <a:lnTo>
                    <a:pt x="34848" y="78968"/>
                  </a:lnTo>
                  <a:lnTo>
                    <a:pt x="22529" y="123850"/>
                  </a:lnTo>
                  <a:lnTo>
                    <a:pt x="19507" y="132461"/>
                  </a:lnTo>
                  <a:lnTo>
                    <a:pt x="15189" y="137541"/>
                  </a:lnTo>
                  <a:lnTo>
                    <a:pt x="8915" y="140258"/>
                  </a:lnTo>
                  <a:lnTo>
                    <a:pt x="0" y="141795"/>
                  </a:lnTo>
                  <a:lnTo>
                    <a:pt x="0" y="145389"/>
                  </a:lnTo>
                  <a:lnTo>
                    <a:pt x="60858" y="145389"/>
                  </a:lnTo>
                  <a:lnTo>
                    <a:pt x="60858" y="141795"/>
                  </a:lnTo>
                  <a:lnTo>
                    <a:pt x="53898" y="140004"/>
                  </a:lnTo>
                  <a:lnTo>
                    <a:pt x="45300" y="140004"/>
                  </a:lnTo>
                  <a:lnTo>
                    <a:pt x="41808" y="138214"/>
                  </a:lnTo>
                  <a:lnTo>
                    <a:pt x="41808" y="132829"/>
                  </a:lnTo>
                  <a:lnTo>
                    <a:pt x="42151" y="128587"/>
                  </a:lnTo>
                  <a:lnTo>
                    <a:pt x="43294" y="123177"/>
                  </a:lnTo>
                  <a:lnTo>
                    <a:pt x="48780" y="104101"/>
                  </a:lnTo>
                  <a:lnTo>
                    <a:pt x="55753" y="77177"/>
                  </a:lnTo>
                  <a:lnTo>
                    <a:pt x="109651" y="8966"/>
                  </a:lnTo>
                  <a:lnTo>
                    <a:pt x="111506" y="7175"/>
                  </a:lnTo>
                  <a:lnTo>
                    <a:pt x="118478" y="3581"/>
                  </a:lnTo>
                  <a:lnTo>
                    <a:pt x="118478" y="0"/>
                  </a:lnTo>
                  <a:close/>
                </a:path>
                <a:path w="582295" h="203200">
                  <a:moveTo>
                    <a:pt x="165404" y="179489"/>
                  </a:moveTo>
                  <a:lnTo>
                    <a:pt x="163779" y="177698"/>
                  </a:lnTo>
                  <a:lnTo>
                    <a:pt x="158432" y="186677"/>
                  </a:lnTo>
                  <a:lnTo>
                    <a:pt x="154952" y="188468"/>
                  </a:lnTo>
                  <a:lnTo>
                    <a:pt x="113131" y="188468"/>
                  </a:lnTo>
                  <a:lnTo>
                    <a:pt x="139382" y="161544"/>
                  </a:lnTo>
                  <a:lnTo>
                    <a:pt x="147459" y="150329"/>
                  </a:lnTo>
                  <a:lnTo>
                    <a:pt x="153441" y="140449"/>
                  </a:lnTo>
                  <a:lnTo>
                    <a:pt x="157162" y="131254"/>
                  </a:lnTo>
                  <a:lnTo>
                    <a:pt x="158432" y="122047"/>
                  </a:lnTo>
                  <a:lnTo>
                    <a:pt x="156298" y="111023"/>
                  </a:lnTo>
                  <a:lnTo>
                    <a:pt x="150418" y="102527"/>
                  </a:lnTo>
                  <a:lnTo>
                    <a:pt x="141579" y="97066"/>
                  </a:lnTo>
                  <a:lnTo>
                    <a:pt x="130556" y="95135"/>
                  </a:lnTo>
                  <a:lnTo>
                    <a:pt x="117881" y="97370"/>
                  </a:lnTo>
                  <a:lnTo>
                    <a:pt x="108432" y="103657"/>
                  </a:lnTo>
                  <a:lnTo>
                    <a:pt x="102196" y="113296"/>
                  </a:lnTo>
                  <a:lnTo>
                    <a:pt x="99199" y="125641"/>
                  </a:lnTo>
                  <a:lnTo>
                    <a:pt x="101053" y="127444"/>
                  </a:lnTo>
                  <a:lnTo>
                    <a:pt x="106045" y="117259"/>
                  </a:lnTo>
                  <a:lnTo>
                    <a:pt x="111010" y="110604"/>
                  </a:lnTo>
                  <a:lnTo>
                    <a:pt x="116636" y="106984"/>
                  </a:lnTo>
                  <a:lnTo>
                    <a:pt x="123583" y="105892"/>
                  </a:lnTo>
                  <a:lnTo>
                    <a:pt x="132740" y="107492"/>
                  </a:lnTo>
                  <a:lnTo>
                    <a:pt x="139268" y="111950"/>
                  </a:lnTo>
                  <a:lnTo>
                    <a:pt x="143192" y="118770"/>
                  </a:lnTo>
                  <a:lnTo>
                    <a:pt x="144500" y="127444"/>
                  </a:lnTo>
                  <a:lnTo>
                    <a:pt x="143484" y="137934"/>
                  </a:lnTo>
                  <a:lnTo>
                    <a:pt x="140195" y="148082"/>
                  </a:lnTo>
                  <a:lnTo>
                    <a:pt x="134302" y="158229"/>
                  </a:lnTo>
                  <a:lnTo>
                    <a:pt x="99199" y="199237"/>
                  </a:lnTo>
                  <a:lnTo>
                    <a:pt x="99199" y="201041"/>
                  </a:lnTo>
                  <a:lnTo>
                    <a:pt x="156806" y="201041"/>
                  </a:lnTo>
                  <a:lnTo>
                    <a:pt x="165404" y="179489"/>
                  </a:lnTo>
                  <a:close/>
                </a:path>
                <a:path w="582295" h="203200">
                  <a:moveTo>
                    <a:pt x="322211" y="0"/>
                  </a:moveTo>
                  <a:lnTo>
                    <a:pt x="278777" y="0"/>
                  </a:lnTo>
                  <a:lnTo>
                    <a:pt x="278777" y="3581"/>
                  </a:lnTo>
                  <a:lnTo>
                    <a:pt x="287362" y="5384"/>
                  </a:lnTo>
                  <a:lnTo>
                    <a:pt x="290855" y="7175"/>
                  </a:lnTo>
                  <a:lnTo>
                    <a:pt x="290855" y="14351"/>
                  </a:lnTo>
                  <a:lnTo>
                    <a:pt x="287362" y="21526"/>
                  </a:lnTo>
                  <a:lnTo>
                    <a:pt x="256006" y="57442"/>
                  </a:lnTo>
                  <a:lnTo>
                    <a:pt x="243928" y="25133"/>
                  </a:lnTo>
                  <a:lnTo>
                    <a:pt x="240436" y="19723"/>
                  </a:lnTo>
                  <a:lnTo>
                    <a:pt x="240436" y="7175"/>
                  </a:lnTo>
                  <a:lnTo>
                    <a:pt x="243928" y="5384"/>
                  </a:lnTo>
                  <a:lnTo>
                    <a:pt x="254381" y="3581"/>
                  </a:lnTo>
                  <a:lnTo>
                    <a:pt x="254381" y="0"/>
                  </a:lnTo>
                  <a:lnTo>
                    <a:pt x="198628" y="0"/>
                  </a:lnTo>
                  <a:lnTo>
                    <a:pt x="198628" y="3581"/>
                  </a:lnTo>
                  <a:lnTo>
                    <a:pt x="206235" y="5346"/>
                  </a:lnTo>
                  <a:lnTo>
                    <a:pt x="211607" y="8293"/>
                  </a:lnTo>
                  <a:lnTo>
                    <a:pt x="215709" y="12915"/>
                  </a:lnTo>
                  <a:lnTo>
                    <a:pt x="219532" y="19723"/>
                  </a:lnTo>
                  <a:lnTo>
                    <a:pt x="240436" y="75374"/>
                  </a:lnTo>
                  <a:lnTo>
                    <a:pt x="223012" y="96926"/>
                  </a:lnTo>
                  <a:lnTo>
                    <a:pt x="204838" y="118833"/>
                  </a:lnTo>
                  <a:lnTo>
                    <a:pt x="192900" y="132156"/>
                  </a:lnTo>
                  <a:lnTo>
                    <a:pt x="184238" y="139077"/>
                  </a:lnTo>
                  <a:lnTo>
                    <a:pt x="175856" y="141795"/>
                  </a:lnTo>
                  <a:lnTo>
                    <a:pt x="175856" y="145389"/>
                  </a:lnTo>
                  <a:lnTo>
                    <a:pt x="221157" y="145389"/>
                  </a:lnTo>
                  <a:lnTo>
                    <a:pt x="221157" y="141795"/>
                  </a:lnTo>
                  <a:lnTo>
                    <a:pt x="210705" y="141795"/>
                  </a:lnTo>
                  <a:lnTo>
                    <a:pt x="207225" y="138214"/>
                  </a:lnTo>
                  <a:lnTo>
                    <a:pt x="207225" y="131025"/>
                  </a:lnTo>
                  <a:lnTo>
                    <a:pt x="209080" y="127444"/>
                  </a:lnTo>
                  <a:lnTo>
                    <a:pt x="212559" y="123850"/>
                  </a:lnTo>
                  <a:lnTo>
                    <a:pt x="245554" y="86169"/>
                  </a:lnTo>
                  <a:lnTo>
                    <a:pt x="259486" y="122047"/>
                  </a:lnTo>
                  <a:lnTo>
                    <a:pt x="261353" y="125641"/>
                  </a:lnTo>
                  <a:lnTo>
                    <a:pt x="261353" y="138214"/>
                  </a:lnTo>
                  <a:lnTo>
                    <a:pt x="257860" y="141795"/>
                  </a:lnTo>
                  <a:lnTo>
                    <a:pt x="245554" y="141795"/>
                  </a:lnTo>
                  <a:lnTo>
                    <a:pt x="245554" y="145389"/>
                  </a:lnTo>
                  <a:lnTo>
                    <a:pt x="303161" y="145389"/>
                  </a:lnTo>
                  <a:lnTo>
                    <a:pt x="303161" y="141795"/>
                  </a:lnTo>
                  <a:lnTo>
                    <a:pt x="294474" y="140258"/>
                  </a:lnTo>
                  <a:lnTo>
                    <a:pt x="288556" y="137541"/>
                  </a:lnTo>
                  <a:lnTo>
                    <a:pt x="284251" y="132461"/>
                  </a:lnTo>
                  <a:lnTo>
                    <a:pt x="280403" y="123850"/>
                  </a:lnTo>
                  <a:lnTo>
                    <a:pt x="259486" y="68199"/>
                  </a:lnTo>
                  <a:lnTo>
                    <a:pt x="296202" y="25133"/>
                  </a:lnTo>
                  <a:lnTo>
                    <a:pt x="303466" y="16967"/>
                  </a:lnTo>
                  <a:lnTo>
                    <a:pt x="309905" y="10985"/>
                  </a:lnTo>
                  <a:lnTo>
                    <a:pt x="315988" y="6692"/>
                  </a:lnTo>
                  <a:lnTo>
                    <a:pt x="322211" y="3581"/>
                  </a:lnTo>
                  <a:lnTo>
                    <a:pt x="322211" y="0"/>
                  </a:lnTo>
                  <a:close/>
                </a:path>
                <a:path w="582295" h="203200">
                  <a:moveTo>
                    <a:pt x="365887" y="197446"/>
                  </a:moveTo>
                  <a:lnTo>
                    <a:pt x="353809" y="197446"/>
                  </a:lnTo>
                  <a:lnTo>
                    <a:pt x="350329" y="195643"/>
                  </a:lnTo>
                  <a:lnTo>
                    <a:pt x="350329" y="107683"/>
                  </a:lnTo>
                  <a:lnTo>
                    <a:pt x="350329" y="95135"/>
                  </a:lnTo>
                  <a:lnTo>
                    <a:pt x="322211" y="109486"/>
                  </a:lnTo>
                  <a:lnTo>
                    <a:pt x="322211" y="111277"/>
                  </a:lnTo>
                  <a:lnTo>
                    <a:pt x="329184" y="107683"/>
                  </a:lnTo>
                  <a:lnTo>
                    <a:pt x="336384" y="107683"/>
                  </a:lnTo>
                  <a:lnTo>
                    <a:pt x="338010" y="109486"/>
                  </a:lnTo>
                  <a:lnTo>
                    <a:pt x="338010" y="193852"/>
                  </a:lnTo>
                  <a:lnTo>
                    <a:pt x="334530" y="197446"/>
                  </a:lnTo>
                  <a:lnTo>
                    <a:pt x="324078" y="197446"/>
                  </a:lnTo>
                  <a:lnTo>
                    <a:pt x="324078" y="201041"/>
                  </a:lnTo>
                  <a:lnTo>
                    <a:pt x="365887" y="201041"/>
                  </a:lnTo>
                  <a:lnTo>
                    <a:pt x="365887" y="197446"/>
                  </a:lnTo>
                  <a:close/>
                </a:path>
                <a:path w="582295" h="203200">
                  <a:moveTo>
                    <a:pt x="522706" y="0"/>
                  </a:moveTo>
                  <a:lnTo>
                    <a:pt x="477405" y="0"/>
                  </a:lnTo>
                  <a:lnTo>
                    <a:pt x="477405" y="3581"/>
                  </a:lnTo>
                  <a:lnTo>
                    <a:pt x="486232" y="5384"/>
                  </a:lnTo>
                  <a:lnTo>
                    <a:pt x="491337" y="7175"/>
                  </a:lnTo>
                  <a:lnTo>
                    <a:pt x="491337" y="14351"/>
                  </a:lnTo>
                  <a:lnTo>
                    <a:pt x="489712" y="17932"/>
                  </a:lnTo>
                  <a:lnTo>
                    <a:pt x="486232" y="21526"/>
                  </a:lnTo>
                  <a:lnTo>
                    <a:pt x="454863" y="57442"/>
                  </a:lnTo>
                  <a:lnTo>
                    <a:pt x="442556" y="25133"/>
                  </a:lnTo>
                  <a:lnTo>
                    <a:pt x="440931" y="19723"/>
                  </a:lnTo>
                  <a:lnTo>
                    <a:pt x="439064" y="16141"/>
                  </a:lnTo>
                  <a:lnTo>
                    <a:pt x="439064" y="7175"/>
                  </a:lnTo>
                  <a:lnTo>
                    <a:pt x="442556" y="5384"/>
                  </a:lnTo>
                  <a:lnTo>
                    <a:pt x="454863" y="3581"/>
                  </a:lnTo>
                  <a:lnTo>
                    <a:pt x="454863" y="0"/>
                  </a:lnTo>
                  <a:lnTo>
                    <a:pt x="399110" y="0"/>
                  </a:lnTo>
                  <a:lnTo>
                    <a:pt x="399110" y="3581"/>
                  </a:lnTo>
                  <a:lnTo>
                    <a:pt x="411187" y="5384"/>
                  </a:lnTo>
                  <a:lnTo>
                    <a:pt x="414680" y="8966"/>
                  </a:lnTo>
                  <a:lnTo>
                    <a:pt x="418160" y="19723"/>
                  </a:lnTo>
                  <a:lnTo>
                    <a:pt x="440931" y="75374"/>
                  </a:lnTo>
                  <a:lnTo>
                    <a:pt x="423506" y="96926"/>
                  </a:lnTo>
                  <a:lnTo>
                    <a:pt x="405320" y="118833"/>
                  </a:lnTo>
                  <a:lnTo>
                    <a:pt x="393395" y="132156"/>
                  </a:lnTo>
                  <a:lnTo>
                    <a:pt x="384721" y="139077"/>
                  </a:lnTo>
                  <a:lnTo>
                    <a:pt x="376339" y="141795"/>
                  </a:lnTo>
                  <a:lnTo>
                    <a:pt x="376339" y="145389"/>
                  </a:lnTo>
                  <a:lnTo>
                    <a:pt x="421640" y="145389"/>
                  </a:lnTo>
                  <a:lnTo>
                    <a:pt x="421640" y="141795"/>
                  </a:lnTo>
                  <a:lnTo>
                    <a:pt x="411187" y="141795"/>
                  </a:lnTo>
                  <a:lnTo>
                    <a:pt x="407708" y="138214"/>
                  </a:lnTo>
                  <a:lnTo>
                    <a:pt x="407708" y="131025"/>
                  </a:lnTo>
                  <a:lnTo>
                    <a:pt x="409562" y="127444"/>
                  </a:lnTo>
                  <a:lnTo>
                    <a:pt x="413054" y="123850"/>
                  </a:lnTo>
                  <a:lnTo>
                    <a:pt x="444411" y="86169"/>
                  </a:lnTo>
                  <a:lnTo>
                    <a:pt x="458355" y="122047"/>
                  </a:lnTo>
                  <a:lnTo>
                    <a:pt x="459981" y="125641"/>
                  </a:lnTo>
                  <a:lnTo>
                    <a:pt x="461835" y="131025"/>
                  </a:lnTo>
                  <a:lnTo>
                    <a:pt x="461835" y="138214"/>
                  </a:lnTo>
                  <a:lnTo>
                    <a:pt x="458355" y="141795"/>
                  </a:lnTo>
                  <a:lnTo>
                    <a:pt x="446036" y="141795"/>
                  </a:lnTo>
                  <a:lnTo>
                    <a:pt x="446036" y="145389"/>
                  </a:lnTo>
                  <a:lnTo>
                    <a:pt x="503656" y="145389"/>
                  </a:lnTo>
                  <a:lnTo>
                    <a:pt x="503656" y="141795"/>
                  </a:lnTo>
                  <a:lnTo>
                    <a:pt x="494182" y="140258"/>
                  </a:lnTo>
                  <a:lnTo>
                    <a:pt x="488353" y="137541"/>
                  </a:lnTo>
                  <a:lnTo>
                    <a:pt x="484479" y="132461"/>
                  </a:lnTo>
                  <a:lnTo>
                    <a:pt x="458355" y="68199"/>
                  </a:lnTo>
                  <a:lnTo>
                    <a:pt x="494817" y="25133"/>
                  </a:lnTo>
                  <a:lnTo>
                    <a:pt x="502119" y="16967"/>
                  </a:lnTo>
                  <a:lnTo>
                    <a:pt x="508762" y="10985"/>
                  </a:lnTo>
                  <a:lnTo>
                    <a:pt x="515404" y="6692"/>
                  </a:lnTo>
                  <a:lnTo>
                    <a:pt x="522706" y="3581"/>
                  </a:lnTo>
                  <a:lnTo>
                    <a:pt x="522706" y="0"/>
                  </a:lnTo>
                  <a:close/>
                </a:path>
                <a:path w="582295" h="203200">
                  <a:moveTo>
                    <a:pt x="581939" y="148983"/>
                  </a:moveTo>
                  <a:lnTo>
                    <a:pt x="579551" y="127685"/>
                  </a:lnTo>
                  <a:lnTo>
                    <a:pt x="579462" y="126936"/>
                  </a:lnTo>
                  <a:lnTo>
                    <a:pt x="572592" y="109943"/>
                  </a:lnTo>
                  <a:lnTo>
                    <a:pt x="568007" y="105156"/>
                  </a:lnTo>
                  <a:lnTo>
                    <a:pt x="568007" y="148983"/>
                  </a:lnTo>
                  <a:lnTo>
                    <a:pt x="566889" y="167233"/>
                  </a:lnTo>
                  <a:lnTo>
                    <a:pt x="566801" y="168757"/>
                  </a:lnTo>
                  <a:lnTo>
                    <a:pt x="566699" y="170459"/>
                  </a:lnTo>
                  <a:lnTo>
                    <a:pt x="562825" y="186004"/>
                  </a:lnTo>
                  <a:lnTo>
                    <a:pt x="562775" y="186220"/>
                  </a:lnTo>
                  <a:lnTo>
                    <a:pt x="556234" y="195922"/>
                  </a:lnTo>
                  <a:lnTo>
                    <a:pt x="547090" y="199237"/>
                  </a:lnTo>
                  <a:lnTo>
                    <a:pt x="539026" y="195922"/>
                  </a:lnTo>
                  <a:lnTo>
                    <a:pt x="533044" y="186220"/>
                  </a:lnTo>
                  <a:lnTo>
                    <a:pt x="529323" y="170459"/>
                  </a:lnTo>
                  <a:lnTo>
                    <a:pt x="528040" y="148983"/>
                  </a:lnTo>
                  <a:lnTo>
                    <a:pt x="529310" y="127685"/>
                  </a:lnTo>
                  <a:lnTo>
                    <a:pt x="529323" y="127495"/>
                  </a:lnTo>
                  <a:lnTo>
                    <a:pt x="533044" y="111734"/>
                  </a:lnTo>
                  <a:lnTo>
                    <a:pt x="539026" y="102031"/>
                  </a:lnTo>
                  <a:lnTo>
                    <a:pt x="547090" y="98717"/>
                  </a:lnTo>
                  <a:lnTo>
                    <a:pt x="556234" y="102031"/>
                  </a:lnTo>
                  <a:lnTo>
                    <a:pt x="562775" y="111734"/>
                  </a:lnTo>
                  <a:lnTo>
                    <a:pt x="566699" y="127495"/>
                  </a:lnTo>
                  <a:lnTo>
                    <a:pt x="567893" y="147180"/>
                  </a:lnTo>
                  <a:lnTo>
                    <a:pt x="568007" y="148983"/>
                  </a:lnTo>
                  <a:lnTo>
                    <a:pt x="568007" y="105156"/>
                  </a:lnTo>
                  <a:lnTo>
                    <a:pt x="562140" y="99009"/>
                  </a:lnTo>
                  <a:lnTo>
                    <a:pt x="561174" y="98717"/>
                  </a:lnTo>
                  <a:lnTo>
                    <a:pt x="548957" y="95135"/>
                  </a:lnTo>
                  <a:lnTo>
                    <a:pt x="533222" y="99479"/>
                  </a:lnTo>
                  <a:lnTo>
                    <a:pt x="522376" y="111061"/>
                  </a:lnTo>
                  <a:lnTo>
                    <a:pt x="516191" y="127495"/>
                  </a:lnTo>
                  <a:lnTo>
                    <a:pt x="516115" y="127685"/>
                  </a:lnTo>
                  <a:lnTo>
                    <a:pt x="514108" y="147180"/>
                  </a:lnTo>
                  <a:lnTo>
                    <a:pt x="515594" y="167233"/>
                  </a:lnTo>
                  <a:lnTo>
                    <a:pt x="520839" y="185102"/>
                  </a:lnTo>
                  <a:lnTo>
                    <a:pt x="530961" y="197916"/>
                  </a:lnTo>
                  <a:lnTo>
                    <a:pt x="547090" y="202831"/>
                  </a:lnTo>
                  <a:lnTo>
                    <a:pt x="559295" y="199237"/>
                  </a:lnTo>
                  <a:lnTo>
                    <a:pt x="562825" y="198196"/>
                  </a:lnTo>
                  <a:lnTo>
                    <a:pt x="573659" y="186004"/>
                  </a:lnTo>
                  <a:lnTo>
                    <a:pt x="579920" y="168757"/>
                  </a:lnTo>
                  <a:lnTo>
                    <a:pt x="581939" y="1489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7" name="object 127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6157803" y="4478648"/>
            <a:ext cx="125448" cy="129231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6352945" y="4453513"/>
            <a:ext cx="2059909" cy="202829"/>
          </a:xfrm>
          <a:prstGeom prst="rect">
            <a:avLst/>
          </a:prstGeom>
        </p:spPr>
      </p:pic>
      <p:grpSp>
        <p:nvGrpSpPr>
          <p:cNvPr id="129" name="object 129"/>
          <p:cNvGrpSpPr/>
          <p:nvPr/>
        </p:nvGrpSpPr>
        <p:grpSpPr>
          <a:xfrm>
            <a:off x="8482549" y="4453514"/>
            <a:ext cx="852169" cy="203200"/>
            <a:chOff x="8482549" y="4453514"/>
            <a:chExt cx="852169" cy="203200"/>
          </a:xfrm>
        </p:grpSpPr>
        <p:pic>
          <p:nvPicPr>
            <p:cNvPr id="130" name="object 130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8482549" y="4453514"/>
              <a:ext cx="459977" cy="202829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8963435" y="4453514"/>
              <a:ext cx="371234" cy="202829"/>
            </a:xfrm>
            <a:prstGeom prst="rect">
              <a:avLst/>
            </a:prstGeom>
          </p:spPr>
        </p:pic>
      </p:grpSp>
      <p:pic>
        <p:nvPicPr>
          <p:cNvPr id="132" name="object 132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9397393" y="4478648"/>
            <a:ext cx="125448" cy="129231"/>
          </a:xfrm>
          <a:prstGeom prst="rect">
            <a:avLst/>
          </a:prstGeom>
        </p:spPr>
      </p:pic>
      <p:sp>
        <p:nvSpPr>
          <p:cNvPr id="133" name="object 133"/>
          <p:cNvSpPr/>
          <p:nvPr/>
        </p:nvSpPr>
        <p:spPr>
          <a:xfrm>
            <a:off x="9590900" y="4453521"/>
            <a:ext cx="854075" cy="203200"/>
          </a:xfrm>
          <a:custGeom>
            <a:avLst/>
            <a:gdLst/>
            <a:ahLst/>
            <a:cxnLst/>
            <a:rect l="l" t="t" r="r" b="b"/>
            <a:pathLst>
              <a:path w="854075" h="203200">
                <a:moveTo>
                  <a:pt x="39966" y="122047"/>
                </a:moveTo>
                <a:lnTo>
                  <a:pt x="38328" y="120256"/>
                </a:lnTo>
                <a:lnTo>
                  <a:pt x="27876" y="132829"/>
                </a:lnTo>
                <a:lnTo>
                  <a:pt x="22542" y="136410"/>
                </a:lnTo>
                <a:lnTo>
                  <a:pt x="15570" y="136410"/>
                </a:lnTo>
                <a:lnTo>
                  <a:pt x="15570" y="131025"/>
                </a:lnTo>
                <a:lnTo>
                  <a:pt x="17424" y="127444"/>
                </a:lnTo>
                <a:lnTo>
                  <a:pt x="19050" y="123850"/>
                </a:lnTo>
                <a:lnTo>
                  <a:pt x="38328" y="48450"/>
                </a:lnTo>
                <a:lnTo>
                  <a:pt x="9359" y="52743"/>
                </a:lnTo>
                <a:lnTo>
                  <a:pt x="3492" y="53860"/>
                </a:lnTo>
                <a:lnTo>
                  <a:pt x="3492" y="57442"/>
                </a:lnTo>
                <a:lnTo>
                  <a:pt x="17424" y="57442"/>
                </a:lnTo>
                <a:lnTo>
                  <a:pt x="17424" y="64617"/>
                </a:lnTo>
                <a:lnTo>
                  <a:pt x="15570" y="68199"/>
                </a:lnTo>
                <a:lnTo>
                  <a:pt x="15570" y="71793"/>
                </a:lnTo>
                <a:lnTo>
                  <a:pt x="5118" y="111277"/>
                </a:lnTo>
                <a:lnTo>
                  <a:pt x="1625" y="123850"/>
                </a:lnTo>
                <a:lnTo>
                  <a:pt x="0" y="131025"/>
                </a:lnTo>
                <a:lnTo>
                  <a:pt x="0" y="143598"/>
                </a:lnTo>
                <a:lnTo>
                  <a:pt x="3492" y="147180"/>
                </a:lnTo>
                <a:lnTo>
                  <a:pt x="10452" y="147180"/>
                </a:lnTo>
                <a:lnTo>
                  <a:pt x="17780" y="145783"/>
                </a:lnTo>
                <a:lnTo>
                  <a:pt x="24599" y="141351"/>
                </a:lnTo>
                <a:lnTo>
                  <a:pt x="29108" y="136410"/>
                </a:lnTo>
                <a:lnTo>
                  <a:pt x="31724" y="133553"/>
                </a:lnTo>
                <a:lnTo>
                  <a:pt x="39966" y="122047"/>
                </a:lnTo>
                <a:close/>
              </a:path>
              <a:path w="854075" h="203200">
                <a:moveTo>
                  <a:pt x="46926" y="7175"/>
                </a:moveTo>
                <a:lnTo>
                  <a:pt x="41821" y="0"/>
                </a:lnTo>
                <a:lnTo>
                  <a:pt x="29502" y="0"/>
                </a:lnTo>
                <a:lnTo>
                  <a:pt x="26022" y="5384"/>
                </a:lnTo>
                <a:lnTo>
                  <a:pt x="26022" y="19723"/>
                </a:lnTo>
                <a:lnTo>
                  <a:pt x="29502" y="23342"/>
                </a:lnTo>
                <a:lnTo>
                  <a:pt x="41821" y="23342"/>
                </a:lnTo>
                <a:lnTo>
                  <a:pt x="46926" y="19723"/>
                </a:lnTo>
                <a:lnTo>
                  <a:pt x="46926" y="7175"/>
                </a:lnTo>
                <a:close/>
              </a:path>
              <a:path w="854075" h="203200">
                <a:moveTo>
                  <a:pt x="184696" y="0"/>
                </a:moveTo>
                <a:lnTo>
                  <a:pt x="144500" y="0"/>
                </a:lnTo>
                <a:lnTo>
                  <a:pt x="144500" y="3581"/>
                </a:lnTo>
                <a:lnTo>
                  <a:pt x="149847" y="5384"/>
                </a:lnTo>
                <a:lnTo>
                  <a:pt x="156819" y="5384"/>
                </a:lnTo>
                <a:lnTo>
                  <a:pt x="158445" y="7175"/>
                </a:lnTo>
                <a:lnTo>
                  <a:pt x="158445" y="10756"/>
                </a:lnTo>
                <a:lnTo>
                  <a:pt x="156743" y="17297"/>
                </a:lnTo>
                <a:lnTo>
                  <a:pt x="151295" y="26695"/>
                </a:lnTo>
                <a:lnTo>
                  <a:pt x="141579" y="39801"/>
                </a:lnTo>
                <a:lnTo>
                  <a:pt x="118478" y="68199"/>
                </a:lnTo>
                <a:lnTo>
                  <a:pt x="111518" y="44869"/>
                </a:lnTo>
                <a:lnTo>
                  <a:pt x="108953" y="31991"/>
                </a:lnTo>
                <a:lnTo>
                  <a:pt x="105143" y="16344"/>
                </a:lnTo>
                <a:lnTo>
                  <a:pt x="104546" y="12560"/>
                </a:lnTo>
                <a:lnTo>
                  <a:pt x="104546" y="7175"/>
                </a:lnTo>
                <a:lnTo>
                  <a:pt x="108026" y="5384"/>
                </a:lnTo>
                <a:lnTo>
                  <a:pt x="120103" y="3581"/>
                </a:lnTo>
                <a:lnTo>
                  <a:pt x="120103" y="0"/>
                </a:lnTo>
                <a:lnTo>
                  <a:pt x="69697" y="0"/>
                </a:lnTo>
                <a:lnTo>
                  <a:pt x="69697" y="3581"/>
                </a:lnTo>
                <a:lnTo>
                  <a:pt x="80149" y="5384"/>
                </a:lnTo>
                <a:lnTo>
                  <a:pt x="81775" y="7175"/>
                </a:lnTo>
                <a:lnTo>
                  <a:pt x="101053" y="78968"/>
                </a:lnTo>
                <a:lnTo>
                  <a:pt x="88747" y="123850"/>
                </a:lnTo>
                <a:lnTo>
                  <a:pt x="85712" y="132461"/>
                </a:lnTo>
                <a:lnTo>
                  <a:pt x="81394" y="137541"/>
                </a:lnTo>
                <a:lnTo>
                  <a:pt x="75120" y="140258"/>
                </a:lnTo>
                <a:lnTo>
                  <a:pt x="66217" y="141795"/>
                </a:lnTo>
                <a:lnTo>
                  <a:pt x="66217" y="145389"/>
                </a:lnTo>
                <a:lnTo>
                  <a:pt x="127076" y="145389"/>
                </a:lnTo>
                <a:lnTo>
                  <a:pt x="127076" y="141795"/>
                </a:lnTo>
                <a:lnTo>
                  <a:pt x="120103" y="140004"/>
                </a:lnTo>
                <a:lnTo>
                  <a:pt x="111518" y="140004"/>
                </a:lnTo>
                <a:lnTo>
                  <a:pt x="108026" y="138214"/>
                </a:lnTo>
                <a:lnTo>
                  <a:pt x="108026" y="132829"/>
                </a:lnTo>
                <a:lnTo>
                  <a:pt x="108369" y="128587"/>
                </a:lnTo>
                <a:lnTo>
                  <a:pt x="123596" y="77177"/>
                </a:lnTo>
                <a:lnTo>
                  <a:pt x="175856" y="8966"/>
                </a:lnTo>
                <a:lnTo>
                  <a:pt x="184696" y="3581"/>
                </a:lnTo>
                <a:lnTo>
                  <a:pt x="184696" y="0"/>
                </a:lnTo>
                <a:close/>
              </a:path>
              <a:path w="854075" h="203200">
                <a:moveTo>
                  <a:pt x="226504" y="157949"/>
                </a:moveTo>
                <a:lnTo>
                  <a:pt x="223024" y="150774"/>
                </a:lnTo>
                <a:lnTo>
                  <a:pt x="219532" y="145389"/>
                </a:lnTo>
                <a:lnTo>
                  <a:pt x="214198" y="140004"/>
                </a:lnTo>
                <a:lnTo>
                  <a:pt x="207225" y="138214"/>
                </a:lnTo>
                <a:lnTo>
                  <a:pt x="213817" y="132829"/>
                </a:lnTo>
                <a:lnTo>
                  <a:pt x="218109" y="127444"/>
                </a:lnTo>
                <a:lnTo>
                  <a:pt x="220459" y="122059"/>
                </a:lnTo>
                <a:lnTo>
                  <a:pt x="221157" y="116674"/>
                </a:lnTo>
                <a:lnTo>
                  <a:pt x="219316" y="108000"/>
                </a:lnTo>
                <a:lnTo>
                  <a:pt x="214198" y="101193"/>
                </a:lnTo>
                <a:lnTo>
                  <a:pt x="206463" y="96735"/>
                </a:lnTo>
                <a:lnTo>
                  <a:pt x="196773" y="95135"/>
                </a:lnTo>
                <a:lnTo>
                  <a:pt x="186309" y="97040"/>
                </a:lnTo>
                <a:lnTo>
                  <a:pt x="178104" y="102311"/>
                </a:lnTo>
                <a:lnTo>
                  <a:pt x="171843" y="110274"/>
                </a:lnTo>
                <a:lnTo>
                  <a:pt x="167271" y="120256"/>
                </a:lnTo>
                <a:lnTo>
                  <a:pt x="170751" y="120256"/>
                </a:lnTo>
                <a:lnTo>
                  <a:pt x="174955" y="113182"/>
                </a:lnTo>
                <a:lnTo>
                  <a:pt x="180009" y="108140"/>
                </a:lnTo>
                <a:lnTo>
                  <a:pt x="186067" y="105105"/>
                </a:lnTo>
                <a:lnTo>
                  <a:pt x="193281" y="104101"/>
                </a:lnTo>
                <a:lnTo>
                  <a:pt x="202120" y="104101"/>
                </a:lnTo>
                <a:lnTo>
                  <a:pt x="209080" y="109486"/>
                </a:lnTo>
                <a:lnTo>
                  <a:pt x="209080" y="129235"/>
                </a:lnTo>
                <a:lnTo>
                  <a:pt x="203746" y="136410"/>
                </a:lnTo>
                <a:lnTo>
                  <a:pt x="196773" y="141795"/>
                </a:lnTo>
                <a:lnTo>
                  <a:pt x="189801" y="145389"/>
                </a:lnTo>
                <a:lnTo>
                  <a:pt x="184696" y="147180"/>
                </a:lnTo>
                <a:lnTo>
                  <a:pt x="184696" y="148983"/>
                </a:lnTo>
                <a:lnTo>
                  <a:pt x="196773" y="148983"/>
                </a:lnTo>
                <a:lnTo>
                  <a:pt x="198628" y="150774"/>
                </a:lnTo>
                <a:lnTo>
                  <a:pt x="205765" y="154139"/>
                </a:lnTo>
                <a:lnTo>
                  <a:pt x="211264" y="158851"/>
                </a:lnTo>
                <a:lnTo>
                  <a:pt x="214795" y="164909"/>
                </a:lnTo>
                <a:lnTo>
                  <a:pt x="216052" y="172313"/>
                </a:lnTo>
                <a:lnTo>
                  <a:pt x="214490" y="182295"/>
                </a:lnTo>
                <a:lnTo>
                  <a:pt x="210134" y="190258"/>
                </a:lnTo>
                <a:lnTo>
                  <a:pt x="203504" y="195541"/>
                </a:lnTo>
                <a:lnTo>
                  <a:pt x="195148" y="197446"/>
                </a:lnTo>
                <a:lnTo>
                  <a:pt x="191655" y="197446"/>
                </a:lnTo>
                <a:lnTo>
                  <a:pt x="188175" y="195643"/>
                </a:lnTo>
                <a:lnTo>
                  <a:pt x="177723" y="188468"/>
                </a:lnTo>
                <a:lnTo>
                  <a:pt x="168897" y="188468"/>
                </a:lnTo>
                <a:lnTo>
                  <a:pt x="167271" y="190258"/>
                </a:lnTo>
                <a:lnTo>
                  <a:pt x="167271" y="199237"/>
                </a:lnTo>
                <a:lnTo>
                  <a:pt x="172377" y="202831"/>
                </a:lnTo>
                <a:lnTo>
                  <a:pt x="184696" y="202831"/>
                </a:lnTo>
                <a:lnTo>
                  <a:pt x="226504" y="174104"/>
                </a:lnTo>
                <a:lnTo>
                  <a:pt x="226504" y="157949"/>
                </a:lnTo>
                <a:close/>
              </a:path>
              <a:path w="854075" h="203200">
                <a:moveTo>
                  <a:pt x="383311" y="0"/>
                </a:moveTo>
                <a:lnTo>
                  <a:pt x="338010" y="0"/>
                </a:lnTo>
                <a:lnTo>
                  <a:pt x="338010" y="3581"/>
                </a:lnTo>
                <a:lnTo>
                  <a:pt x="348475" y="5384"/>
                </a:lnTo>
                <a:lnTo>
                  <a:pt x="351955" y="7175"/>
                </a:lnTo>
                <a:lnTo>
                  <a:pt x="351955" y="14351"/>
                </a:lnTo>
                <a:lnTo>
                  <a:pt x="350329" y="17932"/>
                </a:lnTo>
                <a:lnTo>
                  <a:pt x="346849" y="21526"/>
                </a:lnTo>
                <a:lnTo>
                  <a:pt x="315480" y="57442"/>
                </a:lnTo>
                <a:lnTo>
                  <a:pt x="303174" y="25133"/>
                </a:lnTo>
                <a:lnTo>
                  <a:pt x="301548" y="19723"/>
                </a:lnTo>
                <a:lnTo>
                  <a:pt x="299681" y="16141"/>
                </a:lnTo>
                <a:lnTo>
                  <a:pt x="299681" y="7175"/>
                </a:lnTo>
                <a:lnTo>
                  <a:pt x="303174" y="5384"/>
                </a:lnTo>
                <a:lnTo>
                  <a:pt x="315480" y="3581"/>
                </a:lnTo>
                <a:lnTo>
                  <a:pt x="315480" y="0"/>
                </a:lnTo>
                <a:lnTo>
                  <a:pt x="259499" y="0"/>
                </a:lnTo>
                <a:lnTo>
                  <a:pt x="259499" y="3581"/>
                </a:lnTo>
                <a:lnTo>
                  <a:pt x="271805" y="5384"/>
                </a:lnTo>
                <a:lnTo>
                  <a:pt x="275297" y="8966"/>
                </a:lnTo>
                <a:lnTo>
                  <a:pt x="278777" y="19723"/>
                </a:lnTo>
                <a:lnTo>
                  <a:pt x="301548" y="75374"/>
                </a:lnTo>
                <a:lnTo>
                  <a:pt x="284124" y="96926"/>
                </a:lnTo>
                <a:lnTo>
                  <a:pt x="265899" y="118833"/>
                </a:lnTo>
                <a:lnTo>
                  <a:pt x="253923" y="132156"/>
                </a:lnTo>
                <a:lnTo>
                  <a:pt x="245249" y="139077"/>
                </a:lnTo>
                <a:lnTo>
                  <a:pt x="236956" y="141795"/>
                </a:lnTo>
                <a:lnTo>
                  <a:pt x="236956" y="145389"/>
                </a:lnTo>
                <a:lnTo>
                  <a:pt x="282257" y="145389"/>
                </a:lnTo>
                <a:lnTo>
                  <a:pt x="282257" y="141795"/>
                </a:lnTo>
                <a:lnTo>
                  <a:pt x="271805" y="141795"/>
                </a:lnTo>
                <a:lnTo>
                  <a:pt x="268325" y="138214"/>
                </a:lnTo>
                <a:lnTo>
                  <a:pt x="268325" y="131025"/>
                </a:lnTo>
                <a:lnTo>
                  <a:pt x="269951" y="127444"/>
                </a:lnTo>
                <a:lnTo>
                  <a:pt x="273431" y="123850"/>
                </a:lnTo>
                <a:lnTo>
                  <a:pt x="305028" y="86169"/>
                </a:lnTo>
                <a:lnTo>
                  <a:pt x="318973" y="122047"/>
                </a:lnTo>
                <a:lnTo>
                  <a:pt x="320598" y="125641"/>
                </a:lnTo>
                <a:lnTo>
                  <a:pt x="322453" y="131025"/>
                </a:lnTo>
                <a:lnTo>
                  <a:pt x="322453" y="138214"/>
                </a:lnTo>
                <a:lnTo>
                  <a:pt x="318973" y="141795"/>
                </a:lnTo>
                <a:lnTo>
                  <a:pt x="306654" y="141795"/>
                </a:lnTo>
                <a:lnTo>
                  <a:pt x="306654" y="145389"/>
                </a:lnTo>
                <a:lnTo>
                  <a:pt x="364274" y="145389"/>
                </a:lnTo>
                <a:lnTo>
                  <a:pt x="364274" y="141795"/>
                </a:lnTo>
                <a:lnTo>
                  <a:pt x="355587" y="140258"/>
                </a:lnTo>
                <a:lnTo>
                  <a:pt x="349656" y="137541"/>
                </a:lnTo>
                <a:lnTo>
                  <a:pt x="345351" y="132461"/>
                </a:lnTo>
                <a:lnTo>
                  <a:pt x="341503" y="123850"/>
                </a:lnTo>
                <a:lnTo>
                  <a:pt x="320598" y="68199"/>
                </a:lnTo>
                <a:lnTo>
                  <a:pt x="355434" y="25133"/>
                </a:lnTo>
                <a:lnTo>
                  <a:pt x="362737" y="16967"/>
                </a:lnTo>
                <a:lnTo>
                  <a:pt x="369379" y="10985"/>
                </a:lnTo>
                <a:lnTo>
                  <a:pt x="376021" y="6692"/>
                </a:lnTo>
                <a:lnTo>
                  <a:pt x="383311" y="3581"/>
                </a:lnTo>
                <a:lnTo>
                  <a:pt x="383311" y="0"/>
                </a:lnTo>
                <a:close/>
              </a:path>
              <a:path w="854075" h="203200">
                <a:moveTo>
                  <a:pt x="437451" y="179489"/>
                </a:moveTo>
                <a:lnTo>
                  <a:pt x="435584" y="177698"/>
                </a:lnTo>
                <a:lnTo>
                  <a:pt x="430479" y="186677"/>
                </a:lnTo>
                <a:lnTo>
                  <a:pt x="426986" y="188468"/>
                </a:lnTo>
                <a:lnTo>
                  <a:pt x="385178" y="188468"/>
                </a:lnTo>
                <a:lnTo>
                  <a:pt x="411200" y="161544"/>
                </a:lnTo>
                <a:lnTo>
                  <a:pt x="419404" y="150329"/>
                </a:lnTo>
                <a:lnTo>
                  <a:pt x="425450" y="140449"/>
                </a:lnTo>
                <a:lnTo>
                  <a:pt x="429196" y="131254"/>
                </a:lnTo>
                <a:lnTo>
                  <a:pt x="430479" y="122047"/>
                </a:lnTo>
                <a:lnTo>
                  <a:pt x="428307" y="111023"/>
                </a:lnTo>
                <a:lnTo>
                  <a:pt x="422376" y="102527"/>
                </a:lnTo>
                <a:lnTo>
                  <a:pt x="413524" y="97066"/>
                </a:lnTo>
                <a:lnTo>
                  <a:pt x="402602" y="95135"/>
                </a:lnTo>
                <a:lnTo>
                  <a:pt x="389788" y="97370"/>
                </a:lnTo>
                <a:lnTo>
                  <a:pt x="380301" y="103657"/>
                </a:lnTo>
                <a:lnTo>
                  <a:pt x="374116" y="113296"/>
                </a:lnTo>
                <a:lnTo>
                  <a:pt x="371233" y="125641"/>
                </a:lnTo>
                <a:lnTo>
                  <a:pt x="372859" y="127444"/>
                </a:lnTo>
                <a:lnTo>
                  <a:pt x="377888" y="117259"/>
                </a:lnTo>
                <a:lnTo>
                  <a:pt x="382943" y="110604"/>
                </a:lnTo>
                <a:lnTo>
                  <a:pt x="388645" y="106984"/>
                </a:lnTo>
                <a:lnTo>
                  <a:pt x="395630" y="105892"/>
                </a:lnTo>
                <a:lnTo>
                  <a:pt x="404774" y="107492"/>
                </a:lnTo>
                <a:lnTo>
                  <a:pt x="411314" y="111950"/>
                </a:lnTo>
                <a:lnTo>
                  <a:pt x="415226" y="118770"/>
                </a:lnTo>
                <a:lnTo>
                  <a:pt x="416534" y="127444"/>
                </a:lnTo>
                <a:lnTo>
                  <a:pt x="415480" y="137934"/>
                </a:lnTo>
                <a:lnTo>
                  <a:pt x="412127" y="148082"/>
                </a:lnTo>
                <a:lnTo>
                  <a:pt x="406146" y="158229"/>
                </a:lnTo>
                <a:lnTo>
                  <a:pt x="371233" y="199237"/>
                </a:lnTo>
                <a:lnTo>
                  <a:pt x="371233" y="201041"/>
                </a:lnTo>
                <a:lnTo>
                  <a:pt x="428612" y="201041"/>
                </a:lnTo>
                <a:lnTo>
                  <a:pt x="437451" y="179489"/>
                </a:lnTo>
                <a:close/>
              </a:path>
              <a:path w="854075" h="203200">
                <a:moveTo>
                  <a:pt x="594258" y="0"/>
                </a:moveTo>
                <a:lnTo>
                  <a:pt x="550583" y="0"/>
                </a:lnTo>
                <a:lnTo>
                  <a:pt x="550583" y="3581"/>
                </a:lnTo>
                <a:lnTo>
                  <a:pt x="559409" y="5384"/>
                </a:lnTo>
                <a:lnTo>
                  <a:pt x="562889" y="7175"/>
                </a:lnTo>
                <a:lnTo>
                  <a:pt x="562889" y="14351"/>
                </a:lnTo>
                <a:lnTo>
                  <a:pt x="559409" y="21526"/>
                </a:lnTo>
                <a:lnTo>
                  <a:pt x="528053" y="57442"/>
                </a:lnTo>
                <a:lnTo>
                  <a:pt x="515734" y="25133"/>
                </a:lnTo>
                <a:lnTo>
                  <a:pt x="512254" y="19723"/>
                </a:lnTo>
                <a:lnTo>
                  <a:pt x="512254" y="7175"/>
                </a:lnTo>
                <a:lnTo>
                  <a:pt x="515734" y="5384"/>
                </a:lnTo>
                <a:lnTo>
                  <a:pt x="526186" y="3581"/>
                </a:lnTo>
                <a:lnTo>
                  <a:pt x="526186" y="0"/>
                </a:lnTo>
                <a:lnTo>
                  <a:pt x="470433" y="0"/>
                </a:lnTo>
                <a:lnTo>
                  <a:pt x="470433" y="3581"/>
                </a:lnTo>
                <a:lnTo>
                  <a:pt x="478180" y="5346"/>
                </a:lnTo>
                <a:lnTo>
                  <a:pt x="483590" y="8293"/>
                </a:lnTo>
                <a:lnTo>
                  <a:pt x="487654" y="12915"/>
                </a:lnTo>
                <a:lnTo>
                  <a:pt x="491337" y="19723"/>
                </a:lnTo>
                <a:lnTo>
                  <a:pt x="512254" y="75374"/>
                </a:lnTo>
                <a:lnTo>
                  <a:pt x="476745" y="118833"/>
                </a:lnTo>
                <a:lnTo>
                  <a:pt x="464832" y="132156"/>
                </a:lnTo>
                <a:lnTo>
                  <a:pt x="456184" y="139077"/>
                </a:lnTo>
                <a:lnTo>
                  <a:pt x="447903" y="141795"/>
                </a:lnTo>
                <a:lnTo>
                  <a:pt x="447903" y="145389"/>
                </a:lnTo>
                <a:lnTo>
                  <a:pt x="493204" y="145389"/>
                </a:lnTo>
                <a:lnTo>
                  <a:pt x="493204" y="141795"/>
                </a:lnTo>
                <a:lnTo>
                  <a:pt x="482752" y="141795"/>
                </a:lnTo>
                <a:lnTo>
                  <a:pt x="479259" y="138214"/>
                </a:lnTo>
                <a:lnTo>
                  <a:pt x="479259" y="131025"/>
                </a:lnTo>
                <a:lnTo>
                  <a:pt x="480885" y="127444"/>
                </a:lnTo>
                <a:lnTo>
                  <a:pt x="484378" y="123850"/>
                </a:lnTo>
                <a:lnTo>
                  <a:pt x="517588" y="86169"/>
                </a:lnTo>
                <a:lnTo>
                  <a:pt x="531533" y="122047"/>
                </a:lnTo>
                <a:lnTo>
                  <a:pt x="533158" y="125641"/>
                </a:lnTo>
                <a:lnTo>
                  <a:pt x="535012" y="131025"/>
                </a:lnTo>
                <a:lnTo>
                  <a:pt x="535012" y="138214"/>
                </a:lnTo>
                <a:lnTo>
                  <a:pt x="529678" y="141795"/>
                </a:lnTo>
                <a:lnTo>
                  <a:pt x="517588" y="141795"/>
                </a:lnTo>
                <a:lnTo>
                  <a:pt x="517588" y="145389"/>
                </a:lnTo>
                <a:lnTo>
                  <a:pt x="574979" y="145389"/>
                </a:lnTo>
                <a:lnTo>
                  <a:pt x="574979" y="141795"/>
                </a:lnTo>
                <a:lnTo>
                  <a:pt x="566293" y="140258"/>
                </a:lnTo>
                <a:lnTo>
                  <a:pt x="560400" y="137541"/>
                </a:lnTo>
                <a:lnTo>
                  <a:pt x="556158" y="132461"/>
                </a:lnTo>
                <a:lnTo>
                  <a:pt x="552437" y="123850"/>
                </a:lnTo>
                <a:lnTo>
                  <a:pt x="531533" y="68199"/>
                </a:lnTo>
                <a:lnTo>
                  <a:pt x="568007" y="25133"/>
                </a:lnTo>
                <a:lnTo>
                  <a:pt x="575271" y="16967"/>
                </a:lnTo>
                <a:lnTo>
                  <a:pt x="581736" y="10985"/>
                </a:lnTo>
                <a:lnTo>
                  <a:pt x="587895" y="6692"/>
                </a:lnTo>
                <a:lnTo>
                  <a:pt x="594258" y="3581"/>
                </a:lnTo>
                <a:lnTo>
                  <a:pt x="594258" y="0"/>
                </a:lnTo>
                <a:close/>
              </a:path>
              <a:path w="854075" h="203200">
                <a:moveTo>
                  <a:pt x="637705" y="197446"/>
                </a:moveTo>
                <a:lnTo>
                  <a:pt x="625614" y="197446"/>
                </a:lnTo>
                <a:lnTo>
                  <a:pt x="622134" y="195643"/>
                </a:lnTo>
                <a:lnTo>
                  <a:pt x="622134" y="107683"/>
                </a:lnTo>
                <a:lnTo>
                  <a:pt x="622134" y="95135"/>
                </a:lnTo>
                <a:lnTo>
                  <a:pt x="594258" y="109486"/>
                </a:lnTo>
                <a:lnTo>
                  <a:pt x="594258" y="111277"/>
                </a:lnTo>
                <a:lnTo>
                  <a:pt x="601230" y="107683"/>
                </a:lnTo>
                <a:lnTo>
                  <a:pt x="608190" y="107683"/>
                </a:lnTo>
                <a:lnTo>
                  <a:pt x="609815" y="109486"/>
                </a:lnTo>
                <a:lnTo>
                  <a:pt x="609815" y="193852"/>
                </a:lnTo>
                <a:lnTo>
                  <a:pt x="606336" y="197446"/>
                </a:lnTo>
                <a:lnTo>
                  <a:pt x="595884" y="197446"/>
                </a:lnTo>
                <a:lnTo>
                  <a:pt x="595884" y="201041"/>
                </a:lnTo>
                <a:lnTo>
                  <a:pt x="637705" y="201041"/>
                </a:lnTo>
                <a:lnTo>
                  <a:pt x="637705" y="197446"/>
                </a:lnTo>
                <a:close/>
              </a:path>
              <a:path w="854075" h="203200">
                <a:moveTo>
                  <a:pt x="794512" y="0"/>
                </a:moveTo>
                <a:lnTo>
                  <a:pt x="749211" y="0"/>
                </a:lnTo>
                <a:lnTo>
                  <a:pt x="749211" y="3581"/>
                </a:lnTo>
                <a:lnTo>
                  <a:pt x="758037" y="5384"/>
                </a:lnTo>
                <a:lnTo>
                  <a:pt x="763143" y="7175"/>
                </a:lnTo>
                <a:lnTo>
                  <a:pt x="763143" y="14351"/>
                </a:lnTo>
                <a:lnTo>
                  <a:pt x="761517" y="17932"/>
                </a:lnTo>
                <a:lnTo>
                  <a:pt x="758037" y="21526"/>
                </a:lnTo>
                <a:lnTo>
                  <a:pt x="726668" y="57442"/>
                </a:lnTo>
                <a:lnTo>
                  <a:pt x="714362" y="25133"/>
                </a:lnTo>
                <a:lnTo>
                  <a:pt x="712736" y="19723"/>
                </a:lnTo>
                <a:lnTo>
                  <a:pt x="710882" y="16141"/>
                </a:lnTo>
                <a:lnTo>
                  <a:pt x="710882" y="7175"/>
                </a:lnTo>
                <a:lnTo>
                  <a:pt x="714362" y="5384"/>
                </a:lnTo>
                <a:lnTo>
                  <a:pt x="726668" y="3581"/>
                </a:lnTo>
                <a:lnTo>
                  <a:pt x="726668" y="0"/>
                </a:lnTo>
                <a:lnTo>
                  <a:pt x="670915" y="0"/>
                </a:lnTo>
                <a:lnTo>
                  <a:pt x="670915" y="3581"/>
                </a:lnTo>
                <a:lnTo>
                  <a:pt x="683006" y="5384"/>
                </a:lnTo>
                <a:lnTo>
                  <a:pt x="686485" y="8966"/>
                </a:lnTo>
                <a:lnTo>
                  <a:pt x="689965" y="19723"/>
                </a:lnTo>
                <a:lnTo>
                  <a:pt x="712736" y="75374"/>
                </a:lnTo>
                <a:lnTo>
                  <a:pt x="695312" y="96926"/>
                </a:lnTo>
                <a:lnTo>
                  <a:pt x="677125" y="118833"/>
                </a:lnTo>
                <a:lnTo>
                  <a:pt x="665200" y="132156"/>
                </a:lnTo>
                <a:lnTo>
                  <a:pt x="656539" y="139077"/>
                </a:lnTo>
                <a:lnTo>
                  <a:pt x="648157" y="141795"/>
                </a:lnTo>
                <a:lnTo>
                  <a:pt x="648157" y="145389"/>
                </a:lnTo>
                <a:lnTo>
                  <a:pt x="693458" y="145389"/>
                </a:lnTo>
                <a:lnTo>
                  <a:pt x="693458" y="141795"/>
                </a:lnTo>
                <a:lnTo>
                  <a:pt x="683006" y="141795"/>
                </a:lnTo>
                <a:lnTo>
                  <a:pt x="679513" y="138214"/>
                </a:lnTo>
                <a:lnTo>
                  <a:pt x="679513" y="131025"/>
                </a:lnTo>
                <a:lnTo>
                  <a:pt x="681367" y="127444"/>
                </a:lnTo>
                <a:lnTo>
                  <a:pt x="684860" y="123850"/>
                </a:lnTo>
                <a:lnTo>
                  <a:pt x="716216" y="86169"/>
                </a:lnTo>
                <a:lnTo>
                  <a:pt x="730161" y="122047"/>
                </a:lnTo>
                <a:lnTo>
                  <a:pt x="731786" y="125641"/>
                </a:lnTo>
                <a:lnTo>
                  <a:pt x="733640" y="131025"/>
                </a:lnTo>
                <a:lnTo>
                  <a:pt x="733640" y="138214"/>
                </a:lnTo>
                <a:lnTo>
                  <a:pt x="730161" y="141795"/>
                </a:lnTo>
                <a:lnTo>
                  <a:pt x="717842" y="141795"/>
                </a:lnTo>
                <a:lnTo>
                  <a:pt x="717842" y="145389"/>
                </a:lnTo>
                <a:lnTo>
                  <a:pt x="775462" y="145389"/>
                </a:lnTo>
                <a:lnTo>
                  <a:pt x="775462" y="141795"/>
                </a:lnTo>
                <a:lnTo>
                  <a:pt x="765987" y="140258"/>
                </a:lnTo>
                <a:lnTo>
                  <a:pt x="760158" y="137541"/>
                </a:lnTo>
                <a:lnTo>
                  <a:pt x="756285" y="132461"/>
                </a:lnTo>
                <a:lnTo>
                  <a:pt x="752690" y="123850"/>
                </a:lnTo>
                <a:lnTo>
                  <a:pt x="731786" y="68199"/>
                </a:lnTo>
                <a:lnTo>
                  <a:pt x="766635" y="25133"/>
                </a:lnTo>
                <a:lnTo>
                  <a:pt x="773925" y="16967"/>
                </a:lnTo>
                <a:lnTo>
                  <a:pt x="780567" y="10985"/>
                </a:lnTo>
                <a:lnTo>
                  <a:pt x="787209" y="6692"/>
                </a:lnTo>
                <a:lnTo>
                  <a:pt x="794512" y="3581"/>
                </a:lnTo>
                <a:lnTo>
                  <a:pt x="794512" y="0"/>
                </a:lnTo>
                <a:close/>
              </a:path>
              <a:path w="854075" h="203200">
                <a:moveTo>
                  <a:pt x="853744" y="148983"/>
                </a:moveTo>
                <a:lnTo>
                  <a:pt x="851357" y="127685"/>
                </a:lnTo>
                <a:lnTo>
                  <a:pt x="851268" y="126936"/>
                </a:lnTo>
                <a:lnTo>
                  <a:pt x="844397" y="109943"/>
                </a:lnTo>
                <a:lnTo>
                  <a:pt x="839812" y="105143"/>
                </a:lnTo>
                <a:lnTo>
                  <a:pt x="839812" y="148983"/>
                </a:lnTo>
                <a:lnTo>
                  <a:pt x="838695" y="167233"/>
                </a:lnTo>
                <a:lnTo>
                  <a:pt x="818908" y="199237"/>
                </a:lnTo>
                <a:lnTo>
                  <a:pt x="810831" y="195922"/>
                </a:lnTo>
                <a:lnTo>
                  <a:pt x="804849" y="186220"/>
                </a:lnTo>
                <a:lnTo>
                  <a:pt x="801128" y="170459"/>
                </a:lnTo>
                <a:lnTo>
                  <a:pt x="799858" y="148983"/>
                </a:lnTo>
                <a:lnTo>
                  <a:pt x="801116" y="127685"/>
                </a:lnTo>
                <a:lnTo>
                  <a:pt x="801128" y="127495"/>
                </a:lnTo>
                <a:lnTo>
                  <a:pt x="804849" y="111734"/>
                </a:lnTo>
                <a:lnTo>
                  <a:pt x="810831" y="102031"/>
                </a:lnTo>
                <a:lnTo>
                  <a:pt x="818908" y="98717"/>
                </a:lnTo>
                <a:lnTo>
                  <a:pt x="828052" y="102031"/>
                </a:lnTo>
                <a:lnTo>
                  <a:pt x="834580" y="111734"/>
                </a:lnTo>
                <a:lnTo>
                  <a:pt x="838504" y="127495"/>
                </a:lnTo>
                <a:lnTo>
                  <a:pt x="839698" y="147180"/>
                </a:lnTo>
                <a:lnTo>
                  <a:pt x="839812" y="148983"/>
                </a:lnTo>
                <a:lnTo>
                  <a:pt x="839812" y="105143"/>
                </a:lnTo>
                <a:lnTo>
                  <a:pt x="833958" y="99009"/>
                </a:lnTo>
                <a:lnTo>
                  <a:pt x="832980" y="98717"/>
                </a:lnTo>
                <a:lnTo>
                  <a:pt x="820762" y="95135"/>
                </a:lnTo>
                <a:lnTo>
                  <a:pt x="805027" y="99479"/>
                </a:lnTo>
                <a:lnTo>
                  <a:pt x="794194" y="111061"/>
                </a:lnTo>
                <a:lnTo>
                  <a:pt x="787996" y="127495"/>
                </a:lnTo>
                <a:lnTo>
                  <a:pt x="787933" y="127685"/>
                </a:lnTo>
                <a:lnTo>
                  <a:pt x="785914" y="147180"/>
                </a:lnTo>
                <a:lnTo>
                  <a:pt x="787412" y="167233"/>
                </a:lnTo>
                <a:lnTo>
                  <a:pt x="792657" y="185102"/>
                </a:lnTo>
                <a:lnTo>
                  <a:pt x="802767" y="197916"/>
                </a:lnTo>
                <a:lnTo>
                  <a:pt x="818908" y="202831"/>
                </a:lnTo>
                <a:lnTo>
                  <a:pt x="831113" y="199237"/>
                </a:lnTo>
                <a:lnTo>
                  <a:pt x="834644" y="198196"/>
                </a:lnTo>
                <a:lnTo>
                  <a:pt x="845477" y="186004"/>
                </a:lnTo>
                <a:lnTo>
                  <a:pt x="851738" y="168757"/>
                </a:lnTo>
                <a:lnTo>
                  <a:pt x="853744" y="148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09238" y="4536068"/>
            <a:ext cx="120650" cy="14604"/>
          </a:xfrm>
          <a:custGeom>
            <a:avLst/>
            <a:gdLst/>
            <a:ahLst/>
            <a:cxnLst/>
            <a:rect l="l" t="t" r="r" b="b"/>
            <a:pathLst>
              <a:path w="120650" h="14604">
                <a:moveTo>
                  <a:pt x="120337" y="0"/>
                </a:moveTo>
                <a:lnTo>
                  <a:pt x="0" y="0"/>
                </a:lnTo>
                <a:lnTo>
                  <a:pt x="0" y="14372"/>
                </a:lnTo>
                <a:lnTo>
                  <a:pt x="120337" y="14372"/>
                </a:lnTo>
                <a:lnTo>
                  <a:pt x="1203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5" name="object 135"/>
          <p:cNvGrpSpPr/>
          <p:nvPr/>
        </p:nvGrpSpPr>
        <p:grpSpPr>
          <a:xfrm>
            <a:off x="10706239" y="4407339"/>
            <a:ext cx="812165" cy="271145"/>
            <a:chOff x="10706239" y="4407339"/>
            <a:chExt cx="812165" cy="271145"/>
          </a:xfrm>
        </p:grpSpPr>
        <p:pic>
          <p:nvPicPr>
            <p:cNvPr id="136" name="object 136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0706239" y="4453514"/>
              <a:ext cx="372860" cy="202829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1100008" y="4453514"/>
              <a:ext cx="418161" cy="224393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11478209" y="4407344"/>
              <a:ext cx="40005" cy="262890"/>
            </a:xfrm>
            <a:custGeom>
              <a:avLst/>
              <a:gdLst/>
              <a:ahLst/>
              <a:cxnLst/>
              <a:rect l="l" t="t" r="r" b="b"/>
              <a:pathLst>
                <a:path w="40004" h="262889">
                  <a:moveTo>
                    <a:pt x="39954" y="0"/>
                  </a:moveTo>
                  <a:lnTo>
                    <a:pt x="0" y="0"/>
                  </a:lnTo>
                  <a:lnTo>
                    <a:pt x="0" y="6438"/>
                  </a:lnTo>
                  <a:lnTo>
                    <a:pt x="24384" y="6438"/>
                  </a:lnTo>
                  <a:lnTo>
                    <a:pt x="24384" y="262839"/>
                  </a:lnTo>
                  <a:lnTo>
                    <a:pt x="39954" y="262839"/>
                  </a:lnTo>
                  <a:lnTo>
                    <a:pt x="39954" y="6438"/>
                  </a:lnTo>
                  <a:lnTo>
                    <a:pt x="39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3277615" y="5549595"/>
            <a:ext cx="4916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Calibri"/>
                <a:cs typeface="Calibri"/>
              </a:rPr>
              <a:t>The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equations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are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tedious,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idea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is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simple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Mapping</a:t>
            </a:r>
            <a:r>
              <a:rPr spc="5" dirty="0"/>
              <a:t> </a:t>
            </a:r>
            <a:r>
              <a:rPr spc="75" dirty="0"/>
              <a:t>the</a:t>
            </a:r>
            <a:r>
              <a:rPr spc="45" dirty="0"/>
              <a:t> </a:t>
            </a:r>
            <a:r>
              <a:rPr spc="95" dirty="0"/>
              <a:t>Hamiltonian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2154" y="816102"/>
            <a:ext cx="6558915" cy="24243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93107" y="863600"/>
            <a:ext cx="1760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libri"/>
                <a:cs typeface="Calibri"/>
              </a:rPr>
              <a:t>General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equation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0535" y="3462638"/>
            <a:ext cx="206217" cy="21923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255010" y="3517823"/>
            <a:ext cx="121920" cy="55244"/>
          </a:xfrm>
          <a:custGeom>
            <a:avLst/>
            <a:gdLst/>
            <a:ahLst/>
            <a:cxnLst/>
            <a:rect l="l" t="t" r="r" b="b"/>
            <a:pathLst>
              <a:path w="121920" h="55245">
                <a:moveTo>
                  <a:pt x="121653" y="41757"/>
                </a:moveTo>
                <a:lnTo>
                  <a:pt x="0" y="41757"/>
                </a:lnTo>
                <a:lnTo>
                  <a:pt x="0" y="55194"/>
                </a:lnTo>
                <a:lnTo>
                  <a:pt x="121653" y="55194"/>
                </a:lnTo>
                <a:lnTo>
                  <a:pt x="121653" y="41757"/>
                </a:lnTo>
                <a:close/>
              </a:path>
              <a:path w="121920" h="55245">
                <a:moveTo>
                  <a:pt x="121653" y="0"/>
                </a:moveTo>
                <a:lnTo>
                  <a:pt x="0" y="0"/>
                </a:lnTo>
                <a:lnTo>
                  <a:pt x="0" y="13423"/>
                </a:lnTo>
                <a:lnTo>
                  <a:pt x="121653" y="13423"/>
                </a:lnTo>
                <a:lnTo>
                  <a:pt x="1216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8264" y="3538695"/>
            <a:ext cx="116205" cy="13970"/>
          </a:xfrm>
          <a:custGeom>
            <a:avLst/>
            <a:gdLst/>
            <a:ahLst/>
            <a:cxnLst/>
            <a:rect l="l" t="t" r="r" b="b"/>
            <a:pathLst>
              <a:path w="116204" h="13970">
                <a:moveTo>
                  <a:pt x="115723" y="0"/>
                </a:moveTo>
                <a:lnTo>
                  <a:pt x="0" y="0"/>
                </a:lnTo>
                <a:lnTo>
                  <a:pt x="0" y="13431"/>
                </a:lnTo>
                <a:lnTo>
                  <a:pt x="115723" y="13431"/>
                </a:lnTo>
                <a:lnTo>
                  <a:pt x="115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053" y="3420897"/>
            <a:ext cx="702310" cy="267335"/>
          </a:xfrm>
          <a:custGeom>
            <a:avLst/>
            <a:gdLst/>
            <a:ahLst/>
            <a:cxnLst/>
            <a:rect l="l" t="t" r="r" b="b"/>
            <a:pathLst>
              <a:path w="702310" h="267335">
                <a:moveTo>
                  <a:pt x="57861" y="174472"/>
                </a:moveTo>
                <a:lnTo>
                  <a:pt x="43027" y="174472"/>
                </a:lnTo>
                <a:lnTo>
                  <a:pt x="38582" y="171488"/>
                </a:lnTo>
                <a:lnTo>
                  <a:pt x="38582" y="37274"/>
                </a:lnTo>
                <a:lnTo>
                  <a:pt x="37096" y="37274"/>
                </a:lnTo>
                <a:lnTo>
                  <a:pt x="0" y="55181"/>
                </a:lnTo>
                <a:lnTo>
                  <a:pt x="0" y="58153"/>
                </a:lnTo>
                <a:lnTo>
                  <a:pt x="5930" y="56667"/>
                </a:lnTo>
                <a:lnTo>
                  <a:pt x="11887" y="53682"/>
                </a:lnTo>
                <a:lnTo>
                  <a:pt x="19304" y="53682"/>
                </a:lnTo>
                <a:lnTo>
                  <a:pt x="20789" y="56667"/>
                </a:lnTo>
                <a:lnTo>
                  <a:pt x="20789" y="170002"/>
                </a:lnTo>
                <a:lnTo>
                  <a:pt x="16332" y="174472"/>
                </a:lnTo>
                <a:lnTo>
                  <a:pt x="1485" y="174472"/>
                </a:lnTo>
                <a:lnTo>
                  <a:pt x="1485" y="177469"/>
                </a:lnTo>
                <a:lnTo>
                  <a:pt x="57861" y="177469"/>
                </a:lnTo>
                <a:lnTo>
                  <a:pt x="57861" y="174472"/>
                </a:lnTo>
                <a:close/>
              </a:path>
              <a:path w="702310" h="267335">
                <a:moveTo>
                  <a:pt x="118694" y="162547"/>
                </a:moveTo>
                <a:lnTo>
                  <a:pt x="112763" y="156591"/>
                </a:lnTo>
                <a:lnTo>
                  <a:pt x="100888" y="156591"/>
                </a:lnTo>
                <a:lnTo>
                  <a:pt x="94957" y="162547"/>
                </a:lnTo>
                <a:lnTo>
                  <a:pt x="94957" y="174472"/>
                </a:lnTo>
                <a:lnTo>
                  <a:pt x="100888" y="180454"/>
                </a:lnTo>
                <a:lnTo>
                  <a:pt x="112763" y="180454"/>
                </a:lnTo>
                <a:lnTo>
                  <a:pt x="118694" y="174472"/>
                </a:lnTo>
                <a:lnTo>
                  <a:pt x="118694" y="168503"/>
                </a:lnTo>
                <a:lnTo>
                  <a:pt x="118694" y="162547"/>
                </a:lnTo>
                <a:close/>
              </a:path>
              <a:path w="702310" h="267335">
                <a:moveTo>
                  <a:pt x="231444" y="149123"/>
                </a:moveTo>
                <a:lnTo>
                  <a:pt x="228485" y="147624"/>
                </a:lnTo>
                <a:lnTo>
                  <a:pt x="223367" y="154990"/>
                </a:lnTo>
                <a:lnTo>
                  <a:pt x="218655" y="159562"/>
                </a:lnTo>
                <a:lnTo>
                  <a:pt x="213677" y="161899"/>
                </a:lnTo>
                <a:lnTo>
                  <a:pt x="207721" y="162547"/>
                </a:lnTo>
                <a:lnTo>
                  <a:pt x="160235" y="162547"/>
                </a:lnTo>
                <a:lnTo>
                  <a:pt x="194373" y="125272"/>
                </a:lnTo>
                <a:lnTo>
                  <a:pt x="206044" y="111239"/>
                </a:lnTo>
                <a:lnTo>
                  <a:pt x="214388" y="98056"/>
                </a:lnTo>
                <a:lnTo>
                  <a:pt x="219392" y="85420"/>
                </a:lnTo>
                <a:lnTo>
                  <a:pt x="221068" y="73075"/>
                </a:lnTo>
                <a:lnTo>
                  <a:pt x="218376" y="58674"/>
                </a:lnTo>
                <a:lnTo>
                  <a:pt x="210680" y="47345"/>
                </a:lnTo>
                <a:lnTo>
                  <a:pt x="198539" y="39928"/>
                </a:lnTo>
                <a:lnTo>
                  <a:pt x="182486" y="37274"/>
                </a:lnTo>
                <a:lnTo>
                  <a:pt x="165760" y="40208"/>
                </a:lnTo>
                <a:lnTo>
                  <a:pt x="153200" y="48463"/>
                </a:lnTo>
                <a:lnTo>
                  <a:pt x="144526" y="61188"/>
                </a:lnTo>
                <a:lnTo>
                  <a:pt x="139471" y="77546"/>
                </a:lnTo>
                <a:lnTo>
                  <a:pt x="143929" y="79044"/>
                </a:lnTo>
                <a:lnTo>
                  <a:pt x="149606" y="66040"/>
                </a:lnTo>
                <a:lnTo>
                  <a:pt x="155981" y="57785"/>
                </a:lnTo>
                <a:lnTo>
                  <a:pt x="163741" y="53454"/>
                </a:lnTo>
                <a:lnTo>
                  <a:pt x="173583" y="52197"/>
                </a:lnTo>
                <a:lnTo>
                  <a:pt x="185737" y="54127"/>
                </a:lnTo>
                <a:lnTo>
                  <a:pt x="195110" y="59842"/>
                </a:lnTo>
                <a:lnTo>
                  <a:pt x="201142" y="69176"/>
                </a:lnTo>
                <a:lnTo>
                  <a:pt x="203263" y="82016"/>
                </a:lnTo>
                <a:lnTo>
                  <a:pt x="201790" y="95021"/>
                </a:lnTo>
                <a:lnTo>
                  <a:pt x="196964" y="107746"/>
                </a:lnTo>
                <a:lnTo>
                  <a:pt x="188239" y="121031"/>
                </a:lnTo>
                <a:lnTo>
                  <a:pt x="175069" y="135699"/>
                </a:lnTo>
                <a:lnTo>
                  <a:pt x="139471" y="174472"/>
                </a:lnTo>
                <a:lnTo>
                  <a:pt x="139471" y="177469"/>
                </a:lnTo>
                <a:lnTo>
                  <a:pt x="219583" y="177469"/>
                </a:lnTo>
                <a:lnTo>
                  <a:pt x="231444" y="149123"/>
                </a:lnTo>
                <a:close/>
              </a:path>
              <a:path w="702310" h="267335">
                <a:moveTo>
                  <a:pt x="333819" y="132727"/>
                </a:moveTo>
                <a:lnTo>
                  <a:pt x="331139" y="113779"/>
                </a:lnTo>
                <a:lnTo>
                  <a:pt x="323443" y="99733"/>
                </a:lnTo>
                <a:lnTo>
                  <a:pt x="314540" y="93332"/>
                </a:lnTo>
                <a:lnTo>
                  <a:pt x="314540" y="138684"/>
                </a:lnTo>
                <a:lnTo>
                  <a:pt x="313156" y="153085"/>
                </a:lnTo>
                <a:lnTo>
                  <a:pt x="308978" y="164414"/>
                </a:lnTo>
                <a:lnTo>
                  <a:pt x="302018" y="171818"/>
                </a:lnTo>
                <a:lnTo>
                  <a:pt x="292277" y="174472"/>
                </a:lnTo>
                <a:lnTo>
                  <a:pt x="279514" y="170726"/>
                </a:lnTo>
                <a:lnTo>
                  <a:pt x="270217" y="160121"/>
                </a:lnTo>
                <a:lnTo>
                  <a:pt x="264541" y="143649"/>
                </a:lnTo>
                <a:lnTo>
                  <a:pt x="262610" y="122275"/>
                </a:lnTo>
                <a:lnTo>
                  <a:pt x="264883" y="110375"/>
                </a:lnTo>
                <a:lnTo>
                  <a:pt x="270776" y="103085"/>
                </a:lnTo>
                <a:lnTo>
                  <a:pt x="278879" y="99428"/>
                </a:lnTo>
                <a:lnTo>
                  <a:pt x="287832" y="98437"/>
                </a:lnTo>
                <a:lnTo>
                  <a:pt x="300139" y="100952"/>
                </a:lnTo>
                <a:lnTo>
                  <a:pt x="308419" y="108496"/>
                </a:lnTo>
                <a:lnTo>
                  <a:pt x="313080" y="121069"/>
                </a:lnTo>
                <a:lnTo>
                  <a:pt x="314540" y="138684"/>
                </a:lnTo>
                <a:lnTo>
                  <a:pt x="314540" y="93332"/>
                </a:lnTo>
                <a:lnTo>
                  <a:pt x="311289" y="90982"/>
                </a:lnTo>
                <a:lnTo>
                  <a:pt x="295249" y="87985"/>
                </a:lnTo>
                <a:lnTo>
                  <a:pt x="288772" y="88353"/>
                </a:lnTo>
                <a:lnTo>
                  <a:pt x="282448" y="89852"/>
                </a:lnTo>
                <a:lnTo>
                  <a:pt x="275844" y="93014"/>
                </a:lnTo>
                <a:lnTo>
                  <a:pt x="268541" y="98437"/>
                </a:lnTo>
                <a:lnTo>
                  <a:pt x="275958" y="75895"/>
                </a:lnTo>
                <a:lnTo>
                  <a:pt x="288937" y="57962"/>
                </a:lnTo>
                <a:lnTo>
                  <a:pt x="306933" y="45364"/>
                </a:lnTo>
                <a:lnTo>
                  <a:pt x="329374" y="38760"/>
                </a:lnTo>
                <a:lnTo>
                  <a:pt x="329374" y="34290"/>
                </a:lnTo>
                <a:lnTo>
                  <a:pt x="280339" y="50025"/>
                </a:lnTo>
                <a:lnTo>
                  <a:pt x="249631" y="87985"/>
                </a:lnTo>
                <a:lnTo>
                  <a:pt x="243319" y="119291"/>
                </a:lnTo>
                <a:lnTo>
                  <a:pt x="244106" y="130416"/>
                </a:lnTo>
                <a:lnTo>
                  <a:pt x="260337" y="168490"/>
                </a:lnTo>
                <a:lnTo>
                  <a:pt x="290791" y="180454"/>
                </a:lnTo>
                <a:lnTo>
                  <a:pt x="300482" y="179374"/>
                </a:lnTo>
                <a:lnTo>
                  <a:pt x="331419" y="150241"/>
                </a:lnTo>
                <a:lnTo>
                  <a:pt x="333248" y="141617"/>
                </a:lnTo>
                <a:lnTo>
                  <a:pt x="333819" y="132727"/>
                </a:lnTo>
                <a:close/>
              </a:path>
              <a:path w="702310" h="267335">
                <a:moveTo>
                  <a:pt x="439166" y="156591"/>
                </a:moveTo>
                <a:lnTo>
                  <a:pt x="437680" y="155092"/>
                </a:lnTo>
                <a:lnTo>
                  <a:pt x="425818" y="167017"/>
                </a:lnTo>
                <a:lnTo>
                  <a:pt x="422846" y="168503"/>
                </a:lnTo>
                <a:lnTo>
                  <a:pt x="418376" y="168503"/>
                </a:lnTo>
                <a:lnTo>
                  <a:pt x="418376" y="167017"/>
                </a:lnTo>
                <a:lnTo>
                  <a:pt x="429031" y="117322"/>
                </a:lnTo>
                <a:lnTo>
                  <a:pt x="434174" y="98437"/>
                </a:lnTo>
                <a:lnTo>
                  <a:pt x="436194" y="90957"/>
                </a:lnTo>
                <a:lnTo>
                  <a:pt x="436194" y="87985"/>
                </a:lnTo>
                <a:lnTo>
                  <a:pt x="437680" y="87985"/>
                </a:lnTo>
                <a:lnTo>
                  <a:pt x="437680" y="86487"/>
                </a:lnTo>
                <a:lnTo>
                  <a:pt x="436194" y="85001"/>
                </a:lnTo>
                <a:lnTo>
                  <a:pt x="422846" y="86487"/>
                </a:lnTo>
                <a:lnTo>
                  <a:pt x="422846" y="87985"/>
                </a:lnTo>
                <a:lnTo>
                  <a:pt x="419862" y="98437"/>
                </a:lnTo>
                <a:lnTo>
                  <a:pt x="418807" y="92075"/>
                </a:lnTo>
                <a:lnTo>
                  <a:pt x="418731" y="91554"/>
                </a:lnTo>
                <a:lnTo>
                  <a:pt x="418630" y="90957"/>
                </a:lnTo>
                <a:lnTo>
                  <a:pt x="418376" y="89471"/>
                </a:lnTo>
                <a:lnTo>
                  <a:pt x="416902" y="88366"/>
                </a:lnTo>
                <a:lnTo>
                  <a:pt x="416902" y="95440"/>
                </a:lnTo>
                <a:lnTo>
                  <a:pt x="416902" y="102908"/>
                </a:lnTo>
                <a:lnTo>
                  <a:pt x="400583" y="149123"/>
                </a:lnTo>
                <a:lnTo>
                  <a:pt x="373888" y="170002"/>
                </a:lnTo>
                <a:lnTo>
                  <a:pt x="366471" y="170002"/>
                </a:lnTo>
                <a:lnTo>
                  <a:pt x="362000" y="165531"/>
                </a:lnTo>
                <a:lnTo>
                  <a:pt x="362000" y="153606"/>
                </a:lnTo>
                <a:lnTo>
                  <a:pt x="378333" y="108864"/>
                </a:lnTo>
                <a:lnTo>
                  <a:pt x="405028" y="90957"/>
                </a:lnTo>
                <a:lnTo>
                  <a:pt x="412445" y="90957"/>
                </a:lnTo>
                <a:lnTo>
                  <a:pt x="416902" y="95440"/>
                </a:lnTo>
                <a:lnTo>
                  <a:pt x="416902" y="88366"/>
                </a:lnTo>
                <a:lnTo>
                  <a:pt x="412445" y="85001"/>
                </a:lnTo>
                <a:lnTo>
                  <a:pt x="403555" y="85001"/>
                </a:lnTo>
                <a:lnTo>
                  <a:pt x="383019" y="91554"/>
                </a:lnTo>
                <a:lnTo>
                  <a:pt x="363867" y="108305"/>
                </a:lnTo>
                <a:lnTo>
                  <a:pt x="349719" y="130937"/>
                </a:lnTo>
                <a:lnTo>
                  <a:pt x="344208" y="155092"/>
                </a:lnTo>
                <a:lnTo>
                  <a:pt x="345719" y="165531"/>
                </a:lnTo>
                <a:lnTo>
                  <a:pt x="345782" y="165976"/>
                </a:lnTo>
                <a:lnTo>
                  <a:pt x="350139" y="173926"/>
                </a:lnTo>
                <a:lnTo>
                  <a:pt x="356730" y="178790"/>
                </a:lnTo>
                <a:lnTo>
                  <a:pt x="364985" y="180454"/>
                </a:lnTo>
                <a:lnTo>
                  <a:pt x="374967" y="178790"/>
                </a:lnTo>
                <a:lnTo>
                  <a:pt x="375462" y="178790"/>
                </a:lnTo>
                <a:lnTo>
                  <a:pt x="385940" y="172986"/>
                </a:lnTo>
                <a:lnTo>
                  <a:pt x="389039" y="170002"/>
                </a:lnTo>
                <a:lnTo>
                  <a:pt x="396379" y="162915"/>
                </a:lnTo>
                <a:lnTo>
                  <a:pt x="408000" y="147624"/>
                </a:lnTo>
                <a:lnTo>
                  <a:pt x="403555" y="164033"/>
                </a:lnTo>
                <a:lnTo>
                  <a:pt x="402069" y="165531"/>
                </a:lnTo>
                <a:lnTo>
                  <a:pt x="402069" y="177469"/>
                </a:lnTo>
                <a:lnTo>
                  <a:pt x="405028" y="180454"/>
                </a:lnTo>
                <a:lnTo>
                  <a:pt x="410972" y="180454"/>
                </a:lnTo>
                <a:lnTo>
                  <a:pt x="417042" y="179451"/>
                </a:lnTo>
                <a:lnTo>
                  <a:pt x="422846" y="175793"/>
                </a:lnTo>
                <a:lnTo>
                  <a:pt x="429742" y="168503"/>
                </a:lnTo>
                <a:lnTo>
                  <a:pt x="439166" y="156591"/>
                </a:lnTo>
                <a:close/>
              </a:path>
              <a:path w="702310" h="267335">
                <a:moveTo>
                  <a:pt x="502958" y="216230"/>
                </a:moveTo>
                <a:lnTo>
                  <a:pt x="500570" y="194868"/>
                </a:lnTo>
                <a:lnTo>
                  <a:pt x="493877" y="178396"/>
                </a:lnTo>
                <a:lnTo>
                  <a:pt x="489610" y="174015"/>
                </a:lnTo>
                <a:lnTo>
                  <a:pt x="489610" y="216230"/>
                </a:lnTo>
                <a:lnTo>
                  <a:pt x="488353" y="234848"/>
                </a:lnTo>
                <a:lnTo>
                  <a:pt x="488264" y="236042"/>
                </a:lnTo>
                <a:lnTo>
                  <a:pt x="484416" y="250532"/>
                </a:lnTo>
                <a:lnTo>
                  <a:pt x="478345" y="259435"/>
                </a:lnTo>
                <a:lnTo>
                  <a:pt x="470306" y="262483"/>
                </a:lnTo>
                <a:lnTo>
                  <a:pt x="461670" y="259435"/>
                </a:lnTo>
                <a:lnTo>
                  <a:pt x="455663" y="250532"/>
                </a:lnTo>
                <a:lnTo>
                  <a:pt x="452170" y="236042"/>
                </a:lnTo>
                <a:lnTo>
                  <a:pt x="451027" y="216230"/>
                </a:lnTo>
                <a:lnTo>
                  <a:pt x="452145" y="196189"/>
                </a:lnTo>
                <a:lnTo>
                  <a:pt x="455485" y="181190"/>
                </a:lnTo>
                <a:lnTo>
                  <a:pt x="461048" y="171767"/>
                </a:lnTo>
                <a:lnTo>
                  <a:pt x="468833" y="168503"/>
                </a:lnTo>
                <a:lnTo>
                  <a:pt x="477710" y="171767"/>
                </a:lnTo>
                <a:lnTo>
                  <a:pt x="484238" y="181190"/>
                </a:lnTo>
                <a:lnTo>
                  <a:pt x="488238" y="196189"/>
                </a:lnTo>
                <a:lnTo>
                  <a:pt x="489508" y="214744"/>
                </a:lnTo>
                <a:lnTo>
                  <a:pt x="489610" y="216230"/>
                </a:lnTo>
                <a:lnTo>
                  <a:pt x="489610" y="174015"/>
                </a:lnTo>
                <a:lnTo>
                  <a:pt x="483552" y="167792"/>
                </a:lnTo>
                <a:lnTo>
                  <a:pt x="470306" y="164033"/>
                </a:lnTo>
                <a:lnTo>
                  <a:pt x="454571" y="168503"/>
                </a:lnTo>
                <a:lnTo>
                  <a:pt x="454863" y="168503"/>
                </a:lnTo>
                <a:lnTo>
                  <a:pt x="444360" y="179882"/>
                </a:lnTo>
                <a:lnTo>
                  <a:pt x="438670" y="194868"/>
                </a:lnTo>
                <a:lnTo>
                  <a:pt x="438188" y="196189"/>
                </a:lnTo>
                <a:lnTo>
                  <a:pt x="436194" y="214744"/>
                </a:lnTo>
                <a:lnTo>
                  <a:pt x="437984" y="232968"/>
                </a:lnTo>
                <a:lnTo>
                  <a:pt x="443801" y="249783"/>
                </a:lnTo>
                <a:lnTo>
                  <a:pt x="454342" y="262140"/>
                </a:lnTo>
                <a:lnTo>
                  <a:pt x="470306" y="266941"/>
                </a:lnTo>
                <a:lnTo>
                  <a:pt x="485432" y="262585"/>
                </a:lnTo>
                <a:lnTo>
                  <a:pt x="495541" y="251091"/>
                </a:lnTo>
                <a:lnTo>
                  <a:pt x="501192" y="234848"/>
                </a:lnTo>
                <a:lnTo>
                  <a:pt x="502958" y="216230"/>
                </a:lnTo>
                <a:close/>
              </a:path>
              <a:path w="702310" h="267335">
                <a:moveTo>
                  <a:pt x="520763" y="29819"/>
                </a:moveTo>
                <a:lnTo>
                  <a:pt x="517791" y="28333"/>
                </a:lnTo>
                <a:lnTo>
                  <a:pt x="510374" y="28333"/>
                </a:lnTo>
                <a:lnTo>
                  <a:pt x="507415" y="29819"/>
                </a:lnTo>
                <a:lnTo>
                  <a:pt x="501472" y="31318"/>
                </a:lnTo>
                <a:lnTo>
                  <a:pt x="499999" y="32804"/>
                </a:lnTo>
                <a:lnTo>
                  <a:pt x="494055" y="32804"/>
                </a:lnTo>
                <a:lnTo>
                  <a:pt x="494055" y="25349"/>
                </a:lnTo>
                <a:lnTo>
                  <a:pt x="495541" y="20878"/>
                </a:lnTo>
                <a:lnTo>
                  <a:pt x="498513" y="13411"/>
                </a:lnTo>
                <a:lnTo>
                  <a:pt x="498513" y="10439"/>
                </a:lnTo>
                <a:lnTo>
                  <a:pt x="499999" y="8940"/>
                </a:lnTo>
                <a:lnTo>
                  <a:pt x="499999" y="2984"/>
                </a:lnTo>
                <a:lnTo>
                  <a:pt x="497027" y="0"/>
                </a:lnTo>
                <a:lnTo>
                  <a:pt x="489610" y="0"/>
                </a:lnTo>
                <a:lnTo>
                  <a:pt x="486651" y="2984"/>
                </a:lnTo>
                <a:lnTo>
                  <a:pt x="486651" y="10439"/>
                </a:lnTo>
                <a:lnTo>
                  <a:pt x="488124" y="13411"/>
                </a:lnTo>
                <a:lnTo>
                  <a:pt x="491096" y="20878"/>
                </a:lnTo>
                <a:lnTo>
                  <a:pt x="491096" y="32804"/>
                </a:lnTo>
                <a:lnTo>
                  <a:pt x="486651" y="32804"/>
                </a:lnTo>
                <a:lnTo>
                  <a:pt x="483679" y="31318"/>
                </a:lnTo>
                <a:lnTo>
                  <a:pt x="477723" y="29819"/>
                </a:lnTo>
                <a:lnTo>
                  <a:pt x="474764" y="28333"/>
                </a:lnTo>
                <a:lnTo>
                  <a:pt x="467347" y="28333"/>
                </a:lnTo>
                <a:lnTo>
                  <a:pt x="464375" y="29819"/>
                </a:lnTo>
                <a:lnTo>
                  <a:pt x="464375" y="38760"/>
                </a:lnTo>
                <a:lnTo>
                  <a:pt x="467347" y="40259"/>
                </a:lnTo>
                <a:lnTo>
                  <a:pt x="474764" y="40259"/>
                </a:lnTo>
                <a:lnTo>
                  <a:pt x="483679" y="35788"/>
                </a:lnTo>
                <a:lnTo>
                  <a:pt x="491096" y="35788"/>
                </a:lnTo>
                <a:lnTo>
                  <a:pt x="490791" y="45643"/>
                </a:lnTo>
                <a:lnTo>
                  <a:pt x="489800" y="53124"/>
                </a:lnTo>
                <a:lnTo>
                  <a:pt x="487972" y="58648"/>
                </a:lnTo>
                <a:lnTo>
                  <a:pt x="485165" y="62623"/>
                </a:lnTo>
                <a:lnTo>
                  <a:pt x="487972" y="71678"/>
                </a:lnTo>
                <a:lnTo>
                  <a:pt x="489800" y="82397"/>
                </a:lnTo>
                <a:lnTo>
                  <a:pt x="490791" y="93675"/>
                </a:lnTo>
                <a:lnTo>
                  <a:pt x="491096" y="104394"/>
                </a:lnTo>
                <a:lnTo>
                  <a:pt x="491096" y="122275"/>
                </a:lnTo>
                <a:lnTo>
                  <a:pt x="494055" y="122275"/>
                </a:lnTo>
                <a:lnTo>
                  <a:pt x="494055" y="104394"/>
                </a:lnTo>
                <a:lnTo>
                  <a:pt x="494576" y="91782"/>
                </a:lnTo>
                <a:lnTo>
                  <a:pt x="495909" y="80721"/>
                </a:lnTo>
                <a:lnTo>
                  <a:pt x="497814" y="71043"/>
                </a:lnTo>
                <a:lnTo>
                  <a:pt x="499999" y="62623"/>
                </a:lnTo>
                <a:lnTo>
                  <a:pt x="497814" y="58432"/>
                </a:lnTo>
                <a:lnTo>
                  <a:pt x="495909" y="52565"/>
                </a:lnTo>
                <a:lnTo>
                  <a:pt x="494576" y="45021"/>
                </a:lnTo>
                <a:lnTo>
                  <a:pt x="494055" y="35788"/>
                </a:lnTo>
                <a:lnTo>
                  <a:pt x="501472" y="35788"/>
                </a:lnTo>
                <a:lnTo>
                  <a:pt x="510374" y="40259"/>
                </a:lnTo>
                <a:lnTo>
                  <a:pt x="519277" y="40259"/>
                </a:lnTo>
                <a:lnTo>
                  <a:pt x="520763" y="37274"/>
                </a:lnTo>
                <a:lnTo>
                  <a:pt x="520763" y="29819"/>
                </a:lnTo>
                <a:close/>
              </a:path>
              <a:path w="702310" h="267335">
                <a:moveTo>
                  <a:pt x="629069" y="156591"/>
                </a:moveTo>
                <a:lnTo>
                  <a:pt x="626097" y="155092"/>
                </a:lnTo>
                <a:lnTo>
                  <a:pt x="614235" y="167017"/>
                </a:lnTo>
                <a:lnTo>
                  <a:pt x="611263" y="168503"/>
                </a:lnTo>
                <a:lnTo>
                  <a:pt x="606818" y="168503"/>
                </a:lnTo>
                <a:lnTo>
                  <a:pt x="606818" y="167017"/>
                </a:lnTo>
                <a:lnTo>
                  <a:pt x="618083" y="117322"/>
                </a:lnTo>
                <a:lnTo>
                  <a:pt x="622769" y="98437"/>
                </a:lnTo>
                <a:lnTo>
                  <a:pt x="624611" y="90957"/>
                </a:lnTo>
                <a:lnTo>
                  <a:pt x="626097" y="87985"/>
                </a:lnTo>
                <a:lnTo>
                  <a:pt x="626097" y="86487"/>
                </a:lnTo>
                <a:lnTo>
                  <a:pt x="624611" y="85001"/>
                </a:lnTo>
                <a:lnTo>
                  <a:pt x="612749" y="86487"/>
                </a:lnTo>
                <a:lnTo>
                  <a:pt x="611263" y="87985"/>
                </a:lnTo>
                <a:lnTo>
                  <a:pt x="609790" y="98437"/>
                </a:lnTo>
                <a:lnTo>
                  <a:pt x="608736" y="92075"/>
                </a:lnTo>
                <a:lnTo>
                  <a:pt x="608647" y="91554"/>
                </a:lnTo>
                <a:lnTo>
                  <a:pt x="608545" y="90957"/>
                </a:lnTo>
                <a:lnTo>
                  <a:pt x="608304" y="89471"/>
                </a:lnTo>
                <a:lnTo>
                  <a:pt x="605332" y="87236"/>
                </a:lnTo>
                <a:lnTo>
                  <a:pt x="605332" y="95440"/>
                </a:lnTo>
                <a:lnTo>
                  <a:pt x="605332" y="102908"/>
                </a:lnTo>
                <a:lnTo>
                  <a:pt x="604266" y="114528"/>
                </a:lnTo>
                <a:lnTo>
                  <a:pt x="584644" y="156159"/>
                </a:lnTo>
                <a:lnTo>
                  <a:pt x="563791" y="170002"/>
                </a:lnTo>
                <a:lnTo>
                  <a:pt x="556374" y="170002"/>
                </a:lnTo>
                <a:lnTo>
                  <a:pt x="550443" y="165531"/>
                </a:lnTo>
                <a:lnTo>
                  <a:pt x="550443" y="153606"/>
                </a:lnTo>
                <a:lnTo>
                  <a:pt x="566750" y="108864"/>
                </a:lnTo>
                <a:lnTo>
                  <a:pt x="593445" y="90957"/>
                </a:lnTo>
                <a:lnTo>
                  <a:pt x="600887" y="90957"/>
                </a:lnTo>
                <a:lnTo>
                  <a:pt x="605332" y="95440"/>
                </a:lnTo>
                <a:lnTo>
                  <a:pt x="605332" y="87236"/>
                </a:lnTo>
                <a:lnTo>
                  <a:pt x="602373" y="85001"/>
                </a:lnTo>
                <a:lnTo>
                  <a:pt x="593445" y="85001"/>
                </a:lnTo>
                <a:lnTo>
                  <a:pt x="572287" y="91554"/>
                </a:lnTo>
                <a:lnTo>
                  <a:pt x="553212" y="108305"/>
                </a:lnTo>
                <a:lnTo>
                  <a:pt x="539419" y="130937"/>
                </a:lnTo>
                <a:lnTo>
                  <a:pt x="534111" y="155092"/>
                </a:lnTo>
                <a:lnTo>
                  <a:pt x="535622" y="165531"/>
                </a:lnTo>
                <a:lnTo>
                  <a:pt x="535686" y="165976"/>
                </a:lnTo>
                <a:lnTo>
                  <a:pt x="540042" y="173926"/>
                </a:lnTo>
                <a:lnTo>
                  <a:pt x="546633" y="178790"/>
                </a:lnTo>
                <a:lnTo>
                  <a:pt x="554888" y="180454"/>
                </a:lnTo>
                <a:lnTo>
                  <a:pt x="564261" y="178790"/>
                </a:lnTo>
                <a:lnTo>
                  <a:pt x="564718" y="178790"/>
                </a:lnTo>
                <a:lnTo>
                  <a:pt x="596417" y="147624"/>
                </a:lnTo>
                <a:lnTo>
                  <a:pt x="591972" y="164033"/>
                </a:lnTo>
                <a:lnTo>
                  <a:pt x="591972" y="177469"/>
                </a:lnTo>
                <a:lnTo>
                  <a:pt x="593445" y="180454"/>
                </a:lnTo>
                <a:lnTo>
                  <a:pt x="599401" y="180454"/>
                </a:lnTo>
                <a:lnTo>
                  <a:pt x="605497" y="179451"/>
                </a:lnTo>
                <a:lnTo>
                  <a:pt x="611454" y="175793"/>
                </a:lnTo>
                <a:lnTo>
                  <a:pt x="618782" y="168503"/>
                </a:lnTo>
                <a:lnTo>
                  <a:pt x="629069" y="156591"/>
                </a:lnTo>
                <a:close/>
              </a:path>
              <a:path w="702310" h="267335">
                <a:moveTo>
                  <a:pt x="701763" y="181940"/>
                </a:moveTo>
                <a:lnTo>
                  <a:pt x="699376" y="160578"/>
                </a:lnTo>
                <a:lnTo>
                  <a:pt x="692670" y="144094"/>
                </a:lnTo>
                <a:lnTo>
                  <a:pt x="688416" y="139725"/>
                </a:lnTo>
                <a:lnTo>
                  <a:pt x="688416" y="181940"/>
                </a:lnTo>
                <a:lnTo>
                  <a:pt x="687146" y="200558"/>
                </a:lnTo>
                <a:lnTo>
                  <a:pt x="687070" y="201739"/>
                </a:lnTo>
                <a:lnTo>
                  <a:pt x="683221" y="216242"/>
                </a:lnTo>
                <a:lnTo>
                  <a:pt x="677151" y="225145"/>
                </a:lnTo>
                <a:lnTo>
                  <a:pt x="669124" y="228180"/>
                </a:lnTo>
                <a:lnTo>
                  <a:pt x="661098" y="225145"/>
                </a:lnTo>
                <a:lnTo>
                  <a:pt x="655027" y="216242"/>
                </a:lnTo>
                <a:lnTo>
                  <a:pt x="651179" y="201739"/>
                </a:lnTo>
                <a:lnTo>
                  <a:pt x="649833" y="181940"/>
                </a:lnTo>
                <a:lnTo>
                  <a:pt x="651179" y="161899"/>
                </a:lnTo>
                <a:lnTo>
                  <a:pt x="655027" y="146888"/>
                </a:lnTo>
                <a:lnTo>
                  <a:pt x="661098" y="137477"/>
                </a:lnTo>
                <a:lnTo>
                  <a:pt x="669124" y="134213"/>
                </a:lnTo>
                <a:lnTo>
                  <a:pt x="677773" y="137477"/>
                </a:lnTo>
                <a:lnTo>
                  <a:pt x="683780" y="146888"/>
                </a:lnTo>
                <a:lnTo>
                  <a:pt x="687273" y="161899"/>
                </a:lnTo>
                <a:lnTo>
                  <a:pt x="688327" y="180454"/>
                </a:lnTo>
                <a:lnTo>
                  <a:pt x="688416" y="181940"/>
                </a:lnTo>
                <a:lnTo>
                  <a:pt x="688416" y="139725"/>
                </a:lnTo>
                <a:lnTo>
                  <a:pt x="682358" y="133502"/>
                </a:lnTo>
                <a:lnTo>
                  <a:pt x="669124" y="129743"/>
                </a:lnTo>
                <a:lnTo>
                  <a:pt x="654253" y="134213"/>
                </a:lnTo>
                <a:lnTo>
                  <a:pt x="654532" y="134213"/>
                </a:lnTo>
                <a:lnTo>
                  <a:pt x="644461" y="145592"/>
                </a:lnTo>
                <a:lnTo>
                  <a:pt x="638911" y="160578"/>
                </a:lnTo>
                <a:lnTo>
                  <a:pt x="638441" y="161899"/>
                </a:lnTo>
                <a:lnTo>
                  <a:pt x="636485" y="180454"/>
                </a:lnTo>
                <a:lnTo>
                  <a:pt x="638035" y="198666"/>
                </a:lnTo>
                <a:lnTo>
                  <a:pt x="643343" y="215493"/>
                </a:lnTo>
                <a:lnTo>
                  <a:pt x="653376" y="227850"/>
                </a:lnTo>
                <a:lnTo>
                  <a:pt x="669124" y="232638"/>
                </a:lnTo>
                <a:lnTo>
                  <a:pt x="684237" y="228282"/>
                </a:lnTo>
                <a:lnTo>
                  <a:pt x="694347" y="216801"/>
                </a:lnTo>
                <a:lnTo>
                  <a:pt x="699998" y="200558"/>
                </a:lnTo>
                <a:lnTo>
                  <a:pt x="701763" y="1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22612" y="3538695"/>
            <a:ext cx="116205" cy="13970"/>
          </a:xfrm>
          <a:custGeom>
            <a:avLst/>
            <a:gdLst/>
            <a:ahLst/>
            <a:cxnLst/>
            <a:rect l="l" t="t" r="r" b="b"/>
            <a:pathLst>
              <a:path w="116204" h="13970">
                <a:moveTo>
                  <a:pt x="115723" y="0"/>
                </a:moveTo>
                <a:lnTo>
                  <a:pt x="0" y="0"/>
                </a:lnTo>
                <a:lnTo>
                  <a:pt x="0" y="13431"/>
                </a:lnTo>
                <a:lnTo>
                  <a:pt x="115723" y="13431"/>
                </a:lnTo>
                <a:lnTo>
                  <a:pt x="115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603613" y="3420894"/>
            <a:ext cx="703580" cy="264160"/>
            <a:chOff x="4603613" y="3420894"/>
            <a:chExt cx="703580" cy="26416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3613" y="3458167"/>
              <a:ext cx="93476" cy="14317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717847" y="3420897"/>
              <a:ext cx="589280" cy="264160"/>
            </a:xfrm>
            <a:custGeom>
              <a:avLst/>
              <a:gdLst/>
              <a:ahLst/>
              <a:cxnLst/>
              <a:rect l="l" t="t" r="r" b="b"/>
              <a:pathLst>
                <a:path w="589279" h="264160">
                  <a:moveTo>
                    <a:pt x="22263" y="162547"/>
                  </a:moveTo>
                  <a:lnTo>
                    <a:pt x="17818" y="156591"/>
                  </a:lnTo>
                  <a:lnTo>
                    <a:pt x="4445" y="156591"/>
                  </a:lnTo>
                  <a:lnTo>
                    <a:pt x="0" y="162547"/>
                  </a:lnTo>
                  <a:lnTo>
                    <a:pt x="0" y="174472"/>
                  </a:lnTo>
                  <a:lnTo>
                    <a:pt x="4445" y="180454"/>
                  </a:lnTo>
                  <a:lnTo>
                    <a:pt x="17818" y="180454"/>
                  </a:lnTo>
                  <a:lnTo>
                    <a:pt x="22263" y="174472"/>
                  </a:lnTo>
                  <a:lnTo>
                    <a:pt x="22263" y="168503"/>
                  </a:lnTo>
                  <a:lnTo>
                    <a:pt x="22263" y="162547"/>
                  </a:lnTo>
                  <a:close/>
                </a:path>
                <a:path w="589279" h="264160">
                  <a:moveTo>
                    <a:pt x="135039" y="129743"/>
                  </a:moveTo>
                  <a:lnTo>
                    <a:pt x="114236" y="129743"/>
                  </a:lnTo>
                  <a:lnTo>
                    <a:pt x="114236" y="58153"/>
                  </a:lnTo>
                  <a:lnTo>
                    <a:pt x="114236" y="37274"/>
                  </a:lnTo>
                  <a:lnTo>
                    <a:pt x="103860" y="37274"/>
                  </a:lnTo>
                  <a:lnTo>
                    <a:pt x="97929" y="45872"/>
                  </a:lnTo>
                  <a:lnTo>
                    <a:pt x="97929" y="58153"/>
                  </a:lnTo>
                  <a:lnTo>
                    <a:pt x="97929" y="129743"/>
                  </a:lnTo>
                  <a:lnTo>
                    <a:pt x="47485" y="129743"/>
                  </a:lnTo>
                  <a:lnTo>
                    <a:pt x="97929" y="58153"/>
                  </a:lnTo>
                  <a:lnTo>
                    <a:pt x="97929" y="45872"/>
                  </a:lnTo>
                  <a:lnTo>
                    <a:pt x="40068" y="129743"/>
                  </a:lnTo>
                  <a:lnTo>
                    <a:pt x="40068" y="143154"/>
                  </a:lnTo>
                  <a:lnTo>
                    <a:pt x="97929" y="143154"/>
                  </a:lnTo>
                  <a:lnTo>
                    <a:pt x="97929" y="177469"/>
                  </a:lnTo>
                  <a:lnTo>
                    <a:pt x="114236" y="177469"/>
                  </a:lnTo>
                  <a:lnTo>
                    <a:pt x="114236" y="143154"/>
                  </a:lnTo>
                  <a:lnTo>
                    <a:pt x="135039" y="143154"/>
                  </a:lnTo>
                  <a:lnTo>
                    <a:pt x="135039" y="129743"/>
                  </a:lnTo>
                  <a:close/>
                </a:path>
                <a:path w="589279" h="264160">
                  <a:moveTo>
                    <a:pt x="234518" y="38773"/>
                  </a:moveTo>
                  <a:lnTo>
                    <a:pt x="157187" y="38773"/>
                  </a:lnTo>
                  <a:lnTo>
                    <a:pt x="145326" y="70078"/>
                  </a:lnTo>
                  <a:lnTo>
                    <a:pt x="148297" y="71564"/>
                  </a:lnTo>
                  <a:lnTo>
                    <a:pt x="154330" y="63347"/>
                  </a:lnTo>
                  <a:lnTo>
                    <a:pt x="159842" y="58343"/>
                  </a:lnTo>
                  <a:lnTo>
                    <a:pt x="165900" y="55854"/>
                  </a:lnTo>
                  <a:lnTo>
                    <a:pt x="173609" y="55181"/>
                  </a:lnTo>
                  <a:lnTo>
                    <a:pt x="218097" y="55181"/>
                  </a:lnTo>
                  <a:lnTo>
                    <a:pt x="176568" y="178955"/>
                  </a:lnTo>
                  <a:lnTo>
                    <a:pt x="189826" y="178955"/>
                  </a:lnTo>
                  <a:lnTo>
                    <a:pt x="234518" y="43243"/>
                  </a:lnTo>
                  <a:lnTo>
                    <a:pt x="234518" y="38773"/>
                  </a:lnTo>
                  <a:close/>
                </a:path>
                <a:path w="589279" h="264160">
                  <a:moveTo>
                    <a:pt x="344258" y="156591"/>
                  </a:moveTo>
                  <a:lnTo>
                    <a:pt x="341299" y="155092"/>
                  </a:lnTo>
                  <a:lnTo>
                    <a:pt x="329438" y="167017"/>
                  </a:lnTo>
                  <a:lnTo>
                    <a:pt x="326466" y="168503"/>
                  </a:lnTo>
                  <a:lnTo>
                    <a:pt x="321919" y="168503"/>
                  </a:lnTo>
                  <a:lnTo>
                    <a:pt x="321919" y="167017"/>
                  </a:lnTo>
                  <a:lnTo>
                    <a:pt x="333184" y="117322"/>
                  </a:lnTo>
                  <a:lnTo>
                    <a:pt x="341299" y="87985"/>
                  </a:lnTo>
                  <a:lnTo>
                    <a:pt x="341299" y="86487"/>
                  </a:lnTo>
                  <a:lnTo>
                    <a:pt x="339712" y="85001"/>
                  </a:lnTo>
                  <a:lnTo>
                    <a:pt x="327850" y="86487"/>
                  </a:lnTo>
                  <a:lnTo>
                    <a:pt x="326466" y="87985"/>
                  </a:lnTo>
                  <a:lnTo>
                    <a:pt x="324878" y="98437"/>
                  </a:lnTo>
                  <a:lnTo>
                    <a:pt x="323900" y="92075"/>
                  </a:lnTo>
                  <a:lnTo>
                    <a:pt x="323824" y="91554"/>
                  </a:lnTo>
                  <a:lnTo>
                    <a:pt x="323735" y="90957"/>
                  </a:lnTo>
                  <a:lnTo>
                    <a:pt x="323494" y="89471"/>
                  </a:lnTo>
                  <a:lnTo>
                    <a:pt x="320535" y="87249"/>
                  </a:lnTo>
                  <a:lnTo>
                    <a:pt x="320535" y="95440"/>
                  </a:lnTo>
                  <a:lnTo>
                    <a:pt x="320535" y="102908"/>
                  </a:lnTo>
                  <a:lnTo>
                    <a:pt x="305701" y="149123"/>
                  </a:lnTo>
                  <a:lnTo>
                    <a:pt x="279006" y="170002"/>
                  </a:lnTo>
                  <a:lnTo>
                    <a:pt x="271487" y="170002"/>
                  </a:lnTo>
                  <a:lnTo>
                    <a:pt x="265557" y="165531"/>
                  </a:lnTo>
                  <a:lnTo>
                    <a:pt x="265557" y="153606"/>
                  </a:lnTo>
                  <a:lnTo>
                    <a:pt x="281978" y="108864"/>
                  </a:lnTo>
                  <a:lnTo>
                    <a:pt x="308673" y="90957"/>
                  </a:lnTo>
                  <a:lnTo>
                    <a:pt x="315988" y="90957"/>
                  </a:lnTo>
                  <a:lnTo>
                    <a:pt x="320535" y="95440"/>
                  </a:lnTo>
                  <a:lnTo>
                    <a:pt x="320535" y="87249"/>
                  </a:lnTo>
                  <a:lnTo>
                    <a:pt x="317563" y="85001"/>
                  </a:lnTo>
                  <a:lnTo>
                    <a:pt x="308673" y="85001"/>
                  </a:lnTo>
                  <a:lnTo>
                    <a:pt x="287464" y="91554"/>
                  </a:lnTo>
                  <a:lnTo>
                    <a:pt x="268401" y="108305"/>
                  </a:lnTo>
                  <a:lnTo>
                    <a:pt x="254635" y="130937"/>
                  </a:lnTo>
                  <a:lnTo>
                    <a:pt x="249339" y="155092"/>
                  </a:lnTo>
                  <a:lnTo>
                    <a:pt x="250850" y="165531"/>
                  </a:lnTo>
                  <a:lnTo>
                    <a:pt x="250913" y="165976"/>
                  </a:lnTo>
                  <a:lnTo>
                    <a:pt x="255270" y="173926"/>
                  </a:lnTo>
                  <a:lnTo>
                    <a:pt x="261861" y="178790"/>
                  </a:lnTo>
                  <a:lnTo>
                    <a:pt x="270103" y="180454"/>
                  </a:lnTo>
                  <a:lnTo>
                    <a:pt x="279438" y="178790"/>
                  </a:lnTo>
                  <a:lnTo>
                    <a:pt x="279895" y="178790"/>
                  </a:lnTo>
                  <a:lnTo>
                    <a:pt x="290283" y="172986"/>
                  </a:lnTo>
                  <a:lnTo>
                    <a:pt x="293357" y="170002"/>
                  </a:lnTo>
                  <a:lnTo>
                    <a:pt x="300659" y="162915"/>
                  </a:lnTo>
                  <a:lnTo>
                    <a:pt x="303999" y="158280"/>
                  </a:lnTo>
                  <a:lnTo>
                    <a:pt x="311632" y="147624"/>
                  </a:lnTo>
                  <a:lnTo>
                    <a:pt x="307086" y="164033"/>
                  </a:lnTo>
                  <a:lnTo>
                    <a:pt x="307086" y="177469"/>
                  </a:lnTo>
                  <a:lnTo>
                    <a:pt x="308673" y="180454"/>
                  </a:lnTo>
                  <a:lnTo>
                    <a:pt x="314604" y="180454"/>
                  </a:lnTo>
                  <a:lnTo>
                    <a:pt x="320687" y="179451"/>
                  </a:lnTo>
                  <a:lnTo>
                    <a:pt x="326618" y="175793"/>
                  </a:lnTo>
                  <a:lnTo>
                    <a:pt x="333946" y="168503"/>
                  </a:lnTo>
                  <a:lnTo>
                    <a:pt x="344258" y="156591"/>
                  </a:lnTo>
                  <a:close/>
                </a:path>
                <a:path w="589279" h="264160">
                  <a:moveTo>
                    <a:pt x="394690" y="262470"/>
                  </a:moveTo>
                  <a:lnTo>
                    <a:pt x="384213" y="262470"/>
                  </a:lnTo>
                  <a:lnTo>
                    <a:pt x="381241" y="259486"/>
                  </a:lnTo>
                  <a:lnTo>
                    <a:pt x="381241" y="165531"/>
                  </a:lnTo>
                  <a:lnTo>
                    <a:pt x="379857" y="164033"/>
                  </a:lnTo>
                  <a:lnTo>
                    <a:pt x="353161" y="177469"/>
                  </a:lnTo>
                  <a:lnTo>
                    <a:pt x="353161" y="180454"/>
                  </a:lnTo>
                  <a:lnTo>
                    <a:pt x="357517" y="178955"/>
                  </a:lnTo>
                  <a:lnTo>
                    <a:pt x="360476" y="177469"/>
                  </a:lnTo>
                  <a:lnTo>
                    <a:pt x="367995" y="177469"/>
                  </a:lnTo>
                  <a:lnTo>
                    <a:pt x="367995" y="258000"/>
                  </a:lnTo>
                  <a:lnTo>
                    <a:pt x="365023" y="262470"/>
                  </a:lnTo>
                  <a:lnTo>
                    <a:pt x="354545" y="262470"/>
                  </a:lnTo>
                  <a:lnTo>
                    <a:pt x="354545" y="263956"/>
                  </a:lnTo>
                  <a:lnTo>
                    <a:pt x="394690" y="263956"/>
                  </a:lnTo>
                  <a:lnTo>
                    <a:pt x="394690" y="262470"/>
                  </a:lnTo>
                  <a:close/>
                </a:path>
                <a:path w="589279" h="264160">
                  <a:moveTo>
                    <a:pt x="425742" y="29819"/>
                  </a:moveTo>
                  <a:lnTo>
                    <a:pt x="422770" y="28333"/>
                  </a:lnTo>
                  <a:lnTo>
                    <a:pt x="415455" y="28333"/>
                  </a:lnTo>
                  <a:lnTo>
                    <a:pt x="412483" y="29819"/>
                  </a:lnTo>
                  <a:lnTo>
                    <a:pt x="406552" y="31318"/>
                  </a:lnTo>
                  <a:lnTo>
                    <a:pt x="403593" y="32804"/>
                  </a:lnTo>
                  <a:lnTo>
                    <a:pt x="399046" y="32804"/>
                  </a:lnTo>
                  <a:lnTo>
                    <a:pt x="399046" y="20878"/>
                  </a:lnTo>
                  <a:lnTo>
                    <a:pt x="402005" y="13411"/>
                  </a:lnTo>
                  <a:lnTo>
                    <a:pt x="403593" y="10439"/>
                  </a:lnTo>
                  <a:lnTo>
                    <a:pt x="403593" y="2984"/>
                  </a:lnTo>
                  <a:lnTo>
                    <a:pt x="400621" y="0"/>
                  </a:lnTo>
                  <a:lnTo>
                    <a:pt x="393103" y="0"/>
                  </a:lnTo>
                  <a:lnTo>
                    <a:pt x="390144" y="2984"/>
                  </a:lnTo>
                  <a:lnTo>
                    <a:pt x="390144" y="10439"/>
                  </a:lnTo>
                  <a:lnTo>
                    <a:pt x="391718" y="13411"/>
                  </a:lnTo>
                  <a:lnTo>
                    <a:pt x="394690" y="20878"/>
                  </a:lnTo>
                  <a:lnTo>
                    <a:pt x="396074" y="25349"/>
                  </a:lnTo>
                  <a:lnTo>
                    <a:pt x="396074" y="32804"/>
                  </a:lnTo>
                  <a:lnTo>
                    <a:pt x="390144" y="32804"/>
                  </a:lnTo>
                  <a:lnTo>
                    <a:pt x="388759" y="31318"/>
                  </a:lnTo>
                  <a:lnTo>
                    <a:pt x="381241" y="29819"/>
                  </a:lnTo>
                  <a:lnTo>
                    <a:pt x="378282" y="28333"/>
                  </a:lnTo>
                  <a:lnTo>
                    <a:pt x="370954" y="28333"/>
                  </a:lnTo>
                  <a:lnTo>
                    <a:pt x="369379" y="29819"/>
                  </a:lnTo>
                  <a:lnTo>
                    <a:pt x="369379" y="38773"/>
                  </a:lnTo>
                  <a:lnTo>
                    <a:pt x="370954" y="40259"/>
                  </a:lnTo>
                  <a:lnTo>
                    <a:pt x="378282" y="40259"/>
                  </a:lnTo>
                  <a:lnTo>
                    <a:pt x="382828" y="38773"/>
                  </a:lnTo>
                  <a:lnTo>
                    <a:pt x="388759" y="35788"/>
                  </a:lnTo>
                  <a:lnTo>
                    <a:pt x="396074" y="35788"/>
                  </a:lnTo>
                  <a:lnTo>
                    <a:pt x="395541" y="45643"/>
                  </a:lnTo>
                  <a:lnTo>
                    <a:pt x="394042" y="53124"/>
                  </a:lnTo>
                  <a:lnTo>
                    <a:pt x="391731" y="58648"/>
                  </a:lnTo>
                  <a:lnTo>
                    <a:pt x="388759" y="62623"/>
                  </a:lnTo>
                  <a:lnTo>
                    <a:pt x="391731" y="71678"/>
                  </a:lnTo>
                  <a:lnTo>
                    <a:pt x="394042" y="82397"/>
                  </a:lnTo>
                  <a:lnTo>
                    <a:pt x="395541" y="93675"/>
                  </a:lnTo>
                  <a:lnTo>
                    <a:pt x="396074" y="104394"/>
                  </a:lnTo>
                  <a:lnTo>
                    <a:pt x="396074" y="122275"/>
                  </a:lnTo>
                  <a:lnTo>
                    <a:pt x="399046" y="122275"/>
                  </a:lnTo>
                  <a:lnTo>
                    <a:pt x="399046" y="104394"/>
                  </a:lnTo>
                  <a:lnTo>
                    <a:pt x="399351" y="91782"/>
                  </a:lnTo>
                  <a:lnTo>
                    <a:pt x="400380" y="80721"/>
                  </a:lnTo>
                  <a:lnTo>
                    <a:pt x="402209" y="71043"/>
                  </a:lnTo>
                  <a:lnTo>
                    <a:pt x="404977" y="62623"/>
                  </a:lnTo>
                  <a:lnTo>
                    <a:pt x="402209" y="58432"/>
                  </a:lnTo>
                  <a:lnTo>
                    <a:pt x="400380" y="52565"/>
                  </a:lnTo>
                  <a:lnTo>
                    <a:pt x="399351" y="45021"/>
                  </a:lnTo>
                  <a:lnTo>
                    <a:pt x="399046" y="35788"/>
                  </a:lnTo>
                  <a:lnTo>
                    <a:pt x="406552" y="35788"/>
                  </a:lnTo>
                  <a:lnTo>
                    <a:pt x="415455" y="40259"/>
                  </a:lnTo>
                  <a:lnTo>
                    <a:pt x="422770" y="40259"/>
                  </a:lnTo>
                  <a:lnTo>
                    <a:pt x="425742" y="37274"/>
                  </a:lnTo>
                  <a:lnTo>
                    <a:pt x="425742" y="29819"/>
                  </a:lnTo>
                  <a:close/>
                </a:path>
                <a:path w="589279" h="264160">
                  <a:moveTo>
                    <a:pt x="532714" y="156591"/>
                  </a:moveTo>
                  <a:lnTo>
                    <a:pt x="529755" y="155092"/>
                  </a:lnTo>
                  <a:lnTo>
                    <a:pt x="525208" y="161061"/>
                  </a:lnTo>
                  <a:lnTo>
                    <a:pt x="517893" y="167017"/>
                  </a:lnTo>
                  <a:lnTo>
                    <a:pt x="516305" y="168503"/>
                  </a:lnTo>
                  <a:lnTo>
                    <a:pt x="510374" y="168503"/>
                  </a:lnTo>
                  <a:lnTo>
                    <a:pt x="510374" y="167017"/>
                  </a:lnTo>
                  <a:lnTo>
                    <a:pt x="511924" y="158280"/>
                  </a:lnTo>
                  <a:lnTo>
                    <a:pt x="514477" y="147624"/>
                  </a:lnTo>
                  <a:lnTo>
                    <a:pt x="516128" y="140741"/>
                  </a:lnTo>
                  <a:lnTo>
                    <a:pt x="522300" y="117322"/>
                  </a:lnTo>
                  <a:lnTo>
                    <a:pt x="527646" y="98437"/>
                  </a:lnTo>
                  <a:lnTo>
                    <a:pt x="529755" y="90957"/>
                  </a:lnTo>
                  <a:lnTo>
                    <a:pt x="529755" y="87985"/>
                  </a:lnTo>
                  <a:lnTo>
                    <a:pt x="531139" y="86487"/>
                  </a:lnTo>
                  <a:lnTo>
                    <a:pt x="529755" y="85001"/>
                  </a:lnTo>
                  <a:lnTo>
                    <a:pt x="516305" y="86487"/>
                  </a:lnTo>
                  <a:lnTo>
                    <a:pt x="516305" y="87985"/>
                  </a:lnTo>
                  <a:lnTo>
                    <a:pt x="513334" y="98437"/>
                  </a:lnTo>
                  <a:lnTo>
                    <a:pt x="512356" y="92075"/>
                  </a:lnTo>
                  <a:lnTo>
                    <a:pt x="512279" y="91554"/>
                  </a:lnTo>
                  <a:lnTo>
                    <a:pt x="512191" y="90957"/>
                  </a:lnTo>
                  <a:lnTo>
                    <a:pt x="511949" y="89471"/>
                  </a:lnTo>
                  <a:lnTo>
                    <a:pt x="510374" y="88328"/>
                  </a:lnTo>
                  <a:lnTo>
                    <a:pt x="510374" y="95440"/>
                  </a:lnTo>
                  <a:lnTo>
                    <a:pt x="510374" y="102908"/>
                  </a:lnTo>
                  <a:lnTo>
                    <a:pt x="493966" y="149123"/>
                  </a:lnTo>
                  <a:lnTo>
                    <a:pt x="467258" y="170002"/>
                  </a:lnTo>
                  <a:lnTo>
                    <a:pt x="459943" y="170002"/>
                  </a:lnTo>
                  <a:lnTo>
                    <a:pt x="455396" y="165531"/>
                  </a:lnTo>
                  <a:lnTo>
                    <a:pt x="455396" y="153606"/>
                  </a:lnTo>
                  <a:lnTo>
                    <a:pt x="471817" y="108864"/>
                  </a:lnTo>
                  <a:lnTo>
                    <a:pt x="498513" y="90957"/>
                  </a:lnTo>
                  <a:lnTo>
                    <a:pt x="505828" y="90957"/>
                  </a:lnTo>
                  <a:lnTo>
                    <a:pt x="510374" y="95440"/>
                  </a:lnTo>
                  <a:lnTo>
                    <a:pt x="510374" y="88328"/>
                  </a:lnTo>
                  <a:lnTo>
                    <a:pt x="505828" y="85001"/>
                  </a:lnTo>
                  <a:lnTo>
                    <a:pt x="496925" y="85001"/>
                  </a:lnTo>
                  <a:lnTo>
                    <a:pt x="475805" y="91554"/>
                  </a:lnTo>
                  <a:lnTo>
                    <a:pt x="456730" y="108305"/>
                  </a:lnTo>
                  <a:lnTo>
                    <a:pt x="442925" y="130937"/>
                  </a:lnTo>
                  <a:lnTo>
                    <a:pt x="437603" y="155092"/>
                  </a:lnTo>
                  <a:lnTo>
                    <a:pt x="439115" y="165531"/>
                  </a:lnTo>
                  <a:lnTo>
                    <a:pt x="439178" y="165976"/>
                  </a:lnTo>
                  <a:lnTo>
                    <a:pt x="443534" y="173926"/>
                  </a:lnTo>
                  <a:lnTo>
                    <a:pt x="450113" y="178790"/>
                  </a:lnTo>
                  <a:lnTo>
                    <a:pt x="458368" y="180454"/>
                  </a:lnTo>
                  <a:lnTo>
                    <a:pt x="468325" y="178790"/>
                  </a:lnTo>
                  <a:lnTo>
                    <a:pt x="468820" y="178790"/>
                  </a:lnTo>
                  <a:lnTo>
                    <a:pt x="499897" y="147624"/>
                  </a:lnTo>
                  <a:lnTo>
                    <a:pt x="495541" y="164033"/>
                  </a:lnTo>
                  <a:lnTo>
                    <a:pt x="495541" y="177469"/>
                  </a:lnTo>
                  <a:lnTo>
                    <a:pt x="498513" y="180454"/>
                  </a:lnTo>
                  <a:lnTo>
                    <a:pt x="504444" y="180454"/>
                  </a:lnTo>
                  <a:lnTo>
                    <a:pt x="509943" y="179451"/>
                  </a:lnTo>
                  <a:lnTo>
                    <a:pt x="515835" y="175793"/>
                  </a:lnTo>
                  <a:lnTo>
                    <a:pt x="523087" y="168503"/>
                  </a:lnTo>
                  <a:lnTo>
                    <a:pt x="532714" y="156591"/>
                  </a:lnTo>
                  <a:close/>
                </a:path>
                <a:path w="589279" h="264160">
                  <a:moveTo>
                    <a:pt x="589076" y="228168"/>
                  </a:moveTo>
                  <a:lnTo>
                    <a:pt x="578599" y="228168"/>
                  </a:lnTo>
                  <a:lnTo>
                    <a:pt x="575627" y="225171"/>
                  </a:lnTo>
                  <a:lnTo>
                    <a:pt x="575627" y="131229"/>
                  </a:lnTo>
                  <a:lnTo>
                    <a:pt x="574243" y="129743"/>
                  </a:lnTo>
                  <a:lnTo>
                    <a:pt x="547547" y="143154"/>
                  </a:lnTo>
                  <a:lnTo>
                    <a:pt x="547547" y="146138"/>
                  </a:lnTo>
                  <a:lnTo>
                    <a:pt x="551903" y="144653"/>
                  </a:lnTo>
                  <a:lnTo>
                    <a:pt x="553478" y="143154"/>
                  </a:lnTo>
                  <a:lnTo>
                    <a:pt x="560793" y="143154"/>
                  </a:lnTo>
                  <a:lnTo>
                    <a:pt x="562381" y="144653"/>
                  </a:lnTo>
                  <a:lnTo>
                    <a:pt x="562381" y="223685"/>
                  </a:lnTo>
                  <a:lnTo>
                    <a:pt x="559409" y="226682"/>
                  </a:lnTo>
                  <a:lnTo>
                    <a:pt x="548932" y="228168"/>
                  </a:lnTo>
                  <a:lnTo>
                    <a:pt x="548932" y="229666"/>
                  </a:lnTo>
                  <a:lnTo>
                    <a:pt x="589076" y="229666"/>
                  </a:lnTo>
                  <a:lnTo>
                    <a:pt x="589076" y="228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5382472" y="3538695"/>
            <a:ext cx="116205" cy="13970"/>
          </a:xfrm>
          <a:custGeom>
            <a:avLst/>
            <a:gdLst/>
            <a:ahLst/>
            <a:cxnLst/>
            <a:rect l="l" t="t" r="r" b="b"/>
            <a:pathLst>
              <a:path w="116204" h="13970">
                <a:moveTo>
                  <a:pt x="115683" y="0"/>
                </a:moveTo>
                <a:lnTo>
                  <a:pt x="0" y="0"/>
                </a:lnTo>
                <a:lnTo>
                  <a:pt x="0" y="13431"/>
                </a:lnTo>
                <a:lnTo>
                  <a:pt x="115683" y="13431"/>
                </a:lnTo>
                <a:lnTo>
                  <a:pt x="115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81408" y="3420897"/>
            <a:ext cx="703580" cy="264160"/>
          </a:xfrm>
          <a:custGeom>
            <a:avLst/>
            <a:gdLst/>
            <a:ahLst/>
            <a:cxnLst/>
            <a:rect l="l" t="t" r="r" b="b"/>
            <a:pathLst>
              <a:path w="703579" h="264160">
                <a:moveTo>
                  <a:pt x="57734" y="174472"/>
                </a:moveTo>
                <a:lnTo>
                  <a:pt x="42900" y="174472"/>
                </a:lnTo>
                <a:lnTo>
                  <a:pt x="38557" y="171488"/>
                </a:lnTo>
                <a:lnTo>
                  <a:pt x="38557" y="37274"/>
                </a:lnTo>
                <a:lnTo>
                  <a:pt x="36969" y="37274"/>
                </a:lnTo>
                <a:lnTo>
                  <a:pt x="0" y="55181"/>
                </a:lnTo>
                <a:lnTo>
                  <a:pt x="0" y="58153"/>
                </a:lnTo>
                <a:lnTo>
                  <a:pt x="5930" y="56667"/>
                </a:lnTo>
                <a:lnTo>
                  <a:pt x="8890" y="55181"/>
                </a:lnTo>
                <a:lnTo>
                  <a:pt x="13246" y="53682"/>
                </a:lnTo>
                <a:lnTo>
                  <a:pt x="19177" y="53682"/>
                </a:lnTo>
                <a:lnTo>
                  <a:pt x="20751" y="56667"/>
                </a:lnTo>
                <a:lnTo>
                  <a:pt x="20751" y="170002"/>
                </a:lnTo>
                <a:lnTo>
                  <a:pt x="16205" y="174472"/>
                </a:lnTo>
                <a:lnTo>
                  <a:pt x="1384" y="174472"/>
                </a:lnTo>
                <a:lnTo>
                  <a:pt x="1384" y="177469"/>
                </a:lnTo>
                <a:lnTo>
                  <a:pt x="57734" y="177469"/>
                </a:lnTo>
                <a:lnTo>
                  <a:pt x="57734" y="174472"/>
                </a:lnTo>
                <a:close/>
              </a:path>
              <a:path w="703579" h="264160">
                <a:moveTo>
                  <a:pt x="118643" y="162547"/>
                </a:moveTo>
                <a:lnTo>
                  <a:pt x="112712" y="156591"/>
                </a:lnTo>
                <a:lnTo>
                  <a:pt x="100850" y="156591"/>
                </a:lnTo>
                <a:lnTo>
                  <a:pt x="94919" y="162547"/>
                </a:lnTo>
                <a:lnTo>
                  <a:pt x="94919" y="174472"/>
                </a:lnTo>
                <a:lnTo>
                  <a:pt x="100850" y="180454"/>
                </a:lnTo>
                <a:lnTo>
                  <a:pt x="112712" y="180454"/>
                </a:lnTo>
                <a:lnTo>
                  <a:pt x="118643" y="174472"/>
                </a:lnTo>
                <a:lnTo>
                  <a:pt x="118643" y="168503"/>
                </a:lnTo>
                <a:lnTo>
                  <a:pt x="118643" y="162547"/>
                </a:lnTo>
                <a:close/>
              </a:path>
              <a:path w="703579" h="264160">
                <a:moveTo>
                  <a:pt x="231355" y="149123"/>
                </a:moveTo>
                <a:lnTo>
                  <a:pt x="228396" y="147624"/>
                </a:lnTo>
                <a:lnTo>
                  <a:pt x="223227" y="154990"/>
                </a:lnTo>
                <a:lnTo>
                  <a:pt x="218528" y="159562"/>
                </a:lnTo>
                <a:lnTo>
                  <a:pt x="213575" y="161899"/>
                </a:lnTo>
                <a:lnTo>
                  <a:pt x="207632" y="162547"/>
                </a:lnTo>
                <a:lnTo>
                  <a:pt x="160172" y="162547"/>
                </a:lnTo>
                <a:lnTo>
                  <a:pt x="194183" y="125272"/>
                </a:lnTo>
                <a:lnTo>
                  <a:pt x="205867" y="111239"/>
                </a:lnTo>
                <a:lnTo>
                  <a:pt x="214210" y="98056"/>
                </a:lnTo>
                <a:lnTo>
                  <a:pt x="219214" y="85420"/>
                </a:lnTo>
                <a:lnTo>
                  <a:pt x="220878" y="73075"/>
                </a:lnTo>
                <a:lnTo>
                  <a:pt x="218198" y="58674"/>
                </a:lnTo>
                <a:lnTo>
                  <a:pt x="210502" y="47345"/>
                </a:lnTo>
                <a:lnTo>
                  <a:pt x="198361" y="39928"/>
                </a:lnTo>
                <a:lnTo>
                  <a:pt x="182321" y="37274"/>
                </a:lnTo>
                <a:lnTo>
                  <a:pt x="165633" y="40208"/>
                </a:lnTo>
                <a:lnTo>
                  <a:pt x="153073" y="48463"/>
                </a:lnTo>
                <a:lnTo>
                  <a:pt x="144411" y="61188"/>
                </a:lnTo>
                <a:lnTo>
                  <a:pt x="139407" y="77546"/>
                </a:lnTo>
                <a:lnTo>
                  <a:pt x="143764" y="79044"/>
                </a:lnTo>
                <a:lnTo>
                  <a:pt x="149479" y="66040"/>
                </a:lnTo>
                <a:lnTo>
                  <a:pt x="155841" y="57785"/>
                </a:lnTo>
                <a:lnTo>
                  <a:pt x="163588" y="53454"/>
                </a:lnTo>
                <a:lnTo>
                  <a:pt x="173418" y="52197"/>
                </a:lnTo>
                <a:lnTo>
                  <a:pt x="185559" y="54127"/>
                </a:lnTo>
                <a:lnTo>
                  <a:pt x="194919" y="59842"/>
                </a:lnTo>
                <a:lnTo>
                  <a:pt x="200952" y="69176"/>
                </a:lnTo>
                <a:lnTo>
                  <a:pt x="203085" y="82016"/>
                </a:lnTo>
                <a:lnTo>
                  <a:pt x="201637" y="95021"/>
                </a:lnTo>
                <a:lnTo>
                  <a:pt x="197002" y="107746"/>
                </a:lnTo>
                <a:lnTo>
                  <a:pt x="188734" y="121031"/>
                </a:lnTo>
                <a:lnTo>
                  <a:pt x="176390" y="135712"/>
                </a:lnTo>
                <a:lnTo>
                  <a:pt x="139407" y="174472"/>
                </a:lnTo>
                <a:lnTo>
                  <a:pt x="139407" y="177469"/>
                </a:lnTo>
                <a:lnTo>
                  <a:pt x="219494" y="177469"/>
                </a:lnTo>
                <a:lnTo>
                  <a:pt x="231355" y="149123"/>
                </a:lnTo>
                <a:close/>
              </a:path>
              <a:path w="703579" h="264160">
                <a:moveTo>
                  <a:pt x="333794" y="132727"/>
                </a:moveTo>
                <a:lnTo>
                  <a:pt x="331101" y="113779"/>
                </a:lnTo>
                <a:lnTo>
                  <a:pt x="323418" y="99733"/>
                </a:lnTo>
                <a:lnTo>
                  <a:pt x="316001" y="94399"/>
                </a:lnTo>
                <a:lnTo>
                  <a:pt x="316001" y="138684"/>
                </a:lnTo>
                <a:lnTo>
                  <a:pt x="314375" y="153085"/>
                </a:lnTo>
                <a:lnTo>
                  <a:pt x="309689" y="164414"/>
                </a:lnTo>
                <a:lnTo>
                  <a:pt x="302234" y="171818"/>
                </a:lnTo>
                <a:lnTo>
                  <a:pt x="292265" y="174472"/>
                </a:lnTo>
                <a:lnTo>
                  <a:pt x="279679" y="170726"/>
                </a:lnTo>
                <a:lnTo>
                  <a:pt x="270865" y="160121"/>
                </a:lnTo>
                <a:lnTo>
                  <a:pt x="265684" y="143649"/>
                </a:lnTo>
                <a:lnTo>
                  <a:pt x="263994" y="122275"/>
                </a:lnTo>
                <a:lnTo>
                  <a:pt x="266026" y="110375"/>
                </a:lnTo>
                <a:lnTo>
                  <a:pt x="271411" y="103085"/>
                </a:lnTo>
                <a:lnTo>
                  <a:pt x="279006" y="99428"/>
                </a:lnTo>
                <a:lnTo>
                  <a:pt x="287718" y="98437"/>
                </a:lnTo>
                <a:lnTo>
                  <a:pt x="300316" y="100952"/>
                </a:lnTo>
                <a:lnTo>
                  <a:pt x="309130" y="108496"/>
                </a:lnTo>
                <a:lnTo>
                  <a:pt x="314299" y="121069"/>
                </a:lnTo>
                <a:lnTo>
                  <a:pt x="316001" y="138684"/>
                </a:lnTo>
                <a:lnTo>
                  <a:pt x="316001" y="94399"/>
                </a:lnTo>
                <a:lnTo>
                  <a:pt x="311277" y="90982"/>
                </a:lnTo>
                <a:lnTo>
                  <a:pt x="295236" y="87985"/>
                </a:lnTo>
                <a:lnTo>
                  <a:pt x="288759" y="88353"/>
                </a:lnTo>
                <a:lnTo>
                  <a:pt x="282409" y="89852"/>
                </a:lnTo>
                <a:lnTo>
                  <a:pt x="275793" y="93014"/>
                </a:lnTo>
                <a:lnTo>
                  <a:pt x="268541" y="98437"/>
                </a:lnTo>
                <a:lnTo>
                  <a:pt x="275932" y="75895"/>
                </a:lnTo>
                <a:lnTo>
                  <a:pt x="288886" y="57962"/>
                </a:lnTo>
                <a:lnTo>
                  <a:pt x="306832" y="45364"/>
                </a:lnTo>
                <a:lnTo>
                  <a:pt x="329247" y="38773"/>
                </a:lnTo>
                <a:lnTo>
                  <a:pt x="329247" y="34290"/>
                </a:lnTo>
                <a:lnTo>
                  <a:pt x="280250" y="50025"/>
                </a:lnTo>
                <a:lnTo>
                  <a:pt x="250317" y="87985"/>
                </a:lnTo>
                <a:lnTo>
                  <a:pt x="244805" y="119291"/>
                </a:lnTo>
                <a:lnTo>
                  <a:pt x="245364" y="130416"/>
                </a:lnTo>
                <a:lnTo>
                  <a:pt x="260286" y="168490"/>
                </a:lnTo>
                <a:lnTo>
                  <a:pt x="290690" y="180454"/>
                </a:lnTo>
                <a:lnTo>
                  <a:pt x="300431" y="179374"/>
                </a:lnTo>
                <a:lnTo>
                  <a:pt x="331368" y="150241"/>
                </a:lnTo>
                <a:lnTo>
                  <a:pt x="333209" y="141617"/>
                </a:lnTo>
                <a:lnTo>
                  <a:pt x="333794" y="132727"/>
                </a:lnTo>
                <a:close/>
              </a:path>
              <a:path w="703579" h="264160">
                <a:moveTo>
                  <a:pt x="439000" y="156591"/>
                </a:moveTo>
                <a:lnTo>
                  <a:pt x="437616" y="155092"/>
                </a:lnTo>
                <a:lnTo>
                  <a:pt x="425754" y="167017"/>
                </a:lnTo>
                <a:lnTo>
                  <a:pt x="422783" y="168503"/>
                </a:lnTo>
                <a:lnTo>
                  <a:pt x="418236" y="168503"/>
                </a:lnTo>
                <a:lnTo>
                  <a:pt x="418236" y="167017"/>
                </a:lnTo>
                <a:lnTo>
                  <a:pt x="429501" y="117322"/>
                </a:lnTo>
                <a:lnTo>
                  <a:pt x="437616" y="87985"/>
                </a:lnTo>
                <a:lnTo>
                  <a:pt x="437616" y="86487"/>
                </a:lnTo>
                <a:lnTo>
                  <a:pt x="436029" y="85001"/>
                </a:lnTo>
                <a:lnTo>
                  <a:pt x="422783" y="86487"/>
                </a:lnTo>
                <a:lnTo>
                  <a:pt x="422783" y="87985"/>
                </a:lnTo>
                <a:lnTo>
                  <a:pt x="419811" y="98437"/>
                </a:lnTo>
                <a:lnTo>
                  <a:pt x="418693" y="92075"/>
                </a:lnTo>
                <a:lnTo>
                  <a:pt x="418604" y="91554"/>
                </a:lnTo>
                <a:lnTo>
                  <a:pt x="418503" y="90957"/>
                </a:lnTo>
                <a:lnTo>
                  <a:pt x="418236" y="89471"/>
                </a:lnTo>
                <a:lnTo>
                  <a:pt x="416852" y="88430"/>
                </a:lnTo>
                <a:lnTo>
                  <a:pt x="416852" y="95440"/>
                </a:lnTo>
                <a:lnTo>
                  <a:pt x="416852" y="102908"/>
                </a:lnTo>
                <a:lnTo>
                  <a:pt x="400443" y="149123"/>
                </a:lnTo>
                <a:lnTo>
                  <a:pt x="373735" y="170002"/>
                </a:lnTo>
                <a:lnTo>
                  <a:pt x="366420" y="170002"/>
                </a:lnTo>
                <a:lnTo>
                  <a:pt x="361873" y="165531"/>
                </a:lnTo>
                <a:lnTo>
                  <a:pt x="361873" y="153606"/>
                </a:lnTo>
                <a:lnTo>
                  <a:pt x="378294" y="108864"/>
                </a:lnTo>
                <a:lnTo>
                  <a:pt x="404990" y="90957"/>
                </a:lnTo>
                <a:lnTo>
                  <a:pt x="412305" y="90957"/>
                </a:lnTo>
                <a:lnTo>
                  <a:pt x="416852" y="95440"/>
                </a:lnTo>
                <a:lnTo>
                  <a:pt x="416852" y="88430"/>
                </a:lnTo>
                <a:lnTo>
                  <a:pt x="412305" y="85001"/>
                </a:lnTo>
                <a:lnTo>
                  <a:pt x="403402" y="85001"/>
                </a:lnTo>
                <a:lnTo>
                  <a:pt x="382866" y="91554"/>
                </a:lnTo>
                <a:lnTo>
                  <a:pt x="363728" y="108305"/>
                </a:lnTo>
                <a:lnTo>
                  <a:pt x="349592" y="130937"/>
                </a:lnTo>
                <a:lnTo>
                  <a:pt x="344081" y="155092"/>
                </a:lnTo>
                <a:lnTo>
                  <a:pt x="345808" y="165531"/>
                </a:lnTo>
                <a:lnTo>
                  <a:pt x="345871" y="165976"/>
                </a:lnTo>
                <a:lnTo>
                  <a:pt x="350608" y="173926"/>
                </a:lnTo>
                <a:lnTo>
                  <a:pt x="357263" y="178790"/>
                </a:lnTo>
                <a:lnTo>
                  <a:pt x="364845" y="180454"/>
                </a:lnTo>
                <a:lnTo>
                  <a:pt x="374827" y="178790"/>
                </a:lnTo>
                <a:lnTo>
                  <a:pt x="375310" y="178790"/>
                </a:lnTo>
                <a:lnTo>
                  <a:pt x="385800" y="172986"/>
                </a:lnTo>
                <a:lnTo>
                  <a:pt x="388912" y="170002"/>
                </a:lnTo>
                <a:lnTo>
                  <a:pt x="396278" y="162915"/>
                </a:lnTo>
                <a:lnTo>
                  <a:pt x="407949" y="147624"/>
                </a:lnTo>
                <a:lnTo>
                  <a:pt x="403402" y="164033"/>
                </a:lnTo>
                <a:lnTo>
                  <a:pt x="402018" y="165531"/>
                </a:lnTo>
                <a:lnTo>
                  <a:pt x="402018" y="177469"/>
                </a:lnTo>
                <a:lnTo>
                  <a:pt x="404990" y="180454"/>
                </a:lnTo>
                <a:lnTo>
                  <a:pt x="410921" y="180454"/>
                </a:lnTo>
                <a:lnTo>
                  <a:pt x="416979" y="179451"/>
                </a:lnTo>
                <a:lnTo>
                  <a:pt x="422732" y="175793"/>
                </a:lnTo>
                <a:lnTo>
                  <a:pt x="429590" y="168503"/>
                </a:lnTo>
                <a:lnTo>
                  <a:pt x="439000" y="156591"/>
                </a:lnTo>
                <a:close/>
              </a:path>
              <a:path w="703579" h="264160">
                <a:moveTo>
                  <a:pt x="502869" y="244563"/>
                </a:moveTo>
                <a:lnTo>
                  <a:pt x="501294" y="243078"/>
                </a:lnTo>
                <a:lnTo>
                  <a:pt x="495363" y="252018"/>
                </a:lnTo>
                <a:lnTo>
                  <a:pt x="492391" y="253530"/>
                </a:lnTo>
                <a:lnTo>
                  <a:pt x="452450" y="253530"/>
                </a:lnTo>
                <a:lnTo>
                  <a:pt x="484759" y="217106"/>
                </a:lnTo>
                <a:lnTo>
                  <a:pt x="490740" y="208229"/>
                </a:lnTo>
                <a:lnTo>
                  <a:pt x="494220" y="199618"/>
                </a:lnTo>
                <a:lnTo>
                  <a:pt x="495363" y="190881"/>
                </a:lnTo>
                <a:lnTo>
                  <a:pt x="493496" y="180403"/>
                </a:lnTo>
                <a:lnTo>
                  <a:pt x="488162" y="171869"/>
                </a:lnTo>
                <a:lnTo>
                  <a:pt x="479755" y="166141"/>
                </a:lnTo>
                <a:lnTo>
                  <a:pt x="468655" y="164033"/>
                </a:lnTo>
                <a:lnTo>
                  <a:pt x="456717" y="166395"/>
                </a:lnTo>
                <a:lnTo>
                  <a:pt x="447573" y="172808"/>
                </a:lnTo>
                <a:lnTo>
                  <a:pt x="441210" y="182283"/>
                </a:lnTo>
                <a:lnTo>
                  <a:pt x="437616" y="193865"/>
                </a:lnTo>
                <a:lnTo>
                  <a:pt x="440575" y="195351"/>
                </a:lnTo>
                <a:lnTo>
                  <a:pt x="445096" y="186042"/>
                </a:lnTo>
                <a:lnTo>
                  <a:pt x="450024" y="180073"/>
                </a:lnTo>
                <a:lnTo>
                  <a:pt x="455764" y="176911"/>
                </a:lnTo>
                <a:lnTo>
                  <a:pt x="462724" y="175983"/>
                </a:lnTo>
                <a:lnTo>
                  <a:pt x="470763" y="177355"/>
                </a:lnTo>
                <a:lnTo>
                  <a:pt x="476872" y="181381"/>
                </a:lnTo>
                <a:lnTo>
                  <a:pt x="480745" y="187921"/>
                </a:lnTo>
                <a:lnTo>
                  <a:pt x="482104" y="196837"/>
                </a:lnTo>
                <a:lnTo>
                  <a:pt x="481190" y="205841"/>
                </a:lnTo>
                <a:lnTo>
                  <a:pt x="478180" y="215112"/>
                </a:lnTo>
                <a:lnTo>
                  <a:pt x="472681" y="224955"/>
                </a:lnTo>
                <a:lnTo>
                  <a:pt x="464312" y="235623"/>
                </a:lnTo>
                <a:lnTo>
                  <a:pt x="437616" y="262470"/>
                </a:lnTo>
                <a:lnTo>
                  <a:pt x="437616" y="263956"/>
                </a:lnTo>
                <a:lnTo>
                  <a:pt x="495363" y="263956"/>
                </a:lnTo>
                <a:lnTo>
                  <a:pt x="502869" y="244563"/>
                </a:lnTo>
                <a:close/>
              </a:path>
              <a:path w="703579" h="264160">
                <a:moveTo>
                  <a:pt x="520674" y="29819"/>
                </a:moveTo>
                <a:lnTo>
                  <a:pt x="519087" y="28333"/>
                </a:lnTo>
                <a:lnTo>
                  <a:pt x="511771" y="28333"/>
                </a:lnTo>
                <a:lnTo>
                  <a:pt x="508800" y="29819"/>
                </a:lnTo>
                <a:lnTo>
                  <a:pt x="501294" y="31318"/>
                </a:lnTo>
                <a:lnTo>
                  <a:pt x="499910" y="32804"/>
                </a:lnTo>
                <a:lnTo>
                  <a:pt x="493979" y="32804"/>
                </a:lnTo>
                <a:lnTo>
                  <a:pt x="493979" y="25349"/>
                </a:lnTo>
                <a:lnTo>
                  <a:pt x="495363" y="20878"/>
                </a:lnTo>
                <a:lnTo>
                  <a:pt x="498322" y="13411"/>
                </a:lnTo>
                <a:lnTo>
                  <a:pt x="499910" y="10439"/>
                </a:lnTo>
                <a:lnTo>
                  <a:pt x="499910" y="2984"/>
                </a:lnTo>
                <a:lnTo>
                  <a:pt x="496938" y="0"/>
                </a:lnTo>
                <a:lnTo>
                  <a:pt x="489419" y="0"/>
                </a:lnTo>
                <a:lnTo>
                  <a:pt x="486460" y="2984"/>
                </a:lnTo>
                <a:lnTo>
                  <a:pt x="486460" y="10439"/>
                </a:lnTo>
                <a:lnTo>
                  <a:pt x="488035" y="13411"/>
                </a:lnTo>
                <a:lnTo>
                  <a:pt x="491007" y="20878"/>
                </a:lnTo>
                <a:lnTo>
                  <a:pt x="491007" y="32804"/>
                </a:lnTo>
                <a:lnTo>
                  <a:pt x="486460" y="32804"/>
                </a:lnTo>
                <a:lnTo>
                  <a:pt x="483489" y="31318"/>
                </a:lnTo>
                <a:lnTo>
                  <a:pt x="477558" y="29819"/>
                </a:lnTo>
                <a:lnTo>
                  <a:pt x="474599" y="28333"/>
                </a:lnTo>
                <a:lnTo>
                  <a:pt x="467271" y="28333"/>
                </a:lnTo>
                <a:lnTo>
                  <a:pt x="464312" y="29819"/>
                </a:lnTo>
                <a:lnTo>
                  <a:pt x="464312" y="38773"/>
                </a:lnTo>
                <a:lnTo>
                  <a:pt x="467271" y="40259"/>
                </a:lnTo>
                <a:lnTo>
                  <a:pt x="474599" y="40259"/>
                </a:lnTo>
                <a:lnTo>
                  <a:pt x="483489" y="35788"/>
                </a:lnTo>
                <a:lnTo>
                  <a:pt x="491007" y="35788"/>
                </a:lnTo>
                <a:lnTo>
                  <a:pt x="490689" y="45643"/>
                </a:lnTo>
                <a:lnTo>
                  <a:pt x="489673" y="53124"/>
                </a:lnTo>
                <a:lnTo>
                  <a:pt x="487832" y="58648"/>
                </a:lnTo>
                <a:lnTo>
                  <a:pt x="485076" y="62623"/>
                </a:lnTo>
                <a:lnTo>
                  <a:pt x="487832" y="71678"/>
                </a:lnTo>
                <a:lnTo>
                  <a:pt x="489673" y="82397"/>
                </a:lnTo>
                <a:lnTo>
                  <a:pt x="490689" y="93675"/>
                </a:lnTo>
                <a:lnTo>
                  <a:pt x="491007" y="104394"/>
                </a:lnTo>
                <a:lnTo>
                  <a:pt x="491007" y="122275"/>
                </a:lnTo>
                <a:lnTo>
                  <a:pt x="493979" y="122275"/>
                </a:lnTo>
                <a:lnTo>
                  <a:pt x="493979" y="104394"/>
                </a:lnTo>
                <a:lnTo>
                  <a:pt x="494499" y="91782"/>
                </a:lnTo>
                <a:lnTo>
                  <a:pt x="495998" y="80721"/>
                </a:lnTo>
                <a:lnTo>
                  <a:pt x="498309" y="71043"/>
                </a:lnTo>
                <a:lnTo>
                  <a:pt x="501294" y="62623"/>
                </a:lnTo>
                <a:lnTo>
                  <a:pt x="498309" y="58432"/>
                </a:lnTo>
                <a:lnTo>
                  <a:pt x="495998" y="52565"/>
                </a:lnTo>
                <a:lnTo>
                  <a:pt x="494499" y="45021"/>
                </a:lnTo>
                <a:lnTo>
                  <a:pt x="493979" y="35788"/>
                </a:lnTo>
                <a:lnTo>
                  <a:pt x="501294" y="35788"/>
                </a:lnTo>
                <a:lnTo>
                  <a:pt x="510184" y="40259"/>
                </a:lnTo>
                <a:lnTo>
                  <a:pt x="519087" y="40259"/>
                </a:lnTo>
                <a:lnTo>
                  <a:pt x="520674" y="37274"/>
                </a:lnTo>
                <a:lnTo>
                  <a:pt x="520674" y="29819"/>
                </a:lnTo>
                <a:close/>
              </a:path>
              <a:path w="703579" h="264160">
                <a:moveTo>
                  <a:pt x="629031" y="156591"/>
                </a:moveTo>
                <a:lnTo>
                  <a:pt x="626071" y="155092"/>
                </a:lnTo>
                <a:lnTo>
                  <a:pt x="614210" y="167017"/>
                </a:lnTo>
                <a:lnTo>
                  <a:pt x="611238" y="168503"/>
                </a:lnTo>
                <a:lnTo>
                  <a:pt x="606691" y="168503"/>
                </a:lnTo>
                <a:lnTo>
                  <a:pt x="606691" y="167017"/>
                </a:lnTo>
                <a:lnTo>
                  <a:pt x="618617" y="117322"/>
                </a:lnTo>
                <a:lnTo>
                  <a:pt x="623963" y="98437"/>
                </a:lnTo>
                <a:lnTo>
                  <a:pt x="626071" y="90957"/>
                </a:lnTo>
                <a:lnTo>
                  <a:pt x="626071" y="86487"/>
                </a:lnTo>
                <a:lnTo>
                  <a:pt x="624484" y="85001"/>
                </a:lnTo>
                <a:lnTo>
                  <a:pt x="612622" y="86487"/>
                </a:lnTo>
                <a:lnTo>
                  <a:pt x="611238" y="87985"/>
                </a:lnTo>
                <a:lnTo>
                  <a:pt x="609663" y="98437"/>
                </a:lnTo>
                <a:lnTo>
                  <a:pt x="608672" y="92075"/>
                </a:lnTo>
                <a:lnTo>
                  <a:pt x="608596" y="91554"/>
                </a:lnTo>
                <a:lnTo>
                  <a:pt x="608507" y="90957"/>
                </a:lnTo>
                <a:lnTo>
                  <a:pt x="608279" y="89471"/>
                </a:lnTo>
                <a:lnTo>
                  <a:pt x="605307" y="87236"/>
                </a:lnTo>
                <a:lnTo>
                  <a:pt x="605307" y="95440"/>
                </a:lnTo>
                <a:lnTo>
                  <a:pt x="605307" y="102908"/>
                </a:lnTo>
                <a:lnTo>
                  <a:pt x="590473" y="149123"/>
                </a:lnTo>
                <a:lnTo>
                  <a:pt x="563778" y="170002"/>
                </a:lnTo>
                <a:lnTo>
                  <a:pt x="556260" y="170002"/>
                </a:lnTo>
                <a:lnTo>
                  <a:pt x="551916" y="165531"/>
                </a:lnTo>
                <a:lnTo>
                  <a:pt x="551916" y="153606"/>
                </a:lnTo>
                <a:lnTo>
                  <a:pt x="566750" y="108864"/>
                </a:lnTo>
                <a:lnTo>
                  <a:pt x="594829" y="90957"/>
                </a:lnTo>
                <a:lnTo>
                  <a:pt x="600760" y="90957"/>
                </a:lnTo>
                <a:lnTo>
                  <a:pt x="605307" y="95440"/>
                </a:lnTo>
                <a:lnTo>
                  <a:pt x="605307" y="87236"/>
                </a:lnTo>
                <a:lnTo>
                  <a:pt x="602335" y="85001"/>
                </a:lnTo>
                <a:lnTo>
                  <a:pt x="593445" y="85001"/>
                </a:lnTo>
                <a:lnTo>
                  <a:pt x="572236" y="91554"/>
                </a:lnTo>
                <a:lnTo>
                  <a:pt x="553173" y="108305"/>
                </a:lnTo>
                <a:lnTo>
                  <a:pt x="539407" y="130937"/>
                </a:lnTo>
                <a:lnTo>
                  <a:pt x="534111" y="155092"/>
                </a:lnTo>
                <a:lnTo>
                  <a:pt x="535622" y="165531"/>
                </a:lnTo>
                <a:lnTo>
                  <a:pt x="535698" y="165976"/>
                </a:lnTo>
                <a:lnTo>
                  <a:pt x="540054" y="173926"/>
                </a:lnTo>
                <a:lnTo>
                  <a:pt x="546633" y="178790"/>
                </a:lnTo>
                <a:lnTo>
                  <a:pt x="554875" y="180454"/>
                </a:lnTo>
                <a:lnTo>
                  <a:pt x="564832" y="178790"/>
                </a:lnTo>
                <a:lnTo>
                  <a:pt x="565327" y="178790"/>
                </a:lnTo>
                <a:lnTo>
                  <a:pt x="596404" y="147624"/>
                </a:lnTo>
                <a:lnTo>
                  <a:pt x="591858" y="164033"/>
                </a:lnTo>
                <a:lnTo>
                  <a:pt x="591858" y="177469"/>
                </a:lnTo>
                <a:lnTo>
                  <a:pt x="594829" y="180454"/>
                </a:lnTo>
                <a:lnTo>
                  <a:pt x="599376" y="180454"/>
                </a:lnTo>
                <a:lnTo>
                  <a:pt x="605459" y="179451"/>
                </a:lnTo>
                <a:lnTo>
                  <a:pt x="611390" y="175793"/>
                </a:lnTo>
                <a:lnTo>
                  <a:pt x="618718" y="168503"/>
                </a:lnTo>
                <a:lnTo>
                  <a:pt x="629031" y="156591"/>
                </a:lnTo>
                <a:close/>
              </a:path>
              <a:path w="703579" h="264160">
                <a:moveTo>
                  <a:pt x="703199" y="210273"/>
                </a:moveTo>
                <a:lnTo>
                  <a:pt x="701611" y="208788"/>
                </a:lnTo>
                <a:lnTo>
                  <a:pt x="695680" y="217728"/>
                </a:lnTo>
                <a:lnTo>
                  <a:pt x="692708" y="219214"/>
                </a:lnTo>
                <a:lnTo>
                  <a:pt x="652767" y="219214"/>
                </a:lnTo>
                <a:lnTo>
                  <a:pt x="685088" y="182803"/>
                </a:lnTo>
                <a:lnTo>
                  <a:pt x="691057" y="173926"/>
                </a:lnTo>
                <a:lnTo>
                  <a:pt x="694550" y="165328"/>
                </a:lnTo>
                <a:lnTo>
                  <a:pt x="695680" y="156591"/>
                </a:lnTo>
                <a:lnTo>
                  <a:pt x="693813" y="146100"/>
                </a:lnTo>
                <a:lnTo>
                  <a:pt x="688479" y="137566"/>
                </a:lnTo>
                <a:lnTo>
                  <a:pt x="680072" y="131838"/>
                </a:lnTo>
                <a:lnTo>
                  <a:pt x="668985" y="129743"/>
                </a:lnTo>
                <a:lnTo>
                  <a:pt x="656450" y="132092"/>
                </a:lnTo>
                <a:lnTo>
                  <a:pt x="647382" y="138506"/>
                </a:lnTo>
                <a:lnTo>
                  <a:pt x="641337" y="147980"/>
                </a:lnTo>
                <a:lnTo>
                  <a:pt x="637933" y="159562"/>
                </a:lnTo>
                <a:lnTo>
                  <a:pt x="640905" y="161061"/>
                </a:lnTo>
                <a:lnTo>
                  <a:pt x="645414" y="151739"/>
                </a:lnTo>
                <a:lnTo>
                  <a:pt x="650341" y="145770"/>
                </a:lnTo>
                <a:lnTo>
                  <a:pt x="656082" y="142595"/>
                </a:lnTo>
                <a:lnTo>
                  <a:pt x="663054" y="141668"/>
                </a:lnTo>
                <a:lnTo>
                  <a:pt x="671080" y="143040"/>
                </a:lnTo>
                <a:lnTo>
                  <a:pt x="677189" y="147066"/>
                </a:lnTo>
                <a:lnTo>
                  <a:pt x="681075" y="153619"/>
                </a:lnTo>
                <a:lnTo>
                  <a:pt x="682434" y="162547"/>
                </a:lnTo>
                <a:lnTo>
                  <a:pt x="681507" y="171513"/>
                </a:lnTo>
                <a:lnTo>
                  <a:pt x="678497" y="180632"/>
                </a:lnTo>
                <a:lnTo>
                  <a:pt x="672998" y="190017"/>
                </a:lnTo>
                <a:lnTo>
                  <a:pt x="664629" y="199821"/>
                </a:lnTo>
                <a:lnTo>
                  <a:pt x="637933" y="228180"/>
                </a:lnTo>
                <a:lnTo>
                  <a:pt x="637933" y="229666"/>
                </a:lnTo>
                <a:lnTo>
                  <a:pt x="695680" y="229666"/>
                </a:lnTo>
                <a:lnTo>
                  <a:pt x="703199" y="210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48283" y="3538695"/>
            <a:ext cx="116205" cy="13970"/>
          </a:xfrm>
          <a:custGeom>
            <a:avLst/>
            <a:gdLst/>
            <a:ahLst/>
            <a:cxnLst/>
            <a:rect l="l" t="t" r="r" b="b"/>
            <a:pathLst>
              <a:path w="116204" h="13970">
                <a:moveTo>
                  <a:pt x="115881" y="0"/>
                </a:moveTo>
                <a:lnTo>
                  <a:pt x="0" y="0"/>
                </a:lnTo>
                <a:lnTo>
                  <a:pt x="0" y="13431"/>
                </a:lnTo>
                <a:lnTo>
                  <a:pt x="115881" y="13431"/>
                </a:lnTo>
                <a:lnTo>
                  <a:pt x="1158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529423" y="3420894"/>
            <a:ext cx="712470" cy="267335"/>
            <a:chOff x="6529423" y="3420894"/>
            <a:chExt cx="712470" cy="26733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9423" y="3458167"/>
              <a:ext cx="93338" cy="14317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642138" y="3420897"/>
              <a:ext cx="599440" cy="267335"/>
            </a:xfrm>
            <a:custGeom>
              <a:avLst/>
              <a:gdLst/>
              <a:ahLst/>
              <a:cxnLst/>
              <a:rect l="l" t="t" r="r" b="b"/>
              <a:pathLst>
                <a:path w="599440" h="267335">
                  <a:moveTo>
                    <a:pt x="23723" y="162547"/>
                  </a:moveTo>
                  <a:lnTo>
                    <a:pt x="17792" y="156591"/>
                  </a:lnTo>
                  <a:lnTo>
                    <a:pt x="5930" y="156591"/>
                  </a:lnTo>
                  <a:lnTo>
                    <a:pt x="0" y="162547"/>
                  </a:lnTo>
                  <a:lnTo>
                    <a:pt x="0" y="174472"/>
                  </a:lnTo>
                  <a:lnTo>
                    <a:pt x="5930" y="180454"/>
                  </a:lnTo>
                  <a:lnTo>
                    <a:pt x="17792" y="180454"/>
                  </a:lnTo>
                  <a:lnTo>
                    <a:pt x="23723" y="174472"/>
                  </a:lnTo>
                  <a:lnTo>
                    <a:pt x="23723" y="168503"/>
                  </a:lnTo>
                  <a:lnTo>
                    <a:pt x="23723" y="162547"/>
                  </a:lnTo>
                  <a:close/>
                </a:path>
                <a:path w="599440" h="267335">
                  <a:moveTo>
                    <a:pt x="136448" y="129743"/>
                  </a:moveTo>
                  <a:lnTo>
                    <a:pt x="114300" y="129743"/>
                  </a:lnTo>
                  <a:lnTo>
                    <a:pt x="114300" y="58153"/>
                  </a:lnTo>
                  <a:lnTo>
                    <a:pt x="114300" y="37274"/>
                  </a:lnTo>
                  <a:lnTo>
                    <a:pt x="105397" y="37274"/>
                  </a:lnTo>
                  <a:lnTo>
                    <a:pt x="97878" y="47904"/>
                  </a:lnTo>
                  <a:lnTo>
                    <a:pt x="97878" y="58153"/>
                  </a:lnTo>
                  <a:lnTo>
                    <a:pt x="97878" y="129743"/>
                  </a:lnTo>
                  <a:lnTo>
                    <a:pt x="48844" y="129743"/>
                  </a:lnTo>
                  <a:lnTo>
                    <a:pt x="97878" y="58153"/>
                  </a:lnTo>
                  <a:lnTo>
                    <a:pt x="97878" y="47904"/>
                  </a:lnTo>
                  <a:lnTo>
                    <a:pt x="39941" y="129743"/>
                  </a:lnTo>
                  <a:lnTo>
                    <a:pt x="39941" y="143154"/>
                  </a:lnTo>
                  <a:lnTo>
                    <a:pt x="97878" y="143154"/>
                  </a:lnTo>
                  <a:lnTo>
                    <a:pt x="97878" y="177469"/>
                  </a:lnTo>
                  <a:lnTo>
                    <a:pt x="114300" y="177469"/>
                  </a:lnTo>
                  <a:lnTo>
                    <a:pt x="114300" y="143154"/>
                  </a:lnTo>
                  <a:lnTo>
                    <a:pt x="136448" y="143154"/>
                  </a:lnTo>
                  <a:lnTo>
                    <a:pt x="136448" y="129743"/>
                  </a:lnTo>
                  <a:close/>
                </a:path>
                <a:path w="599440" h="267335">
                  <a:moveTo>
                    <a:pt x="234327" y="38773"/>
                  </a:moveTo>
                  <a:lnTo>
                    <a:pt x="158788" y="38773"/>
                  </a:lnTo>
                  <a:lnTo>
                    <a:pt x="146926" y="70078"/>
                  </a:lnTo>
                  <a:lnTo>
                    <a:pt x="149885" y="71564"/>
                  </a:lnTo>
                  <a:lnTo>
                    <a:pt x="155689" y="63347"/>
                  </a:lnTo>
                  <a:lnTo>
                    <a:pt x="160642" y="58343"/>
                  </a:lnTo>
                  <a:lnTo>
                    <a:pt x="166154" y="55854"/>
                  </a:lnTo>
                  <a:lnTo>
                    <a:pt x="173621" y="55181"/>
                  </a:lnTo>
                  <a:lnTo>
                    <a:pt x="218109" y="55181"/>
                  </a:lnTo>
                  <a:lnTo>
                    <a:pt x="177965" y="178955"/>
                  </a:lnTo>
                  <a:lnTo>
                    <a:pt x="191414" y="178955"/>
                  </a:lnTo>
                  <a:lnTo>
                    <a:pt x="234327" y="43243"/>
                  </a:lnTo>
                  <a:lnTo>
                    <a:pt x="234327" y="38773"/>
                  </a:lnTo>
                  <a:close/>
                </a:path>
                <a:path w="599440" h="267335">
                  <a:moveTo>
                    <a:pt x="344081" y="156591"/>
                  </a:moveTo>
                  <a:lnTo>
                    <a:pt x="342696" y="155092"/>
                  </a:lnTo>
                  <a:lnTo>
                    <a:pt x="330835" y="167017"/>
                  </a:lnTo>
                  <a:lnTo>
                    <a:pt x="327863" y="168503"/>
                  </a:lnTo>
                  <a:lnTo>
                    <a:pt x="323316" y="168503"/>
                  </a:lnTo>
                  <a:lnTo>
                    <a:pt x="323316" y="167017"/>
                  </a:lnTo>
                  <a:lnTo>
                    <a:pt x="324650" y="158280"/>
                  </a:lnTo>
                  <a:lnTo>
                    <a:pt x="326910" y="147624"/>
                  </a:lnTo>
                  <a:lnTo>
                    <a:pt x="328358" y="140741"/>
                  </a:lnTo>
                  <a:lnTo>
                    <a:pt x="333997" y="117322"/>
                  </a:lnTo>
                  <a:lnTo>
                    <a:pt x="339102" y="98437"/>
                  </a:lnTo>
                  <a:lnTo>
                    <a:pt x="341109" y="90957"/>
                  </a:lnTo>
                  <a:lnTo>
                    <a:pt x="341109" y="87985"/>
                  </a:lnTo>
                  <a:lnTo>
                    <a:pt x="342696" y="87985"/>
                  </a:lnTo>
                  <a:lnTo>
                    <a:pt x="342696" y="86487"/>
                  </a:lnTo>
                  <a:lnTo>
                    <a:pt x="341109" y="85001"/>
                  </a:lnTo>
                  <a:lnTo>
                    <a:pt x="327863" y="86487"/>
                  </a:lnTo>
                  <a:lnTo>
                    <a:pt x="327863" y="87985"/>
                  </a:lnTo>
                  <a:lnTo>
                    <a:pt x="324904" y="98437"/>
                  </a:lnTo>
                  <a:lnTo>
                    <a:pt x="323773" y="92075"/>
                  </a:lnTo>
                  <a:lnTo>
                    <a:pt x="323684" y="91554"/>
                  </a:lnTo>
                  <a:lnTo>
                    <a:pt x="323583" y="90957"/>
                  </a:lnTo>
                  <a:lnTo>
                    <a:pt x="323316" y="89471"/>
                  </a:lnTo>
                  <a:lnTo>
                    <a:pt x="321932" y="88430"/>
                  </a:lnTo>
                  <a:lnTo>
                    <a:pt x="321932" y="95440"/>
                  </a:lnTo>
                  <a:lnTo>
                    <a:pt x="321932" y="102908"/>
                  </a:lnTo>
                  <a:lnTo>
                    <a:pt x="305523" y="149123"/>
                  </a:lnTo>
                  <a:lnTo>
                    <a:pt x="278828" y="170002"/>
                  </a:lnTo>
                  <a:lnTo>
                    <a:pt x="271513" y="170002"/>
                  </a:lnTo>
                  <a:lnTo>
                    <a:pt x="266954" y="165531"/>
                  </a:lnTo>
                  <a:lnTo>
                    <a:pt x="266954" y="153606"/>
                  </a:lnTo>
                  <a:lnTo>
                    <a:pt x="283375" y="108864"/>
                  </a:lnTo>
                  <a:lnTo>
                    <a:pt x="310070" y="90957"/>
                  </a:lnTo>
                  <a:lnTo>
                    <a:pt x="317385" y="90957"/>
                  </a:lnTo>
                  <a:lnTo>
                    <a:pt x="321932" y="95440"/>
                  </a:lnTo>
                  <a:lnTo>
                    <a:pt x="321932" y="88430"/>
                  </a:lnTo>
                  <a:lnTo>
                    <a:pt x="317385" y="85001"/>
                  </a:lnTo>
                  <a:lnTo>
                    <a:pt x="308483" y="85001"/>
                  </a:lnTo>
                  <a:lnTo>
                    <a:pt x="287959" y="91554"/>
                  </a:lnTo>
                  <a:lnTo>
                    <a:pt x="268808" y="108305"/>
                  </a:lnTo>
                  <a:lnTo>
                    <a:pt x="254673" y="130937"/>
                  </a:lnTo>
                  <a:lnTo>
                    <a:pt x="249161" y="155092"/>
                  </a:lnTo>
                  <a:lnTo>
                    <a:pt x="250672" y="165531"/>
                  </a:lnTo>
                  <a:lnTo>
                    <a:pt x="250736" y="165976"/>
                  </a:lnTo>
                  <a:lnTo>
                    <a:pt x="255092" y="173926"/>
                  </a:lnTo>
                  <a:lnTo>
                    <a:pt x="261670" y="178790"/>
                  </a:lnTo>
                  <a:lnTo>
                    <a:pt x="269925" y="180454"/>
                  </a:lnTo>
                  <a:lnTo>
                    <a:pt x="279908" y="178790"/>
                  </a:lnTo>
                  <a:lnTo>
                    <a:pt x="280403" y="178790"/>
                  </a:lnTo>
                  <a:lnTo>
                    <a:pt x="290880" y="172986"/>
                  </a:lnTo>
                  <a:lnTo>
                    <a:pt x="293992" y="170002"/>
                  </a:lnTo>
                  <a:lnTo>
                    <a:pt x="301358" y="162915"/>
                  </a:lnTo>
                  <a:lnTo>
                    <a:pt x="313029" y="147624"/>
                  </a:lnTo>
                  <a:lnTo>
                    <a:pt x="308483" y="164033"/>
                  </a:lnTo>
                  <a:lnTo>
                    <a:pt x="307098" y="165531"/>
                  </a:lnTo>
                  <a:lnTo>
                    <a:pt x="307098" y="177469"/>
                  </a:lnTo>
                  <a:lnTo>
                    <a:pt x="310070" y="180454"/>
                  </a:lnTo>
                  <a:lnTo>
                    <a:pt x="316001" y="180454"/>
                  </a:lnTo>
                  <a:lnTo>
                    <a:pt x="322059" y="179451"/>
                  </a:lnTo>
                  <a:lnTo>
                    <a:pt x="327812" y="175793"/>
                  </a:lnTo>
                  <a:lnTo>
                    <a:pt x="334683" y="168503"/>
                  </a:lnTo>
                  <a:lnTo>
                    <a:pt x="344081" y="156591"/>
                  </a:lnTo>
                  <a:close/>
                </a:path>
                <a:path w="599440" h="267335">
                  <a:moveTo>
                    <a:pt x="402018" y="225171"/>
                  </a:moveTo>
                  <a:lnTo>
                    <a:pt x="399059" y="217728"/>
                  </a:lnTo>
                  <a:lnTo>
                    <a:pt x="391744" y="210273"/>
                  </a:lnTo>
                  <a:lnTo>
                    <a:pt x="382841" y="205803"/>
                  </a:lnTo>
                  <a:lnTo>
                    <a:pt x="393128" y="199821"/>
                  </a:lnTo>
                  <a:lnTo>
                    <a:pt x="396087" y="192366"/>
                  </a:lnTo>
                  <a:lnTo>
                    <a:pt x="396087" y="184924"/>
                  </a:lnTo>
                  <a:lnTo>
                    <a:pt x="394487" y="176618"/>
                  </a:lnTo>
                  <a:lnTo>
                    <a:pt x="389978" y="170002"/>
                  </a:lnTo>
                  <a:lnTo>
                    <a:pt x="382993" y="165620"/>
                  </a:lnTo>
                  <a:lnTo>
                    <a:pt x="373938" y="164033"/>
                  </a:lnTo>
                  <a:lnTo>
                    <a:pt x="363677" y="165900"/>
                  </a:lnTo>
                  <a:lnTo>
                    <a:pt x="355358" y="171119"/>
                  </a:lnTo>
                  <a:lnTo>
                    <a:pt x="349250" y="179133"/>
                  </a:lnTo>
                  <a:lnTo>
                    <a:pt x="345668" y="189395"/>
                  </a:lnTo>
                  <a:lnTo>
                    <a:pt x="347052" y="189395"/>
                  </a:lnTo>
                  <a:lnTo>
                    <a:pt x="351878" y="182422"/>
                  </a:lnTo>
                  <a:lnTo>
                    <a:pt x="357187" y="177279"/>
                  </a:lnTo>
                  <a:lnTo>
                    <a:pt x="363004" y="174078"/>
                  </a:lnTo>
                  <a:lnTo>
                    <a:pt x="369392" y="172974"/>
                  </a:lnTo>
                  <a:lnTo>
                    <a:pt x="378294" y="172974"/>
                  </a:lnTo>
                  <a:lnTo>
                    <a:pt x="385800" y="178955"/>
                  </a:lnTo>
                  <a:lnTo>
                    <a:pt x="385800" y="198335"/>
                  </a:lnTo>
                  <a:lnTo>
                    <a:pt x="360489" y="213258"/>
                  </a:lnTo>
                  <a:lnTo>
                    <a:pt x="360489" y="216230"/>
                  </a:lnTo>
                  <a:lnTo>
                    <a:pt x="372364" y="216230"/>
                  </a:lnTo>
                  <a:lnTo>
                    <a:pt x="375323" y="217728"/>
                  </a:lnTo>
                  <a:lnTo>
                    <a:pt x="382308" y="220776"/>
                  </a:lnTo>
                  <a:lnTo>
                    <a:pt x="387464" y="225374"/>
                  </a:lnTo>
                  <a:lnTo>
                    <a:pt x="390652" y="231355"/>
                  </a:lnTo>
                  <a:lnTo>
                    <a:pt x="391744" y="238607"/>
                  </a:lnTo>
                  <a:lnTo>
                    <a:pt x="390182" y="247764"/>
                  </a:lnTo>
                  <a:lnTo>
                    <a:pt x="385978" y="254825"/>
                  </a:lnTo>
                  <a:lnTo>
                    <a:pt x="379806" y="259372"/>
                  </a:lnTo>
                  <a:lnTo>
                    <a:pt x="372364" y="260972"/>
                  </a:lnTo>
                  <a:lnTo>
                    <a:pt x="365048" y="260972"/>
                  </a:lnTo>
                  <a:lnTo>
                    <a:pt x="359105" y="256501"/>
                  </a:lnTo>
                  <a:lnTo>
                    <a:pt x="354558" y="253530"/>
                  </a:lnTo>
                  <a:lnTo>
                    <a:pt x="347052" y="253530"/>
                  </a:lnTo>
                  <a:lnTo>
                    <a:pt x="344081" y="255016"/>
                  </a:lnTo>
                  <a:lnTo>
                    <a:pt x="344081" y="263956"/>
                  </a:lnTo>
                  <a:lnTo>
                    <a:pt x="350012" y="266941"/>
                  </a:lnTo>
                  <a:lnTo>
                    <a:pt x="360489" y="266941"/>
                  </a:lnTo>
                  <a:lnTo>
                    <a:pt x="399059" y="247548"/>
                  </a:lnTo>
                  <a:lnTo>
                    <a:pt x="402018" y="240093"/>
                  </a:lnTo>
                  <a:lnTo>
                    <a:pt x="402018" y="225171"/>
                  </a:lnTo>
                  <a:close/>
                </a:path>
                <a:path w="599440" h="267335">
                  <a:moveTo>
                    <a:pt x="425754" y="29819"/>
                  </a:moveTo>
                  <a:lnTo>
                    <a:pt x="424370" y="28333"/>
                  </a:lnTo>
                  <a:lnTo>
                    <a:pt x="416852" y="28333"/>
                  </a:lnTo>
                  <a:lnTo>
                    <a:pt x="413893" y="29819"/>
                  </a:lnTo>
                  <a:lnTo>
                    <a:pt x="406565" y="31318"/>
                  </a:lnTo>
                  <a:lnTo>
                    <a:pt x="404990" y="32804"/>
                  </a:lnTo>
                  <a:lnTo>
                    <a:pt x="399059" y="32804"/>
                  </a:lnTo>
                  <a:lnTo>
                    <a:pt x="399059" y="25349"/>
                  </a:lnTo>
                  <a:lnTo>
                    <a:pt x="403606" y="13411"/>
                  </a:lnTo>
                  <a:lnTo>
                    <a:pt x="404990" y="10439"/>
                  </a:lnTo>
                  <a:lnTo>
                    <a:pt x="404990" y="2984"/>
                  </a:lnTo>
                  <a:lnTo>
                    <a:pt x="402018" y="0"/>
                  </a:lnTo>
                  <a:lnTo>
                    <a:pt x="394703" y="0"/>
                  </a:lnTo>
                  <a:lnTo>
                    <a:pt x="391744" y="2984"/>
                  </a:lnTo>
                  <a:lnTo>
                    <a:pt x="391744" y="10439"/>
                  </a:lnTo>
                  <a:lnTo>
                    <a:pt x="393128" y="13411"/>
                  </a:lnTo>
                  <a:lnTo>
                    <a:pt x="396087" y="20878"/>
                  </a:lnTo>
                  <a:lnTo>
                    <a:pt x="396087" y="32804"/>
                  </a:lnTo>
                  <a:lnTo>
                    <a:pt x="391744" y="32804"/>
                  </a:lnTo>
                  <a:lnTo>
                    <a:pt x="388772" y="31318"/>
                  </a:lnTo>
                  <a:lnTo>
                    <a:pt x="382841" y="29819"/>
                  </a:lnTo>
                  <a:lnTo>
                    <a:pt x="379869" y="28333"/>
                  </a:lnTo>
                  <a:lnTo>
                    <a:pt x="372364" y="28333"/>
                  </a:lnTo>
                  <a:lnTo>
                    <a:pt x="369392" y="29819"/>
                  </a:lnTo>
                  <a:lnTo>
                    <a:pt x="369392" y="38773"/>
                  </a:lnTo>
                  <a:lnTo>
                    <a:pt x="372364" y="40259"/>
                  </a:lnTo>
                  <a:lnTo>
                    <a:pt x="379869" y="40259"/>
                  </a:lnTo>
                  <a:lnTo>
                    <a:pt x="388772" y="35788"/>
                  </a:lnTo>
                  <a:lnTo>
                    <a:pt x="396087" y="35788"/>
                  </a:lnTo>
                  <a:lnTo>
                    <a:pt x="395808" y="45643"/>
                  </a:lnTo>
                  <a:lnTo>
                    <a:pt x="394830" y="53124"/>
                  </a:lnTo>
                  <a:lnTo>
                    <a:pt x="393001" y="58648"/>
                  </a:lnTo>
                  <a:lnTo>
                    <a:pt x="390156" y="62623"/>
                  </a:lnTo>
                  <a:lnTo>
                    <a:pt x="393001" y="71678"/>
                  </a:lnTo>
                  <a:lnTo>
                    <a:pt x="394830" y="82397"/>
                  </a:lnTo>
                  <a:lnTo>
                    <a:pt x="395808" y="93675"/>
                  </a:lnTo>
                  <a:lnTo>
                    <a:pt x="396087" y="104394"/>
                  </a:lnTo>
                  <a:lnTo>
                    <a:pt x="396087" y="122275"/>
                  </a:lnTo>
                  <a:lnTo>
                    <a:pt x="399059" y="122275"/>
                  </a:lnTo>
                  <a:lnTo>
                    <a:pt x="399059" y="104394"/>
                  </a:lnTo>
                  <a:lnTo>
                    <a:pt x="399567" y="91782"/>
                  </a:lnTo>
                  <a:lnTo>
                    <a:pt x="400913" y="80721"/>
                  </a:lnTo>
                  <a:lnTo>
                    <a:pt x="402805" y="71043"/>
                  </a:lnTo>
                  <a:lnTo>
                    <a:pt x="404990" y="62623"/>
                  </a:lnTo>
                  <a:lnTo>
                    <a:pt x="402805" y="58432"/>
                  </a:lnTo>
                  <a:lnTo>
                    <a:pt x="400913" y="52565"/>
                  </a:lnTo>
                  <a:lnTo>
                    <a:pt x="399567" y="45021"/>
                  </a:lnTo>
                  <a:lnTo>
                    <a:pt x="399059" y="35788"/>
                  </a:lnTo>
                  <a:lnTo>
                    <a:pt x="406565" y="35788"/>
                  </a:lnTo>
                  <a:lnTo>
                    <a:pt x="415467" y="40259"/>
                  </a:lnTo>
                  <a:lnTo>
                    <a:pt x="424370" y="40259"/>
                  </a:lnTo>
                  <a:lnTo>
                    <a:pt x="425754" y="37274"/>
                  </a:lnTo>
                  <a:lnTo>
                    <a:pt x="425754" y="29819"/>
                  </a:lnTo>
                  <a:close/>
                </a:path>
                <a:path w="599440" h="267335">
                  <a:moveTo>
                    <a:pt x="534123" y="156591"/>
                  </a:moveTo>
                  <a:lnTo>
                    <a:pt x="531152" y="155092"/>
                  </a:lnTo>
                  <a:lnTo>
                    <a:pt x="519290" y="167017"/>
                  </a:lnTo>
                  <a:lnTo>
                    <a:pt x="516318" y="168503"/>
                  </a:lnTo>
                  <a:lnTo>
                    <a:pt x="511771" y="168503"/>
                  </a:lnTo>
                  <a:lnTo>
                    <a:pt x="511771" y="167017"/>
                  </a:lnTo>
                  <a:lnTo>
                    <a:pt x="523036" y="117322"/>
                  </a:lnTo>
                  <a:lnTo>
                    <a:pt x="527723" y="98437"/>
                  </a:lnTo>
                  <a:lnTo>
                    <a:pt x="529577" y="90957"/>
                  </a:lnTo>
                  <a:lnTo>
                    <a:pt x="531152" y="87985"/>
                  </a:lnTo>
                  <a:lnTo>
                    <a:pt x="531152" y="86487"/>
                  </a:lnTo>
                  <a:lnTo>
                    <a:pt x="529577" y="85001"/>
                  </a:lnTo>
                  <a:lnTo>
                    <a:pt x="517702" y="86487"/>
                  </a:lnTo>
                  <a:lnTo>
                    <a:pt x="516318" y="87985"/>
                  </a:lnTo>
                  <a:lnTo>
                    <a:pt x="514743" y="98437"/>
                  </a:lnTo>
                  <a:lnTo>
                    <a:pt x="513753" y="92075"/>
                  </a:lnTo>
                  <a:lnTo>
                    <a:pt x="513676" y="91554"/>
                  </a:lnTo>
                  <a:lnTo>
                    <a:pt x="513588" y="90957"/>
                  </a:lnTo>
                  <a:lnTo>
                    <a:pt x="513359" y="89471"/>
                  </a:lnTo>
                  <a:lnTo>
                    <a:pt x="510387" y="87236"/>
                  </a:lnTo>
                  <a:lnTo>
                    <a:pt x="510387" y="95440"/>
                  </a:lnTo>
                  <a:lnTo>
                    <a:pt x="510387" y="102908"/>
                  </a:lnTo>
                  <a:lnTo>
                    <a:pt x="495554" y="149123"/>
                  </a:lnTo>
                  <a:lnTo>
                    <a:pt x="468858" y="170002"/>
                  </a:lnTo>
                  <a:lnTo>
                    <a:pt x="461352" y="170002"/>
                  </a:lnTo>
                  <a:lnTo>
                    <a:pt x="455409" y="165531"/>
                  </a:lnTo>
                  <a:lnTo>
                    <a:pt x="455409" y="153606"/>
                  </a:lnTo>
                  <a:lnTo>
                    <a:pt x="471830" y="108864"/>
                  </a:lnTo>
                  <a:lnTo>
                    <a:pt x="499910" y="90957"/>
                  </a:lnTo>
                  <a:lnTo>
                    <a:pt x="505841" y="90957"/>
                  </a:lnTo>
                  <a:lnTo>
                    <a:pt x="510387" y="95440"/>
                  </a:lnTo>
                  <a:lnTo>
                    <a:pt x="510387" y="87236"/>
                  </a:lnTo>
                  <a:lnTo>
                    <a:pt x="507428" y="85001"/>
                  </a:lnTo>
                  <a:lnTo>
                    <a:pt x="498525" y="85001"/>
                  </a:lnTo>
                  <a:lnTo>
                    <a:pt x="477329" y="91554"/>
                  </a:lnTo>
                  <a:lnTo>
                    <a:pt x="458254" y="108305"/>
                  </a:lnTo>
                  <a:lnTo>
                    <a:pt x="444487" y="130937"/>
                  </a:lnTo>
                  <a:lnTo>
                    <a:pt x="439204" y="155092"/>
                  </a:lnTo>
                  <a:lnTo>
                    <a:pt x="440715" y="165531"/>
                  </a:lnTo>
                  <a:lnTo>
                    <a:pt x="440778" y="165976"/>
                  </a:lnTo>
                  <a:lnTo>
                    <a:pt x="445135" y="173926"/>
                  </a:lnTo>
                  <a:lnTo>
                    <a:pt x="451713" y="178790"/>
                  </a:lnTo>
                  <a:lnTo>
                    <a:pt x="459968" y="180454"/>
                  </a:lnTo>
                  <a:lnTo>
                    <a:pt x="469925" y="178790"/>
                  </a:lnTo>
                  <a:lnTo>
                    <a:pt x="470420" y="178790"/>
                  </a:lnTo>
                  <a:lnTo>
                    <a:pt x="501484" y="147624"/>
                  </a:lnTo>
                  <a:lnTo>
                    <a:pt x="496938" y="164033"/>
                  </a:lnTo>
                  <a:lnTo>
                    <a:pt x="496938" y="177469"/>
                  </a:lnTo>
                  <a:lnTo>
                    <a:pt x="499910" y="180454"/>
                  </a:lnTo>
                  <a:lnTo>
                    <a:pt x="504456" y="180454"/>
                  </a:lnTo>
                  <a:lnTo>
                    <a:pt x="510540" y="179451"/>
                  </a:lnTo>
                  <a:lnTo>
                    <a:pt x="516470" y="175793"/>
                  </a:lnTo>
                  <a:lnTo>
                    <a:pt x="523798" y="168503"/>
                  </a:lnTo>
                  <a:lnTo>
                    <a:pt x="534123" y="156591"/>
                  </a:lnTo>
                  <a:close/>
                </a:path>
                <a:path w="599440" h="267335">
                  <a:moveTo>
                    <a:pt x="599376" y="190881"/>
                  </a:moveTo>
                  <a:lnTo>
                    <a:pt x="597789" y="183426"/>
                  </a:lnTo>
                  <a:lnTo>
                    <a:pt x="590473" y="175983"/>
                  </a:lnTo>
                  <a:lnTo>
                    <a:pt x="581583" y="171488"/>
                  </a:lnTo>
                  <a:lnTo>
                    <a:pt x="590473" y="165531"/>
                  </a:lnTo>
                  <a:lnTo>
                    <a:pt x="594829" y="158076"/>
                  </a:lnTo>
                  <a:lnTo>
                    <a:pt x="594829" y="150622"/>
                  </a:lnTo>
                  <a:lnTo>
                    <a:pt x="593204" y="142328"/>
                  </a:lnTo>
                  <a:lnTo>
                    <a:pt x="588530" y="135712"/>
                  </a:lnTo>
                  <a:lnTo>
                    <a:pt x="581063" y="131330"/>
                  </a:lnTo>
                  <a:lnTo>
                    <a:pt x="571093" y="129743"/>
                  </a:lnTo>
                  <a:lnTo>
                    <a:pt x="561060" y="131584"/>
                  </a:lnTo>
                  <a:lnTo>
                    <a:pt x="553123" y="136639"/>
                  </a:lnTo>
                  <a:lnTo>
                    <a:pt x="547154" y="144208"/>
                  </a:lnTo>
                  <a:lnTo>
                    <a:pt x="543013" y="153606"/>
                  </a:lnTo>
                  <a:lnTo>
                    <a:pt x="545985" y="155092"/>
                  </a:lnTo>
                  <a:lnTo>
                    <a:pt x="550481" y="148120"/>
                  </a:lnTo>
                  <a:lnTo>
                    <a:pt x="555256" y="142976"/>
                  </a:lnTo>
                  <a:lnTo>
                    <a:pt x="560578" y="139776"/>
                  </a:lnTo>
                  <a:lnTo>
                    <a:pt x="566750" y="138684"/>
                  </a:lnTo>
                  <a:lnTo>
                    <a:pt x="577037" y="138684"/>
                  </a:lnTo>
                  <a:lnTo>
                    <a:pt x="582968" y="144653"/>
                  </a:lnTo>
                  <a:lnTo>
                    <a:pt x="582968" y="164033"/>
                  </a:lnTo>
                  <a:lnTo>
                    <a:pt x="578612" y="170002"/>
                  </a:lnTo>
                  <a:lnTo>
                    <a:pt x="571093" y="174472"/>
                  </a:lnTo>
                  <a:lnTo>
                    <a:pt x="568134" y="175983"/>
                  </a:lnTo>
                  <a:lnTo>
                    <a:pt x="559231" y="178955"/>
                  </a:lnTo>
                  <a:lnTo>
                    <a:pt x="559231" y="181940"/>
                  </a:lnTo>
                  <a:lnTo>
                    <a:pt x="571093" y="181940"/>
                  </a:lnTo>
                  <a:lnTo>
                    <a:pt x="580809" y="186486"/>
                  </a:lnTo>
                  <a:lnTo>
                    <a:pt x="585406" y="191071"/>
                  </a:lnTo>
                  <a:lnTo>
                    <a:pt x="588048" y="197065"/>
                  </a:lnTo>
                  <a:lnTo>
                    <a:pt x="588899" y="204317"/>
                  </a:lnTo>
                  <a:lnTo>
                    <a:pt x="587349" y="212839"/>
                  </a:lnTo>
                  <a:lnTo>
                    <a:pt x="583158" y="219964"/>
                  </a:lnTo>
                  <a:lnTo>
                    <a:pt x="577049" y="224866"/>
                  </a:lnTo>
                  <a:lnTo>
                    <a:pt x="569709" y="226682"/>
                  </a:lnTo>
                  <a:lnTo>
                    <a:pt x="562203" y="226682"/>
                  </a:lnTo>
                  <a:lnTo>
                    <a:pt x="557847" y="222199"/>
                  </a:lnTo>
                  <a:lnTo>
                    <a:pt x="553300" y="219214"/>
                  </a:lnTo>
                  <a:lnTo>
                    <a:pt x="544398" y="219214"/>
                  </a:lnTo>
                  <a:lnTo>
                    <a:pt x="543013" y="220700"/>
                  </a:lnTo>
                  <a:lnTo>
                    <a:pt x="543013" y="229666"/>
                  </a:lnTo>
                  <a:lnTo>
                    <a:pt x="547370" y="232651"/>
                  </a:lnTo>
                  <a:lnTo>
                    <a:pt x="559231" y="232651"/>
                  </a:lnTo>
                  <a:lnTo>
                    <a:pt x="596404" y="213258"/>
                  </a:lnTo>
                  <a:lnTo>
                    <a:pt x="599376" y="205803"/>
                  </a:lnTo>
                  <a:lnTo>
                    <a:pt x="599376" y="1908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309892" y="3960745"/>
            <a:ext cx="5405120" cy="267335"/>
            <a:chOff x="3309892" y="3960745"/>
            <a:chExt cx="5405120" cy="26733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8264" y="3998018"/>
              <a:ext cx="94959" cy="14317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09892" y="4024861"/>
              <a:ext cx="121675" cy="1222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72504" y="3960745"/>
              <a:ext cx="1311439" cy="26693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04707" y="3960745"/>
              <a:ext cx="1304162" cy="26693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29633" y="3960745"/>
              <a:ext cx="1313060" cy="26693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61876" y="3960745"/>
              <a:ext cx="1152883" cy="266935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8794848" y="4072585"/>
            <a:ext cx="147320" cy="27305"/>
          </a:xfrm>
          <a:custGeom>
            <a:avLst/>
            <a:gdLst/>
            <a:ahLst/>
            <a:cxnLst/>
            <a:rect l="l" t="t" r="r" b="b"/>
            <a:pathLst>
              <a:path w="147320" h="27304">
                <a:moveTo>
                  <a:pt x="140995" y="0"/>
                </a:moveTo>
                <a:lnTo>
                  <a:pt x="127548" y="0"/>
                </a:lnTo>
                <a:lnTo>
                  <a:pt x="120232" y="5960"/>
                </a:lnTo>
                <a:lnTo>
                  <a:pt x="120232" y="20881"/>
                </a:lnTo>
                <a:lnTo>
                  <a:pt x="126164" y="26842"/>
                </a:lnTo>
                <a:lnTo>
                  <a:pt x="142380" y="26842"/>
                </a:lnTo>
                <a:lnTo>
                  <a:pt x="146928" y="20881"/>
                </a:lnTo>
                <a:lnTo>
                  <a:pt x="146928" y="5960"/>
                </a:lnTo>
                <a:lnTo>
                  <a:pt x="140995" y="0"/>
                </a:lnTo>
                <a:close/>
              </a:path>
              <a:path w="147320" h="27304">
                <a:moveTo>
                  <a:pt x="80088" y="0"/>
                </a:moveTo>
                <a:lnTo>
                  <a:pt x="66839" y="0"/>
                </a:lnTo>
                <a:lnTo>
                  <a:pt x="60907" y="5960"/>
                </a:lnTo>
                <a:lnTo>
                  <a:pt x="60907" y="20881"/>
                </a:lnTo>
                <a:lnTo>
                  <a:pt x="65257" y="26842"/>
                </a:lnTo>
                <a:lnTo>
                  <a:pt x="81670" y="26842"/>
                </a:lnTo>
                <a:lnTo>
                  <a:pt x="86021" y="20881"/>
                </a:lnTo>
                <a:lnTo>
                  <a:pt x="86021" y="5960"/>
                </a:lnTo>
                <a:lnTo>
                  <a:pt x="80088" y="0"/>
                </a:lnTo>
                <a:close/>
              </a:path>
              <a:path w="147320" h="27304">
                <a:moveTo>
                  <a:pt x="19379" y="0"/>
                </a:moveTo>
                <a:lnTo>
                  <a:pt x="7514" y="0"/>
                </a:lnTo>
                <a:lnTo>
                  <a:pt x="0" y="5960"/>
                </a:lnTo>
                <a:lnTo>
                  <a:pt x="0" y="20881"/>
                </a:lnTo>
                <a:lnTo>
                  <a:pt x="5932" y="26842"/>
                </a:lnTo>
                <a:lnTo>
                  <a:pt x="20763" y="26842"/>
                </a:lnTo>
                <a:lnTo>
                  <a:pt x="26696" y="20881"/>
                </a:lnTo>
                <a:lnTo>
                  <a:pt x="26696" y="5960"/>
                </a:lnTo>
                <a:lnTo>
                  <a:pt x="19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324743" y="4500595"/>
            <a:ext cx="1216558" cy="26693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614015" y="4564712"/>
            <a:ext cx="121655" cy="12228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14296" y="4612436"/>
            <a:ext cx="148590" cy="27305"/>
          </a:xfrm>
          <a:custGeom>
            <a:avLst/>
            <a:gdLst/>
            <a:ahLst/>
            <a:cxnLst/>
            <a:rect l="l" t="t" r="r" b="b"/>
            <a:pathLst>
              <a:path w="148589" h="27304">
                <a:moveTo>
                  <a:pt x="141035" y="0"/>
                </a:moveTo>
                <a:lnTo>
                  <a:pt x="127588" y="0"/>
                </a:lnTo>
                <a:lnTo>
                  <a:pt x="121655" y="5960"/>
                </a:lnTo>
                <a:lnTo>
                  <a:pt x="121655" y="20881"/>
                </a:lnTo>
                <a:lnTo>
                  <a:pt x="126204" y="26842"/>
                </a:lnTo>
                <a:lnTo>
                  <a:pt x="142419" y="26842"/>
                </a:lnTo>
                <a:lnTo>
                  <a:pt x="148352" y="20881"/>
                </a:lnTo>
                <a:lnTo>
                  <a:pt x="148352" y="5960"/>
                </a:lnTo>
                <a:lnTo>
                  <a:pt x="141035" y="0"/>
                </a:lnTo>
                <a:close/>
              </a:path>
              <a:path w="148589" h="27304">
                <a:moveTo>
                  <a:pt x="80128" y="0"/>
                </a:moveTo>
                <a:lnTo>
                  <a:pt x="66681" y="0"/>
                </a:lnTo>
                <a:lnTo>
                  <a:pt x="60748" y="5960"/>
                </a:lnTo>
                <a:lnTo>
                  <a:pt x="60748" y="20881"/>
                </a:lnTo>
                <a:lnTo>
                  <a:pt x="66681" y="26842"/>
                </a:lnTo>
                <a:lnTo>
                  <a:pt x="81512" y="26842"/>
                </a:lnTo>
                <a:lnTo>
                  <a:pt x="87445" y="20881"/>
                </a:lnTo>
                <a:lnTo>
                  <a:pt x="87445" y="5960"/>
                </a:lnTo>
                <a:lnTo>
                  <a:pt x="80128" y="0"/>
                </a:lnTo>
                <a:close/>
              </a:path>
              <a:path w="148589" h="27304">
                <a:moveTo>
                  <a:pt x="20763" y="0"/>
                </a:moveTo>
                <a:lnTo>
                  <a:pt x="7415" y="0"/>
                </a:lnTo>
                <a:lnTo>
                  <a:pt x="0" y="5960"/>
                </a:lnTo>
                <a:lnTo>
                  <a:pt x="0" y="20881"/>
                </a:lnTo>
                <a:lnTo>
                  <a:pt x="5932" y="26842"/>
                </a:lnTo>
                <a:lnTo>
                  <a:pt x="22246" y="26842"/>
                </a:lnTo>
                <a:lnTo>
                  <a:pt x="26696" y="20881"/>
                </a:lnTo>
                <a:lnTo>
                  <a:pt x="26696" y="5960"/>
                </a:lnTo>
                <a:lnTo>
                  <a:pt x="20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69253" y="5590580"/>
            <a:ext cx="269910" cy="280194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2026056" y="5661113"/>
            <a:ext cx="151765" cy="73025"/>
          </a:xfrm>
          <a:custGeom>
            <a:avLst/>
            <a:gdLst/>
            <a:ahLst/>
            <a:cxnLst/>
            <a:rect l="l" t="t" r="r" b="b"/>
            <a:pathLst>
              <a:path w="151764" h="73025">
                <a:moveTo>
                  <a:pt x="151612" y="53365"/>
                </a:moveTo>
                <a:lnTo>
                  <a:pt x="0" y="53365"/>
                </a:lnTo>
                <a:lnTo>
                  <a:pt x="0" y="72428"/>
                </a:lnTo>
                <a:lnTo>
                  <a:pt x="151612" y="72428"/>
                </a:lnTo>
                <a:lnTo>
                  <a:pt x="151612" y="53365"/>
                </a:lnTo>
                <a:close/>
              </a:path>
              <a:path w="151764" h="73025">
                <a:moveTo>
                  <a:pt x="151612" y="0"/>
                </a:moveTo>
                <a:lnTo>
                  <a:pt x="0" y="0"/>
                </a:lnTo>
                <a:lnTo>
                  <a:pt x="0" y="19050"/>
                </a:lnTo>
                <a:lnTo>
                  <a:pt x="151612" y="19050"/>
                </a:lnTo>
                <a:lnTo>
                  <a:pt x="151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1200" y="5687795"/>
            <a:ext cx="142875" cy="19685"/>
          </a:xfrm>
          <a:custGeom>
            <a:avLst/>
            <a:gdLst/>
            <a:ahLst/>
            <a:cxnLst/>
            <a:rect l="l" t="t" r="r" b="b"/>
            <a:pathLst>
              <a:path w="142875" h="19685">
                <a:moveTo>
                  <a:pt x="142344" y="0"/>
                </a:moveTo>
                <a:lnTo>
                  <a:pt x="0" y="0"/>
                </a:lnTo>
                <a:lnTo>
                  <a:pt x="0" y="19072"/>
                </a:lnTo>
                <a:lnTo>
                  <a:pt x="142344" y="19072"/>
                </a:lnTo>
                <a:lnTo>
                  <a:pt x="142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2504895" y="5584874"/>
            <a:ext cx="419734" cy="183515"/>
            <a:chOff x="2504895" y="5584874"/>
            <a:chExt cx="419734" cy="183515"/>
          </a:xfrm>
        </p:grpSpPr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04895" y="5584874"/>
              <a:ext cx="116468" cy="18297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647239" y="5737353"/>
              <a:ext cx="27940" cy="31115"/>
            </a:xfrm>
            <a:custGeom>
              <a:avLst/>
              <a:gdLst/>
              <a:ahLst/>
              <a:cxnLst/>
              <a:rect l="l" t="t" r="r" b="b"/>
              <a:pathLst>
                <a:path w="27939" h="31114">
                  <a:moveTo>
                    <a:pt x="22179" y="0"/>
                  </a:moveTo>
                  <a:lnTo>
                    <a:pt x="5544" y="0"/>
                  </a:lnTo>
                  <a:lnTo>
                    <a:pt x="0" y="7623"/>
                  </a:lnTo>
                  <a:lnTo>
                    <a:pt x="0" y="24779"/>
                  </a:lnTo>
                  <a:lnTo>
                    <a:pt x="5544" y="30495"/>
                  </a:lnTo>
                  <a:lnTo>
                    <a:pt x="22179" y="30495"/>
                  </a:lnTo>
                  <a:lnTo>
                    <a:pt x="27724" y="24779"/>
                  </a:lnTo>
                  <a:lnTo>
                    <a:pt x="27724" y="15247"/>
                  </a:lnTo>
                  <a:lnTo>
                    <a:pt x="27724" y="7623"/>
                  </a:lnTo>
                  <a:lnTo>
                    <a:pt x="221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08258" y="5584874"/>
              <a:ext cx="99833" cy="18297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52451" y="5584874"/>
              <a:ext cx="72108" cy="179162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22545" y="5619189"/>
            <a:ext cx="151586" cy="156283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3251786" y="5584874"/>
            <a:ext cx="170180" cy="183515"/>
            <a:chOff x="3251786" y="5584874"/>
            <a:chExt cx="170180" cy="183515"/>
          </a:xfrm>
        </p:grpSpPr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51786" y="5584874"/>
              <a:ext cx="116468" cy="18297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394130" y="5737353"/>
              <a:ext cx="27940" cy="31115"/>
            </a:xfrm>
            <a:custGeom>
              <a:avLst/>
              <a:gdLst/>
              <a:ahLst/>
              <a:cxnLst/>
              <a:rect l="l" t="t" r="r" b="b"/>
              <a:pathLst>
                <a:path w="27939" h="31114">
                  <a:moveTo>
                    <a:pt x="22204" y="0"/>
                  </a:moveTo>
                  <a:lnTo>
                    <a:pt x="5544" y="0"/>
                  </a:lnTo>
                  <a:lnTo>
                    <a:pt x="0" y="7623"/>
                  </a:lnTo>
                  <a:lnTo>
                    <a:pt x="0" y="24779"/>
                  </a:lnTo>
                  <a:lnTo>
                    <a:pt x="5544" y="30495"/>
                  </a:lnTo>
                  <a:lnTo>
                    <a:pt x="22204" y="30495"/>
                  </a:lnTo>
                  <a:lnTo>
                    <a:pt x="27749" y="24779"/>
                  </a:lnTo>
                  <a:lnTo>
                    <a:pt x="27749" y="15247"/>
                  </a:lnTo>
                  <a:lnTo>
                    <a:pt x="27749" y="7623"/>
                  </a:lnTo>
                  <a:lnTo>
                    <a:pt x="222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3469936" y="5584874"/>
            <a:ext cx="545465" cy="250190"/>
            <a:chOff x="3469936" y="5584874"/>
            <a:chExt cx="545465" cy="250190"/>
          </a:xfrm>
        </p:grpSpPr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69936" y="5584874"/>
              <a:ext cx="72108" cy="17916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75314" y="5588678"/>
              <a:ext cx="110923" cy="17917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12114" y="5584874"/>
              <a:ext cx="303197" cy="249685"/>
            </a:xfrm>
            <a:prstGeom prst="rect">
              <a:avLst/>
            </a:prstGeom>
          </p:spPr>
        </p:pic>
      </p:grpSp>
      <p:pic>
        <p:nvPicPr>
          <p:cNvPr id="46" name="object 4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089170" y="5619189"/>
            <a:ext cx="153533" cy="156283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311214" y="5584874"/>
            <a:ext cx="312241" cy="247780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4710449" y="5687795"/>
            <a:ext cx="144780" cy="19685"/>
          </a:xfrm>
          <a:custGeom>
            <a:avLst/>
            <a:gdLst/>
            <a:ahLst/>
            <a:cxnLst/>
            <a:rect l="l" t="t" r="r" b="b"/>
            <a:pathLst>
              <a:path w="144779" h="19685">
                <a:moveTo>
                  <a:pt x="144168" y="0"/>
                </a:moveTo>
                <a:lnTo>
                  <a:pt x="0" y="0"/>
                </a:lnTo>
                <a:lnTo>
                  <a:pt x="0" y="19072"/>
                </a:lnTo>
                <a:lnTo>
                  <a:pt x="144168" y="19072"/>
                </a:lnTo>
                <a:lnTo>
                  <a:pt x="1441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4935944" y="5584874"/>
            <a:ext cx="741680" cy="248285"/>
            <a:chOff x="4935944" y="5584874"/>
            <a:chExt cx="741680" cy="248285"/>
          </a:xfrm>
        </p:grpSpPr>
        <p:pic>
          <p:nvPicPr>
            <p:cNvPr id="50" name="object 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35944" y="5584874"/>
              <a:ext cx="116566" cy="18297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076415" y="5737353"/>
              <a:ext cx="29845" cy="31115"/>
            </a:xfrm>
            <a:custGeom>
              <a:avLst/>
              <a:gdLst/>
              <a:ahLst/>
              <a:cxnLst/>
              <a:rect l="l" t="t" r="r" b="b"/>
              <a:pathLst>
                <a:path w="29845" h="31114">
                  <a:moveTo>
                    <a:pt x="22179" y="0"/>
                  </a:moveTo>
                  <a:lnTo>
                    <a:pt x="7393" y="0"/>
                  </a:lnTo>
                  <a:lnTo>
                    <a:pt x="0" y="7623"/>
                  </a:lnTo>
                  <a:lnTo>
                    <a:pt x="0" y="24779"/>
                  </a:lnTo>
                  <a:lnTo>
                    <a:pt x="7393" y="30495"/>
                  </a:lnTo>
                  <a:lnTo>
                    <a:pt x="22179" y="30495"/>
                  </a:lnTo>
                  <a:lnTo>
                    <a:pt x="29573" y="24779"/>
                  </a:lnTo>
                  <a:lnTo>
                    <a:pt x="29573" y="15247"/>
                  </a:lnTo>
                  <a:lnTo>
                    <a:pt x="29573" y="7623"/>
                  </a:lnTo>
                  <a:lnTo>
                    <a:pt x="221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131865" y="5584874"/>
              <a:ext cx="233133" cy="18297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96297" y="5584874"/>
              <a:ext cx="280943" cy="247780"/>
            </a:xfrm>
            <a:prstGeom prst="rect">
              <a:avLst/>
            </a:prstGeom>
          </p:spPr>
        </p:pic>
      </p:grpSp>
      <p:pic>
        <p:nvPicPr>
          <p:cNvPr id="54" name="object 5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766205" y="5619189"/>
            <a:ext cx="151561" cy="156283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5988003" y="5584874"/>
            <a:ext cx="310515" cy="250190"/>
            <a:chOff x="5988003" y="5584874"/>
            <a:chExt cx="310515" cy="250190"/>
          </a:xfrm>
        </p:grpSpPr>
        <p:pic>
          <p:nvPicPr>
            <p:cNvPr id="56" name="object 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988003" y="5590580"/>
              <a:ext cx="223522" cy="24397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33705" y="5584874"/>
              <a:ext cx="64814" cy="226813"/>
            </a:xfrm>
            <a:prstGeom prst="rect">
              <a:avLst/>
            </a:prstGeom>
          </p:spPr>
        </p:pic>
      </p:grpSp>
      <p:pic>
        <p:nvPicPr>
          <p:cNvPr id="58" name="object 5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381817" y="5619189"/>
            <a:ext cx="151561" cy="156283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6611008" y="5584874"/>
            <a:ext cx="170180" cy="183515"/>
            <a:chOff x="6611008" y="5584874"/>
            <a:chExt cx="170180" cy="183515"/>
          </a:xfrm>
        </p:grpSpPr>
        <p:pic>
          <p:nvPicPr>
            <p:cNvPr id="60" name="object 6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611008" y="5584874"/>
              <a:ext cx="116320" cy="18297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753204" y="5737353"/>
              <a:ext cx="27940" cy="31115"/>
            </a:xfrm>
            <a:custGeom>
              <a:avLst/>
              <a:gdLst/>
              <a:ahLst/>
              <a:cxnLst/>
              <a:rect l="l" t="t" r="r" b="b"/>
              <a:pathLst>
                <a:path w="27940" h="31114">
                  <a:moveTo>
                    <a:pt x="22179" y="0"/>
                  </a:moveTo>
                  <a:lnTo>
                    <a:pt x="5668" y="0"/>
                  </a:lnTo>
                  <a:lnTo>
                    <a:pt x="0" y="7623"/>
                  </a:lnTo>
                  <a:lnTo>
                    <a:pt x="0" y="24779"/>
                  </a:lnTo>
                  <a:lnTo>
                    <a:pt x="5668" y="30495"/>
                  </a:lnTo>
                  <a:lnTo>
                    <a:pt x="22179" y="30495"/>
                  </a:lnTo>
                  <a:lnTo>
                    <a:pt x="27847" y="24779"/>
                  </a:lnTo>
                  <a:lnTo>
                    <a:pt x="27847" y="15247"/>
                  </a:lnTo>
                  <a:lnTo>
                    <a:pt x="27847" y="7623"/>
                  </a:lnTo>
                  <a:lnTo>
                    <a:pt x="221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6829108" y="5584874"/>
            <a:ext cx="770890" cy="250190"/>
            <a:chOff x="6829108" y="5584874"/>
            <a:chExt cx="770890" cy="250190"/>
          </a:xfrm>
        </p:grpSpPr>
        <p:pic>
          <p:nvPicPr>
            <p:cNvPr id="63" name="object 6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829108" y="5584874"/>
              <a:ext cx="72207" cy="17916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936310" y="5584874"/>
              <a:ext cx="114595" cy="17916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7071360" y="5584875"/>
              <a:ext cx="528955" cy="250190"/>
            </a:xfrm>
            <a:custGeom>
              <a:avLst/>
              <a:gdLst/>
              <a:ahLst/>
              <a:cxnLst/>
              <a:rect l="l" t="t" r="r" b="b"/>
              <a:pathLst>
                <a:path w="528954" h="250189">
                  <a:moveTo>
                    <a:pt x="66535" y="3810"/>
                  </a:moveTo>
                  <a:lnTo>
                    <a:pt x="16383" y="46939"/>
                  </a:lnTo>
                  <a:lnTo>
                    <a:pt x="0" y="112458"/>
                  </a:lnTo>
                  <a:lnTo>
                    <a:pt x="4089" y="146405"/>
                  </a:lnTo>
                  <a:lnTo>
                    <a:pt x="16167" y="178219"/>
                  </a:lnTo>
                  <a:lnTo>
                    <a:pt x="35864" y="205727"/>
                  </a:lnTo>
                  <a:lnTo>
                    <a:pt x="62839" y="226822"/>
                  </a:lnTo>
                  <a:lnTo>
                    <a:pt x="66535" y="223012"/>
                  </a:lnTo>
                  <a:lnTo>
                    <a:pt x="44005" y="199834"/>
                  </a:lnTo>
                  <a:lnTo>
                    <a:pt x="30492" y="174879"/>
                  </a:lnTo>
                  <a:lnTo>
                    <a:pt x="23901" y="146354"/>
                  </a:lnTo>
                  <a:lnTo>
                    <a:pt x="22174" y="112458"/>
                  </a:lnTo>
                  <a:lnTo>
                    <a:pt x="24155" y="78333"/>
                  </a:lnTo>
                  <a:lnTo>
                    <a:pt x="31140" y="50990"/>
                  </a:lnTo>
                  <a:lnTo>
                    <a:pt x="44729" y="27228"/>
                  </a:lnTo>
                  <a:lnTo>
                    <a:pt x="66535" y="3810"/>
                  </a:lnTo>
                  <a:close/>
                </a:path>
                <a:path w="528954" h="250189">
                  <a:moveTo>
                    <a:pt x="230911" y="5715"/>
                  </a:moveTo>
                  <a:lnTo>
                    <a:pt x="105219" y="5715"/>
                  </a:lnTo>
                  <a:lnTo>
                    <a:pt x="94132" y="45758"/>
                  </a:lnTo>
                  <a:lnTo>
                    <a:pt x="97828" y="45758"/>
                  </a:lnTo>
                  <a:lnTo>
                    <a:pt x="102552" y="37350"/>
                  </a:lnTo>
                  <a:lnTo>
                    <a:pt x="106426" y="31445"/>
                  </a:lnTo>
                  <a:lnTo>
                    <a:pt x="151561" y="15252"/>
                  </a:lnTo>
                  <a:lnTo>
                    <a:pt x="195910" y="15252"/>
                  </a:lnTo>
                  <a:lnTo>
                    <a:pt x="71958" y="177266"/>
                  </a:lnTo>
                  <a:lnTo>
                    <a:pt x="71958" y="179171"/>
                  </a:lnTo>
                  <a:lnTo>
                    <a:pt x="203314" y="179171"/>
                  </a:lnTo>
                  <a:lnTo>
                    <a:pt x="216128" y="135331"/>
                  </a:lnTo>
                  <a:lnTo>
                    <a:pt x="212432" y="133426"/>
                  </a:lnTo>
                  <a:lnTo>
                    <a:pt x="207187" y="142709"/>
                  </a:lnTo>
                  <a:lnTo>
                    <a:pt x="202323" y="150583"/>
                  </a:lnTo>
                  <a:lnTo>
                    <a:pt x="162826" y="169519"/>
                  </a:lnTo>
                  <a:lnTo>
                    <a:pt x="105219" y="169633"/>
                  </a:lnTo>
                  <a:lnTo>
                    <a:pt x="230911" y="9537"/>
                  </a:lnTo>
                  <a:lnTo>
                    <a:pt x="230911" y="5715"/>
                  </a:lnTo>
                  <a:close/>
                </a:path>
                <a:path w="528954" h="250189">
                  <a:moveTo>
                    <a:pt x="280936" y="243979"/>
                  </a:moveTo>
                  <a:lnTo>
                    <a:pt x="268122" y="243979"/>
                  </a:lnTo>
                  <a:lnTo>
                    <a:pt x="264426" y="240157"/>
                  </a:lnTo>
                  <a:lnTo>
                    <a:pt x="264426" y="120065"/>
                  </a:lnTo>
                  <a:lnTo>
                    <a:pt x="262458" y="120065"/>
                  </a:lnTo>
                  <a:lnTo>
                    <a:pt x="229184" y="137236"/>
                  </a:lnTo>
                  <a:lnTo>
                    <a:pt x="229184" y="139141"/>
                  </a:lnTo>
                  <a:lnTo>
                    <a:pt x="234607" y="137236"/>
                  </a:lnTo>
                  <a:lnTo>
                    <a:pt x="238302" y="135331"/>
                  </a:lnTo>
                  <a:lnTo>
                    <a:pt x="245948" y="135331"/>
                  </a:lnTo>
                  <a:lnTo>
                    <a:pt x="247662" y="137236"/>
                  </a:lnTo>
                  <a:lnTo>
                    <a:pt x="247662" y="240157"/>
                  </a:lnTo>
                  <a:lnTo>
                    <a:pt x="243967" y="243979"/>
                  </a:lnTo>
                  <a:lnTo>
                    <a:pt x="230911" y="243979"/>
                  </a:lnTo>
                  <a:lnTo>
                    <a:pt x="230911" y="247789"/>
                  </a:lnTo>
                  <a:lnTo>
                    <a:pt x="280936" y="247789"/>
                  </a:lnTo>
                  <a:lnTo>
                    <a:pt x="280936" y="243979"/>
                  </a:lnTo>
                  <a:close/>
                </a:path>
                <a:path w="528954" h="250189">
                  <a:moveTo>
                    <a:pt x="458381" y="5715"/>
                  </a:moveTo>
                  <a:lnTo>
                    <a:pt x="332689" y="5715"/>
                  </a:lnTo>
                  <a:lnTo>
                    <a:pt x="321602" y="45758"/>
                  </a:lnTo>
                  <a:lnTo>
                    <a:pt x="325297" y="45758"/>
                  </a:lnTo>
                  <a:lnTo>
                    <a:pt x="329996" y="37350"/>
                  </a:lnTo>
                  <a:lnTo>
                    <a:pt x="333679" y="31445"/>
                  </a:lnTo>
                  <a:lnTo>
                    <a:pt x="379018" y="15252"/>
                  </a:lnTo>
                  <a:lnTo>
                    <a:pt x="423379" y="15252"/>
                  </a:lnTo>
                  <a:lnTo>
                    <a:pt x="299415" y="177266"/>
                  </a:lnTo>
                  <a:lnTo>
                    <a:pt x="299415" y="179171"/>
                  </a:lnTo>
                  <a:lnTo>
                    <a:pt x="430771" y="179171"/>
                  </a:lnTo>
                  <a:lnTo>
                    <a:pt x="443585" y="135331"/>
                  </a:lnTo>
                  <a:lnTo>
                    <a:pt x="439889" y="133426"/>
                  </a:lnTo>
                  <a:lnTo>
                    <a:pt x="434657" y="142709"/>
                  </a:lnTo>
                  <a:lnTo>
                    <a:pt x="429793" y="150583"/>
                  </a:lnTo>
                  <a:lnTo>
                    <a:pt x="390296" y="169519"/>
                  </a:lnTo>
                  <a:lnTo>
                    <a:pt x="332689" y="169633"/>
                  </a:lnTo>
                  <a:lnTo>
                    <a:pt x="458381" y="9537"/>
                  </a:lnTo>
                  <a:lnTo>
                    <a:pt x="458381" y="5715"/>
                  </a:lnTo>
                  <a:close/>
                </a:path>
                <a:path w="528954" h="250189">
                  <a:moveTo>
                    <a:pt x="528612" y="184886"/>
                  </a:moveTo>
                  <a:lnTo>
                    <a:pt x="525780" y="159473"/>
                  </a:lnTo>
                  <a:lnTo>
                    <a:pt x="525691" y="158673"/>
                  </a:lnTo>
                  <a:lnTo>
                    <a:pt x="517588" y="138188"/>
                  </a:lnTo>
                  <a:lnTo>
                    <a:pt x="512102" y="132219"/>
                  </a:lnTo>
                  <a:lnTo>
                    <a:pt x="512102" y="184886"/>
                  </a:lnTo>
                  <a:lnTo>
                    <a:pt x="510857" y="207073"/>
                  </a:lnTo>
                  <a:lnTo>
                    <a:pt x="510768" y="208686"/>
                  </a:lnTo>
                  <a:lnTo>
                    <a:pt x="510679" y="210197"/>
                  </a:lnTo>
                  <a:lnTo>
                    <a:pt x="506361" y="228485"/>
                  </a:lnTo>
                  <a:lnTo>
                    <a:pt x="506310" y="228727"/>
                  </a:lnTo>
                  <a:lnTo>
                    <a:pt x="498792" y="240106"/>
                  </a:lnTo>
                  <a:lnTo>
                    <a:pt x="487946" y="243979"/>
                  </a:lnTo>
                  <a:lnTo>
                    <a:pt x="477977" y="240106"/>
                  </a:lnTo>
                  <a:lnTo>
                    <a:pt x="470446" y="228727"/>
                  </a:lnTo>
                  <a:lnTo>
                    <a:pt x="465696" y="210197"/>
                  </a:lnTo>
                  <a:lnTo>
                    <a:pt x="464045" y="184886"/>
                  </a:lnTo>
                  <a:lnTo>
                    <a:pt x="465683" y="159473"/>
                  </a:lnTo>
                  <a:lnTo>
                    <a:pt x="465696" y="159270"/>
                  </a:lnTo>
                  <a:lnTo>
                    <a:pt x="470446" y="140093"/>
                  </a:lnTo>
                  <a:lnTo>
                    <a:pt x="477977" y="128066"/>
                  </a:lnTo>
                  <a:lnTo>
                    <a:pt x="487946" y="123901"/>
                  </a:lnTo>
                  <a:lnTo>
                    <a:pt x="498792" y="128066"/>
                  </a:lnTo>
                  <a:lnTo>
                    <a:pt x="506310" y="140093"/>
                  </a:lnTo>
                  <a:lnTo>
                    <a:pt x="510679" y="159270"/>
                  </a:lnTo>
                  <a:lnTo>
                    <a:pt x="512000" y="182981"/>
                  </a:lnTo>
                  <a:lnTo>
                    <a:pt x="512102" y="184886"/>
                  </a:lnTo>
                  <a:lnTo>
                    <a:pt x="512102" y="132219"/>
                  </a:lnTo>
                  <a:lnTo>
                    <a:pt x="505320" y="124841"/>
                  </a:lnTo>
                  <a:lnTo>
                    <a:pt x="502297" y="123901"/>
                  </a:lnTo>
                  <a:lnTo>
                    <a:pt x="489915" y="120065"/>
                  </a:lnTo>
                  <a:lnTo>
                    <a:pt x="470789" y="125349"/>
                  </a:lnTo>
                  <a:lnTo>
                    <a:pt x="457517" y="139369"/>
                  </a:lnTo>
                  <a:lnTo>
                    <a:pt x="449872" y="159270"/>
                  </a:lnTo>
                  <a:lnTo>
                    <a:pt x="449783" y="159473"/>
                  </a:lnTo>
                  <a:lnTo>
                    <a:pt x="447281" y="182981"/>
                  </a:lnTo>
                  <a:lnTo>
                    <a:pt x="449237" y="207073"/>
                  </a:lnTo>
                  <a:lnTo>
                    <a:pt x="455879" y="228485"/>
                  </a:lnTo>
                  <a:lnTo>
                    <a:pt x="468388" y="243827"/>
                  </a:lnTo>
                  <a:lnTo>
                    <a:pt x="487946" y="249694"/>
                  </a:lnTo>
                  <a:lnTo>
                    <a:pt x="506780" y="244119"/>
                  </a:lnTo>
                  <a:lnTo>
                    <a:pt x="506907" y="243979"/>
                  </a:lnTo>
                  <a:lnTo>
                    <a:pt x="519366" y="229438"/>
                  </a:lnTo>
                  <a:lnTo>
                    <a:pt x="526415" y="208686"/>
                  </a:lnTo>
                  <a:lnTo>
                    <a:pt x="528612" y="1848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6" name="object 6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675882" y="5619189"/>
            <a:ext cx="151561" cy="156283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7897672" y="5584875"/>
            <a:ext cx="547370" cy="250190"/>
          </a:xfrm>
          <a:custGeom>
            <a:avLst/>
            <a:gdLst/>
            <a:ahLst/>
            <a:cxnLst/>
            <a:rect l="l" t="t" r="r" b="b"/>
            <a:pathLst>
              <a:path w="547370" h="250189">
                <a:moveTo>
                  <a:pt x="157226" y="5715"/>
                </a:moveTo>
                <a:lnTo>
                  <a:pt x="33274" y="5715"/>
                </a:lnTo>
                <a:lnTo>
                  <a:pt x="20459" y="45758"/>
                </a:lnTo>
                <a:lnTo>
                  <a:pt x="25882" y="45758"/>
                </a:lnTo>
                <a:lnTo>
                  <a:pt x="30568" y="37350"/>
                </a:lnTo>
                <a:lnTo>
                  <a:pt x="34251" y="31445"/>
                </a:lnTo>
                <a:lnTo>
                  <a:pt x="79603" y="15252"/>
                </a:lnTo>
                <a:lnTo>
                  <a:pt x="123964" y="15252"/>
                </a:lnTo>
                <a:lnTo>
                  <a:pt x="0" y="177266"/>
                </a:lnTo>
                <a:lnTo>
                  <a:pt x="0" y="179171"/>
                </a:lnTo>
                <a:lnTo>
                  <a:pt x="129387" y="179171"/>
                </a:lnTo>
                <a:lnTo>
                  <a:pt x="144170" y="135331"/>
                </a:lnTo>
                <a:lnTo>
                  <a:pt x="138747" y="133426"/>
                </a:lnTo>
                <a:lnTo>
                  <a:pt x="134226" y="142709"/>
                </a:lnTo>
                <a:lnTo>
                  <a:pt x="129413" y="150583"/>
                </a:lnTo>
                <a:lnTo>
                  <a:pt x="89801" y="169519"/>
                </a:lnTo>
                <a:lnTo>
                  <a:pt x="33274" y="169633"/>
                </a:lnTo>
                <a:lnTo>
                  <a:pt x="157226" y="9537"/>
                </a:lnTo>
                <a:lnTo>
                  <a:pt x="157226" y="5715"/>
                </a:lnTo>
                <a:close/>
              </a:path>
              <a:path w="547370" h="250189">
                <a:moveTo>
                  <a:pt x="223774" y="205854"/>
                </a:moveTo>
                <a:lnTo>
                  <a:pt x="201587" y="171538"/>
                </a:lnTo>
                <a:lnTo>
                  <a:pt x="208851" y="165493"/>
                </a:lnTo>
                <a:lnTo>
                  <a:pt x="214007" y="158915"/>
                </a:lnTo>
                <a:lnTo>
                  <a:pt x="217081" y="151980"/>
                </a:lnTo>
                <a:lnTo>
                  <a:pt x="218097" y="144856"/>
                </a:lnTo>
                <a:lnTo>
                  <a:pt x="216077" y="134556"/>
                </a:lnTo>
                <a:lnTo>
                  <a:pt x="210248" y="126746"/>
                </a:lnTo>
                <a:lnTo>
                  <a:pt x="200952" y="121793"/>
                </a:lnTo>
                <a:lnTo>
                  <a:pt x="188531" y="120065"/>
                </a:lnTo>
                <a:lnTo>
                  <a:pt x="176022" y="122161"/>
                </a:lnTo>
                <a:lnTo>
                  <a:pt x="166128" y="128181"/>
                </a:lnTo>
                <a:lnTo>
                  <a:pt x="158686" y="137769"/>
                </a:lnTo>
                <a:lnTo>
                  <a:pt x="153530" y="150571"/>
                </a:lnTo>
                <a:lnTo>
                  <a:pt x="157226" y="150571"/>
                </a:lnTo>
                <a:lnTo>
                  <a:pt x="162839" y="141973"/>
                </a:lnTo>
                <a:lnTo>
                  <a:pt x="168783" y="136042"/>
                </a:lnTo>
                <a:lnTo>
                  <a:pt x="175425" y="132613"/>
                </a:lnTo>
                <a:lnTo>
                  <a:pt x="183108" y="131521"/>
                </a:lnTo>
                <a:lnTo>
                  <a:pt x="191668" y="132613"/>
                </a:lnTo>
                <a:lnTo>
                  <a:pt x="198018" y="136042"/>
                </a:lnTo>
                <a:lnTo>
                  <a:pt x="201955" y="141973"/>
                </a:lnTo>
                <a:lnTo>
                  <a:pt x="203314" y="150571"/>
                </a:lnTo>
                <a:lnTo>
                  <a:pt x="202323" y="158470"/>
                </a:lnTo>
                <a:lnTo>
                  <a:pt x="199428" y="165112"/>
                </a:lnTo>
                <a:lnTo>
                  <a:pt x="194792" y="170675"/>
                </a:lnTo>
                <a:lnTo>
                  <a:pt x="188531" y="175361"/>
                </a:lnTo>
                <a:lnTo>
                  <a:pt x="173736" y="182981"/>
                </a:lnTo>
                <a:lnTo>
                  <a:pt x="173736" y="184886"/>
                </a:lnTo>
                <a:lnTo>
                  <a:pt x="188531" y="184886"/>
                </a:lnTo>
                <a:lnTo>
                  <a:pt x="200621" y="190690"/>
                </a:lnTo>
                <a:lnTo>
                  <a:pt x="206362" y="196557"/>
                </a:lnTo>
                <a:lnTo>
                  <a:pt x="209651" y="204216"/>
                </a:lnTo>
                <a:lnTo>
                  <a:pt x="210705" y="213474"/>
                </a:lnTo>
                <a:lnTo>
                  <a:pt x="209054" y="225183"/>
                </a:lnTo>
                <a:lnTo>
                  <a:pt x="204304" y="234200"/>
                </a:lnTo>
                <a:lnTo>
                  <a:pt x="196773" y="240017"/>
                </a:lnTo>
                <a:lnTo>
                  <a:pt x="186804" y="242062"/>
                </a:lnTo>
                <a:lnTo>
                  <a:pt x="177444" y="242062"/>
                </a:lnTo>
                <a:lnTo>
                  <a:pt x="172021" y="236347"/>
                </a:lnTo>
                <a:lnTo>
                  <a:pt x="166344" y="232537"/>
                </a:lnTo>
                <a:lnTo>
                  <a:pt x="157226" y="232537"/>
                </a:lnTo>
                <a:lnTo>
                  <a:pt x="153530" y="234442"/>
                </a:lnTo>
                <a:lnTo>
                  <a:pt x="153530" y="245884"/>
                </a:lnTo>
                <a:lnTo>
                  <a:pt x="160921" y="249694"/>
                </a:lnTo>
                <a:lnTo>
                  <a:pt x="173736" y="249694"/>
                </a:lnTo>
                <a:lnTo>
                  <a:pt x="216382" y="232537"/>
                </a:lnTo>
                <a:lnTo>
                  <a:pt x="223380" y="212966"/>
                </a:lnTo>
                <a:lnTo>
                  <a:pt x="223774" y="205854"/>
                </a:lnTo>
                <a:close/>
              </a:path>
              <a:path w="547370" h="250189">
                <a:moveTo>
                  <a:pt x="393814" y="5715"/>
                </a:moveTo>
                <a:lnTo>
                  <a:pt x="268135" y="5715"/>
                </a:lnTo>
                <a:lnTo>
                  <a:pt x="257035" y="45758"/>
                </a:lnTo>
                <a:lnTo>
                  <a:pt x="262458" y="45758"/>
                </a:lnTo>
                <a:lnTo>
                  <a:pt x="266433" y="37350"/>
                </a:lnTo>
                <a:lnTo>
                  <a:pt x="270192" y="31445"/>
                </a:lnTo>
                <a:lnTo>
                  <a:pt x="316191" y="15252"/>
                </a:lnTo>
                <a:lnTo>
                  <a:pt x="360540" y="15252"/>
                </a:lnTo>
                <a:lnTo>
                  <a:pt x="236588" y="177266"/>
                </a:lnTo>
                <a:lnTo>
                  <a:pt x="236588" y="179171"/>
                </a:lnTo>
                <a:lnTo>
                  <a:pt x="365963" y="179171"/>
                </a:lnTo>
                <a:lnTo>
                  <a:pt x="380758" y="135331"/>
                </a:lnTo>
                <a:lnTo>
                  <a:pt x="375335" y="133426"/>
                </a:lnTo>
                <a:lnTo>
                  <a:pt x="370789" y="142709"/>
                </a:lnTo>
                <a:lnTo>
                  <a:pt x="365747" y="150583"/>
                </a:lnTo>
                <a:lnTo>
                  <a:pt x="325526" y="169519"/>
                </a:lnTo>
                <a:lnTo>
                  <a:pt x="269849" y="169633"/>
                </a:lnTo>
                <a:lnTo>
                  <a:pt x="393814" y="9537"/>
                </a:lnTo>
                <a:lnTo>
                  <a:pt x="393814" y="5715"/>
                </a:lnTo>
                <a:close/>
              </a:path>
              <a:path w="547370" h="250189">
                <a:moveTo>
                  <a:pt x="467741" y="221094"/>
                </a:moveTo>
                <a:lnTo>
                  <a:pt x="466026" y="219189"/>
                </a:lnTo>
                <a:lnTo>
                  <a:pt x="460349" y="230632"/>
                </a:lnTo>
                <a:lnTo>
                  <a:pt x="456653" y="232537"/>
                </a:lnTo>
                <a:lnTo>
                  <a:pt x="406628" y="232537"/>
                </a:lnTo>
                <a:lnTo>
                  <a:pt x="436206" y="200139"/>
                </a:lnTo>
                <a:lnTo>
                  <a:pt x="446773" y="186791"/>
                </a:lnTo>
                <a:lnTo>
                  <a:pt x="453694" y="174879"/>
                </a:lnTo>
                <a:lnTo>
                  <a:pt x="457479" y="163677"/>
                </a:lnTo>
                <a:lnTo>
                  <a:pt x="458635" y="152488"/>
                </a:lnTo>
                <a:lnTo>
                  <a:pt x="456272" y="139382"/>
                </a:lnTo>
                <a:lnTo>
                  <a:pt x="449541" y="129133"/>
                </a:lnTo>
                <a:lnTo>
                  <a:pt x="438975" y="122453"/>
                </a:lnTo>
                <a:lnTo>
                  <a:pt x="425107" y="120065"/>
                </a:lnTo>
                <a:lnTo>
                  <a:pt x="410502" y="122783"/>
                </a:lnTo>
                <a:lnTo>
                  <a:pt x="399694" y="130314"/>
                </a:lnTo>
                <a:lnTo>
                  <a:pt x="392366" y="141795"/>
                </a:lnTo>
                <a:lnTo>
                  <a:pt x="388150" y="156298"/>
                </a:lnTo>
                <a:lnTo>
                  <a:pt x="391845" y="158203"/>
                </a:lnTo>
                <a:lnTo>
                  <a:pt x="397205" y="146291"/>
                </a:lnTo>
                <a:lnTo>
                  <a:pt x="402742" y="138658"/>
                </a:lnTo>
                <a:lnTo>
                  <a:pt x="409308" y="134620"/>
                </a:lnTo>
                <a:lnTo>
                  <a:pt x="417715" y="133426"/>
                </a:lnTo>
                <a:lnTo>
                  <a:pt x="428828" y="135178"/>
                </a:lnTo>
                <a:lnTo>
                  <a:pt x="436943" y="140335"/>
                </a:lnTo>
                <a:lnTo>
                  <a:pt x="441909" y="148704"/>
                </a:lnTo>
                <a:lnTo>
                  <a:pt x="443598" y="160108"/>
                </a:lnTo>
                <a:lnTo>
                  <a:pt x="442188" y="171602"/>
                </a:lnTo>
                <a:lnTo>
                  <a:pt x="437832" y="183451"/>
                </a:lnTo>
                <a:lnTo>
                  <a:pt x="430390" y="196024"/>
                </a:lnTo>
                <a:lnTo>
                  <a:pt x="419696" y="209664"/>
                </a:lnTo>
                <a:lnTo>
                  <a:pt x="388150" y="243979"/>
                </a:lnTo>
                <a:lnTo>
                  <a:pt x="388150" y="247789"/>
                </a:lnTo>
                <a:lnTo>
                  <a:pt x="458635" y="247789"/>
                </a:lnTo>
                <a:lnTo>
                  <a:pt x="467741" y="221094"/>
                </a:lnTo>
                <a:close/>
              </a:path>
              <a:path w="547370" h="250189">
                <a:moveTo>
                  <a:pt x="547344" y="114363"/>
                </a:moveTo>
                <a:lnTo>
                  <a:pt x="543242" y="80683"/>
                </a:lnTo>
                <a:lnTo>
                  <a:pt x="531177" y="49314"/>
                </a:lnTo>
                <a:lnTo>
                  <a:pt x="511479" y="21894"/>
                </a:lnTo>
                <a:lnTo>
                  <a:pt x="484505" y="0"/>
                </a:lnTo>
                <a:lnTo>
                  <a:pt x="482536" y="3810"/>
                </a:lnTo>
                <a:lnTo>
                  <a:pt x="504786" y="26987"/>
                </a:lnTo>
                <a:lnTo>
                  <a:pt x="517715" y="51943"/>
                </a:lnTo>
                <a:lnTo>
                  <a:pt x="523709" y="80467"/>
                </a:lnTo>
                <a:lnTo>
                  <a:pt x="525170" y="114363"/>
                </a:lnTo>
                <a:lnTo>
                  <a:pt x="523468" y="148767"/>
                </a:lnTo>
                <a:lnTo>
                  <a:pt x="517067" y="176542"/>
                </a:lnTo>
                <a:lnTo>
                  <a:pt x="504063" y="200406"/>
                </a:lnTo>
                <a:lnTo>
                  <a:pt x="482536" y="223012"/>
                </a:lnTo>
                <a:lnTo>
                  <a:pt x="484505" y="226822"/>
                </a:lnTo>
                <a:lnTo>
                  <a:pt x="511479" y="205765"/>
                </a:lnTo>
                <a:lnTo>
                  <a:pt x="531177" y="179882"/>
                </a:lnTo>
                <a:lnTo>
                  <a:pt x="543242" y="149352"/>
                </a:lnTo>
                <a:lnTo>
                  <a:pt x="547344" y="1143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8" name="object 6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8528077" y="5619189"/>
            <a:ext cx="151561" cy="156283"/>
          </a:xfrm>
          <a:prstGeom prst="rect">
            <a:avLst/>
          </a:prstGeom>
        </p:spPr>
      </p:pic>
      <p:grpSp>
        <p:nvGrpSpPr>
          <p:cNvPr id="69" name="object 69"/>
          <p:cNvGrpSpPr/>
          <p:nvPr/>
        </p:nvGrpSpPr>
        <p:grpSpPr>
          <a:xfrm>
            <a:off x="8757268" y="5584874"/>
            <a:ext cx="170815" cy="183515"/>
            <a:chOff x="8757268" y="5584874"/>
            <a:chExt cx="170815" cy="183515"/>
          </a:xfrm>
        </p:grpSpPr>
        <p:pic>
          <p:nvPicPr>
            <p:cNvPr id="70" name="object 7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757268" y="5584874"/>
              <a:ext cx="116566" cy="182974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8899711" y="5737353"/>
              <a:ext cx="27940" cy="31115"/>
            </a:xfrm>
            <a:custGeom>
              <a:avLst/>
              <a:gdLst/>
              <a:ahLst/>
              <a:cxnLst/>
              <a:rect l="l" t="t" r="r" b="b"/>
              <a:pathLst>
                <a:path w="27940" h="31114">
                  <a:moveTo>
                    <a:pt x="22179" y="0"/>
                  </a:moveTo>
                  <a:lnTo>
                    <a:pt x="5668" y="0"/>
                  </a:lnTo>
                  <a:lnTo>
                    <a:pt x="0" y="7623"/>
                  </a:lnTo>
                  <a:lnTo>
                    <a:pt x="0" y="24779"/>
                  </a:lnTo>
                  <a:lnTo>
                    <a:pt x="5668" y="30495"/>
                  </a:lnTo>
                  <a:lnTo>
                    <a:pt x="22179" y="30495"/>
                  </a:lnTo>
                  <a:lnTo>
                    <a:pt x="27847" y="24779"/>
                  </a:lnTo>
                  <a:lnTo>
                    <a:pt x="27847" y="15247"/>
                  </a:lnTo>
                  <a:lnTo>
                    <a:pt x="27847" y="7623"/>
                  </a:lnTo>
                  <a:lnTo>
                    <a:pt x="221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8973644" y="5584874"/>
            <a:ext cx="704850" cy="250190"/>
            <a:chOff x="8973644" y="5584874"/>
            <a:chExt cx="704850" cy="250190"/>
          </a:xfrm>
        </p:grpSpPr>
        <p:pic>
          <p:nvPicPr>
            <p:cNvPr id="73" name="object 7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973644" y="5584874"/>
              <a:ext cx="73932" cy="179162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9080843" y="5588685"/>
              <a:ext cx="597535" cy="246379"/>
            </a:xfrm>
            <a:custGeom>
              <a:avLst/>
              <a:gdLst/>
              <a:ahLst/>
              <a:cxnLst/>
              <a:rect l="l" t="t" r="r" b="b"/>
              <a:pathLst>
                <a:path w="597534" h="246379">
                  <a:moveTo>
                    <a:pt x="110896" y="0"/>
                  </a:moveTo>
                  <a:lnTo>
                    <a:pt x="14782" y="0"/>
                  </a:lnTo>
                  <a:lnTo>
                    <a:pt x="0" y="38112"/>
                  </a:lnTo>
                  <a:lnTo>
                    <a:pt x="3695" y="41948"/>
                  </a:lnTo>
                  <a:lnTo>
                    <a:pt x="11226" y="30327"/>
                  </a:lnTo>
                  <a:lnTo>
                    <a:pt x="18084" y="23355"/>
                  </a:lnTo>
                  <a:lnTo>
                    <a:pt x="25628" y="19964"/>
                  </a:lnTo>
                  <a:lnTo>
                    <a:pt x="35242" y="19075"/>
                  </a:lnTo>
                  <a:lnTo>
                    <a:pt x="90690" y="19075"/>
                  </a:lnTo>
                  <a:lnTo>
                    <a:pt x="38938" y="179171"/>
                  </a:lnTo>
                  <a:lnTo>
                    <a:pt x="55448" y="179171"/>
                  </a:lnTo>
                  <a:lnTo>
                    <a:pt x="110896" y="3797"/>
                  </a:lnTo>
                  <a:lnTo>
                    <a:pt x="110896" y="0"/>
                  </a:lnTo>
                  <a:close/>
                </a:path>
                <a:path w="597534" h="246379">
                  <a:moveTo>
                    <a:pt x="280936" y="1905"/>
                  </a:moveTo>
                  <a:lnTo>
                    <a:pt x="155257" y="1905"/>
                  </a:lnTo>
                  <a:lnTo>
                    <a:pt x="144170" y="41948"/>
                  </a:lnTo>
                  <a:lnTo>
                    <a:pt x="147866" y="41948"/>
                  </a:lnTo>
                  <a:lnTo>
                    <a:pt x="152590" y="33540"/>
                  </a:lnTo>
                  <a:lnTo>
                    <a:pt x="156451" y="27635"/>
                  </a:lnTo>
                  <a:lnTo>
                    <a:pt x="201587" y="11442"/>
                  </a:lnTo>
                  <a:lnTo>
                    <a:pt x="245948" y="11442"/>
                  </a:lnTo>
                  <a:lnTo>
                    <a:pt x="121983" y="173456"/>
                  </a:lnTo>
                  <a:lnTo>
                    <a:pt x="121983" y="175361"/>
                  </a:lnTo>
                  <a:lnTo>
                    <a:pt x="253339" y="175361"/>
                  </a:lnTo>
                  <a:lnTo>
                    <a:pt x="268122" y="131521"/>
                  </a:lnTo>
                  <a:lnTo>
                    <a:pt x="262458" y="129616"/>
                  </a:lnTo>
                  <a:lnTo>
                    <a:pt x="258051" y="138899"/>
                  </a:lnTo>
                  <a:lnTo>
                    <a:pt x="253098" y="146773"/>
                  </a:lnTo>
                  <a:lnTo>
                    <a:pt x="212864" y="165709"/>
                  </a:lnTo>
                  <a:lnTo>
                    <a:pt x="155257" y="165823"/>
                  </a:lnTo>
                  <a:lnTo>
                    <a:pt x="280936" y="5727"/>
                  </a:lnTo>
                  <a:lnTo>
                    <a:pt x="280936" y="1905"/>
                  </a:lnTo>
                  <a:close/>
                </a:path>
                <a:path w="597534" h="246379">
                  <a:moveTo>
                    <a:pt x="353148" y="181076"/>
                  </a:moveTo>
                  <a:lnTo>
                    <a:pt x="350278" y="155663"/>
                  </a:lnTo>
                  <a:lnTo>
                    <a:pt x="350189" y="154863"/>
                  </a:lnTo>
                  <a:lnTo>
                    <a:pt x="341871" y="134378"/>
                  </a:lnTo>
                  <a:lnTo>
                    <a:pt x="334670" y="126898"/>
                  </a:lnTo>
                  <a:lnTo>
                    <a:pt x="334670" y="181076"/>
                  </a:lnTo>
                  <a:lnTo>
                    <a:pt x="333425" y="203263"/>
                  </a:lnTo>
                  <a:lnTo>
                    <a:pt x="333336" y="204876"/>
                  </a:lnTo>
                  <a:lnTo>
                    <a:pt x="333248" y="206387"/>
                  </a:lnTo>
                  <a:lnTo>
                    <a:pt x="328930" y="224675"/>
                  </a:lnTo>
                  <a:lnTo>
                    <a:pt x="328879" y="224917"/>
                  </a:lnTo>
                  <a:lnTo>
                    <a:pt x="321360" y="236296"/>
                  </a:lnTo>
                  <a:lnTo>
                    <a:pt x="310515" y="240169"/>
                  </a:lnTo>
                  <a:lnTo>
                    <a:pt x="300812" y="236296"/>
                  </a:lnTo>
                  <a:lnTo>
                    <a:pt x="293878" y="224917"/>
                  </a:lnTo>
                  <a:lnTo>
                    <a:pt x="289725" y="206387"/>
                  </a:lnTo>
                  <a:lnTo>
                    <a:pt x="288328" y="181076"/>
                  </a:lnTo>
                  <a:lnTo>
                    <a:pt x="289712" y="155663"/>
                  </a:lnTo>
                  <a:lnTo>
                    <a:pt x="289725" y="155460"/>
                  </a:lnTo>
                  <a:lnTo>
                    <a:pt x="293878" y="136283"/>
                  </a:lnTo>
                  <a:lnTo>
                    <a:pt x="300812" y="124256"/>
                  </a:lnTo>
                  <a:lnTo>
                    <a:pt x="310515" y="120091"/>
                  </a:lnTo>
                  <a:lnTo>
                    <a:pt x="321360" y="124256"/>
                  </a:lnTo>
                  <a:lnTo>
                    <a:pt x="328879" y="136283"/>
                  </a:lnTo>
                  <a:lnTo>
                    <a:pt x="333248" y="155460"/>
                  </a:lnTo>
                  <a:lnTo>
                    <a:pt x="334556" y="179171"/>
                  </a:lnTo>
                  <a:lnTo>
                    <a:pt x="334670" y="181076"/>
                  </a:lnTo>
                  <a:lnTo>
                    <a:pt x="334670" y="126898"/>
                  </a:lnTo>
                  <a:lnTo>
                    <a:pt x="329031" y="121031"/>
                  </a:lnTo>
                  <a:lnTo>
                    <a:pt x="325780" y="120091"/>
                  </a:lnTo>
                  <a:lnTo>
                    <a:pt x="312483" y="116255"/>
                  </a:lnTo>
                  <a:lnTo>
                    <a:pt x="293344" y="121539"/>
                  </a:lnTo>
                  <a:lnTo>
                    <a:pt x="280073" y="135559"/>
                  </a:lnTo>
                  <a:lnTo>
                    <a:pt x="272427" y="155460"/>
                  </a:lnTo>
                  <a:lnTo>
                    <a:pt x="272351" y="155663"/>
                  </a:lnTo>
                  <a:lnTo>
                    <a:pt x="269849" y="179171"/>
                  </a:lnTo>
                  <a:lnTo>
                    <a:pt x="271805" y="203263"/>
                  </a:lnTo>
                  <a:lnTo>
                    <a:pt x="278447" y="224675"/>
                  </a:lnTo>
                  <a:lnTo>
                    <a:pt x="290957" y="240017"/>
                  </a:lnTo>
                  <a:lnTo>
                    <a:pt x="310515" y="245884"/>
                  </a:lnTo>
                  <a:lnTo>
                    <a:pt x="329755" y="240309"/>
                  </a:lnTo>
                  <a:lnTo>
                    <a:pt x="329895" y="240169"/>
                  </a:lnTo>
                  <a:lnTo>
                    <a:pt x="343014" y="225628"/>
                  </a:lnTo>
                  <a:lnTo>
                    <a:pt x="350685" y="204876"/>
                  </a:lnTo>
                  <a:lnTo>
                    <a:pt x="353148" y="181076"/>
                  </a:lnTo>
                  <a:close/>
                </a:path>
                <a:path w="597534" h="246379">
                  <a:moveTo>
                    <a:pt x="521462" y="1905"/>
                  </a:moveTo>
                  <a:lnTo>
                    <a:pt x="397510" y="1905"/>
                  </a:lnTo>
                  <a:lnTo>
                    <a:pt x="384695" y="41948"/>
                  </a:lnTo>
                  <a:lnTo>
                    <a:pt x="390118" y="41948"/>
                  </a:lnTo>
                  <a:lnTo>
                    <a:pt x="394817" y="33540"/>
                  </a:lnTo>
                  <a:lnTo>
                    <a:pt x="398487" y="27635"/>
                  </a:lnTo>
                  <a:lnTo>
                    <a:pt x="443839" y="11442"/>
                  </a:lnTo>
                  <a:lnTo>
                    <a:pt x="488200" y="11442"/>
                  </a:lnTo>
                  <a:lnTo>
                    <a:pt x="364236" y="173456"/>
                  </a:lnTo>
                  <a:lnTo>
                    <a:pt x="364236" y="175361"/>
                  </a:lnTo>
                  <a:lnTo>
                    <a:pt x="493623" y="175361"/>
                  </a:lnTo>
                  <a:lnTo>
                    <a:pt x="508406" y="131521"/>
                  </a:lnTo>
                  <a:lnTo>
                    <a:pt x="502983" y="129616"/>
                  </a:lnTo>
                  <a:lnTo>
                    <a:pt x="498462" y="138899"/>
                  </a:lnTo>
                  <a:lnTo>
                    <a:pt x="493649" y="146773"/>
                  </a:lnTo>
                  <a:lnTo>
                    <a:pt x="454037" y="165709"/>
                  </a:lnTo>
                  <a:lnTo>
                    <a:pt x="397510" y="165823"/>
                  </a:lnTo>
                  <a:lnTo>
                    <a:pt x="521462" y="5727"/>
                  </a:lnTo>
                  <a:lnTo>
                    <a:pt x="521462" y="1905"/>
                  </a:lnTo>
                  <a:close/>
                </a:path>
                <a:path w="597534" h="246379">
                  <a:moveTo>
                    <a:pt x="597128" y="217284"/>
                  </a:moveTo>
                  <a:lnTo>
                    <a:pt x="593432" y="215379"/>
                  </a:lnTo>
                  <a:lnTo>
                    <a:pt x="588010" y="226822"/>
                  </a:lnTo>
                  <a:lnTo>
                    <a:pt x="584314" y="228727"/>
                  </a:lnTo>
                  <a:lnTo>
                    <a:pt x="534289" y="228727"/>
                  </a:lnTo>
                  <a:lnTo>
                    <a:pt x="563854" y="196329"/>
                  </a:lnTo>
                  <a:lnTo>
                    <a:pt x="574700" y="182981"/>
                  </a:lnTo>
                  <a:lnTo>
                    <a:pt x="582218" y="171069"/>
                  </a:lnTo>
                  <a:lnTo>
                    <a:pt x="586587" y="159867"/>
                  </a:lnTo>
                  <a:lnTo>
                    <a:pt x="588010" y="148678"/>
                  </a:lnTo>
                  <a:lnTo>
                    <a:pt x="585622" y="135572"/>
                  </a:lnTo>
                  <a:lnTo>
                    <a:pt x="578700" y="125323"/>
                  </a:lnTo>
                  <a:lnTo>
                    <a:pt x="567626" y="118643"/>
                  </a:lnTo>
                  <a:lnTo>
                    <a:pt x="552767" y="116255"/>
                  </a:lnTo>
                  <a:lnTo>
                    <a:pt x="538149" y="118973"/>
                  </a:lnTo>
                  <a:lnTo>
                    <a:pt x="527354" y="126504"/>
                  </a:lnTo>
                  <a:lnTo>
                    <a:pt x="520014" y="137985"/>
                  </a:lnTo>
                  <a:lnTo>
                    <a:pt x="515797" y="152488"/>
                  </a:lnTo>
                  <a:lnTo>
                    <a:pt x="519493" y="154393"/>
                  </a:lnTo>
                  <a:lnTo>
                    <a:pt x="524852" y="142481"/>
                  </a:lnTo>
                  <a:lnTo>
                    <a:pt x="530402" y="134848"/>
                  </a:lnTo>
                  <a:lnTo>
                    <a:pt x="536968" y="130810"/>
                  </a:lnTo>
                  <a:lnTo>
                    <a:pt x="545376" y="129616"/>
                  </a:lnTo>
                  <a:lnTo>
                    <a:pt x="556488" y="131368"/>
                  </a:lnTo>
                  <a:lnTo>
                    <a:pt x="564591" y="136525"/>
                  </a:lnTo>
                  <a:lnTo>
                    <a:pt x="569556" y="144894"/>
                  </a:lnTo>
                  <a:lnTo>
                    <a:pt x="571246" y="156298"/>
                  </a:lnTo>
                  <a:lnTo>
                    <a:pt x="570115" y="167792"/>
                  </a:lnTo>
                  <a:lnTo>
                    <a:pt x="566229" y="179641"/>
                  </a:lnTo>
                  <a:lnTo>
                    <a:pt x="558876" y="192214"/>
                  </a:lnTo>
                  <a:lnTo>
                    <a:pt x="547344" y="205854"/>
                  </a:lnTo>
                  <a:lnTo>
                    <a:pt x="515797" y="240169"/>
                  </a:lnTo>
                  <a:lnTo>
                    <a:pt x="515797" y="243979"/>
                  </a:lnTo>
                  <a:lnTo>
                    <a:pt x="586041" y="243979"/>
                  </a:lnTo>
                  <a:lnTo>
                    <a:pt x="597128" y="217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5" name="object 7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9753879" y="5619189"/>
            <a:ext cx="151561" cy="156283"/>
          </a:xfrm>
          <a:prstGeom prst="rect">
            <a:avLst/>
          </a:prstGeom>
        </p:spPr>
      </p:pic>
      <p:grpSp>
        <p:nvGrpSpPr>
          <p:cNvPr id="76" name="object 76"/>
          <p:cNvGrpSpPr/>
          <p:nvPr/>
        </p:nvGrpSpPr>
        <p:grpSpPr>
          <a:xfrm>
            <a:off x="9983069" y="5584874"/>
            <a:ext cx="170180" cy="183515"/>
            <a:chOff x="9983069" y="5584874"/>
            <a:chExt cx="170180" cy="183515"/>
          </a:xfrm>
        </p:grpSpPr>
        <p:pic>
          <p:nvPicPr>
            <p:cNvPr id="77" name="object 7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983069" y="5584874"/>
              <a:ext cx="116566" cy="182974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10123541" y="5737353"/>
              <a:ext cx="29845" cy="31115"/>
            </a:xfrm>
            <a:custGeom>
              <a:avLst/>
              <a:gdLst/>
              <a:ahLst/>
              <a:cxnLst/>
              <a:rect l="l" t="t" r="r" b="b"/>
              <a:pathLst>
                <a:path w="29845" h="31114">
                  <a:moveTo>
                    <a:pt x="22179" y="0"/>
                  </a:moveTo>
                  <a:lnTo>
                    <a:pt x="7393" y="0"/>
                  </a:lnTo>
                  <a:lnTo>
                    <a:pt x="0" y="7623"/>
                  </a:lnTo>
                  <a:lnTo>
                    <a:pt x="0" y="24779"/>
                  </a:lnTo>
                  <a:lnTo>
                    <a:pt x="7393" y="30495"/>
                  </a:lnTo>
                  <a:lnTo>
                    <a:pt x="22179" y="30495"/>
                  </a:lnTo>
                  <a:lnTo>
                    <a:pt x="29573" y="24779"/>
                  </a:lnTo>
                  <a:lnTo>
                    <a:pt x="29573" y="15247"/>
                  </a:lnTo>
                  <a:lnTo>
                    <a:pt x="29573" y="7623"/>
                  </a:lnTo>
                  <a:lnTo>
                    <a:pt x="221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10199445" y="5584874"/>
            <a:ext cx="680720" cy="250190"/>
            <a:chOff x="10199445" y="5584874"/>
            <a:chExt cx="680720" cy="250190"/>
          </a:xfrm>
        </p:grpSpPr>
        <p:pic>
          <p:nvPicPr>
            <p:cNvPr id="80" name="object 8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199445" y="5584874"/>
              <a:ext cx="73932" cy="179162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0304666" y="5588685"/>
              <a:ext cx="575310" cy="246379"/>
            </a:xfrm>
            <a:custGeom>
              <a:avLst/>
              <a:gdLst/>
              <a:ahLst/>
              <a:cxnLst/>
              <a:rect l="l" t="t" r="r" b="b"/>
              <a:pathLst>
                <a:path w="575309" h="246379">
                  <a:moveTo>
                    <a:pt x="110896" y="0"/>
                  </a:moveTo>
                  <a:lnTo>
                    <a:pt x="16764" y="0"/>
                  </a:lnTo>
                  <a:lnTo>
                    <a:pt x="0" y="38112"/>
                  </a:lnTo>
                  <a:lnTo>
                    <a:pt x="5676" y="41948"/>
                  </a:lnTo>
                  <a:lnTo>
                    <a:pt x="12890" y="30327"/>
                  </a:lnTo>
                  <a:lnTo>
                    <a:pt x="19075" y="23355"/>
                  </a:lnTo>
                  <a:lnTo>
                    <a:pt x="25946" y="19964"/>
                  </a:lnTo>
                  <a:lnTo>
                    <a:pt x="35242" y="19075"/>
                  </a:lnTo>
                  <a:lnTo>
                    <a:pt x="90690" y="19075"/>
                  </a:lnTo>
                  <a:lnTo>
                    <a:pt x="40665" y="179171"/>
                  </a:lnTo>
                  <a:lnTo>
                    <a:pt x="57429" y="179171"/>
                  </a:lnTo>
                  <a:lnTo>
                    <a:pt x="110896" y="3797"/>
                  </a:lnTo>
                  <a:lnTo>
                    <a:pt x="110896" y="0"/>
                  </a:lnTo>
                  <a:close/>
                </a:path>
                <a:path w="575309" h="246379">
                  <a:moveTo>
                    <a:pt x="281190" y="1905"/>
                  </a:moveTo>
                  <a:lnTo>
                    <a:pt x="157238" y="1905"/>
                  </a:lnTo>
                  <a:lnTo>
                    <a:pt x="144424" y="41948"/>
                  </a:lnTo>
                  <a:lnTo>
                    <a:pt x="149834" y="41948"/>
                  </a:lnTo>
                  <a:lnTo>
                    <a:pt x="154533" y="33540"/>
                  </a:lnTo>
                  <a:lnTo>
                    <a:pt x="158216" y="27635"/>
                  </a:lnTo>
                  <a:lnTo>
                    <a:pt x="203568" y="11442"/>
                  </a:lnTo>
                  <a:lnTo>
                    <a:pt x="247929" y="11442"/>
                  </a:lnTo>
                  <a:lnTo>
                    <a:pt x="123964" y="173456"/>
                  </a:lnTo>
                  <a:lnTo>
                    <a:pt x="123964" y="175361"/>
                  </a:lnTo>
                  <a:lnTo>
                    <a:pt x="253352" y="175361"/>
                  </a:lnTo>
                  <a:lnTo>
                    <a:pt x="268135" y="131521"/>
                  </a:lnTo>
                  <a:lnTo>
                    <a:pt x="262712" y="129616"/>
                  </a:lnTo>
                  <a:lnTo>
                    <a:pt x="258191" y="138899"/>
                  </a:lnTo>
                  <a:lnTo>
                    <a:pt x="253377" y="146773"/>
                  </a:lnTo>
                  <a:lnTo>
                    <a:pt x="213766" y="165709"/>
                  </a:lnTo>
                  <a:lnTo>
                    <a:pt x="157238" y="165823"/>
                  </a:lnTo>
                  <a:lnTo>
                    <a:pt x="281190" y="5727"/>
                  </a:lnTo>
                  <a:lnTo>
                    <a:pt x="281190" y="1905"/>
                  </a:lnTo>
                  <a:close/>
                </a:path>
                <a:path w="575309" h="246379">
                  <a:moveTo>
                    <a:pt x="332943" y="240169"/>
                  </a:moveTo>
                  <a:lnTo>
                    <a:pt x="318160" y="240169"/>
                  </a:lnTo>
                  <a:lnTo>
                    <a:pt x="314464" y="236347"/>
                  </a:lnTo>
                  <a:lnTo>
                    <a:pt x="314464" y="131521"/>
                  </a:lnTo>
                  <a:lnTo>
                    <a:pt x="314464" y="116255"/>
                  </a:lnTo>
                  <a:lnTo>
                    <a:pt x="281190" y="133426"/>
                  </a:lnTo>
                  <a:lnTo>
                    <a:pt x="281190" y="135331"/>
                  </a:lnTo>
                  <a:lnTo>
                    <a:pt x="286613" y="133426"/>
                  </a:lnTo>
                  <a:lnTo>
                    <a:pt x="288582" y="131521"/>
                  </a:lnTo>
                  <a:lnTo>
                    <a:pt x="297700" y="131521"/>
                  </a:lnTo>
                  <a:lnTo>
                    <a:pt x="299681" y="133426"/>
                  </a:lnTo>
                  <a:lnTo>
                    <a:pt x="299681" y="236347"/>
                  </a:lnTo>
                  <a:lnTo>
                    <a:pt x="295986" y="240169"/>
                  </a:lnTo>
                  <a:lnTo>
                    <a:pt x="282917" y="240169"/>
                  </a:lnTo>
                  <a:lnTo>
                    <a:pt x="282917" y="243979"/>
                  </a:lnTo>
                  <a:lnTo>
                    <a:pt x="332943" y="243979"/>
                  </a:lnTo>
                  <a:lnTo>
                    <a:pt x="332943" y="240169"/>
                  </a:lnTo>
                  <a:close/>
                </a:path>
                <a:path w="575309" h="246379">
                  <a:moveTo>
                    <a:pt x="508419" y="1905"/>
                  </a:moveTo>
                  <a:lnTo>
                    <a:pt x="384695" y="1905"/>
                  </a:lnTo>
                  <a:lnTo>
                    <a:pt x="371640" y="41948"/>
                  </a:lnTo>
                  <a:lnTo>
                    <a:pt x="377304" y="41948"/>
                  </a:lnTo>
                  <a:lnTo>
                    <a:pt x="385559" y="27635"/>
                  </a:lnTo>
                  <a:lnTo>
                    <a:pt x="389153" y="23177"/>
                  </a:lnTo>
                  <a:lnTo>
                    <a:pt x="430784" y="11442"/>
                  </a:lnTo>
                  <a:lnTo>
                    <a:pt x="475145" y="11442"/>
                  </a:lnTo>
                  <a:lnTo>
                    <a:pt x="351434" y="173456"/>
                  </a:lnTo>
                  <a:lnTo>
                    <a:pt x="351434" y="175361"/>
                  </a:lnTo>
                  <a:lnTo>
                    <a:pt x="480809" y="175361"/>
                  </a:lnTo>
                  <a:lnTo>
                    <a:pt x="495592" y="131521"/>
                  </a:lnTo>
                  <a:lnTo>
                    <a:pt x="489927" y="129616"/>
                  </a:lnTo>
                  <a:lnTo>
                    <a:pt x="485546" y="138899"/>
                  </a:lnTo>
                  <a:lnTo>
                    <a:pt x="480783" y="146773"/>
                  </a:lnTo>
                  <a:lnTo>
                    <a:pt x="441083" y="165709"/>
                  </a:lnTo>
                  <a:lnTo>
                    <a:pt x="384695" y="165823"/>
                  </a:lnTo>
                  <a:lnTo>
                    <a:pt x="508419" y="5727"/>
                  </a:lnTo>
                  <a:lnTo>
                    <a:pt x="508419" y="1905"/>
                  </a:lnTo>
                  <a:close/>
                </a:path>
                <a:path w="575309" h="246379">
                  <a:moveTo>
                    <a:pt x="574954" y="202044"/>
                  </a:moveTo>
                  <a:lnTo>
                    <a:pt x="552767" y="167728"/>
                  </a:lnTo>
                  <a:lnTo>
                    <a:pt x="560070" y="161683"/>
                  </a:lnTo>
                  <a:lnTo>
                    <a:pt x="565315" y="155105"/>
                  </a:lnTo>
                  <a:lnTo>
                    <a:pt x="568477" y="148170"/>
                  </a:lnTo>
                  <a:lnTo>
                    <a:pt x="569531" y="141046"/>
                  </a:lnTo>
                  <a:lnTo>
                    <a:pt x="567512" y="130746"/>
                  </a:lnTo>
                  <a:lnTo>
                    <a:pt x="561670" y="122936"/>
                  </a:lnTo>
                  <a:lnTo>
                    <a:pt x="552373" y="117983"/>
                  </a:lnTo>
                  <a:lnTo>
                    <a:pt x="539953" y="116255"/>
                  </a:lnTo>
                  <a:lnTo>
                    <a:pt x="527456" y="118351"/>
                  </a:lnTo>
                  <a:lnTo>
                    <a:pt x="517537" y="124371"/>
                  </a:lnTo>
                  <a:lnTo>
                    <a:pt x="510019" y="133959"/>
                  </a:lnTo>
                  <a:lnTo>
                    <a:pt x="504710" y="146761"/>
                  </a:lnTo>
                  <a:lnTo>
                    <a:pt x="508419" y="146761"/>
                  </a:lnTo>
                  <a:lnTo>
                    <a:pt x="514019" y="138163"/>
                  </a:lnTo>
                  <a:lnTo>
                    <a:pt x="519963" y="132232"/>
                  </a:lnTo>
                  <a:lnTo>
                    <a:pt x="526605" y="128803"/>
                  </a:lnTo>
                  <a:lnTo>
                    <a:pt x="534289" y="127711"/>
                  </a:lnTo>
                  <a:lnTo>
                    <a:pt x="543001" y="128803"/>
                  </a:lnTo>
                  <a:lnTo>
                    <a:pt x="549414" y="132232"/>
                  </a:lnTo>
                  <a:lnTo>
                    <a:pt x="553389" y="138163"/>
                  </a:lnTo>
                  <a:lnTo>
                    <a:pt x="554748" y="146761"/>
                  </a:lnTo>
                  <a:lnTo>
                    <a:pt x="553720" y="154660"/>
                  </a:lnTo>
                  <a:lnTo>
                    <a:pt x="530593" y="175361"/>
                  </a:lnTo>
                  <a:lnTo>
                    <a:pt x="525170" y="179171"/>
                  </a:lnTo>
                  <a:lnTo>
                    <a:pt x="525170" y="181076"/>
                  </a:lnTo>
                  <a:lnTo>
                    <a:pt x="539953" y="181076"/>
                  </a:lnTo>
                  <a:lnTo>
                    <a:pt x="551954" y="186880"/>
                  </a:lnTo>
                  <a:lnTo>
                    <a:pt x="557707" y="192747"/>
                  </a:lnTo>
                  <a:lnTo>
                    <a:pt x="561047" y="200406"/>
                  </a:lnTo>
                  <a:lnTo>
                    <a:pt x="562140" y="209664"/>
                  </a:lnTo>
                  <a:lnTo>
                    <a:pt x="560438" y="221373"/>
                  </a:lnTo>
                  <a:lnTo>
                    <a:pt x="555612" y="230390"/>
                  </a:lnTo>
                  <a:lnTo>
                    <a:pt x="547992" y="236207"/>
                  </a:lnTo>
                  <a:lnTo>
                    <a:pt x="537984" y="238252"/>
                  </a:lnTo>
                  <a:lnTo>
                    <a:pt x="528866" y="238252"/>
                  </a:lnTo>
                  <a:lnTo>
                    <a:pt x="523201" y="232537"/>
                  </a:lnTo>
                  <a:lnTo>
                    <a:pt x="517779" y="228727"/>
                  </a:lnTo>
                  <a:lnTo>
                    <a:pt x="506691" y="228727"/>
                  </a:lnTo>
                  <a:lnTo>
                    <a:pt x="504710" y="230632"/>
                  </a:lnTo>
                  <a:lnTo>
                    <a:pt x="504710" y="242074"/>
                  </a:lnTo>
                  <a:lnTo>
                    <a:pt x="512114" y="245884"/>
                  </a:lnTo>
                  <a:lnTo>
                    <a:pt x="525170" y="245884"/>
                  </a:lnTo>
                  <a:lnTo>
                    <a:pt x="567563" y="228727"/>
                  </a:lnTo>
                  <a:lnTo>
                    <a:pt x="574319" y="209156"/>
                  </a:lnTo>
                  <a:lnTo>
                    <a:pt x="574954" y="202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/>
          <p:nvPr/>
        </p:nvSpPr>
        <p:spPr>
          <a:xfrm>
            <a:off x="5681345" y="4876291"/>
            <a:ext cx="76200" cy="527685"/>
          </a:xfrm>
          <a:custGeom>
            <a:avLst/>
            <a:gdLst/>
            <a:ahLst/>
            <a:cxnLst/>
            <a:rect l="l" t="t" r="r" b="b"/>
            <a:pathLst>
              <a:path w="76200" h="527685">
                <a:moveTo>
                  <a:pt x="31750" y="451357"/>
                </a:moveTo>
                <a:lnTo>
                  <a:pt x="0" y="451357"/>
                </a:lnTo>
                <a:lnTo>
                  <a:pt x="38100" y="527557"/>
                </a:lnTo>
                <a:lnTo>
                  <a:pt x="69850" y="464057"/>
                </a:lnTo>
                <a:lnTo>
                  <a:pt x="31750" y="464057"/>
                </a:lnTo>
                <a:lnTo>
                  <a:pt x="31750" y="451357"/>
                </a:lnTo>
                <a:close/>
              </a:path>
              <a:path w="76200" h="527685">
                <a:moveTo>
                  <a:pt x="44450" y="0"/>
                </a:moveTo>
                <a:lnTo>
                  <a:pt x="31750" y="0"/>
                </a:lnTo>
                <a:lnTo>
                  <a:pt x="31750" y="464057"/>
                </a:lnTo>
                <a:lnTo>
                  <a:pt x="44450" y="464057"/>
                </a:lnTo>
                <a:lnTo>
                  <a:pt x="44450" y="0"/>
                </a:lnTo>
                <a:close/>
              </a:path>
              <a:path w="76200" h="527685">
                <a:moveTo>
                  <a:pt x="76200" y="451357"/>
                </a:moveTo>
                <a:lnTo>
                  <a:pt x="44450" y="451357"/>
                </a:lnTo>
                <a:lnTo>
                  <a:pt x="44450" y="464057"/>
                </a:lnTo>
                <a:lnTo>
                  <a:pt x="69850" y="464057"/>
                </a:lnTo>
                <a:lnTo>
                  <a:pt x="76200" y="4513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32028" y="3968877"/>
            <a:ext cx="2317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Calibri"/>
                <a:cs typeface="Calibri"/>
              </a:rPr>
              <a:t>Fermionic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Hamiltonian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4" name="object 84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2284444" y="6142374"/>
            <a:ext cx="160090" cy="158500"/>
          </a:xfrm>
          <a:prstGeom prst="rect">
            <a:avLst/>
          </a:prstGeom>
        </p:spPr>
      </p:pic>
      <p:grpSp>
        <p:nvGrpSpPr>
          <p:cNvPr id="85" name="object 85"/>
          <p:cNvGrpSpPr/>
          <p:nvPr/>
        </p:nvGrpSpPr>
        <p:grpSpPr>
          <a:xfrm>
            <a:off x="2523618" y="6108026"/>
            <a:ext cx="179705" cy="185420"/>
            <a:chOff x="2523618" y="6108026"/>
            <a:chExt cx="179705" cy="185420"/>
          </a:xfrm>
        </p:grpSpPr>
        <p:pic>
          <p:nvPicPr>
            <p:cNvPr id="86" name="object 8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523618" y="6108026"/>
              <a:ext cx="123447" cy="185209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2672135" y="6262686"/>
              <a:ext cx="31115" cy="29209"/>
            </a:xfrm>
            <a:custGeom>
              <a:avLst/>
              <a:gdLst/>
              <a:ahLst/>
              <a:cxnLst/>
              <a:rect l="l" t="t" r="r" b="b"/>
              <a:pathLst>
                <a:path w="31114" h="29210">
                  <a:moveTo>
                    <a:pt x="23141" y="0"/>
                  </a:moveTo>
                  <a:lnTo>
                    <a:pt x="7713" y="0"/>
                  </a:lnTo>
                  <a:lnTo>
                    <a:pt x="0" y="5728"/>
                  </a:lnTo>
                  <a:lnTo>
                    <a:pt x="0" y="22912"/>
                  </a:lnTo>
                  <a:lnTo>
                    <a:pt x="5785" y="28642"/>
                  </a:lnTo>
                  <a:lnTo>
                    <a:pt x="23141" y="28642"/>
                  </a:lnTo>
                  <a:lnTo>
                    <a:pt x="30855" y="22912"/>
                  </a:lnTo>
                  <a:lnTo>
                    <a:pt x="30855" y="15276"/>
                  </a:lnTo>
                  <a:lnTo>
                    <a:pt x="30855" y="7638"/>
                  </a:lnTo>
                  <a:lnTo>
                    <a:pt x="231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2751228" y="6108026"/>
            <a:ext cx="719455" cy="248285"/>
            <a:chOff x="2751228" y="6108026"/>
            <a:chExt cx="719455" cy="248285"/>
          </a:xfrm>
        </p:grpSpPr>
        <p:pic>
          <p:nvPicPr>
            <p:cNvPr id="89" name="object 8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751228" y="6108026"/>
              <a:ext cx="75210" cy="181391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861150" y="6111831"/>
              <a:ext cx="347200" cy="244418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227636" y="6113734"/>
              <a:ext cx="243037" cy="242515"/>
            </a:xfrm>
            <a:prstGeom prst="rect">
              <a:avLst/>
            </a:prstGeom>
          </p:spPr>
        </p:pic>
      </p:grpSp>
      <p:pic>
        <p:nvPicPr>
          <p:cNvPr id="92" name="object 9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3547812" y="6142374"/>
            <a:ext cx="160088" cy="158500"/>
          </a:xfrm>
          <a:prstGeom prst="rect">
            <a:avLst/>
          </a:prstGeom>
        </p:spPr>
      </p:pic>
      <p:grpSp>
        <p:nvGrpSpPr>
          <p:cNvPr id="93" name="object 93"/>
          <p:cNvGrpSpPr/>
          <p:nvPr/>
        </p:nvGrpSpPr>
        <p:grpSpPr>
          <a:xfrm>
            <a:off x="3786993" y="6108026"/>
            <a:ext cx="177800" cy="185420"/>
            <a:chOff x="3786993" y="6108026"/>
            <a:chExt cx="177800" cy="185420"/>
          </a:xfrm>
        </p:grpSpPr>
        <p:pic>
          <p:nvPicPr>
            <p:cNvPr id="94" name="object 9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786993" y="6108026"/>
              <a:ext cx="123447" cy="185209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3935510" y="6262686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23141" y="0"/>
                  </a:moveTo>
                  <a:lnTo>
                    <a:pt x="5785" y="0"/>
                  </a:lnTo>
                  <a:lnTo>
                    <a:pt x="0" y="5728"/>
                  </a:lnTo>
                  <a:lnTo>
                    <a:pt x="0" y="22912"/>
                  </a:lnTo>
                  <a:lnTo>
                    <a:pt x="5785" y="28642"/>
                  </a:lnTo>
                  <a:lnTo>
                    <a:pt x="23141" y="28642"/>
                  </a:lnTo>
                  <a:lnTo>
                    <a:pt x="28926" y="22912"/>
                  </a:lnTo>
                  <a:lnTo>
                    <a:pt x="28926" y="15276"/>
                  </a:lnTo>
                  <a:lnTo>
                    <a:pt x="28926" y="7638"/>
                  </a:lnTo>
                  <a:lnTo>
                    <a:pt x="231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4014603" y="6108026"/>
            <a:ext cx="725805" cy="250190"/>
            <a:chOff x="4014603" y="6108026"/>
            <a:chExt cx="725805" cy="250190"/>
          </a:xfrm>
        </p:grpSpPr>
        <p:pic>
          <p:nvPicPr>
            <p:cNvPr id="97" name="object 9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014603" y="6108026"/>
              <a:ext cx="75210" cy="181391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4124515" y="6111836"/>
              <a:ext cx="615315" cy="246379"/>
            </a:xfrm>
            <a:custGeom>
              <a:avLst/>
              <a:gdLst/>
              <a:ahLst/>
              <a:cxnLst/>
              <a:rect l="l" t="t" r="r" b="b"/>
              <a:pathLst>
                <a:path w="615314" h="246379">
                  <a:moveTo>
                    <a:pt x="115735" y="0"/>
                  </a:moveTo>
                  <a:lnTo>
                    <a:pt x="17386" y="0"/>
                  </a:lnTo>
                  <a:lnTo>
                    <a:pt x="0" y="40106"/>
                  </a:lnTo>
                  <a:lnTo>
                    <a:pt x="5791" y="42011"/>
                  </a:lnTo>
                  <a:lnTo>
                    <a:pt x="13335" y="30670"/>
                  </a:lnTo>
                  <a:lnTo>
                    <a:pt x="19799" y="24345"/>
                  </a:lnTo>
                  <a:lnTo>
                    <a:pt x="26962" y="21602"/>
                  </a:lnTo>
                  <a:lnTo>
                    <a:pt x="36664" y="21005"/>
                  </a:lnTo>
                  <a:lnTo>
                    <a:pt x="94526" y="21005"/>
                  </a:lnTo>
                  <a:lnTo>
                    <a:pt x="40525" y="179501"/>
                  </a:lnTo>
                  <a:lnTo>
                    <a:pt x="59817" y="179501"/>
                  </a:lnTo>
                  <a:lnTo>
                    <a:pt x="115735" y="3835"/>
                  </a:lnTo>
                  <a:lnTo>
                    <a:pt x="115735" y="0"/>
                  </a:lnTo>
                  <a:close/>
                </a:path>
                <a:path w="615314" h="246379">
                  <a:moveTo>
                    <a:pt x="293204" y="1905"/>
                  </a:moveTo>
                  <a:lnTo>
                    <a:pt x="162052" y="1905"/>
                  </a:lnTo>
                  <a:lnTo>
                    <a:pt x="150469" y="42011"/>
                  </a:lnTo>
                  <a:lnTo>
                    <a:pt x="156260" y="43916"/>
                  </a:lnTo>
                  <a:lnTo>
                    <a:pt x="161137" y="34404"/>
                  </a:lnTo>
                  <a:lnTo>
                    <a:pt x="164934" y="27927"/>
                  </a:lnTo>
                  <a:lnTo>
                    <a:pt x="199923" y="11849"/>
                  </a:lnTo>
                  <a:lnTo>
                    <a:pt x="212191" y="11468"/>
                  </a:lnTo>
                  <a:lnTo>
                    <a:pt x="258470" y="11468"/>
                  </a:lnTo>
                  <a:lnTo>
                    <a:pt x="129235" y="173774"/>
                  </a:lnTo>
                  <a:lnTo>
                    <a:pt x="129235" y="177584"/>
                  </a:lnTo>
                  <a:lnTo>
                    <a:pt x="264261" y="177584"/>
                  </a:lnTo>
                  <a:lnTo>
                    <a:pt x="279679" y="131762"/>
                  </a:lnTo>
                  <a:lnTo>
                    <a:pt x="273900" y="131762"/>
                  </a:lnTo>
                  <a:lnTo>
                    <a:pt x="269227" y="141033"/>
                  </a:lnTo>
                  <a:lnTo>
                    <a:pt x="264020" y="148704"/>
                  </a:lnTo>
                  <a:lnTo>
                    <a:pt x="222034" y="167627"/>
                  </a:lnTo>
                  <a:lnTo>
                    <a:pt x="206400" y="168033"/>
                  </a:lnTo>
                  <a:lnTo>
                    <a:pt x="163969" y="168033"/>
                  </a:lnTo>
                  <a:lnTo>
                    <a:pt x="293204" y="5740"/>
                  </a:lnTo>
                  <a:lnTo>
                    <a:pt x="293204" y="1905"/>
                  </a:lnTo>
                  <a:close/>
                </a:path>
                <a:path w="615314" h="246379">
                  <a:moveTo>
                    <a:pt x="368414" y="181406"/>
                  </a:moveTo>
                  <a:lnTo>
                    <a:pt x="365518" y="156857"/>
                  </a:lnTo>
                  <a:lnTo>
                    <a:pt x="365417" y="156044"/>
                  </a:lnTo>
                  <a:lnTo>
                    <a:pt x="365315" y="155155"/>
                  </a:lnTo>
                  <a:lnTo>
                    <a:pt x="356603" y="134620"/>
                  </a:lnTo>
                  <a:lnTo>
                    <a:pt x="351066" y="129108"/>
                  </a:lnTo>
                  <a:lnTo>
                    <a:pt x="351066" y="183311"/>
                  </a:lnTo>
                  <a:lnTo>
                    <a:pt x="349313" y="207873"/>
                  </a:lnTo>
                  <a:lnTo>
                    <a:pt x="344309" y="226517"/>
                  </a:lnTo>
                  <a:lnTo>
                    <a:pt x="336423" y="238366"/>
                  </a:lnTo>
                  <a:lnTo>
                    <a:pt x="325996" y="242506"/>
                  </a:lnTo>
                  <a:lnTo>
                    <a:pt x="314756" y="238607"/>
                  </a:lnTo>
                  <a:lnTo>
                    <a:pt x="306946" y="226999"/>
                  </a:lnTo>
                  <a:lnTo>
                    <a:pt x="302399" y="207873"/>
                  </a:lnTo>
                  <a:lnTo>
                    <a:pt x="301028" y="183311"/>
                  </a:lnTo>
                  <a:lnTo>
                    <a:pt x="300926" y="181406"/>
                  </a:lnTo>
                  <a:lnTo>
                    <a:pt x="302323" y="156857"/>
                  </a:lnTo>
                  <a:lnTo>
                    <a:pt x="302374" y="156044"/>
                  </a:lnTo>
                  <a:lnTo>
                    <a:pt x="306654" y="137731"/>
                  </a:lnTo>
                  <a:lnTo>
                    <a:pt x="306705" y="137490"/>
                  </a:lnTo>
                  <a:lnTo>
                    <a:pt x="313918" y="126123"/>
                  </a:lnTo>
                  <a:lnTo>
                    <a:pt x="324065" y="122212"/>
                  </a:lnTo>
                  <a:lnTo>
                    <a:pt x="335610" y="126123"/>
                  </a:lnTo>
                  <a:lnTo>
                    <a:pt x="344068" y="137731"/>
                  </a:lnTo>
                  <a:lnTo>
                    <a:pt x="349288" y="156857"/>
                  </a:lnTo>
                  <a:lnTo>
                    <a:pt x="351066" y="183311"/>
                  </a:lnTo>
                  <a:lnTo>
                    <a:pt x="351066" y="129108"/>
                  </a:lnTo>
                  <a:lnTo>
                    <a:pt x="344157" y="122212"/>
                  </a:lnTo>
                  <a:lnTo>
                    <a:pt x="343192" y="121259"/>
                  </a:lnTo>
                  <a:lnTo>
                    <a:pt x="325996" y="116484"/>
                  </a:lnTo>
                  <a:lnTo>
                    <a:pt x="306044" y="121793"/>
                  </a:lnTo>
                  <a:lnTo>
                    <a:pt x="292227" y="136055"/>
                  </a:lnTo>
                  <a:lnTo>
                    <a:pt x="284480" y="156044"/>
                  </a:lnTo>
                  <a:lnTo>
                    <a:pt x="284200" y="156857"/>
                  </a:lnTo>
                  <a:lnTo>
                    <a:pt x="281609" y="181406"/>
                  </a:lnTo>
                  <a:lnTo>
                    <a:pt x="283933" y="204444"/>
                  </a:lnTo>
                  <a:lnTo>
                    <a:pt x="291503" y="225323"/>
                  </a:lnTo>
                  <a:lnTo>
                    <a:pt x="305231" y="240487"/>
                  </a:lnTo>
                  <a:lnTo>
                    <a:pt x="325996" y="246329"/>
                  </a:lnTo>
                  <a:lnTo>
                    <a:pt x="339432" y="242506"/>
                  </a:lnTo>
                  <a:lnTo>
                    <a:pt x="345643" y="240753"/>
                  </a:lnTo>
                  <a:lnTo>
                    <a:pt x="358775" y="226047"/>
                  </a:lnTo>
                  <a:lnTo>
                    <a:pt x="366128" y="205244"/>
                  </a:lnTo>
                  <a:lnTo>
                    <a:pt x="368414" y="181406"/>
                  </a:lnTo>
                  <a:close/>
                </a:path>
                <a:path w="615314" h="246379">
                  <a:moveTo>
                    <a:pt x="545858" y="1905"/>
                  </a:moveTo>
                  <a:lnTo>
                    <a:pt x="414705" y="1905"/>
                  </a:lnTo>
                  <a:lnTo>
                    <a:pt x="403136" y="42011"/>
                  </a:lnTo>
                  <a:lnTo>
                    <a:pt x="406984" y="43916"/>
                  </a:lnTo>
                  <a:lnTo>
                    <a:pt x="411873" y="34404"/>
                  </a:lnTo>
                  <a:lnTo>
                    <a:pt x="415671" y="27927"/>
                  </a:lnTo>
                  <a:lnTo>
                    <a:pt x="450951" y="11849"/>
                  </a:lnTo>
                  <a:lnTo>
                    <a:pt x="462940" y="11468"/>
                  </a:lnTo>
                  <a:lnTo>
                    <a:pt x="509219" y="11468"/>
                  </a:lnTo>
                  <a:lnTo>
                    <a:pt x="379984" y="173774"/>
                  </a:lnTo>
                  <a:lnTo>
                    <a:pt x="379984" y="177584"/>
                  </a:lnTo>
                  <a:lnTo>
                    <a:pt x="516940" y="177584"/>
                  </a:lnTo>
                  <a:lnTo>
                    <a:pt x="530440" y="131762"/>
                  </a:lnTo>
                  <a:lnTo>
                    <a:pt x="526580" y="131762"/>
                  </a:lnTo>
                  <a:lnTo>
                    <a:pt x="521093" y="141033"/>
                  </a:lnTo>
                  <a:lnTo>
                    <a:pt x="515975" y="148704"/>
                  </a:lnTo>
                  <a:lnTo>
                    <a:pt x="474726" y="167627"/>
                  </a:lnTo>
                  <a:lnTo>
                    <a:pt x="459079" y="168033"/>
                  </a:lnTo>
                  <a:lnTo>
                    <a:pt x="414705" y="168033"/>
                  </a:lnTo>
                  <a:lnTo>
                    <a:pt x="545858" y="5740"/>
                  </a:lnTo>
                  <a:lnTo>
                    <a:pt x="545858" y="1905"/>
                  </a:lnTo>
                  <a:close/>
                </a:path>
                <a:path w="615314" h="246379">
                  <a:moveTo>
                    <a:pt x="615315" y="192862"/>
                  </a:moveTo>
                  <a:lnTo>
                    <a:pt x="611454" y="185229"/>
                  </a:lnTo>
                  <a:lnTo>
                    <a:pt x="605675" y="179501"/>
                  </a:lnTo>
                  <a:lnTo>
                    <a:pt x="601814" y="173774"/>
                  </a:lnTo>
                  <a:lnTo>
                    <a:pt x="590245" y="168033"/>
                  </a:lnTo>
                  <a:lnTo>
                    <a:pt x="598652" y="162013"/>
                  </a:lnTo>
                  <a:lnTo>
                    <a:pt x="603986" y="155625"/>
                  </a:lnTo>
                  <a:lnTo>
                    <a:pt x="606780" y="149250"/>
                  </a:lnTo>
                  <a:lnTo>
                    <a:pt x="607593" y="143217"/>
                  </a:lnTo>
                  <a:lnTo>
                    <a:pt x="605523" y="132600"/>
                  </a:lnTo>
                  <a:lnTo>
                    <a:pt x="599643" y="124117"/>
                  </a:lnTo>
                  <a:lnTo>
                    <a:pt x="590511" y="118516"/>
                  </a:lnTo>
                  <a:lnTo>
                    <a:pt x="578675" y="116484"/>
                  </a:lnTo>
                  <a:lnTo>
                    <a:pt x="565302" y="118846"/>
                  </a:lnTo>
                  <a:lnTo>
                    <a:pt x="554304" y="125310"/>
                  </a:lnTo>
                  <a:lnTo>
                    <a:pt x="545833" y="135013"/>
                  </a:lnTo>
                  <a:lnTo>
                    <a:pt x="540080" y="147040"/>
                  </a:lnTo>
                  <a:lnTo>
                    <a:pt x="543928" y="148945"/>
                  </a:lnTo>
                  <a:lnTo>
                    <a:pt x="550075" y="139217"/>
                  </a:lnTo>
                  <a:lnTo>
                    <a:pt x="556958" y="132715"/>
                  </a:lnTo>
                  <a:lnTo>
                    <a:pt x="564553" y="129070"/>
                  </a:lnTo>
                  <a:lnTo>
                    <a:pt x="572884" y="127939"/>
                  </a:lnTo>
                  <a:lnTo>
                    <a:pt x="580783" y="129044"/>
                  </a:lnTo>
                  <a:lnTo>
                    <a:pt x="586867" y="132473"/>
                  </a:lnTo>
                  <a:lnTo>
                    <a:pt x="590791" y="138417"/>
                  </a:lnTo>
                  <a:lnTo>
                    <a:pt x="592175" y="147040"/>
                  </a:lnTo>
                  <a:lnTo>
                    <a:pt x="591121" y="155206"/>
                  </a:lnTo>
                  <a:lnTo>
                    <a:pt x="588073" y="162306"/>
                  </a:lnTo>
                  <a:lnTo>
                    <a:pt x="583222" y="167982"/>
                  </a:lnTo>
                  <a:lnTo>
                    <a:pt x="576745" y="171856"/>
                  </a:lnTo>
                  <a:lnTo>
                    <a:pt x="572884" y="175679"/>
                  </a:lnTo>
                  <a:lnTo>
                    <a:pt x="569023" y="177584"/>
                  </a:lnTo>
                  <a:lnTo>
                    <a:pt x="561289" y="179501"/>
                  </a:lnTo>
                  <a:lnTo>
                    <a:pt x="561289" y="181406"/>
                  </a:lnTo>
                  <a:lnTo>
                    <a:pt x="572884" y="181406"/>
                  </a:lnTo>
                  <a:lnTo>
                    <a:pt x="576745" y="183311"/>
                  </a:lnTo>
                  <a:lnTo>
                    <a:pt x="580605" y="183311"/>
                  </a:lnTo>
                  <a:lnTo>
                    <a:pt x="589305" y="187261"/>
                  </a:lnTo>
                  <a:lnTo>
                    <a:pt x="595299" y="193344"/>
                  </a:lnTo>
                  <a:lnTo>
                    <a:pt x="598766" y="201574"/>
                  </a:lnTo>
                  <a:lnTo>
                    <a:pt x="599884" y="211963"/>
                  </a:lnTo>
                  <a:lnTo>
                    <a:pt x="598170" y="222885"/>
                  </a:lnTo>
                  <a:lnTo>
                    <a:pt x="593382" y="232003"/>
                  </a:lnTo>
                  <a:lnTo>
                    <a:pt x="586054" y="238277"/>
                  </a:lnTo>
                  <a:lnTo>
                    <a:pt x="576745" y="240601"/>
                  </a:lnTo>
                  <a:lnTo>
                    <a:pt x="570953" y="240601"/>
                  </a:lnTo>
                  <a:lnTo>
                    <a:pt x="559358" y="234873"/>
                  </a:lnTo>
                  <a:lnTo>
                    <a:pt x="553580" y="231051"/>
                  </a:lnTo>
                  <a:lnTo>
                    <a:pt x="551649" y="229146"/>
                  </a:lnTo>
                  <a:lnTo>
                    <a:pt x="543928" y="229146"/>
                  </a:lnTo>
                  <a:lnTo>
                    <a:pt x="540080" y="232968"/>
                  </a:lnTo>
                  <a:lnTo>
                    <a:pt x="540080" y="242506"/>
                  </a:lnTo>
                  <a:lnTo>
                    <a:pt x="547789" y="246329"/>
                  </a:lnTo>
                  <a:lnTo>
                    <a:pt x="561289" y="246329"/>
                  </a:lnTo>
                  <a:lnTo>
                    <a:pt x="605675" y="229146"/>
                  </a:lnTo>
                  <a:lnTo>
                    <a:pt x="615315" y="202412"/>
                  </a:lnTo>
                  <a:lnTo>
                    <a:pt x="615315" y="192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9" name="object 9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4826667" y="6142374"/>
            <a:ext cx="158134" cy="158500"/>
          </a:xfrm>
          <a:prstGeom prst="rect">
            <a:avLst/>
          </a:prstGeom>
        </p:spPr>
      </p:pic>
      <p:grpSp>
        <p:nvGrpSpPr>
          <p:cNvPr id="100" name="object 100"/>
          <p:cNvGrpSpPr/>
          <p:nvPr/>
        </p:nvGrpSpPr>
        <p:grpSpPr>
          <a:xfrm>
            <a:off x="5065796" y="6106098"/>
            <a:ext cx="1499235" cy="252095"/>
            <a:chOff x="5065796" y="6106098"/>
            <a:chExt cx="1499235" cy="252095"/>
          </a:xfrm>
        </p:grpSpPr>
        <p:pic>
          <p:nvPicPr>
            <p:cNvPr id="101" name="object 10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065796" y="6108026"/>
              <a:ext cx="121621" cy="185209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5212359" y="6262686"/>
              <a:ext cx="31115" cy="29209"/>
            </a:xfrm>
            <a:custGeom>
              <a:avLst/>
              <a:gdLst/>
              <a:ahLst/>
              <a:cxnLst/>
              <a:rect l="l" t="t" r="r" b="b"/>
              <a:pathLst>
                <a:path w="31114" h="29210">
                  <a:moveTo>
                    <a:pt x="23141" y="0"/>
                  </a:moveTo>
                  <a:lnTo>
                    <a:pt x="7713" y="0"/>
                  </a:lnTo>
                  <a:lnTo>
                    <a:pt x="0" y="5728"/>
                  </a:lnTo>
                  <a:lnTo>
                    <a:pt x="0" y="22912"/>
                  </a:lnTo>
                  <a:lnTo>
                    <a:pt x="7713" y="28642"/>
                  </a:lnTo>
                  <a:lnTo>
                    <a:pt x="23141" y="28642"/>
                  </a:lnTo>
                  <a:lnTo>
                    <a:pt x="30855" y="22912"/>
                  </a:lnTo>
                  <a:lnTo>
                    <a:pt x="30855" y="15276"/>
                  </a:lnTo>
                  <a:lnTo>
                    <a:pt x="30855" y="7638"/>
                  </a:lnTo>
                  <a:lnTo>
                    <a:pt x="231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268413" y="6106098"/>
              <a:ext cx="246843" cy="187137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546112" y="6108026"/>
              <a:ext cx="67367" cy="229128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644335" y="6113734"/>
              <a:ext cx="200817" cy="244425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879865" y="6113734"/>
              <a:ext cx="210074" cy="242515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116938" y="6113734"/>
              <a:ext cx="194903" cy="242515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354267" y="6113734"/>
              <a:ext cx="210331" cy="244425"/>
            </a:xfrm>
            <a:prstGeom prst="rect">
              <a:avLst/>
            </a:prstGeom>
          </p:spPr>
        </p:pic>
      </p:grpSp>
      <p:pic>
        <p:nvPicPr>
          <p:cNvPr id="109" name="object 109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6643537" y="6142374"/>
            <a:ext cx="158134" cy="158500"/>
          </a:xfrm>
          <a:prstGeom prst="rect">
            <a:avLst/>
          </a:prstGeom>
        </p:spPr>
      </p:pic>
      <p:sp>
        <p:nvSpPr>
          <p:cNvPr id="110" name="object 110"/>
          <p:cNvSpPr/>
          <p:nvPr/>
        </p:nvSpPr>
        <p:spPr>
          <a:xfrm>
            <a:off x="6869290" y="6113741"/>
            <a:ext cx="1034415" cy="244475"/>
          </a:xfrm>
          <a:custGeom>
            <a:avLst/>
            <a:gdLst/>
            <a:ahLst/>
            <a:cxnLst/>
            <a:rect l="l" t="t" r="r" b="b"/>
            <a:pathLst>
              <a:path w="1034415" h="244475">
                <a:moveTo>
                  <a:pt x="183070" y="0"/>
                </a:moveTo>
                <a:lnTo>
                  <a:pt x="127279" y="0"/>
                </a:lnTo>
                <a:lnTo>
                  <a:pt x="127279" y="5727"/>
                </a:lnTo>
                <a:lnTo>
                  <a:pt x="138849" y="5727"/>
                </a:lnTo>
                <a:lnTo>
                  <a:pt x="144500" y="9563"/>
                </a:lnTo>
                <a:lnTo>
                  <a:pt x="144500" y="17195"/>
                </a:lnTo>
                <a:lnTo>
                  <a:pt x="142709" y="21005"/>
                </a:lnTo>
                <a:lnTo>
                  <a:pt x="138849" y="24828"/>
                </a:lnTo>
                <a:lnTo>
                  <a:pt x="100279" y="70650"/>
                </a:lnTo>
                <a:lnTo>
                  <a:pt x="82791" y="30568"/>
                </a:lnTo>
                <a:lnTo>
                  <a:pt x="81000" y="22936"/>
                </a:lnTo>
                <a:lnTo>
                  <a:pt x="78943" y="19100"/>
                </a:lnTo>
                <a:lnTo>
                  <a:pt x="78943" y="9563"/>
                </a:lnTo>
                <a:lnTo>
                  <a:pt x="82791" y="7632"/>
                </a:lnTo>
                <a:lnTo>
                  <a:pt x="98221" y="5727"/>
                </a:lnTo>
                <a:lnTo>
                  <a:pt x="98221" y="0"/>
                </a:lnTo>
                <a:lnTo>
                  <a:pt x="27000" y="0"/>
                </a:lnTo>
                <a:lnTo>
                  <a:pt x="27000" y="5727"/>
                </a:lnTo>
                <a:lnTo>
                  <a:pt x="37655" y="6807"/>
                </a:lnTo>
                <a:lnTo>
                  <a:pt x="44742" y="10033"/>
                </a:lnTo>
                <a:lnTo>
                  <a:pt x="49707" y="15405"/>
                </a:lnTo>
                <a:lnTo>
                  <a:pt x="54000" y="22936"/>
                </a:lnTo>
                <a:lnTo>
                  <a:pt x="81000" y="91668"/>
                </a:lnTo>
                <a:lnTo>
                  <a:pt x="35471" y="143941"/>
                </a:lnTo>
                <a:lnTo>
                  <a:pt x="20929" y="159448"/>
                </a:lnTo>
                <a:lnTo>
                  <a:pt x="10375" y="167805"/>
                </a:lnTo>
                <a:lnTo>
                  <a:pt x="0" y="171869"/>
                </a:lnTo>
                <a:lnTo>
                  <a:pt x="0" y="175679"/>
                </a:lnTo>
                <a:lnTo>
                  <a:pt x="55791" y="175679"/>
                </a:lnTo>
                <a:lnTo>
                  <a:pt x="55791" y="171869"/>
                </a:lnTo>
                <a:lnTo>
                  <a:pt x="44221" y="171869"/>
                </a:lnTo>
                <a:lnTo>
                  <a:pt x="38569" y="168046"/>
                </a:lnTo>
                <a:lnTo>
                  <a:pt x="38569" y="158496"/>
                </a:lnTo>
                <a:lnTo>
                  <a:pt x="42430" y="152768"/>
                </a:lnTo>
                <a:lnTo>
                  <a:pt x="44221" y="148945"/>
                </a:lnTo>
                <a:lnTo>
                  <a:pt x="86652" y="103124"/>
                </a:lnTo>
                <a:lnTo>
                  <a:pt x="104140" y="147040"/>
                </a:lnTo>
                <a:lnTo>
                  <a:pt x="107988" y="158496"/>
                </a:lnTo>
                <a:lnTo>
                  <a:pt x="107988" y="168046"/>
                </a:lnTo>
                <a:lnTo>
                  <a:pt x="102082" y="169951"/>
                </a:lnTo>
                <a:lnTo>
                  <a:pt x="86652" y="171869"/>
                </a:lnTo>
                <a:lnTo>
                  <a:pt x="86652" y="175679"/>
                </a:lnTo>
                <a:lnTo>
                  <a:pt x="159931" y="175679"/>
                </a:lnTo>
                <a:lnTo>
                  <a:pt x="159931" y="171869"/>
                </a:lnTo>
                <a:lnTo>
                  <a:pt x="148386" y="169113"/>
                </a:lnTo>
                <a:lnTo>
                  <a:pt x="141198" y="165658"/>
                </a:lnTo>
                <a:lnTo>
                  <a:pt x="136182" y="160045"/>
                </a:lnTo>
                <a:lnTo>
                  <a:pt x="131140" y="150863"/>
                </a:lnTo>
                <a:lnTo>
                  <a:pt x="104140" y="82118"/>
                </a:lnTo>
                <a:lnTo>
                  <a:pt x="150418" y="30568"/>
                </a:lnTo>
                <a:lnTo>
                  <a:pt x="159537" y="20777"/>
                </a:lnTo>
                <a:lnTo>
                  <a:pt x="167424" y="13855"/>
                </a:lnTo>
                <a:lnTo>
                  <a:pt x="174967" y="9080"/>
                </a:lnTo>
                <a:lnTo>
                  <a:pt x="183070" y="5727"/>
                </a:lnTo>
                <a:lnTo>
                  <a:pt x="183070" y="0"/>
                </a:lnTo>
                <a:close/>
              </a:path>
              <a:path w="1034415" h="244475">
                <a:moveTo>
                  <a:pt x="244779" y="190957"/>
                </a:moveTo>
                <a:lnTo>
                  <a:pt x="242989" y="183324"/>
                </a:lnTo>
                <a:lnTo>
                  <a:pt x="237070" y="177596"/>
                </a:lnTo>
                <a:lnTo>
                  <a:pt x="233210" y="171869"/>
                </a:lnTo>
                <a:lnTo>
                  <a:pt x="221640" y="166128"/>
                </a:lnTo>
                <a:lnTo>
                  <a:pt x="229260" y="160108"/>
                </a:lnTo>
                <a:lnTo>
                  <a:pt x="234721" y="153720"/>
                </a:lnTo>
                <a:lnTo>
                  <a:pt x="238023" y="147345"/>
                </a:lnTo>
                <a:lnTo>
                  <a:pt x="239128" y="141312"/>
                </a:lnTo>
                <a:lnTo>
                  <a:pt x="237020" y="130695"/>
                </a:lnTo>
                <a:lnTo>
                  <a:pt x="230936" y="122212"/>
                </a:lnTo>
                <a:lnTo>
                  <a:pt x="221234" y="116611"/>
                </a:lnTo>
                <a:lnTo>
                  <a:pt x="208267" y="114579"/>
                </a:lnTo>
                <a:lnTo>
                  <a:pt x="195224" y="116941"/>
                </a:lnTo>
                <a:lnTo>
                  <a:pt x="184873" y="123405"/>
                </a:lnTo>
                <a:lnTo>
                  <a:pt x="177038" y="133108"/>
                </a:lnTo>
                <a:lnTo>
                  <a:pt x="171500" y="145135"/>
                </a:lnTo>
                <a:lnTo>
                  <a:pt x="175361" y="147040"/>
                </a:lnTo>
                <a:lnTo>
                  <a:pt x="181203" y="137312"/>
                </a:lnTo>
                <a:lnTo>
                  <a:pt x="187413" y="130810"/>
                </a:lnTo>
                <a:lnTo>
                  <a:pt x="194348" y="127165"/>
                </a:lnTo>
                <a:lnTo>
                  <a:pt x="202361" y="126034"/>
                </a:lnTo>
                <a:lnTo>
                  <a:pt x="211442" y="127139"/>
                </a:lnTo>
                <a:lnTo>
                  <a:pt x="218135" y="130568"/>
                </a:lnTo>
                <a:lnTo>
                  <a:pt x="222288" y="136512"/>
                </a:lnTo>
                <a:lnTo>
                  <a:pt x="223697" y="145135"/>
                </a:lnTo>
                <a:lnTo>
                  <a:pt x="222631" y="153301"/>
                </a:lnTo>
                <a:lnTo>
                  <a:pt x="219557" y="160401"/>
                </a:lnTo>
                <a:lnTo>
                  <a:pt x="214693" y="166077"/>
                </a:lnTo>
                <a:lnTo>
                  <a:pt x="208267" y="169951"/>
                </a:lnTo>
                <a:lnTo>
                  <a:pt x="204419" y="173774"/>
                </a:lnTo>
                <a:lnTo>
                  <a:pt x="192849" y="177596"/>
                </a:lnTo>
                <a:lnTo>
                  <a:pt x="192849" y="179501"/>
                </a:lnTo>
                <a:lnTo>
                  <a:pt x="202361" y="179501"/>
                </a:lnTo>
                <a:lnTo>
                  <a:pt x="208267" y="181406"/>
                </a:lnTo>
                <a:lnTo>
                  <a:pt x="212128" y="181406"/>
                </a:lnTo>
                <a:lnTo>
                  <a:pt x="220789" y="185356"/>
                </a:lnTo>
                <a:lnTo>
                  <a:pt x="226783" y="191439"/>
                </a:lnTo>
                <a:lnTo>
                  <a:pt x="230276" y="199669"/>
                </a:lnTo>
                <a:lnTo>
                  <a:pt x="231419" y="210058"/>
                </a:lnTo>
                <a:lnTo>
                  <a:pt x="229641" y="220980"/>
                </a:lnTo>
                <a:lnTo>
                  <a:pt x="224599" y="230098"/>
                </a:lnTo>
                <a:lnTo>
                  <a:pt x="216662" y="236372"/>
                </a:lnTo>
                <a:lnTo>
                  <a:pt x="206222" y="238696"/>
                </a:lnTo>
                <a:lnTo>
                  <a:pt x="200558" y="238696"/>
                </a:lnTo>
                <a:lnTo>
                  <a:pt x="196697" y="236791"/>
                </a:lnTo>
                <a:lnTo>
                  <a:pt x="185127" y="229146"/>
                </a:lnTo>
                <a:lnTo>
                  <a:pt x="181279" y="227241"/>
                </a:lnTo>
                <a:lnTo>
                  <a:pt x="173558" y="227241"/>
                </a:lnTo>
                <a:lnTo>
                  <a:pt x="171500" y="231063"/>
                </a:lnTo>
                <a:lnTo>
                  <a:pt x="171500" y="240601"/>
                </a:lnTo>
                <a:lnTo>
                  <a:pt x="179222" y="244424"/>
                </a:lnTo>
                <a:lnTo>
                  <a:pt x="192849" y="244424"/>
                </a:lnTo>
                <a:lnTo>
                  <a:pt x="237070" y="227241"/>
                </a:lnTo>
                <a:lnTo>
                  <a:pt x="244779" y="200507"/>
                </a:lnTo>
                <a:lnTo>
                  <a:pt x="244779" y="190957"/>
                </a:lnTo>
                <a:close/>
              </a:path>
              <a:path w="1034415" h="244475">
                <a:moveTo>
                  <a:pt x="441744" y="0"/>
                </a:moveTo>
                <a:lnTo>
                  <a:pt x="385686" y="0"/>
                </a:lnTo>
                <a:lnTo>
                  <a:pt x="385686" y="5727"/>
                </a:lnTo>
                <a:lnTo>
                  <a:pt x="397268" y="5727"/>
                </a:lnTo>
                <a:lnTo>
                  <a:pt x="403174" y="9563"/>
                </a:lnTo>
                <a:lnTo>
                  <a:pt x="403174" y="17195"/>
                </a:lnTo>
                <a:lnTo>
                  <a:pt x="401116" y="21005"/>
                </a:lnTo>
                <a:lnTo>
                  <a:pt x="397268" y="24828"/>
                </a:lnTo>
                <a:lnTo>
                  <a:pt x="356895" y="70650"/>
                </a:lnTo>
                <a:lnTo>
                  <a:pt x="341464" y="30568"/>
                </a:lnTo>
                <a:lnTo>
                  <a:pt x="339407" y="22936"/>
                </a:lnTo>
                <a:lnTo>
                  <a:pt x="337604" y="19100"/>
                </a:lnTo>
                <a:lnTo>
                  <a:pt x="337604" y="9563"/>
                </a:lnTo>
                <a:lnTo>
                  <a:pt x="341464" y="7632"/>
                </a:lnTo>
                <a:lnTo>
                  <a:pt x="356895" y="5727"/>
                </a:lnTo>
                <a:lnTo>
                  <a:pt x="356895" y="0"/>
                </a:lnTo>
                <a:lnTo>
                  <a:pt x="285407" y="0"/>
                </a:lnTo>
                <a:lnTo>
                  <a:pt x="285407" y="5727"/>
                </a:lnTo>
                <a:lnTo>
                  <a:pt x="295313" y="6807"/>
                </a:lnTo>
                <a:lnTo>
                  <a:pt x="302348" y="10033"/>
                </a:lnTo>
                <a:lnTo>
                  <a:pt x="307213" y="15405"/>
                </a:lnTo>
                <a:lnTo>
                  <a:pt x="310616" y="22936"/>
                </a:lnTo>
                <a:lnTo>
                  <a:pt x="339407" y="91668"/>
                </a:lnTo>
                <a:lnTo>
                  <a:pt x="316268" y="118402"/>
                </a:lnTo>
                <a:lnTo>
                  <a:pt x="293674" y="143941"/>
                </a:lnTo>
                <a:lnTo>
                  <a:pt x="278409" y="159448"/>
                </a:lnTo>
                <a:lnTo>
                  <a:pt x="267093" y="167805"/>
                </a:lnTo>
                <a:lnTo>
                  <a:pt x="256362" y="171869"/>
                </a:lnTo>
                <a:lnTo>
                  <a:pt x="256362" y="175679"/>
                </a:lnTo>
                <a:lnTo>
                  <a:pt x="314464" y="175679"/>
                </a:lnTo>
                <a:lnTo>
                  <a:pt x="314464" y="171869"/>
                </a:lnTo>
                <a:lnTo>
                  <a:pt x="300837" y="171869"/>
                </a:lnTo>
                <a:lnTo>
                  <a:pt x="296976" y="168046"/>
                </a:lnTo>
                <a:lnTo>
                  <a:pt x="296976" y="158496"/>
                </a:lnTo>
                <a:lnTo>
                  <a:pt x="299034" y="152768"/>
                </a:lnTo>
                <a:lnTo>
                  <a:pt x="302895" y="148945"/>
                </a:lnTo>
                <a:lnTo>
                  <a:pt x="343268" y="103124"/>
                </a:lnTo>
                <a:lnTo>
                  <a:pt x="362546" y="147040"/>
                </a:lnTo>
                <a:lnTo>
                  <a:pt x="366407" y="158496"/>
                </a:lnTo>
                <a:lnTo>
                  <a:pt x="366407" y="168046"/>
                </a:lnTo>
                <a:lnTo>
                  <a:pt x="360756" y="169951"/>
                </a:lnTo>
                <a:lnTo>
                  <a:pt x="345325" y="171869"/>
                </a:lnTo>
                <a:lnTo>
                  <a:pt x="345325" y="175679"/>
                </a:lnTo>
                <a:lnTo>
                  <a:pt x="418604" y="175679"/>
                </a:lnTo>
                <a:lnTo>
                  <a:pt x="418604" y="171869"/>
                </a:lnTo>
                <a:lnTo>
                  <a:pt x="406755" y="169113"/>
                </a:lnTo>
                <a:lnTo>
                  <a:pt x="399059" y="165658"/>
                </a:lnTo>
                <a:lnTo>
                  <a:pt x="393877" y="160045"/>
                </a:lnTo>
                <a:lnTo>
                  <a:pt x="389547" y="150863"/>
                </a:lnTo>
                <a:lnTo>
                  <a:pt x="362546" y="82118"/>
                </a:lnTo>
                <a:lnTo>
                  <a:pt x="407035" y="30568"/>
                </a:lnTo>
                <a:lnTo>
                  <a:pt x="416471" y="20777"/>
                </a:lnTo>
                <a:lnTo>
                  <a:pt x="425069" y="13855"/>
                </a:lnTo>
                <a:lnTo>
                  <a:pt x="433324" y="9080"/>
                </a:lnTo>
                <a:lnTo>
                  <a:pt x="441744" y="5727"/>
                </a:lnTo>
                <a:lnTo>
                  <a:pt x="441744" y="0"/>
                </a:lnTo>
                <a:close/>
              </a:path>
              <a:path w="1034415" h="244475">
                <a:moveTo>
                  <a:pt x="511175" y="215785"/>
                </a:moveTo>
                <a:lnTo>
                  <a:pt x="509117" y="215785"/>
                </a:lnTo>
                <a:lnTo>
                  <a:pt x="501396" y="225336"/>
                </a:lnTo>
                <a:lnTo>
                  <a:pt x="497547" y="227241"/>
                </a:lnTo>
                <a:lnTo>
                  <a:pt x="445604" y="227241"/>
                </a:lnTo>
                <a:lnTo>
                  <a:pt x="476453" y="194779"/>
                </a:lnTo>
                <a:lnTo>
                  <a:pt x="487629" y="182245"/>
                </a:lnTo>
                <a:lnTo>
                  <a:pt x="495388" y="170434"/>
                </a:lnTo>
                <a:lnTo>
                  <a:pt x="499922" y="159334"/>
                </a:lnTo>
                <a:lnTo>
                  <a:pt x="501396" y="148945"/>
                </a:lnTo>
                <a:lnTo>
                  <a:pt x="498983" y="135521"/>
                </a:lnTo>
                <a:lnTo>
                  <a:pt x="492048" y="124599"/>
                </a:lnTo>
                <a:lnTo>
                  <a:pt x="481114" y="117259"/>
                </a:lnTo>
                <a:lnTo>
                  <a:pt x="466686" y="114579"/>
                </a:lnTo>
                <a:lnTo>
                  <a:pt x="451154" y="117322"/>
                </a:lnTo>
                <a:lnTo>
                  <a:pt x="439267" y="125082"/>
                </a:lnTo>
                <a:lnTo>
                  <a:pt x="430999" y="137134"/>
                </a:lnTo>
                <a:lnTo>
                  <a:pt x="426313" y="152768"/>
                </a:lnTo>
                <a:lnTo>
                  <a:pt x="430174" y="152768"/>
                </a:lnTo>
                <a:lnTo>
                  <a:pt x="436054" y="141643"/>
                </a:lnTo>
                <a:lnTo>
                  <a:pt x="442455" y="133908"/>
                </a:lnTo>
                <a:lnTo>
                  <a:pt x="449922" y="129413"/>
                </a:lnTo>
                <a:lnTo>
                  <a:pt x="458978" y="127952"/>
                </a:lnTo>
                <a:lnTo>
                  <a:pt x="469696" y="129705"/>
                </a:lnTo>
                <a:lnTo>
                  <a:pt x="478256" y="134861"/>
                </a:lnTo>
                <a:lnTo>
                  <a:pt x="483920" y="143256"/>
                </a:lnTo>
                <a:lnTo>
                  <a:pt x="485978" y="154673"/>
                </a:lnTo>
                <a:lnTo>
                  <a:pt x="484492" y="167005"/>
                </a:lnTo>
                <a:lnTo>
                  <a:pt x="479958" y="178790"/>
                </a:lnTo>
                <a:lnTo>
                  <a:pt x="472198" y="190931"/>
                </a:lnTo>
                <a:lnTo>
                  <a:pt x="461035" y="204330"/>
                </a:lnTo>
                <a:lnTo>
                  <a:pt x="426313" y="240601"/>
                </a:lnTo>
                <a:lnTo>
                  <a:pt x="426313" y="242519"/>
                </a:lnTo>
                <a:lnTo>
                  <a:pt x="501396" y="242519"/>
                </a:lnTo>
                <a:lnTo>
                  <a:pt x="511175" y="215785"/>
                </a:lnTo>
                <a:close/>
              </a:path>
              <a:path w="1034415" h="244475">
                <a:moveTo>
                  <a:pt x="707872" y="0"/>
                </a:moveTo>
                <a:lnTo>
                  <a:pt x="651814" y="0"/>
                </a:lnTo>
                <a:lnTo>
                  <a:pt x="651814" y="5727"/>
                </a:lnTo>
                <a:lnTo>
                  <a:pt x="663397" y="5727"/>
                </a:lnTo>
                <a:lnTo>
                  <a:pt x="667245" y="9563"/>
                </a:lnTo>
                <a:lnTo>
                  <a:pt x="667245" y="21005"/>
                </a:lnTo>
                <a:lnTo>
                  <a:pt x="663397" y="24828"/>
                </a:lnTo>
                <a:lnTo>
                  <a:pt x="623023" y="70650"/>
                </a:lnTo>
                <a:lnTo>
                  <a:pt x="607593" y="30568"/>
                </a:lnTo>
                <a:lnTo>
                  <a:pt x="605536" y="22936"/>
                </a:lnTo>
                <a:lnTo>
                  <a:pt x="603732" y="19100"/>
                </a:lnTo>
                <a:lnTo>
                  <a:pt x="603732" y="9563"/>
                </a:lnTo>
                <a:lnTo>
                  <a:pt x="607593" y="7632"/>
                </a:lnTo>
                <a:lnTo>
                  <a:pt x="623023" y="5727"/>
                </a:lnTo>
                <a:lnTo>
                  <a:pt x="623023" y="0"/>
                </a:lnTo>
                <a:lnTo>
                  <a:pt x="551535" y="0"/>
                </a:lnTo>
                <a:lnTo>
                  <a:pt x="551535" y="5727"/>
                </a:lnTo>
                <a:lnTo>
                  <a:pt x="561441" y="6807"/>
                </a:lnTo>
                <a:lnTo>
                  <a:pt x="568477" y="10033"/>
                </a:lnTo>
                <a:lnTo>
                  <a:pt x="573341" y="15405"/>
                </a:lnTo>
                <a:lnTo>
                  <a:pt x="576745" y="22936"/>
                </a:lnTo>
                <a:lnTo>
                  <a:pt x="605536" y="91668"/>
                </a:lnTo>
                <a:lnTo>
                  <a:pt x="559841" y="143941"/>
                </a:lnTo>
                <a:lnTo>
                  <a:pt x="544664" y="159448"/>
                </a:lnTo>
                <a:lnTo>
                  <a:pt x="533438" y="167805"/>
                </a:lnTo>
                <a:lnTo>
                  <a:pt x="522744" y="171869"/>
                </a:lnTo>
                <a:lnTo>
                  <a:pt x="522744" y="175679"/>
                </a:lnTo>
                <a:lnTo>
                  <a:pt x="580593" y="175679"/>
                </a:lnTo>
                <a:lnTo>
                  <a:pt x="580593" y="171869"/>
                </a:lnTo>
                <a:lnTo>
                  <a:pt x="566966" y="171869"/>
                </a:lnTo>
                <a:lnTo>
                  <a:pt x="563105" y="168046"/>
                </a:lnTo>
                <a:lnTo>
                  <a:pt x="563105" y="158496"/>
                </a:lnTo>
                <a:lnTo>
                  <a:pt x="565162" y="152768"/>
                </a:lnTo>
                <a:lnTo>
                  <a:pt x="569023" y="148945"/>
                </a:lnTo>
                <a:lnTo>
                  <a:pt x="609396" y="103124"/>
                </a:lnTo>
                <a:lnTo>
                  <a:pt x="628675" y="147040"/>
                </a:lnTo>
                <a:lnTo>
                  <a:pt x="630732" y="152768"/>
                </a:lnTo>
                <a:lnTo>
                  <a:pt x="630732" y="168046"/>
                </a:lnTo>
                <a:lnTo>
                  <a:pt x="626884" y="169951"/>
                </a:lnTo>
                <a:lnTo>
                  <a:pt x="611454" y="171869"/>
                </a:lnTo>
                <a:lnTo>
                  <a:pt x="611454" y="175679"/>
                </a:lnTo>
                <a:lnTo>
                  <a:pt x="684733" y="175679"/>
                </a:lnTo>
                <a:lnTo>
                  <a:pt x="684733" y="171869"/>
                </a:lnTo>
                <a:lnTo>
                  <a:pt x="672884" y="169113"/>
                </a:lnTo>
                <a:lnTo>
                  <a:pt x="665187" y="165658"/>
                </a:lnTo>
                <a:lnTo>
                  <a:pt x="660006" y="160045"/>
                </a:lnTo>
                <a:lnTo>
                  <a:pt x="655675" y="150863"/>
                </a:lnTo>
                <a:lnTo>
                  <a:pt x="628675" y="82118"/>
                </a:lnTo>
                <a:lnTo>
                  <a:pt x="673163" y="30568"/>
                </a:lnTo>
                <a:lnTo>
                  <a:pt x="682599" y="20777"/>
                </a:lnTo>
                <a:lnTo>
                  <a:pt x="691197" y="13855"/>
                </a:lnTo>
                <a:lnTo>
                  <a:pt x="699452" y="9080"/>
                </a:lnTo>
                <a:lnTo>
                  <a:pt x="707872" y="5727"/>
                </a:lnTo>
                <a:lnTo>
                  <a:pt x="707872" y="0"/>
                </a:lnTo>
                <a:close/>
              </a:path>
              <a:path w="1034415" h="244475">
                <a:moveTo>
                  <a:pt x="761873" y="240601"/>
                </a:moveTo>
                <a:lnTo>
                  <a:pt x="748245" y="240601"/>
                </a:lnTo>
                <a:lnTo>
                  <a:pt x="744385" y="236791"/>
                </a:lnTo>
                <a:lnTo>
                  <a:pt x="744385" y="114579"/>
                </a:lnTo>
                <a:lnTo>
                  <a:pt x="742581" y="114579"/>
                </a:lnTo>
                <a:lnTo>
                  <a:pt x="707872" y="131762"/>
                </a:lnTo>
                <a:lnTo>
                  <a:pt x="707872" y="133680"/>
                </a:lnTo>
                <a:lnTo>
                  <a:pt x="713536" y="131762"/>
                </a:lnTo>
                <a:lnTo>
                  <a:pt x="717384" y="131762"/>
                </a:lnTo>
                <a:lnTo>
                  <a:pt x="719442" y="129857"/>
                </a:lnTo>
                <a:lnTo>
                  <a:pt x="725106" y="129857"/>
                </a:lnTo>
                <a:lnTo>
                  <a:pt x="727163" y="133680"/>
                </a:lnTo>
                <a:lnTo>
                  <a:pt x="727163" y="234873"/>
                </a:lnTo>
                <a:lnTo>
                  <a:pt x="723303" y="238696"/>
                </a:lnTo>
                <a:lnTo>
                  <a:pt x="709676" y="240601"/>
                </a:lnTo>
                <a:lnTo>
                  <a:pt x="709676" y="242519"/>
                </a:lnTo>
                <a:lnTo>
                  <a:pt x="761873" y="242519"/>
                </a:lnTo>
                <a:lnTo>
                  <a:pt x="761873" y="240601"/>
                </a:lnTo>
                <a:close/>
              </a:path>
              <a:path w="1034415" h="244475">
                <a:moveTo>
                  <a:pt x="958570" y="0"/>
                </a:moveTo>
                <a:lnTo>
                  <a:pt x="904582" y="0"/>
                </a:lnTo>
                <a:lnTo>
                  <a:pt x="904582" y="5727"/>
                </a:lnTo>
                <a:lnTo>
                  <a:pt x="916152" y="5727"/>
                </a:lnTo>
                <a:lnTo>
                  <a:pt x="920000" y="9563"/>
                </a:lnTo>
                <a:lnTo>
                  <a:pt x="920000" y="17195"/>
                </a:lnTo>
                <a:lnTo>
                  <a:pt x="917943" y="21005"/>
                </a:lnTo>
                <a:lnTo>
                  <a:pt x="914095" y="24828"/>
                </a:lnTo>
                <a:lnTo>
                  <a:pt x="875525" y="70650"/>
                </a:lnTo>
                <a:lnTo>
                  <a:pt x="860094" y="30568"/>
                </a:lnTo>
                <a:lnTo>
                  <a:pt x="854443" y="19100"/>
                </a:lnTo>
                <a:lnTo>
                  <a:pt x="854443" y="9563"/>
                </a:lnTo>
                <a:lnTo>
                  <a:pt x="860094" y="7632"/>
                </a:lnTo>
                <a:lnTo>
                  <a:pt x="873721" y="5727"/>
                </a:lnTo>
                <a:lnTo>
                  <a:pt x="873721" y="0"/>
                </a:lnTo>
                <a:lnTo>
                  <a:pt x="804303" y="0"/>
                </a:lnTo>
                <a:lnTo>
                  <a:pt x="804303" y="5727"/>
                </a:lnTo>
                <a:lnTo>
                  <a:pt x="813904" y="6807"/>
                </a:lnTo>
                <a:lnTo>
                  <a:pt x="820432" y="10033"/>
                </a:lnTo>
                <a:lnTo>
                  <a:pt x="825119" y="15405"/>
                </a:lnTo>
                <a:lnTo>
                  <a:pt x="829233" y="22936"/>
                </a:lnTo>
                <a:lnTo>
                  <a:pt x="856234" y="91668"/>
                </a:lnTo>
                <a:lnTo>
                  <a:pt x="835152" y="118402"/>
                </a:lnTo>
                <a:lnTo>
                  <a:pt x="812444" y="143941"/>
                </a:lnTo>
                <a:lnTo>
                  <a:pt x="797191" y="159448"/>
                </a:lnTo>
                <a:lnTo>
                  <a:pt x="785939" y="167805"/>
                </a:lnTo>
                <a:lnTo>
                  <a:pt x="775246" y="171869"/>
                </a:lnTo>
                <a:lnTo>
                  <a:pt x="775246" y="175679"/>
                </a:lnTo>
                <a:lnTo>
                  <a:pt x="833094" y="175679"/>
                </a:lnTo>
                <a:lnTo>
                  <a:pt x="833094" y="171869"/>
                </a:lnTo>
                <a:lnTo>
                  <a:pt x="819721" y="171869"/>
                </a:lnTo>
                <a:lnTo>
                  <a:pt x="815873" y="168046"/>
                </a:lnTo>
                <a:lnTo>
                  <a:pt x="815873" y="158496"/>
                </a:lnTo>
                <a:lnTo>
                  <a:pt x="817664" y="152768"/>
                </a:lnTo>
                <a:lnTo>
                  <a:pt x="821524" y="148945"/>
                </a:lnTo>
                <a:lnTo>
                  <a:pt x="862152" y="103124"/>
                </a:lnTo>
                <a:lnTo>
                  <a:pt x="881430" y="152768"/>
                </a:lnTo>
                <a:lnTo>
                  <a:pt x="883234" y="158496"/>
                </a:lnTo>
                <a:lnTo>
                  <a:pt x="883234" y="168046"/>
                </a:lnTo>
                <a:lnTo>
                  <a:pt x="879373" y="169951"/>
                </a:lnTo>
                <a:lnTo>
                  <a:pt x="862152" y="171869"/>
                </a:lnTo>
                <a:lnTo>
                  <a:pt x="862152" y="175679"/>
                </a:lnTo>
                <a:lnTo>
                  <a:pt x="935431" y="175679"/>
                </a:lnTo>
                <a:lnTo>
                  <a:pt x="935431" y="171869"/>
                </a:lnTo>
                <a:lnTo>
                  <a:pt x="924636" y="169113"/>
                </a:lnTo>
                <a:lnTo>
                  <a:pt x="917498" y="165658"/>
                </a:lnTo>
                <a:lnTo>
                  <a:pt x="912583" y="160045"/>
                </a:lnTo>
                <a:lnTo>
                  <a:pt x="908431" y="150863"/>
                </a:lnTo>
                <a:lnTo>
                  <a:pt x="879373" y="82118"/>
                </a:lnTo>
                <a:lnTo>
                  <a:pt x="925664" y="30568"/>
                </a:lnTo>
                <a:lnTo>
                  <a:pt x="934923" y="20777"/>
                </a:lnTo>
                <a:lnTo>
                  <a:pt x="942886" y="13855"/>
                </a:lnTo>
                <a:lnTo>
                  <a:pt x="950468" y="9080"/>
                </a:lnTo>
                <a:lnTo>
                  <a:pt x="958570" y="5727"/>
                </a:lnTo>
                <a:lnTo>
                  <a:pt x="958570" y="0"/>
                </a:lnTo>
                <a:close/>
              </a:path>
              <a:path w="1034415" h="244475">
                <a:moveTo>
                  <a:pt x="1033907" y="179501"/>
                </a:moveTo>
                <a:lnTo>
                  <a:pt x="1030998" y="154952"/>
                </a:lnTo>
                <a:lnTo>
                  <a:pt x="1030897" y="154139"/>
                </a:lnTo>
                <a:lnTo>
                  <a:pt x="1030795" y="153250"/>
                </a:lnTo>
                <a:lnTo>
                  <a:pt x="1022057" y="132715"/>
                </a:lnTo>
                <a:lnTo>
                  <a:pt x="1016431" y="127114"/>
                </a:lnTo>
                <a:lnTo>
                  <a:pt x="1016431" y="181406"/>
                </a:lnTo>
                <a:lnTo>
                  <a:pt x="1014704" y="205968"/>
                </a:lnTo>
                <a:lnTo>
                  <a:pt x="1009738" y="224612"/>
                </a:lnTo>
                <a:lnTo>
                  <a:pt x="1001890" y="236461"/>
                </a:lnTo>
                <a:lnTo>
                  <a:pt x="991489" y="240601"/>
                </a:lnTo>
                <a:lnTo>
                  <a:pt x="980173" y="236702"/>
                </a:lnTo>
                <a:lnTo>
                  <a:pt x="972324" y="225094"/>
                </a:lnTo>
                <a:lnTo>
                  <a:pt x="967765" y="205968"/>
                </a:lnTo>
                <a:lnTo>
                  <a:pt x="966393" y="181406"/>
                </a:lnTo>
                <a:lnTo>
                  <a:pt x="966292" y="179501"/>
                </a:lnTo>
                <a:lnTo>
                  <a:pt x="967714" y="154952"/>
                </a:lnTo>
                <a:lnTo>
                  <a:pt x="967765" y="154139"/>
                </a:lnTo>
                <a:lnTo>
                  <a:pt x="972273" y="135826"/>
                </a:lnTo>
                <a:lnTo>
                  <a:pt x="972324" y="135585"/>
                </a:lnTo>
                <a:lnTo>
                  <a:pt x="980147" y="124218"/>
                </a:lnTo>
                <a:lnTo>
                  <a:pt x="991489" y="120307"/>
                </a:lnTo>
                <a:lnTo>
                  <a:pt x="1001890" y="124218"/>
                </a:lnTo>
                <a:lnTo>
                  <a:pt x="1009738" y="135826"/>
                </a:lnTo>
                <a:lnTo>
                  <a:pt x="1014704" y="154952"/>
                </a:lnTo>
                <a:lnTo>
                  <a:pt x="1016304" y="179501"/>
                </a:lnTo>
                <a:lnTo>
                  <a:pt x="1016431" y="181406"/>
                </a:lnTo>
                <a:lnTo>
                  <a:pt x="1016431" y="127114"/>
                </a:lnTo>
                <a:lnTo>
                  <a:pt x="1009599" y="120307"/>
                </a:lnTo>
                <a:lnTo>
                  <a:pt x="1008634" y="119354"/>
                </a:lnTo>
                <a:lnTo>
                  <a:pt x="991489" y="114579"/>
                </a:lnTo>
                <a:lnTo>
                  <a:pt x="971410" y="119888"/>
                </a:lnTo>
                <a:lnTo>
                  <a:pt x="957580" y="134150"/>
                </a:lnTo>
                <a:lnTo>
                  <a:pt x="949858" y="154139"/>
                </a:lnTo>
                <a:lnTo>
                  <a:pt x="949566" y="154952"/>
                </a:lnTo>
                <a:lnTo>
                  <a:pt x="947000" y="179501"/>
                </a:lnTo>
                <a:lnTo>
                  <a:pt x="949325" y="202539"/>
                </a:lnTo>
                <a:lnTo>
                  <a:pt x="956906" y="223418"/>
                </a:lnTo>
                <a:lnTo>
                  <a:pt x="970648" y="238582"/>
                </a:lnTo>
                <a:lnTo>
                  <a:pt x="991489" y="244424"/>
                </a:lnTo>
                <a:lnTo>
                  <a:pt x="1004925" y="240601"/>
                </a:lnTo>
                <a:lnTo>
                  <a:pt x="1011135" y="238848"/>
                </a:lnTo>
                <a:lnTo>
                  <a:pt x="1024267" y="224142"/>
                </a:lnTo>
                <a:lnTo>
                  <a:pt x="1031621" y="203339"/>
                </a:lnTo>
                <a:lnTo>
                  <a:pt x="1033907" y="179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1" name="object 111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982148" y="6142374"/>
            <a:ext cx="158134" cy="158500"/>
          </a:xfrm>
          <a:prstGeom prst="rect">
            <a:avLst/>
          </a:prstGeom>
        </p:spPr>
      </p:pic>
      <p:grpSp>
        <p:nvGrpSpPr>
          <p:cNvPr id="112" name="object 112"/>
          <p:cNvGrpSpPr/>
          <p:nvPr/>
        </p:nvGrpSpPr>
        <p:grpSpPr>
          <a:xfrm>
            <a:off x="8234905" y="6113734"/>
            <a:ext cx="970280" cy="244475"/>
            <a:chOff x="8234905" y="6113734"/>
            <a:chExt cx="970280" cy="244475"/>
          </a:xfrm>
        </p:grpSpPr>
        <p:pic>
          <p:nvPicPr>
            <p:cNvPr id="113" name="object 11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8234905" y="6113734"/>
              <a:ext cx="202360" cy="244425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8471967" y="6113741"/>
              <a:ext cx="733425" cy="244475"/>
            </a:xfrm>
            <a:custGeom>
              <a:avLst/>
              <a:gdLst/>
              <a:ahLst/>
              <a:cxnLst/>
              <a:rect l="l" t="t" r="r" b="b"/>
              <a:pathLst>
                <a:path w="733425" h="244475">
                  <a:moveTo>
                    <a:pt x="150685" y="0"/>
                  </a:moveTo>
                  <a:lnTo>
                    <a:pt x="98488" y="0"/>
                  </a:lnTo>
                  <a:lnTo>
                    <a:pt x="98488" y="5727"/>
                  </a:lnTo>
                  <a:lnTo>
                    <a:pt x="113919" y="5727"/>
                  </a:lnTo>
                  <a:lnTo>
                    <a:pt x="117767" y="9563"/>
                  </a:lnTo>
                  <a:lnTo>
                    <a:pt x="117767" y="13373"/>
                  </a:lnTo>
                  <a:lnTo>
                    <a:pt x="115506" y="20713"/>
                  </a:lnTo>
                  <a:lnTo>
                    <a:pt x="108381" y="31991"/>
                  </a:lnTo>
                  <a:lnTo>
                    <a:pt x="95859" y="48285"/>
                  </a:lnTo>
                  <a:lnTo>
                    <a:pt x="67627" y="82118"/>
                  </a:lnTo>
                  <a:lnTo>
                    <a:pt x="57861" y="53479"/>
                  </a:lnTo>
                  <a:lnTo>
                    <a:pt x="49034" y="19646"/>
                  </a:lnTo>
                  <a:lnTo>
                    <a:pt x="48348" y="15290"/>
                  </a:lnTo>
                  <a:lnTo>
                    <a:pt x="48348" y="9563"/>
                  </a:lnTo>
                  <a:lnTo>
                    <a:pt x="52197" y="5727"/>
                  </a:lnTo>
                  <a:lnTo>
                    <a:pt x="67627" y="5727"/>
                  </a:lnTo>
                  <a:lnTo>
                    <a:pt x="67627" y="0"/>
                  </a:lnTo>
                  <a:lnTo>
                    <a:pt x="3860" y="0"/>
                  </a:lnTo>
                  <a:lnTo>
                    <a:pt x="3860" y="5727"/>
                  </a:lnTo>
                  <a:lnTo>
                    <a:pt x="13157" y="7340"/>
                  </a:lnTo>
                  <a:lnTo>
                    <a:pt x="18872" y="10033"/>
                  </a:lnTo>
                  <a:lnTo>
                    <a:pt x="22415" y="14871"/>
                  </a:lnTo>
                  <a:lnTo>
                    <a:pt x="25209" y="22936"/>
                  </a:lnTo>
                  <a:lnTo>
                    <a:pt x="44488" y="95478"/>
                  </a:lnTo>
                  <a:lnTo>
                    <a:pt x="29057" y="148945"/>
                  </a:lnTo>
                  <a:lnTo>
                    <a:pt x="25349" y="159512"/>
                  </a:lnTo>
                  <a:lnTo>
                    <a:pt x="19646" y="166141"/>
                  </a:lnTo>
                  <a:lnTo>
                    <a:pt x="11379" y="169900"/>
                  </a:lnTo>
                  <a:lnTo>
                    <a:pt x="0" y="171869"/>
                  </a:lnTo>
                  <a:lnTo>
                    <a:pt x="0" y="175679"/>
                  </a:lnTo>
                  <a:lnTo>
                    <a:pt x="79197" y="175679"/>
                  </a:lnTo>
                  <a:lnTo>
                    <a:pt x="79197" y="171869"/>
                  </a:lnTo>
                  <a:lnTo>
                    <a:pt x="69684" y="169951"/>
                  </a:lnTo>
                  <a:lnTo>
                    <a:pt x="57861" y="169951"/>
                  </a:lnTo>
                  <a:lnTo>
                    <a:pt x="54000" y="166128"/>
                  </a:lnTo>
                  <a:lnTo>
                    <a:pt x="54000" y="160401"/>
                  </a:lnTo>
                  <a:lnTo>
                    <a:pt x="54406" y="155575"/>
                  </a:lnTo>
                  <a:lnTo>
                    <a:pt x="71488" y="93573"/>
                  </a:lnTo>
                  <a:lnTo>
                    <a:pt x="140906" y="9563"/>
                  </a:lnTo>
                  <a:lnTo>
                    <a:pt x="150685" y="5727"/>
                  </a:lnTo>
                  <a:lnTo>
                    <a:pt x="150685" y="0"/>
                  </a:lnTo>
                  <a:close/>
                </a:path>
                <a:path w="733425" h="244475">
                  <a:moveTo>
                    <a:pt x="210337" y="215785"/>
                  </a:moveTo>
                  <a:lnTo>
                    <a:pt x="208534" y="215785"/>
                  </a:lnTo>
                  <a:lnTo>
                    <a:pt x="202628" y="225336"/>
                  </a:lnTo>
                  <a:lnTo>
                    <a:pt x="196964" y="227241"/>
                  </a:lnTo>
                  <a:lnTo>
                    <a:pt x="144767" y="227241"/>
                  </a:lnTo>
                  <a:lnTo>
                    <a:pt x="177685" y="194779"/>
                  </a:lnTo>
                  <a:lnTo>
                    <a:pt x="187807" y="182245"/>
                  </a:lnTo>
                  <a:lnTo>
                    <a:pt x="195033" y="170434"/>
                  </a:lnTo>
                  <a:lnTo>
                    <a:pt x="199377" y="159334"/>
                  </a:lnTo>
                  <a:lnTo>
                    <a:pt x="200825" y="148945"/>
                  </a:lnTo>
                  <a:lnTo>
                    <a:pt x="198361" y="135521"/>
                  </a:lnTo>
                  <a:lnTo>
                    <a:pt x="191376" y="124599"/>
                  </a:lnTo>
                  <a:lnTo>
                    <a:pt x="180428" y="117259"/>
                  </a:lnTo>
                  <a:lnTo>
                    <a:pt x="166116" y="114579"/>
                  </a:lnTo>
                  <a:lnTo>
                    <a:pt x="150545" y="117322"/>
                  </a:lnTo>
                  <a:lnTo>
                    <a:pt x="138569" y="125082"/>
                  </a:lnTo>
                  <a:lnTo>
                    <a:pt x="130200" y="137134"/>
                  </a:lnTo>
                  <a:lnTo>
                    <a:pt x="125488" y="152768"/>
                  </a:lnTo>
                  <a:lnTo>
                    <a:pt x="129336" y="152768"/>
                  </a:lnTo>
                  <a:lnTo>
                    <a:pt x="135216" y="141643"/>
                  </a:lnTo>
                  <a:lnTo>
                    <a:pt x="141655" y="133908"/>
                  </a:lnTo>
                  <a:lnTo>
                    <a:pt x="149186" y="129413"/>
                  </a:lnTo>
                  <a:lnTo>
                    <a:pt x="158394" y="127952"/>
                  </a:lnTo>
                  <a:lnTo>
                    <a:pt x="169125" y="129705"/>
                  </a:lnTo>
                  <a:lnTo>
                    <a:pt x="177685" y="134861"/>
                  </a:lnTo>
                  <a:lnTo>
                    <a:pt x="183349" y="143256"/>
                  </a:lnTo>
                  <a:lnTo>
                    <a:pt x="185394" y="154673"/>
                  </a:lnTo>
                  <a:lnTo>
                    <a:pt x="183921" y="167005"/>
                  </a:lnTo>
                  <a:lnTo>
                    <a:pt x="179349" y="178790"/>
                  </a:lnTo>
                  <a:lnTo>
                    <a:pt x="171513" y="190931"/>
                  </a:lnTo>
                  <a:lnTo>
                    <a:pt x="160197" y="204330"/>
                  </a:lnTo>
                  <a:lnTo>
                    <a:pt x="125488" y="240601"/>
                  </a:lnTo>
                  <a:lnTo>
                    <a:pt x="125488" y="242519"/>
                  </a:lnTo>
                  <a:lnTo>
                    <a:pt x="200825" y="242519"/>
                  </a:lnTo>
                  <a:lnTo>
                    <a:pt x="210337" y="215785"/>
                  </a:lnTo>
                  <a:close/>
                </a:path>
                <a:path w="733425" h="244475">
                  <a:moveTo>
                    <a:pt x="407035" y="0"/>
                  </a:moveTo>
                  <a:lnTo>
                    <a:pt x="351243" y="0"/>
                  </a:lnTo>
                  <a:lnTo>
                    <a:pt x="351243" y="5727"/>
                  </a:lnTo>
                  <a:lnTo>
                    <a:pt x="362813" y="5727"/>
                  </a:lnTo>
                  <a:lnTo>
                    <a:pt x="368465" y="9563"/>
                  </a:lnTo>
                  <a:lnTo>
                    <a:pt x="368465" y="17195"/>
                  </a:lnTo>
                  <a:lnTo>
                    <a:pt x="366674" y="21005"/>
                  </a:lnTo>
                  <a:lnTo>
                    <a:pt x="362813" y="24828"/>
                  </a:lnTo>
                  <a:lnTo>
                    <a:pt x="322186" y="70650"/>
                  </a:lnTo>
                  <a:lnTo>
                    <a:pt x="306755" y="30568"/>
                  </a:lnTo>
                  <a:lnTo>
                    <a:pt x="304965" y="22936"/>
                  </a:lnTo>
                  <a:lnTo>
                    <a:pt x="302907" y="19100"/>
                  </a:lnTo>
                  <a:lnTo>
                    <a:pt x="302907" y="9563"/>
                  </a:lnTo>
                  <a:lnTo>
                    <a:pt x="306755" y="7632"/>
                  </a:lnTo>
                  <a:lnTo>
                    <a:pt x="322186" y="5727"/>
                  </a:lnTo>
                  <a:lnTo>
                    <a:pt x="322186" y="0"/>
                  </a:lnTo>
                  <a:lnTo>
                    <a:pt x="250964" y="0"/>
                  </a:lnTo>
                  <a:lnTo>
                    <a:pt x="250964" y="5727"/>
                  </a:lnTo>
                  <a:lnTo>
                    <a:pt x="260819" y="6807"/>
                  </a:lnTo>
                  <a:lnTo>
                    <a:pt x="267766" y="10033"/>
                  </a:lnTo>
                  <a:lnTo>
                    <a:pt x="272554" y="15405"/>
                  </a:lnTo>
                  <a:lnTo>
                    <a:pt x="304965" y="91668"/>
                  </a:lnTo>
                  <a:lnTo>
                    <a:pt x="281813" y="118402"/>
                  </a:lnTo>
                  <a:lnTo>
                    <a:pt x="259143" y="143941"/>
                  </a:lnTo>
                  <a:lnTo>
                    <a:pt x="244119" y="159448"/>
                  </a:lnTo>
                  <a:lnTo>
                    <a:pt x="233476" y="167805"/>
                  </a:lnTo>
                  <a:lnTo>
                    <a:pt x="223964" y="171869"/>
                  </a:lnTo>
                  <a:lnTo>
                    <a:pt x="223964" y="175679"/>
                  </a:lnTo>
                  <a:lnTo>
                    <a:pt x="279755" y="175679"/>
                  </a:lnTo>
                  <a:lnTo>
                    <a:pt x="279755" y="171869"/>
                  </a:lnTo>
                  <a:lnTo>
                    <a:pt x="268185" y="171869"/>
                  </a:lnTo>
                  <a:lnTo>
                    <a:pt x="262534" y="168046"/>
                  </a:lnTo>
                  <a:lnTo>
                    <a:pt x="262534" y="158496"/>
                  </a:lnTo>
                  <a:lnTo>
                    <a:pt x="264337" y="152768"/>
                  </a:lnTo>
                  <a:lnTo>
                    <a:pt x="268185" y="148945"/>
                  </a:lnTo>
                  <a:lnTo>
                    <a:pt x="308813" y="103124"/>
                  </a:lnTo>
                  <a:lnTo>
                    <a:pt x="328104" y="147040"/>
                  </a:lnTo>
                  <a:lnTo>
                    <a:pt x="331952" y="158496"/>
                  </a:lnTo>
                  <a:lnTo>
                    <a:pt x="331952" y="168046"/>
                  </a:lnTo>
                  <a:lnTo>
                    <a:pt x="326047" y="169951"/>
                  </a:lnTo>
                  <a:lnTo>
                    <a:pt x="310616" y="171869"/>
                  </a:lnTo>
                  <a:lnTo>
                    <a:pt x="310616" y="175679"/>
                  </a:lnTo>
                  <a:lnTo>
                    <a:pt x="383895" y="175679"/>
                  </a:lnTo>
                  <a:lnTo>
                    <a:pt x="383895" y="171869"/>
                  </a:lnTo>
                  <a:lnTo>
                    <a:pt x="372059" y="169113"/>
                  </a:lnTo>
                  <a:lnTo>
                    <a:pt x="364388" y="165658"/>
                  </a:lnTo>
                  <a:lnTo>
                    <a:pt x="359270" y="160045"/>
                  </a:lnTo>
                  <a:lnTo>
                    <a:pt x="355104" y="150863"/>
                  </a:lnTo>
                  <a:lnTo>
                    <a:pt x="328104" y="82118"/>
                  </a:lnTo>
                  <a:lnTo>
                    <a:pt x="374383" y="30568"/>
                  </a:lnTo>
                  <a:lnTo>
                    <a:pt x="383501" y="20777"/>
                  </a:lnTo>
                  <a:lnTo>
                    <a:pt x="391388" y="13855"/>
                  </a:lnTo>
                  <a:lnTo>
                    <a:pt x="398932" y="9080"/>
                  </a:lnTo>
                  <a:lnTo>
                    <a:pt x="407035" y="5727"/>
                  </a:lnTo>
                  <a:lnTo>
                    <a:pt x="407035" y="0"/>
                  </a:lnTo>
                  <a:close/>
                </a:path>
                <a:path w="733425" h="244475">
                  <a:moveTo>
                    <a:pt x="461035" y="240601"/>
                  </a:moveTo>
                  <a:lnTo>
                    <a:pt x="447662" y="240601"/>
                  </a:lnTo>
                  <a:lnTo>
                    <a:pt x="443814" y="236791"/>
                  </a:lnTo>
                  <a:lnTo>
                    <a:pt x="443814" y="114579"/>
                  </a:lnTo>
                  <a:lnTo>
                    <a:pt x="441756" y="114579"/>
                  </a:lnTo>
                  <a:lnTo>
                    <a:pt x="407035" y="131762"/>
                  </a:lnTo>
                  <a:lnTo>
                    <a:pt x="407035" y="133680"/>
                  </a:lnTo>
                  <a:lnTo>
                    <a:pt x="412953" y="131762"/>
                  </a:lnTo>
                  <a:lnTo>
                    <a:pt x="416814" y="131762"/>
                  </a:lnTo>
                  <a:lnTo>
                    <a:pt x="418604" y="129857"/>
                  </a:lnTo>
                  <a:lnTo>
                    <a:pt x="426326" y="129857"/>
                  </a:lnTo>
                  <a:lnTo>
                    <a:pt x="426326" y="234873"/>
                  </a:lnTo>
                  <a:lnTo>
                    <a:pt x="422465" y="238696"/>
                  </a:lnTo>
                  <a:lnTo>
                    <a:pt x="409092" y="240601"/>
                  </a:lnTo>
                  <a:lnTo>
                    <a:pt x="409092" y="242519"/>
                  </a:lnTo>
                  <a:lnTo>
                    <a:pt x="461035" y="242519"/>
                  </a:lnTo>
                  <a:lnTo>
                    <a:pt x="461035" y="240601"/>
                  </a:lnTo>
                  <a:close/>
                </a:path>
                <a:path w="733425" h="244475">
                  <a:moveTo>
                    <a:pt x="659803" y="0"/>
                  </a:moveTo>
                  <a:lnTo>
                    <a:pt x="603745" y="0"/>
                  </a:lnTo>
                  <a:lnTo>
                    <a:pt x="603745" y="5727"/>
                  </a:lnTo>
                  <a:lnTo>
                    <a:pt x="615315" y="5727"/>
                  </a:lnTo>
                  <a:lnTo>
                    <a:pt x="619175" y="9563"/>
                  </a:lnTo>
                  <a:lnTo>
                    <a:pt x="619175" y="17195"/>
                  </a:lnTo>
                  <a:lnTo>
                    <a:pt x="617372" y="21005"/>
                  </a:lnTo>
                  <a:lnTo>
                    <a:pt x="613511" y="24828"/>
                  </a:lnTo>
                  <a:lnTo>
                    <a:pt x="574941" y="70650"/>
                  </a:lnTo>
                  <a:lnTo>
                    <a:pt x="559511" y="30568"/>
                  </a:lnTo>
                  <a:lnTo>
                    <a:pt x="555663" y="22936"/>
                  </a:lnTo>
                  <a:lnTo>
                    <a:pt x="555663" y="9563"/>
                  </a:lnTo>
                  <a:lnTo>
                    <a:pt x="559511" y="7632"/>
                  </a:lnTo>
                  <a:lnTo>
                    <a:pt x="572884" y="5727"/>
                  </a:lnTo>
                  <a:lnTo>
                    <a:pt x="572884" y="0"/>
                  </a:lnTo>
                  <a:lnTo>
                    <a:pt x="503466" y="0"/>
                  </a:lnTo>
                  <a:lnTo>
                    <a:pt x="503466" y="5727"/>
                  </a:lnTo>
                  <a:lnTo>
                    <a:pt x="513080" y="6807"/>
                  </a:lnTo>
                  <a:lnTo>
                    <a:pt x="519633" y="10033"/>
                  </a:lnTo>
                  <a:lnTo>
                    <a:pt x="524395" y="15405"/>
                  </a:lnTo>
                  <a:lnTo>
                    <a:pt x="528662" y="22936"/>
                  </a:lnTo>
                  <a:lnTo>
                    <a:pt x="555663" y="91668"/>
                  </a:lnTo>
                  <a:lnTo>
                    <a:pt x="534314" y="118402"/>
                  </a:lnTo>
                  <a:lnTo>
                    <a:pt x="511759" y="143941"/>
                  </a:lnTo>
                  <a:lnTo>
                    <a:pt x="496582" y="159448"/>
                  </a:lnTo>
                  <a:lnTo>
                    <a:pt x="485355" y="167805"/>
                  </a:lnTo>
                  <a:lnTo>
                    <a:pt x="474662" y="171869"/>
                  </a:lnTo>
                  <a:lnTo>
                    <a:pt x="474662" y="175679"/>
                  </a:lnTo>
                  <a:lnTo>
                    <a:pt x="532523" y="175679"/>
                  </a:lnTo>
                  <a:lnTo>
                    <a:pt x="532523" y="171869"/>
                  </a:lnTo>
                  <a:lnTo>
                    <a:pt x="518896" y="171869"/>
                  </a:lnTo>
                  <a:lnTo>
                    <a:pt x="515035" y="168046"/>
                  </a:lnTo>
                  <a:lnTo>
                    <a:pt x="515035" y="158496"/>
                  </a:lnTo>
                  <a:lnTo>
                    <a:pt x="517093" y="152768"/>
                  </a:lnTo>
                  <a:lnTo>
                    <a:pt x="520941" y="148945"/>
                  </a:lnTo>
                  <a:lnTo>
                    <a:pt x="561314" y="103124"/>
                  </a:lnTo>
                  <a:lnTo>
                    <a:pt x="578802" y="147040"/>
                  </a:lnTo>
                  <a:lnTo>
                    <a:pt x="582663" y="158496"/>
                  </a:lnTo>
                  <a:lnTo>
                    <a:pt x="582663" y="168046"/>
                  </a:lnTo>
                  <a:lnTo>
                    <a:pt x="578802" y="169951"/>
                  </a:lnTo>
                  <a:lnTo>
                    <a:pt x="561314" y="171869"/>
                  </a:lnTo>
                  <a:lnTo>
                    <a:pt x="561314" y="175679"/>
                  </a:lnTo>
                  <a:lnTo>
                    <a:pt x="634593" y="175679"/>
                  </a:lnTo>
                  <a:lnTo>
                    <a:pt x="634593" y="171869"/>
                  </a:lnTo>
                  <a:lnTo>
                    <a:pt x="623938" y="169113"/>
                  </a:lnTo>
                  <a:lnTo>
                    <a:pt x="616851" y="165658"/>
                  </a:lnTo>
                  <a:lnTo>
                    <a:pt x="611886" y="160045"/>
                  </a:lnTo>
                  <a:lnTo>
                    <a:pt x="607606" y="150863"/>
                  </a:lnTo>
                  <a:lnTo>
                    <a:pt x="580605" y="82118"/>
                  </a:lnTo>
                  <a:lnTo>
                    <a:pt x="625081" y="30568"/>
                  </a:lnTo>
                  <a:lnTo>
                    <a:pt x="634517" y="20777"/>
                  </a:lnTo>
                  <a:lnTo>
                    <a:pt x="643115" y="13855"/>
                  </a:lnTo>
                  <a:lnTo>
                    <a:pt x="651370" y="9080"/>
                  </a:lnTo>
                  <a:lnTo>
                    <a:pt x="659803" y="5727"/>
                  </a:lnTo>
                  <a:lnTo>
                    <a:pt x="659803" y="0"/>
                  </a:lnTo>
                  <a:close/>
                </a:path>
                <a:path w="733425" h="244475">
                  <a:moveTo>
                    <a:pt x="733082" y="179501"/>
                  </a:moveTo>
                  <a:lnTo>
                    <a:pt x="730161" y="154952"/>
                  </a:lnTo>
                  <a:lnTo>
                    <a:pt x="730059" y="154139"/>
                  </a:lnTo>
                  <a:lnTo>
                    <a:pt x="729957" y="153250"/>
                  </a:lnTo>
                  <a:lnTo>
                    <a:pt x="721220" y="132715"/>
                  </a:lnTo>
                  <a:lnTo>
                    <a:pt x="715594" y="127114"/>
                  </a:lnTo>
                  <a:lnTo>
                    <a:pt x="715594" y="181406"/>
                  </a:lnTo>
                  <a:lnTo>
                    <a:pt x="713867" y="205968"/>
                  </a:lnTo>
                  <a:lnTo>
                    <a:pt x="708914" y="224612"/>
                  </a:lnTo>
                  <a:lnTo>
                    <a:pt x="701052" y="236461"/>
                  </a:lnTo>
                  <a:lnTo>
                    <a:pt x="690651" y="240601"/>
                  </a:lnTo>
                  <a:lnTo>
                    <a:pt x="679335" y="236702"/>
                  </a:lnTo>
                  <a:lnTo>
                    <a:pt x="671499" y="225094"/>
                  </a:lnTo>
                  <a:lnTo>
                    <a:pt x="666927" y="205968"/>
                  </a:lnTo>
                  <a:lnTo>
                    <a:pt x="665556" y="181406"/>
                  </a:lnTo>
                  <a:lnTo>
                    <a:pt x="665454" y="179501"/>
                  </a:lnTo>
                  <a:lnTo>
                    <a:pt x="666889" y="154952"/>
                  </a:lnTo>
                  <a:lnTo>
                    <a:pt x="666927" y="154139"/>
                  </a:lnTo>
                  <a:lnTo>
                    <a:pt x="671436" y="135826"/>
                  </a:lnTo>
                  <a:lnTo>
                    <a:pt x="671499" y="135585"/>
                  </a:lnTo>
                  <a:lnTo>
                    <a:pt x="679323" y="124218"/>
                  </a:lnTo>
                  <a:lnTo>
                    <a:pt x="690651" y="120307"/>
                  </a:lnTo>
                  <a:lnTo>
                    <a:pt x="701052" y="124218"/>
                  </a:lnTo>
                  <a:lnTo>
                    <a:pt x="708914" y="135826"/>
                  </a:lnTo>
                  <a:lnTo>
                    <a:pt x="713867" y="154952"/>
                  </a:lnTo>
                  <a:lnTo>
                    <a:pt x="715467" y="179501"/>
                  </a:lnTo>
                  <a:lnTo>
                    <a:pt x="715594" y="181406"/>
                  </a:lnTo>
                  <a:lnTo>
                    <a:pt x="715594" y="127114"/>
                  </a:lnTo>
                  <a:lnTo>
                    <a:pt x="708761" y="120307"/>
                  </a:lnTo>
                  <a:lnTo>
                    <a:pt x="707809" y="119354"/>
                  </a:lnTo>
                  <a:lnTo>
                    <a:pt x="657872" y="134150"/>
                  </a:lnTo>
                  <a:lnTo>
                    <a:pt x="648220" y="179501"/>
                  </a:lnTo>
                  <a:lnTo>
                    <a:pt x="650227" y="202539"/>
                  </a:lnTo>
                  <a:lnTo>
                    <a:pt x="657098" y="223418"/>
                  </a:lnTo>
                  <a:lnTo>
                    <a:pt x="670140" y="238582"/>
                  </a:lnTo>
                  <a:lnTo>
                    <a:pt x="690651" y="244424"/>
                  </a:lnTo>
                  <a:lnTo>
                    <a:pt x="704100" y="240601"/>
                  </a:lnTo>
                  <a:lnTo>
                    <a:pt x="710298" y="238848"/>
                  </a:lnTo>
                  <a:lnTo>
                    <a:pt x="723430" y="224142"/>
                  </a:lnTo>
                  <a:lnTo>
                    <a:pt x="730783" y="203339"/>
                  </a:lnTo>
                  <a:lnTo>
                    <a:pt x="733082" y="179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5" name="object 11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9284247" y="6142374"/>
            <a:ext cx="158134" cy="158500"/>
          </a:xfrm>
          <a:prstGeom prst="rect">
            <a:avLst/>
          </a:prstGeom>
        </p:spPr>
      </p:pic>
      <p:grpSp>
        <p:nvGrpSpPr>
          <p:cNvPr id="116" name="object 116"/>
          <p:cNvGrpSpPr/>
          <p:nvPr/>
        </p:nvGrpSpPr>
        <p:grpSpPr>
          <a:xfrm>
            <a:off x="9507949" y="6108026"/>
            <a:ext cx="1068705" cy="250190"/>
            <a:chOff x="9507949" y="6108026"/>
            <a:chExt cx="1068705" cy="250190"/>
          </a:xfrm>
        </p:grpSpPr>
        <p:sp>
          <p:nvSpPr>
            <p:cNvPr id="117" name="object 117"/>
            <p:cNvSpPr/>
            <p:nvPr/>
          </p:nvSpPr>
          <p:spPr>
            <a:xfrm>
              <a:off x="9507944" y="6113741"/>
              <a:ext cx="513080" cy="244475"/>
            </a:xfrm>
            <a:custGeom>
              <a:avLst/>
              <a:gdLst/>
              <a:ahLst/>
              <a:cxnLst/>
              <a:rect l="l" t="t" r="r" b="b"/>
              <a:pathLst>
                <a:path w="513079" h="244475">
                  <a:moveTo>
                    <a:pt x="185127" y="0"/>
                  </a:moveTo>
                  <a:lnTo>
                    <a:pt x="129082" y="0"/>
                  </a:lnTo>
                  <a:lnTo>
                    <a:pt x="129082" y="5727"/>
                  </a:lnTo>
                  <a:lnTo>
                    <a:pt x="140652" y="5727"/>
                  </a:lnTo>
                  <a:lnTo>
                    <a:pt x="146558" y="9563"/>
                  </a:lnTo>
                  <a:lnTo>
                    <a:pt x="146558" y="17195"/>
                  </a:lnTo>
                  <a:lnTo>
                    <a:pt x="144500" y="21005"/>
                  </a:lnTo>
                  <a:lnTo>
                    <a:pt x="140652" y="24828"/>
                  </a:lnTo>
                  <a:lnTo>
                    <a:pt x="100279" y="70650"/>
                  </a:lnTo>
                  <a:lnTo>
                    <a:pt x="84848" y="30568"/>
                  </a:lnTo>
                  <a:lnTo>
                    <a:pt x="82791" y="22936"/>
                  </a:lnTo>
                  <a:lnTo>
                    <a:pt x="81000" y="19100"/>
                  </a:lnTo>
                  <a:lnTo>
                    <a:pt x="81000" y="9563"/>
                  </a:lnTo>
                  <a:lnTo>
                    <a:pt x="84848" y="7632"/>
                  </a:lnTo>
                  <a:lnTo>
                    <a:pt x="100279" y="5727"/>
                  </a:lnTo>
                  <a:lnTo>
                    <a:pt x="100279" y="0"/>
                  </a:lnTo>
                  <a:lnTo>
                    <a:pt x="28803" y="0"/>
                  </a:lnTo>
                  <a:lnTo>
                    <a:pt x="28803" y="5727"/>
                  </a:lnTo>
                  <a:lnTo>
                    <a:pt x="38696" y="6807"/>
                  </a:lnTo>
                  <a:lnTo>
                    <a:pt x="45732" y="10033"/>
                  </a:lnTo>
                  <a:lnTo>
                    <a:pt x="50596" y="15405"/>
                  </a:lnTo>
                  <a:lnTo>
                    <a:pt x="54000" y="22936"/>
                  </a:lnTo>
                  <a:lnTo>
                    <a:pt x="82791" y="91668"/>
                  </a:lnTo>
                  <a:lnTo>
                    <a:pt x="37096" y="143941"/>
                  </a:lnTo>
                  <a:lnTo>
                    <a:pt x="21920" y="159448"/>
                  </a:lnTo>
                  <a:lnTo>
                    <a:pt x="10693" y="167805"/>
                  </a:lnTo>
                  <a:lnTo>
                    <a:pt x="0" y="171869"/>
                  </a:lnTo>
                  <a:lnTo>
                    <a:pt x="0" y="175679"/>
                  </a:lnTo>
                  <a:lnTo>
                    <a:pt x="57848" y="175679"/>
                  </a:lnTo>
                  <a:lnTo>
                    <a:pt x="57848" y="171869"/>
                  </a:lnTo>
                  <a:lnTo>
                    <a:pt x="46278" y="171869"/>
                  </a:lnTo>
                  <a:lnTo>
                    <a:pt x="40373" y="168046"/>
                  </a:lnTo>
                  <a:lnTo>
                    <a:pt x="40373" y="158496"/>
                  </a:lnTo>
                  <a:lnTo>
                    <a:pt x="42430" y="152768"/>
                  </a:lnTo>
                  <a:lnTo>
                    <a:pt x="46278" y="148945"/>
                  </a:lnTo>
                  <a:lnTo>
                    <a:pt x="86652" y="103124"/>
                  </a:lnTo>
                  <a:lnTo>
                    <a:pt x="105930" y="147040"/>
                  </a:lnTo>
                  <a:lnTo>
                    <a:pt x="109791" y="158496"/>
                  </a:lnTo>
                  <a:lnTo>
                    <a:pt x="109791" y="168046"/>
                  </a:lnTo>
                  <a:lnTo>
                    <a:pt x="104140" y="169951"/>
                  </a:lnTo>
                  <a:lnTo>
                    <a:pt x="88709" y="171869"/>
                  </a:lnTo>
                  <a:lnTo>
                    <a:pt x="88709" y="175679"/>
                  </a:lnTo>
                  <a:lnTo>
                    <a:pt x="161988" y="175679"/>
                  </a:lnTo>
                  <a:lnTo>
                    <a:pt x="161988" y="171869"/>
                  </a:lnTo>
                  <a:lnTo>
                    <a:pt x="150152" y="169113"/>
                  </a:lnTo>
                  <a:lnTo>
                    <a:pt x="142443" y="165658"/>
                  </a:lnTo>
                  <a:lnTo>
                    <a:pt x="137261" y="160045"/>
                  </a:lnTo>
                  <a:lnTo>
                    <a:pt x="132930" y="150863"/>
                  </a:lnTo>
                  <a:lnTo>
                    <a:pt x="105930" y="82118"/>
                  </a:lnTo>
                  <a:lnTo>
                    <a:pt x="152222" y="30568"/>
                  </a:lnTo>
                  <a:lnTo>
                    <a:pt x="160616" y="20777"/>
                  </a:lnTo>
                  <a:lnTo>
                    <a:pt x="168681" y="13855"/>
                  </a:lnTo>
                  <a:lnTo>
                    <a:pt x="176733" y="9080"/>
                  </a:lnTo>
                  <a:lnTo>
                    <a:pt x="185127" y="5727"/>
                  </a:lnTo>
                  <a:lnTo>
                    <a:pt x="185127" y="0"/>
                  </a:lnTo>
                  <a:close/>
                </a:path>
                <a:path w="513079" h="244475">
                  <a:moveTo>
                    <a:pt x="246837" y="190957"/>
                  </a:moveTo>
                  <a:lnTo>
                    <a:pt x="242989" y="183324"/>
                  </a:lnTo>
                  <a:lnTo>
                    <a:pt x="239128" y="177596"/>
                  </a:lnTo>
                  <a:lnTo>
                    <a:pt x="231419" y="169951"/>
                  </a:lnTo>
                  <a:lnTo>
                    <a:pt x="221640" y="166128"/>
                  </a:lnTo>
                  <a:lnTo>
                    <a:pt x="230403" y="160108"/>
                  </a:lnTo>
                  <a:lnTo>
                    <a:pt x="236397" y="153720"/>
                  </a:lnTo>
                  <a:lnTo>
                    <a:pt x="239826" y="147345"/>
                  </a:lnTo>
                  <a:lnTo>
                    <a:pt x="240931" y="141312"/>
                  </a:lnTo>
                  <a:lnTo>
                    <a:pt x="238569" y="130695"/>
                  </a:lnTo>
                  <a:lnTo>
                    <a:pt x="232054" y="122212"/>
                  </a:lnTo>
                  <a:lnTo>
                    <a:pt x="222275" y="116611"/>
                  </a:lnTo>
                  <a:lnTo>
                    <a:pt x="210070" y="114579"/>
                  </a:lnTo>
                  <a:lnTo>
                    <a:pt x="197027" y="116941"/>
                  </a:lnTo>
                  <a:lnTo>
                    <a:pt x="186702" y="123405"/>
                  </a:lnTo>
                  <a:lnTo>
                    <a:pt x="178943" y="133108"/>
                  </a:lnTo>
                  <a:lnTo>
                    <a:pt x="173558" y="145135"/>
                  </a:lnTo>
                  <a:lnTo>
                    <a:pt x="175361" y="147040"/>
                  </a:lnTo>
                  <a:lnTo>
                    <a:pt x="181533" y="137312"/>
                  </a:lnTo>
                  <a:lnTo>
                    <a:pt x="188442" y="130810"/>
                  </a:lnTo>
                  <a:lnTo>
                    <a:pt x="196075" y="127165"/>
                  </a:lnTo>
                  <a:lnTo>
                    <a:pt x="204419" y="126034"/>
                  </a:lnTo>
                  <a:lnTo>
                    <a:pt x="213347" y="127139"/>
                  </a:lnTo>
                  <a:lnTo>
                    <a:pt x="219976" y="130568"/>
                  </a:lnTo>
                  <a:lnTo>
                    <a:pt x="224091" y="136512"/>
                  </a:lnTo>
                  <a:lnTo>
                    <a:pt x="225501" y="145135"/>
                  </a:lnTo>
                  <a:lnTo>
                    <a:pt x="224459" y="153301"/>
                  </a:lnTo>
                  <a:lnTo>
                    <a:pt x="221449" y="160401"/>
                  </a:lnTo>
                  <a:lnTo>
                    <a:pt x="216611" y="166077"/>
                  </a:lnTo>
                  <a:lnTo>
                    <a:pt x="210070" y="169951"/>
                  </a:lnTo>
                  <a:lnTo>
                    <a:pt x="206209" y="173774"/>
                  </a:lnTo>
                  <a:lnTo>
                    <a:pt x="200558" y="175679"/>
                  </a:lnTo>
                  <a:lnTo>
                    <a:pt x="192849" y="177596"/>
                  </a:lnTo>
                  <a:lnTo>
                    <a:pt x="192849" y="179501"/>
                  </a:lnTo>
                  <a:lnTo>
                    <a:pt x="204419" y="179501"/>
                  </a:lnTo>
                  <a:lnTo>
                    <a:pt x="208267" y="181406"/>
                  </a:lnTo>
                  <a:lnTo>
                    <a:pt x="213931" y="181406"/>
                  </a:lnTo>
                  <a:lnTo>
                    <a:pt x="221830" y="185356"/>
                  </a:lnTo>
                  <a:lnTo>
                    <a:pt x="227914" y="191439"/>
                  </a:lnTo>
                  <a:lnTo>
                    <a:pt x="231825" y="199669"/>
                  </a:lnTo>
                  <a:lnTo>
                    <a:pt x="233210" y="210058"/>
                  </a:lnTo>
                  <a:lnTo>
                    <a:pt x="231203" y="220980"/>
                  </a:lnTo>
                  <a:lnTo>
                    <a:pt x="225755" y="230098"/>
                  </a:lnTo>
                  <a:lnTo>
                    <a:pt x="217805" y="236372"/>
                  </a:lnTo>
                  <a:lnTo>
                    <a:pt x="208267" y="238696"/>
                  </a:lnTo>
                  <a:lnTo>
                    <a:pt x="202361" y="238696"/>
                  </a:lnTo>
                  <a:lnTo>
                    <a:pt x="190792" y="232968"/>
                  </a:lnTo>
                  <a:lnTo>
                    <a:pt x="186931" y="229146"/>
                  </a:lnTo>
                  <a:lnTo>
                    <a:pt x="183070" y="227241"/>
                  </a:lnTo>
                  <a:lnTo>
                    <a:pt x="175361" y="227241"/>
                  </a:lnTo>
                  <a:lnTo>
                    <a:pt x="171500" y="231063"/>
                  </a:lnTo>
                  <a:lnTo>
                    <a:pt x="171500" y="240601"/>
                  </a:lnTo>
                  <a:lnTo>
                    <a:pt x="179222" y="244424"/>
                  </a:lnTo>
                  <a:lnTo>
                    <a:pt x="192849" y="244424"/>
                  </a:lnTo>
                  <a:lnTo>
                    <a:pt x="237070" y="227241"/>
                  </a:lnTo>
                  <a:lnTo>
                    <a:pt x="246837" y="200507"/>
                  </a:lnTo>
                  <a:lnTo>
                    <a:pt x="246837" y="190957"/>
                  </a:lnTo>
                  <a:close/>
                </a:path>
                <a:path w="513079" h="244475">
                  <a:moveTo>
                    <a:pt x="443547" y="0"/>
                  </a:moveTo>
                  <a:lnTo>
                    <a:pt x="387489" y="0"/>
                  </a:lnTo>
                  <a:lnTo>
                    <a:pt x="387489" y="5727"/>
                  </a:lnTo>
                  <a:lnTo>
                    <a:pt x="399059" y="5727"/>
                  </a:lnTo>
                  <a:lnTo>
                    <a:pt x="402920" y="9563"/>
                  </a:lnTo>
                  <a:lnTo>
                    <a:pt x="402920" y="17195"/>
                  </a:lnTo>
                  <a:lnTo>
                    <a:pt x="401116" y="21005"/>
                  </a:lnTo>
                  <a:lnTo>
                    <a:pt x="397268" y="24828"/>
                  </a:lnTo>
                  <a:lnTo>
                    <a:pt x="358698" y="70650"/>
                  </a:lnTo>
                  <a:lnTo>
                    <a:pt x="343268" y="30568"/>
                  </a:lnTo>
                  <a:lnTo>
                    <a:pt x="339407" y="22936"/>
                  </a:lnTo>
                  <a:lnTo>
                    <a:pt x="339407" y="9563"/>
                  </a:lnTo>
                  <a:lnTo>
                    <a:pt x="343268" y="7632"/>
                  </a:lnTo>
                  <a:lnTo>
                    <a:pt x="358698" y="5727"/>
                  </a:lnTo>
                  <a:lnTo>
                    <a:pt x="358698" y="0"/>
                  </a:lnTo>
                  <a:lnTo>
                    <a:pt x="287210" y="0"/>
                  </a:lnTo>
                  <a:lnTo>
                    <a:pt x="287210" y="5727"/>
                  </a:lnTo>
                  <a:lnTo>
                    <a:pt x="296824" y="6807"/>
                  </a:lnTo>
                  <a:lnTo>
                    <a:pt x="303377" y="10033"/>
                  </a:lnTo>
                  <a:lnTo>
                    <a:pt x="308152" y="15405"/>
                  </a:lnTo>
                  <a:lnTo>
                    <a:pt x="312407" y="22936"/>
                  </a:lnTo>
                  <a:lnTo>
                    <a:pt x="339407" y="91668"/>
                  </a:lnTo>
                  <a:lnTo>
                    <a:pt x="318071" y="118402"/>
                  </a:lnTo>
                  <a:lnTo>
                    <a:pt x="295516" y="143941"/>
                  </a:lnTo>
                  <a:lnTo>
                    <a:pt x="280327" y="159448"/>
                  </a:lnTo>
                  <a:lnTo>
                    <a:pt x="269113" y="167805"/>
                  </a:lnTo>
                  <a:lnTo>
                    <a:pt x="258406" y="171869"/>
                  </a:lnTo>
                  <a:lnTo>
                    <a:pt x="258406" y="175679"/>
                  </a:lnTo>
                  <a:lnTo>
                    <a:pt x="316268" y="175679"/>
                  </a:lnTo>
                  <a:lnTo>
                    <a:pt x="316268" y="171869"/>
                  </a:lnTo>
                  <a:lnTo>
                    <a:pt x="302641" y="171869"/>
                  </a:lnTo>
                  <a:lnTo>
                    <a:pt x="298780" y="168046"/>
                  </a:lnTo>
                  <a:lnTo>
                    <a:pt x="298780" y="158496"/>
                  </a:lnTo>
                  <a:lnTo>
                    <a:pt x="300837" y="152768"/>
                  </a:lnTo>
                  <a:lnTo>
                    <a:pt x="304698" y="148945"/>
                  </a:lnTo>
                  <a:lnTo>
                    <a:pt x="345071" y="103124"/>
                  </a:lnTo>
                  <a:lnTo>
                    <a:pt x="362546" y="147040"/>
                  </a:lnTo>
                  <a:lnTo>
                    <a:pt x="366407" y="158496"/>
                  </a:lnTo>
                  <a:lnTo>
                    <a:pt x="366407" y="168046"/>
                  </a:lnTo>
                  <a:lnTo>
                    <a:pt x="362546" y="169951"/>
                  </a:lnTo>
                  <a:lnTo>
                    <a:pt x="347116" y="171869"/>
                  </a:lnTo>
                  <a:lnTo>
                    <a:pt x="347116" y="175679"/>
                  </a:lnTo>
                  <a:lnTo>
                    <a:pt x="418350" y="175679"/>
                  </a:lnTo>
                  <a:lnTo>
                    <a:pt x="418350" y="171869"/>
                  </a:lnTo>
                  <a:lnTo>
                    <a:pt x="407695" y="169113"/>
                  </a:lnTo>
                  <a:lnTo>
                    <a:pt x="400608" y="165658"/>
                  </a:lnTo>
                  <a:lnTo>
                    <a:pt x="395643" y="160045"/>
                  </a:lnTo>
                  <a:lnTo>
                    <a:pt x="391350" y="150863"/>
                  </a:lnTo>
                  <a:lnTo>
                    <a:pt x="364350" y="82118"/>
                  </a:lnTo>
                  <a:lnTo>
                    <a:pt x="408838" y="30568"/>
                  </a:lnTo>
                  <a:lnTo>
                    <a:pt x="418274" y="20777"/>
                  </a:lnTo>
                  <a:lnTo>
                    <a:pt x="426859" y="13855"/>
                  </a:lnTo>
                  <a:lnTo>
                    <a:pt x="435114" y="9080"/>
                  </a:lnTo>
                  <a:lnTo>
                    <a:pt x="443547" y="5727"/>
                  </a:lnTo>
                  <a:lnTo>
                    <a:pt x="443547" y="0"/>
                  </a:lnTo>
                  <a:close/>
                </a:path>
                <a:path w="513079" h="244475">
                  <a:moveTo>
                    <a:pt x="512965" y="215785"/>
                  </a:moveTo>
                  <a:lnTo>
                    <a:pt x="509117" y="215785"/>
                  </a:lnTo>
                  <a:lnTo>
                    <a:pt x="503453" y="225336"/>
                  </a:lnTo>
                  <a:lnTo>
                    <a:pt x="499605" y="227241"/>
                  </a:lnTo>
                  <a:lnTo>
                    <a:pt x="447408" y="227241"/>
                  </a:lnTo>
                  <a:lnTo>
                    <a:pt x="478256" y="194779"/>
                  </a:lnTo>
                  <a:lnTo>
                    <a:pt x="489572" y="182245"/>
                  </a:lnTo>
                  <a:lnTo>
                    <a:pt x="497408" y="170434"/>
                  </a:lnTo>
                  <a:lnTo>
                    <a:pt x="501980" y="159334"/>
                  </a:lnTo>
                  <a:lnTo>
                    <a:pt x="503453" y="148945"/>
                  </a:lnTo>
                  <a:lnTo>
                    <a:pt x="501002" y="135521"/>
                  </a:lnTo>
                  <a:lnTo>
                    <a:pt x="494004" y="124599"/>
                  </a:lnTo>
                  <a:lnTo>
                    <a:pt x="483057" y="117259"/>
                  </a:lnTo>
                  <a:lnTo>
                    <a:pt x="468744" y="114579"/>
                  </a:lnTo>
                  <a:lnTo>
                    <a:pt x="452310" y="117322"/>
                  </a:lnTo>
                  <a:lnTo>
                    <a:pt x="440423" y="125082"/>
                  </a:lnTo>
                  <a:lnTo>
                    <a:pt x="432549" y="137134"/>
                  </a:lnTo>
                  <a:lnTo>
                    <a:pt x="428117" y="152768"/>
                  </a:lnTo>
                  <a:lnTo>
                    <a:pt x="431977" y="152768"/>
                  </a:lnTo>
                  <a:lnTo>
                    <a:pt x="437603" y="141643"/>
                  </a:lnTo>
                  <a:lnTo>
                    <a:pt x="443611" y="133908"/>
                  </a:lnTo>
                  <a:lnTo>
                    <a:pt x="451065" y="129413"/>
                  </a:lnTo>
                  <a:lnTo>
                    <a:pt x="461035" y="127952"/>
                  </a:lnTo>
                  <a:lnTo>
                    <a:pt x="471436" y="129705"/>
                  </a:lnTo>
                  <a:lnTo>
                    <a:pt x="479285" y="134861"/>
                  </a:lnTo>
                  <a:lnTo>
                    <a:pt x="484238" y="143256"/>
                  </a:lnTo>
                  <a:lnTo>
                    <a:pt x="485978" y="154673"/>
                  </a:lnTo>
                  <a:lnTo>
                    <a:pt x="484784" y="167005"/>
                  </a:lnTo>
                  <a:lnTo>
                    <a:pt x="480733" y="178790"/>
                  </a:lnTo>
                  <a:lnTo>
                    <a:pt x="473062" y="190931"/>
                  </a:lnTo>
                  <a:lnTo>
                    <a:pt x="428117" y="240601"/>
                  </a:lnTo>
                  <a:lnTo>
                    <a:pt x="428117" y="242519"/>
                  </a:lnTo>
                  <a:lnTo>
                    <a:pt x="501396" y="242519"/>
                  </a:lnTo>
                  <a:lnTo>
                    <a:pt x="512965" y="2157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0047919" y="6113734"/>
              <a:ext cx="194903" cy="242515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0285248" y="6108026"/>
              <a:ext cx="291069" cy="2501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26" y="7365"/>
            <a:ext cx="6752590" cy="251714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 marR="5080">
              <a:lnSpc>
                <a:spcPts val="9290"/>
              </a:lnSpc>
              <a:spcBef>
                <a:spcPts val="1235"/>
              </a:spcBef>
            </a:pPr>
            <a:r>
              <a:rPr sz="8600" b="1" spc="140" dirty="0">
                <a:latin typeface="Calibri"/>
                <a:cs typeface="Calibri"/>
              </a:rPr>
              <a:t>Algorithms</a:t>
            </a:r>
            <a:r>
              <a:rPr sz="8600" b="1" spc="80" dirty="0">
                <a:latin typeface="Calibri"/>
                <a:cs typeface="Calibri"/>
              </a:rPr>
              <a:t> </a:t>
            </a:r>
            <a:r>
              <a:rPr sz="8600" b="1" spc="-55" dirty="0">
                <a:latin typeface="Calibri"/>
                <a:cs typeface="Calibri"/>
              </a:rPr>
              <a:t>for </a:t>
            </a:r>
            <a:r>
              <a:rPr sz="8600" b="1" spc="135" dirty="0">
                <a:latin typeface="Calibri"/>
                <a:cs typeface="Calibri"/>
              </a:rPr>
              <a:t>Quantum</a:t>
            </a:r>
            <a:endParaRPr sz="8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726" y="2366594"/>
            <a:ext cx="5123815" cy="1337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600" b="1" spc="130" dirty="0">
                <a:latin typeface="Calibri"/>
                <a:cs typeface="Calibri"/>
              </a:rPr>
              <a:t>Simulation</a:t>
            </a:r>
            <a:endParaRPr sz="8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71756" y="6452412"/>
            <a:ext cx="147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0" dirty="0">
                <a:latin typeface="Calibri"/>
                <a:cs typeface="Calibri"/>
              </a:rPr>
              <a:t>17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Algorithms</a:t>
            </a:r>
            <a:r>
              <a:rPr spc="65" dirty="0"/>
              <a:t> </a:t>
            </a:r>
            <a:r>
              <a:rPr dirty="0"/>
              <a:t>for</a:t>
            </a:r>
            <a:r>
              <a:rPr spc="65" dirty="0"/>
              <a:t> </a:t>
            </a:r>
            <a:r>
              <a:rPr spc="114" dirty="0"/>
              <a:t>quantum</a:t>
            </a:r>
            <a:r>
              <a:rPr spc="90" dirty="0"/>
              <a:t> </a:t>
            </a:r>
            <a:r>
              <a:rPr spc="105" dirty="0"/>
              <a:t>simulations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891" y="970620"/>
            <a:ext cx="6636384" cy="153416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5408930" algn="l"/>
              </a:tabLst>
            </a:pPr>
            <a:r>
              <a:rPr sz="1800" spc="85" dirty="0">
                <a:latin typeface="Calibri"/>
                <a:cs typeface="Calibri"/>
              </a:rPr>
              <a:t>The</a:t>
            </a:r>
            <a:r>
              <a:rPr sz="1800" spc="60" dirty="0">
                <a:latin typeface="Calibri"/>
                <a:cs typeface="Calibri"/>
              </a:rPr>
              <a:t> Hamiltonian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is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known,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how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compute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85" dirty="0">
                <a:latin typeface="Calibri"/>
                <a:cs typeface="Calibri"/>
              </a:rPr>
              <a:t>is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50" dirty="0">
                <a:latin typeface="Calibri"/>
                <a:cs typeface="Calibri"/>
              </a:rPr>
              <a:t>  </a:t>
            </a:r>
            <a:r>
              <a:rPr sz="1800" spc="-10" dirty="0">
                <a:latin typeface="Calibri"/>
                <a:cs typeface="Calibri"/>
              </a:rPr>
              <a:t>trivial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spc="120" dirty="0">
                <a:latin typeface="Calibri"/>
                <a:cs typeface="Calibri"/>
              </a:rPr>
              <a:t>It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is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extremely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difficult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compute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this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exactly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try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implement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U</a:t>
            </a:r>
            <a:r>
              <a:rPr sz="1800" i="1" spc="60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such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spc="45" dirty="0">
                <a:latin typeface="Calibri"/>
                <a:cs typeface="Calibri"/>
              </a:rPr>
              <a:t>Operator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norm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483" y="2780384"/>
            <a:ext cx="1997075" cy="6305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84480" marR="5080" indent="-284480" algn="r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84480" algn="l"/>
              </a:tabLst>
            </a:pPr>
            <a:r>
              <a:rPr sz="1800" spc="80" dirty="0">
                <a:latin typeface="Calibri"/>
                <a:cs typeface="Calibri"/>
              </a:rPr>
              <a:t>A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linear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operator</a:t>
            </a:r>
            <a:endParaRPr sz="1800">
              <a:latin typeface="Calibri"/>
              <a:cs typeface="Calibri"/>
            </a:endParaRPr>
          </a:p>
          <a:p>
            <a:pPr marR="13970" algn="r">
              <a:lnSpc>
                <a:spcPct val="100000"/>
              </a:lnSpc>
              <a:spcBef>
                <a:spcPts val="220"/>
              </a:spcBef>
            </a:pPr>
            <a:r>
              <a:rPr sz="1800" spc="100" dirty="0">
                <a:latin typeface="Calibri"/>
                <a:cs typeface="Calibri"/>
              </a:rPr>
              <a:t>such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any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1047" y="2808173"/>
            <a:ext cx="4013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Calibri"/>
                <a:cs typeface="Calibri"/>
              </a:rPr>
              <a:t>is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bounded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exists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a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real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number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483" y="3686682"/>
            <a:ext cx="6114415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97180" algn="l"/>
              </a:tabLst>
            </a:pPr>
            <a:r>
              <a:rPr sz="1800" spc="85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smallest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(size)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satisfies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this</a:t>
            </a:r>
            <a:r>
              <a:rPr sz="1800" spc="45" dirty="0">
                <a:latin typeface="Calibri"/>
                <a:cs typeface="Calibri"/>
              </a:rPr>
              <a:t> requirement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is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spc="50" dirty="0">
                <a:latin typeface="Calibri"/>
                <a:cs typeface="Calibri"/>
              </a:rPr>
              <a:t>norm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operator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5"/>
              </a:spcBef>
              <a:buFont typeface="Arial"/>
              <a:buChar char="•"/>
            </a:pPr>
            <a:endParaRPr sz="1800">
              <a:latin typeface="Calibri"/>
              <a:cs typeface="Calibri"/>
            </a:endParaRPr>
          </a:p>
          <a:p>
            <a:pPr marL="297180" indent="-284480">
              <a:lnSpc>
                <a:spcPct val="100000"/>
              </a:lnSpc>
              <a:buFont typeface="Arial"/>
              <a:buChar char="•"/>
              <a:tabLst>
                <a:tab pos="297180" algn="l"/>
              </a:tabLst>
            </a:pPr>
            <a:r>
              <a:rPr sz="1800" spc="45" dirty="0">
                <a:latin typeface="Calibri"/>
                <a:cs typeface="Calibri"/>
              </a:rPr>
              <a:t>Properties: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075" y="5223128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9561" y="5223128"/>
            <a:ext cx="40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3351" y="5223128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and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075" y="5826658"/>
            <a:ext cx="10604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23910" y="1049708"/>
            <a:ext cx="19050" cy="246379"/>
          </a:xfrm>
          <a:custGeom>
            <a:avLst/>
            <a:gdLst/>
            <a:ahLst/>
            <a:cxnLst/>
            <a:rect l="l" t="t" r="r" b="b"/>
            <a:pathLst>
              <a:path w="19050" h="246380">
                <a:moveTo>
                  <a:pt x="18913" y="0"/>
                </a:moveTo>
                <a:lnTo>
                  <a:pt x="0" y="0"/>
                </a:lnTo>
                <a:lnTo>
                  <a:pt x="0" y="245895"/>
                </a:lnTo>
                <a:lnTo>
                  <a:pt x="18913" y="245895"/>
                </a:lnTo>
                <a:lnTo>
                  <a:pt x="18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8615136" y="1044161"/>
            <a:ext cx="557530" cy="258445"/>
            <a:chOff x="8615136" y="1044161"/>
            <a:chExt cx="557530" cy="25844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5136" y="1050815"/>
              <a:ext cx="195825" cy="19272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0985" y="1054134"/>
              <a:ext cx="236984" cy="2381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100229" y="1044161"/>
              <a:ext cx="72390" cy="258445"/>
            </a:xfrm>
            <a:custGeom>
              <a:avLst/>
              <a:gdLst/>
              <a:ahLst/>
              <a:cxnLst/>
              <a:rect l="l" t="t" r="r" b="b"/>
              <a:pathLst>
                <a:path w="72390" h="258444">
                  <a:moveTo>
                    <a:pt x="14461" y="0"/>
                  </a:moveTo>
                  <a:lnTo>
                    <a:pt x="0" y="0"/>
                  </a:lnTo>
                  <a:lnTo>
                    <a:pt x="53395" y="129601"/>
                  </a:lnTo>
                  <a:lnTo>
                    <a:pt x="0" y="258096"/>
                  </a:lnTo>
                  <a:lnTo>
                    <a:pt x="14461" y="258096"/>
                  </a:lnTo>
                  <a:lnTo>
                    <a:pt x="72320" y="131814"/>
                  </a:lnTo>
                  <a:lnTo>
                    <a:pt x="72320" y="126282"/>
                  </a:lnTo>
                  <a:lnTo>
                    <a:pt x="144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9284906" y="1134998"/>
            <a:ext cx="165100" cy="74295"/>
          </a:xfrm>
          <a:custGeom>
            <a:avLst/>
            <a:gdLst/>
            <a:ahLst/>
            <a:cxnLst/>
            <a:rect l="l" t="t" r="r" b="b"/>
            <a:pathLst>
              <a:path w="165100" h="74294">
                <a:moveTo>
                  <a:pt x="164668" y="56489"/>
                </a:moveTo>
                <a:lnTo>
                  <a:pt x="0" y="56489"/>
                </a:lnTo>
                <a:lnTo>
                  <a:pt x="0" y="74218"/>
                </a:lnTo>
                <a:lnTo>
                  <a:pt x="164668" y="74218"/>
                </a:lnTo>
                <a:lnTo>
                  <a:pt x="164668" y="56489"/>
                </a:lnTo>
                <a:close/>
              </a:path>
              <a:path w="165100" h="74294">
                <a:moveTo>
                  <a:pt x="164668" y="0"/>
                </a:moveTo>
                <a:lnTo>
                  <a:pt x="0" y="0"/>
                </a:lnTo>
                <a:lnTo>
                  <a:pt x="0" y="18834"/>
                </a:lnTo>
                <a:lnTo>
                  <a:pt x="164668" y="18834"/>
                </a:lnTo>
                <a:lnTo>
                  <a:pt x="164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9549710" y="961090"/>
            <a:ext cx="523240" cy="285115"/>
            <a:chOff x="9549710" y="961090"/>
            <a:chExt cx="523240" cy="28511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49710" y="1119488"/>
              <a:ext cx="105692" cy="12626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692126" y="1082931"/>
              <a:ext cx="110489" cy="13335"/>
            </a:xfrm>
            <a:custGeom>
              <a:avLst/>
              <a:gdLst/>
              <a:ahLst/>
              <a:cxnLst/>
              <a:rect l="l" t="t" r="r" b="b"/>
              <a:pathLst>
                <a:path w="110490" h="13334">
                  <a:moveTo>
                    <a:pt x="110141" y="0"/>
                  </a:moveTo>
                  <a:lnTo>
                    <a:pt x="0" y="0"/>
                  </a:lnTo>
                  <a:lnTo>
                    <a:pt x="0" y="13292"/>
                  </a:lnTo>
                  <a:lnTo>
                    <a:pt x="110141" y="13292"/>
                  </a:lnTo>
                  <a:lnTo>
                    <a:pt x="1101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25629" y="961090"/>
              <a:ext cx="246936" cy="180556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10136046" y="1049708"/>
            <a:ext cx="18415" cy="246379"/>
          </a:xfrm>
          <a:custGeom>
            <a:avLst/>
            <a:gdLst/>
            <a:ahLst/>
            <a:cxnLst/>
            <a:rect l="l" t="t" r="r" b="b"/>
            <a:pathLst>
              <a:path w="18415" h="246380">
                <a:moveTo>
                  <a:pt x="17798" y="0"/>
                </a:moveTo>
                <a:lnTo>
                  <a:pt x="0" y="0"/>
                </a:lnTo>
                <a:lnTo>
                  <a:pt x="0" y="245895"/>
                </a:lnTo>
                <a:lnTo>
                  <a:pt x="17798" y="245895"/>
                </a:lnTo>
                <a:lnTo>
                  <a:pt x="17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0227262" y="1044162"/>
            <a:ext cx="619125" cy="258445"/>
            <a:chOff x="10227262" y="1044162"/>
            <a:chExt cx="619125" cy="258445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27262" y="1050815"/>
              <a:ext cx="195781" cy="19272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43067" y="1054134"/>
              <a:ext cx="299308" cy="23815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773522" y="1044162"/>
              <a:ext cx="72390" cy="258445"/>
            </a:xfrm>
            <a:custGeom>
              <a:avLst/>
              <a:gdLst/>
              <a:ahLst/>
              <a:cxnLst/>
              <a:rect l="l" t="t" r="r" b="b"/>
              <a:pathLst>
                <a:path w="72390" h="258444">
                  <a:moveTo>
                    <a:pt x="15573" y="0"/>
                  </a:moveTo>
                  <a:lnTo>
                    <a:pt x="1186" y="0"/>
                  </a:lnTo>
                  <a:lnTo>
                    <a:pt x="54581" y="129601"/>
                  </a:lnTo>
                  <a:lnTo>
                    <a:pt x="0" y="258096"/>
                  </a:lnTo>
                  <a:lnTo>
                    <a:pt x="14535" y="258096"/>
                  </a:lnTo>
                  <a:lnTo>
                    <a:pt x="72379" y="131814"/>
                  </a:lnTo>
                  <a:lnTo>
                    <a:pt x="72379" y="126282"/>
                  </a:lnTo>
                  <a:lnTo>
                    <a:pt x="15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131724" y="984088"/>
            <a:ext cx="445770" cy="244475"/>
            <a:chOff x="5131724" y="984088"/>
            <a:chExt cx="445770" cy="244475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31724" y="1119867"/>
              <a:ext cx="89987" cy="10824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52976" y="984088"/>
              <a:ext cx="323982" cy="154774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4955794" y="1553337"/>
            <a:ext cx="2501900" cy="381000"/>
            <a:chOff x="4955794" y="1553337"/>
            <a:chExt cx="2501900" cy="381000"/>
          </a:xfrm>
        </p:grpSpPr>
        <p:sp>
          <p:nvSpPr>
            <p:cNvPr id="30" name="object 30"/>
            <p:cNvSpPr/>
            <p:nvPr/>
          </p:nvSpPr>
          <p:spPr>
            <a:xfrm>
              <a:off x="4955794" y="1553337"/>
              <a:ext cx="2501900" cy="381000"/>
            </a:xfrm>
            <a:custGeom>
              <a:avLst/>
              <a:gdLst/>
              <a:ahLst/>
              <a:cxnLst/>
              <a:rect l="l" t="t" r="r" b="b"/>
              <a:pathLst>
                <a:path w="2501900" h="381000">
                  <a:moveTo>
                    <a:pt x="25019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501900" y="381000"/>
                  </a:lnTo>
                  <a:lnTo>
                    <a:pt x="2501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56606" y="1606727"/>
              <a:ext cx="238125" cy="267335"/>
            </a:xfrm>
            <a:custGeom>
              <a:avLst/>
              <a:gdLst/>
              <a:ahLst/>
              <a:cxnLst/>
              <a:rect l="l" t="t" r="r" b="b"/>
              <a:pathLst>
                <a:path w="238125" h="267335">
                  <a:moveTo>
                    <a:pt x="15227" y="51435"/>
                  </a:moveTo>
                  <a:lnTo>
                    <a:pt x="0" y="51435"/>
                  </a:lnTo>
                  <a:lnTo>
                    <a:pt x="0" y="266890"/>
                  </a:lnTo>
                  <a:lnTo>
                    <a:pt x="15227" y="266890"/>
                  </a:lnTo>
                  <a:lnTo>
                    <a:pt x="15227" y="51435"/>
                  </a:lnTo>
                  <a:close/>
                </a:path>
                <a:path w="238125" h="267335">
                  <a:moveTo>
                    <a:pt x="62776" y="51435"/>
                  </a:moveTo>
                  <a:lnTo>
                    <a:pt x="47561" y="51435"/>
                  </a:lnTo>
                  <a:lnTo>
                    <a:pt x="47561" y="266890"/>
                  </a:lnTo>
                  <a:lnTo>
                    <a:pt x="62776" y="266890"/>
                  </a:lnTo>
                  <a:lnTo>
                    <a:pt x="62776" y="51435"/>
                  </a:lnTo>
                  <a:close/>
                </a:path>
                <a:path w="238125" h="267335">
                  <a:moveTo>
                    <a:pt x="237794" y="40767"/>
                  </a:moveTo>
                  <a:lnTo>
                    <a:pt x="208305" y="0"/>
                  </a:lnTo>
                  <a:lnTo>
                    <a:pt x="193090" y="0"/>
                  </a:lnTo>
                  <a:lnTo>
                    <a:pt x="163601" y="40767"/>
                  </a:lnTo>
                  <a:lnTo>
                    <a:pt x="172161" y="40767"/>
                  </a:lnTo>
                  <a:lnTo>
                    <a:pt x="200698" y="15532"/>
                  </a:lnTo>
                  <a:lnTo>
                    <a:pt x="230187" y="40767"/>
                  </a:lnTo>
                  <a:lnTo>
                    <a:pt x="237794" y="40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75514" y="1666890"/>
              <a:ext cx="157892" cy="16402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380005" y="1657186"/>
              <a:ext cx="16510" cy="215900"/>
            </a:xfrm>
            <a:custGeom>
              <a:avLst/>
              <a:gdLst/>
              <a:ahLst/>
              <a:cxnLst/>
              <a:rect l="l" t="t" r="r" b="b"/>
              <a:pathLst>
                <a:path w="16510" h="215900">
                  <a:moveTo>
                    <a:pt x="16167" y="0"/>
                  </a:moveTo>
                  <a:lnTo>
                    <a:pt x="0" y="0"/>
                  </a:lnTo>
                  <a:lnTo>
                    <a:pt x="0" y="215460"/>
                  </a:lnTo>
                  <a:lnTo>
                    <a:pt x="16167" y="215460"/>
                  </a:lnTo>
                  <a:lnTo>
                    <a:pt x="161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58000" y="1658155"/>
              <a:ext cx="168353" cy="1688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647271" y="1652345"/>
              <a:ext cx="281940" cy="227329"/>
            </a:xfrm>
            <a:custGeom>
              <a:avLst/>
              <a:gdLst/>
              <a:ahLst/>
              <a:cxnLst/>
              <a:rect l="l" t="t" r="r" b="b"/>
              <a:pathLst>
                <a:path w="281939" h="227330">
                  <a:moveTo>
                    <a:pt x="61823" y="110642"/>
                  </a:moveTo>
                  <a:lnTo>
                    <a:pt x="12357" y="0"/>
                  </a:lnTo>
                  <a:lnTo>
                    <a:pt x="0" y="0"/>
                  </a:lnTo>
                  <a:lnTo>
                    <a:pt x="45656" y="113550"/>
                  </a:lnTo>
                  <a:lnTo>
                    <a:pt x="0" y="227101"/>
                  </a:lnTo>
                  <a:lnTo>
                    <a:pt x="12357" y="227101"/>
                  </a:lnTo>
                  <a:lnTo>
                    <a:pt x="61823" y="115481"/>
                  </a:lnTo>
                  <a:lnTo>
                    <a:pt x="61823" y="110642"/>
                  </a:lnTo>
                  <a:close/>
                </a:path>
                <a:path w="281939" h="227330">
                  <a:moveTo>
                    <a:pt x="281546" y="104813"/>
                  </a:moveTo>
                  <a:lnTo>
                    <a:pt x="148386" y="104813"/>
                  </a:lnTo>
                  <a:lnTo>
                    <a:pt x="148386" y="120345"/>
                  </a:lnTo>
                  <a:lnTo>
                    <a:pt x="281546" y="120345"/>
                  </a:lnTo>
                  <a:lnTo>
                    <a:pt x="281546" y="104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04917" y="1719296"/>
              <a:ext cx="90358" cy="11064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126658" y="1686310"/>
              <a:ext cx="94615" cy="12065"/>
            </a:xfrm>
            <a:custGeom>
              <a:avLst/>
              <a:gdLst/>
              <a:ahLst/>
              <a:cxnLst/>
              <a:rect l="l" t="t" r="r" b="b"/>
              <a:pathLst>
                <a:path w="94614" h="12064">
                  <a:moveTo>
                    <a:pt x="94162" y="0"/>
                  </a:moveTo>
                  <a:lnTo>
                    <a:pt x="0" y="0"/>
                  </a:lnTo>
                  <a:lnTo>
                    <a:pt x="0" y="11641"/>
                  </a:lnTo>
                  <a:lnTo>
                    <a:pt x="94162" y="11641"/>
                  </a:lnTo>
                  <a:lnTo>
                    <a:pt x="94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40791" y="1579545"/>
              <a:ext cx="211123" cy="15917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506185" y="1657186"/>
              <a:ext cx="15240" cy="215900"/>
            </a:xfrm>
            <a:custGeom>
              <a:avLst/>
              <a:gdLst/>
              <a:ahLst/>
              <a:cxnLst/>
              <a:rect l="l" t="t" r="r" b="b"/>
              <a:pathLst>
                <a:path w="15240" h="215900">
                  <a:moveTo>
                    <a:pt x="15216" y="0"/>
                  </a:moveTo>
                  <a:lnTo>
                    <a:pt x="0" y="0"/>
                  </a:lnTo>
                  <a:lnTo>
                    <a:pt x="0" y="215460"/>
                  </a:lnTo>
                  <a:lnTo>
                    <a:pt x="15216" y="215460"/>
                  </a:lnTo>
                  <a:lnTo>
                    <a:pt x="15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84167" y="1658155"/>
              <a:ext cx="167376" cy="16887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772465" y="1652345"/>
              <a:ext cx="175260" cy="227329"/>
            </a:xfrm>
            <a:custGeom>
              <a:avLst/>
              <a:gdLst/>
              <a:ahLst/>
              <a:cxnLst/>
              <a:rect l="l" t="t" r="r" b="b"/>
              <a:pathLst>
                <a:path w="175259" h="227330">
                  <a:moveTo>
                    <a:pt x="61874" y="110642"/>
                  </a:moveTo>
                  <a:lnTo>
                    <a:pt x="13309" y="0"/>
                  </a:lnTo>
                  <a:lnTo>
                    <a:pt x="1003" y="0"/>
                  </a:lnTo>
                  <a:lnTo>
                    <a:pt x="46659" y="113550"/>
                  </a:lnTo>
                  <a:lnTo>
                    <a:pt x="0" y="227101"/>
                  </a:lnTo>
                  <a:lnTo>
                    <a:pt x="12420" y="227101"/>
                  </a:lnTo>
                  <a:lnTo>
                    <a:pt x="61874" y="115493"/>
                  </a:lnTo>
                  <a:lnTo>
                    <a:pt x="61874" y="110642"/>
                  </a:lnTo>
                  <a:close/>
                </a:path>
                <a:path w="175259" h="227330">
                  <a:moveTo>
                    <a:pt x="127431" y="5816"/>
                  </a:moveTo>
                  <a:lnTo>
                    <a:pt x="111328" y="5816"/>
                  </a:lnTo>
                  <a:lnTo>
                    <a:pt x="111328" y="221272"/>
                  </a:lnTo>
                  <a:lnTo>
                    <a:pt x="127431" y="221272"/>
                  </a:lnTo>
                  <a:lnTo>
                    <a:pt x="127431" y="5816"/>
                  </a:lnTo>
                  <a:close/>
                </a:path>
                <a:path w="175259" h="227330">
                  <a:moveTo>
                    <a:pt x="174980" y="5816"/>
                  </a:moveTo>
                  <a:lnTo>
                    <a:pt x="158877" y="5816"/>
                  </a:lnTo>
                  <a:lnTo>
                    <a:pt x="158877" y="221272"/>
                  </a:lnTo>
                  <a:lnTo>
                    <a:pt x="174980" y="221272"/>
                  </a:lnTo>
                  <a:lnTo>
                    <a:pt x="174980" y="5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59796" y="1677562"/>
              <a:ext cx="135042" cy="17470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82332" y="1719296"/>
              <a:ext cx="93198" cy="110646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175561" y="1678813"/>
            <a:ext cx="2876452" cy="3078543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7953830" y="4822185"/>
            <a:ext cx="528955" cy="228600"/>
            <a:chOff x="7953830" y="4822185"/>
            <a:chExt cx="528955" cy="228600"/>
          </a:xfrm>
        </p:grpSpPr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53830" y="4828057"/>
              <a:ext cx="440398" cy="21335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8420864" y="4822185"/>
              <a:ext cx="62230" cy="228600"/>
            </a:xfrm>
            <a:custGeom>
              <a:avLst/>
              <a:gdLst/>
              <a:ahLst/>
              <a:cxnLst/>
              <a:rect l="l" t="t" r="r" b="b"/>
              <a:pathLst>
                <a:path w="62229" h="228600">
                  <a:moveTo>
                    <a:pt x="13317" y="0"/>
                  </a:moveTo>
                  <a:lnTo>
                    <a:pt x="949" y="0"/>
                  </a:lnTo>
                  <a:lnTo>
                    <a:pt x="46618" y="113525"/>
                  </a:lnTo>
                  <a:lnTo>
                    <a:pt x="0" y="228030"/>
                  </a:lnTo>
                  <a:lnTo>
                    <a:pt x="12367" y="228030"/>
                  </a:lnTo>
                  <a:lnTo>
                    <a:pt x="61836" y="116467"/>
                  </a:lnTo>
                  <a:lnTo>
                    <a:pt x="61836" y="111572"/>
                  </a:lnTo>
                  <a:lnTo>
                    <a:pt x="133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11105313" y="2195029"/>
            <a:ext cx="16510" cy="213360"/>
          </a:xfrm>
          <a:custGeom>
            <a:avLst/>
            <a:gdLst/>
            <a:ahLst/>
            <a:cxnLst/>
            <a:rect l="l" t="t" r="r" b="b"/>
            <a:pathLst>
              <a:path w="16509" h="213360">
                <a:moveTo>
                  <a:pt x="16176" y="0"/>
                </a:moveTo>
                <a:lnTo>
                  <a:pt x="0" y="0"/>
                </a:lnTo>
                <a:lnTo>
                  <a:pt x="0" y="212801"/>
                </a:lnTo>
                <a:lnTo>
                  <a:pt x="16176" y="212801"/>
                </a:lnTo>
                <a:lnTo>
                  <a:pt x="16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11183353" y="2190214"/>
            <a:ext cx="530225" cy="224790"/>
            <a:chOff x="11183353" y="2190214"/>
            <a:chExt cx="530225" cy="224790"/>
          </a:xfrm>
        </p:grpSpPr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183353" y="2195029"/>
              <a:ext cx="440656" cy="21087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1651603" y="2190214"/>
              <a:ext cx="62230" cy="224790"/>
            </a:xfrm>
            <a:custGeom>
              <a:avLst/>
              <a:gdLst/>
              <a:ahLst/>
              <a:cxnLst/>
              <a:rect l="l" t="t" r="r" b="b"/>
              <a:pathLst>
                <a:path w="62229" h="224789">
                  <a:moveTo>
                    <a:pt x="12382" y="0"/>
                  </a:moveTo>
                  <a:lnTo>
                    <a:pt x="0" y="0"/>
                  </a:lnTo>
                  <a:lnTo>
                    <a:pt x="45687" y="111699"/>
                  </a:lnTo>
                  <a:lnTo>
                    <a:pt x="0" y="224356"/>
                  </a:lnTo>
                  <a:lnTo>
                    <a:pt x="12383" y="224356"/>
                  </a:lnTo>
                  <a:lnTo>
                    <a:pt x="61863" y="114580"/>
                  </a:lnTo>
                  <a:lnTo>
                    <a:pt x="61863" y="109765"/>
                  </a:lnTo>
                  <a:lnTo>
                    <a:pt x="123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933970" y="5205221"/>
            <a:ext cx="327660" cy="269240"/>
          </a:xfrm>
          <a:custGeom>
            <a:avLst/>
            <a:gdLst/>
            <a:ahLst/>
            <a:cxnLst/>
            <a:rect l="l" t="t" r="r" b="b"/>
            <a:pathLst>
              <a:path w="327659" h="269239">
                <a:moveTo>
                  <a:pt x="15036" y="55460"/>
                </a:moveTo>
                <a:lnTo>
                  <a:pt x="0" y="55460"/>
                </a:lnTo>
                <a:lnTo>
                  <a:pt x="0" y="268757"/>
                </a:lnTo>
                <a:lnTo>
                  <a:pt x="15036" y="268757"/>
                </a:lnTo>
                <a:lnTo>
                  <a:pt x="15036" y="55460"/>
                </a:lnTo>
                <a:close/>
              </a:path>
              <a:path w="327659" h="269239">
                <a:moveTo>
                  <a:pt x="61810" y="55460"/>
                </a:moveTo>
                <a:lnTo>
                  <a:pt x="46774" y="55460"/>
                </a:lnTo>
                <a:lnTo>
                  <a:pt x="46774" y="268757"/>
                </a:lnTo>
                <a:lnTo>
                  <a:pt x="61810" y="268757"/>
                </a:lnTo>
                <a:lnTo>
                  <a:pt x="61810" y="55460"/>
                </a:lnTo>
                <a:close/>
              </a:path>
              <a:path w="327659" h="269239">
                <a:moveTo>
                  <a:pt x="222173" y="39865"/>
                </a:moveTo>
                <a:lnTo>
                  <a:pt x="192112" y="0"/>
                </a:lnTo>
                <a:lnTo>
                  <a:pt x="178752" y="0"/>
                </a:lnTo>
                <a:lnTo>
                  <a:pt x="148666" y="39865"/>
                </a:lnTo>
                <a:lnTo>
                  <a:pt x="157022" y="39865"/>
                </a:lnTo>
                <a:lnTo>
                  <a:pt x="185432" y="15595"/>
                </a:lnTo>
                <a:lnTo>
                  <a:pt x="213817" y="39865"/>
                </a:lnTo>
                <a:lnTo>
                  <a:pt x="222173" y="39865"/>
                </a:lnTo>
                <a:close/>
              </a:path>
              <a:path w="327659" h="269239">
                <a:moveTo>
                  <a:pt x="223837" y="218465"/>
                </a:moveTo>
                <a:lnTo>
                  <a:pt x="201244" y="168186"/>
                </a:lnTo>
                <a:lnTo>
                  <a:pt x="199542" y="157784"/>
                </a:lnTo>
                <a:lnTo>
                  <a:pt x="189395" y="95364"/>
                </a:lnTo>
                <a:lnTo>
                  <a:pt x="183756" y="60680"/>
                </a:lnTo>
                <a:lnTo>
                  <a:pt x="178752" y="60680"/>
                </a:lnTo>
                <a:lnTo>
                  <a:pt x="178752" y="157784"/>
                </a:lnTo>
                <a:lnTo>
                  <a:pt x="133642" y="157784"/>
                </a:lnTo>
                <a:lnTo>
                  <a:pt x="167043" y="95364"/>
                </a:lnTo>
                <a:lnTo>
                  <a:pt x="178752" y="157784"/>
                </a:lnTo>
                <a:lnTo>
                  <a:pt x="178752" y="60680"/>
                </a:lnTo>
                <a:lnTo>
                  <a:pt x="177076" y="60680"/>
                </a:lnTo>
                <a:lnTo>
                  <a:pt x="111925" y="180327"/>
                </a:lnTo>
                <a:lnTo>
                  <a:pt x="100622" y="199212"/>
                </a:lnTo>
                <a:lnTo>
                  <a:pt x="92913" y="210451"/>
                </a:lnTo>
                <a:lnTo>
                  <a:pt x="86779" y="216166"/>
                </a:lnTo>
                <a:lnTo>
                  <a:pt x="80175" y="218465"/>
                </a:lnTo>
                <a:lnTo>
                  <a:pt x="80175" y="221932"/>
                </a:lnTo>
                <a:lnTo>
                  <a:pt x="123621" y="221932"/>
                </a:lnTo>
                <a:lnTo>
                  <a:pt x="123621" y="218465"/>
                </a:lnTo>
                <a:lnTo>
                  <a:pt x="111925" y="218465"/>
                </a:lnTo>
                <a:lnTo>
                  <a:pt x="108572" y="214998"/>
                </a:lnTo>
                <a:lnTo>
                  <a:pt x="108572" y="206336"/>
                </a:lnTo>
                <a:lnTo>
                  <a:pt x="110261" y="201129"/>
                </a:lnTo>
                <a:lnTo>
                  <a:pt x="113601" y="194195"/>
                </a:lnTo>
                <a:lnTo>
                  <a:pt x="128625" y="168186"/>
                </a:lnTo>
                <a:lnTo>
                  <a:pt x="178752" y="168186"/>
                </a:lnTo>
                <a:lnTo>
                  <a:pt x="183730" y="199212"/>
                </a:lnTo>
                <a:lnTo>
                  <a:pt x="183756" y="213271"/>
                </a:lnTo>
                <a:lnTo>
                  <a:pt x="180416" y="216738"/>
                </a:lnTo>
                <a:lnTo>
                  <a:pt x="167043" y="218465"/>
                </a:lnTo>
                <a:lnTo>
                  <a:pt x="167043" y="221932"/>
                </a:lnTo>
                <a:lnTo>
                  <a:pt x="223837" y="221932"/>
                </a:lnTo>
                <a:lnTo>
                  <a:pt x="223837" y="218465"/>
                </a:lnTo>
                <a:close/>
              </a:path>
              <a:path w="327659" h="269239">
                <a:moveTo>
                  <a:pt x="280644" y="55460"/>
                </a:moveTo>
                <a:lnTo>
                  <a:pt x="265607" y="55460"/>
                </a:lnTo>
                <a:lnTo>
                  <a:pt x="265607" y="268757"/>
                </a:lnTo>
                <a:lnTo>
                  <a:pt x="280644" y="268757"/>
                </a:lnTo>
                <a:lnTo>
                  <a:pt x="280644" y="55460"/>
                </a:lnTo>
                <a:close/>
              </a:path>
              <a:path w="327659" h="269239">
                <a:moveTo>
                  <a:pt x="327418" y="55460"/>
                </a:moveTo>
                <a:lnTo>
                  <a:pt x="312394" y="55460"/>
                </a:lnTo>
                <a:lnTo>
                  <a:pt x="312394" y="268757"/>
                </a:lnTo>
                <a:lnTo>
                  <a:pt x="327418" y="268757"/>
                </a:lnTo>
                <a:lnTo>
                  <a:pt x="327418" y="55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object 5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371636" y="5279762"/>
            <a:ext cx="131970" cy="173401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588818" y="5264168"/>
            <a:ext cx="105229" cy="166454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2361311" y="5213906"/>
            <a:ext cx="344170" cy="273050"/>
            <a:chOff x="2361311" y="5213906"/>
            <a:chExt cx="344170" cy="273050"/>
          </a:xfrm>
        </p:grpSpPr>
        <p:sp>
          <p:nvSpPr>
            <p:cNvPr id="56" name="object 56"/>
            <p:cNvSpPr/>
            <p:nvPr/>
          </p:nvSpPr>
          <p:spPr>
            <a:xfrm>
              <a:off x="2361311" y="5213908"/>
              <a:ext cx="233679" cy="273050"/>
            </a:xfrm>
            <a:custGeom>
              <a:avLst/>
              <a:gdLst/>
              <a:ahLst/>
              <a:cxnLst/>
              <a:rect l="l" t="t" r="r" b="b"/>
              <a:pathLst>
                <a:path w="233680" h="273050">
                  <a:moveTo>
                    <a:pt x="15773" y="56337"/>
                  </a:moveTo>
                  <a:lnTo>
                    <a:pt x="0" y="56337"/>
                  </a:lnTo>
                  <a:lnTo>
                    <a:pt x="0" y="272884"/>
                  </a:lnTo>
                  <a:lnTo>
                    <a:pt x="15773" y="272884"/>
                  </a:lnTo>
                  <a:lnTo>
                    <a:pt x="15773" y="56337"/>
                  </a:lnTo>
                  <a:close/>
                </a:path>
                <a:path w="233680" h="273050">
                  <a:moveTo>
                    <a:pt x="64858" y="56337"/>
                  </a:moveTo>
                  <a:lnTo>
                    <a:pt x="49085" y="56337"/>
                  </a:lnTo>
                  <a:lnTo>
                    <a:pt x="49085" y="272884"/>
                  </a:lnTo>
                  <a:lnTo>
                    <a:pt x="64858" y="272884"/>
                  </a:lnTo>
                  <a:lnTo>
                    <a:pt x="64858" y="56337"/>
                  </a:lnTo>
                  <a:close/>
                </a:path>
                <a:path w="233680" h="273050">
                  <a:moveTo>
                    <a:pt x="233146" y="40500"/>
                  </a:moveTo>
                  <a:lnTo>
                    <a:pt x="201599" y="0"/>
                  </a:lnTo>
                  <a:lnTo>
                    <a:pt x="187566" y="0"/>
                  </a:lnTo>
                  <a:lnTo>
                    <a:pt x="156019" y="40500"/>
                  </a:lnTo>
                  <a:lnTo>
                    <a:pt x="164782" y="40500"/>
                  </a:lnTo>
                  <a:lnTo>
                    <a:pt x="194576" y="15849"/>
                  </a:lnTo>
                  <a:lnTo>
                    <a:pt x="224383" y="40500"/>
                  </a:lnTo>
                  <a:lnTo>
                    <a:pt x="233146" y="40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45457" y="5275534"/>
              <a:ext cx="150754" cy="16372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640025" y="5270245"/>
              <a:ext cx="65405" cy="217170"/>
            </a:xfrm>
            <a:custGeom>
              <a:avLst/>
              <a:gdLst/>
              <a:ahLst/>
              <a:cxnLst/>
              <a:rect l="l" t="t" r="r" b="b"/>
              <a:pathLst>
                <a:path w="65405" h="217170">
                  <a:moveTo>
                    <a:pt x="15786" y="0"/>
                  </a:moveTo>
                  <a:lnTo>
                    <a:pt x="0" y="0"/>
                  </a:lnTo>
                  <a:lnTo>
                    <a:pt x="0" y="216547"/>
                  </a:lnTo>
                  <a:lnTo>
                    <a:pt x="15786" y="216547"/>
                  </a:lnTo>
                  <a:lnTo>
                    <a:pt x="15786" y="0"/>
                  </a:lnTo>
                  <a:close/>
                </a:path>
                <a:path w="65405" h="217170">
                  <a:moveTo>
                    <a:pt x="64884" y="0"/>
                  </a:moveTo>
                  <a:lnTo>
                    <a:pt x="49098" y="0"/>
                  </a:lnTo>
                  <a:lnTo>
                    <a:pt x="49098" y="216547"/>
                  </a:lnTo>
                  <a:lnTo>
                    <a:pt x="64884" y="216547"/>
                  </a:lnTo>
                  <a:lnTo>
                    <a:pt x="6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2817101" y="5344198"/>
            <a:ext cx="144145" cy="65405"/>
          </a:xfrm>
          <a:custGeom>
            <a:avLst/>
            <a:gdLst/>
            <a:ahLst/>
            <a:cxnLst/>
            <a:rect l="l" t="t" r="r" b="b"/>
            <a:pathLst>
              <a:path w="144144" h="65404">
                <a:moveTo>
                  <a:pt x="143751" y="49288"/>
                </a:moveTo>
                <a:lnTo>
                  <a:pt x="0" y="49288"/>
                </a:lnTo>
                <a:lnTo>
                  <a:pt x="0" y="65138"/>
                </a:lnTo>
                <a:lnTo>
                  <a:pt x="143751" y="65138"/>
                </a:lnTo>
                <a:lnTo>
                  <a:pt x="143751" y="49288"/>
                </a:lnTo>
                <a:close/>
              </a:path>
              <a:path w="144144" h="65404">
                <a:moveTo>
                  <a:pt x="143751" y="0"/>
                </a:moveTo>
                <a:lnTo>
                  <a:pt x="0" y="0"/>
                </a:lnTo>
                <a:lnTo>
                  <a:pt x="0" y="15836"/>
                </a:lnTo>
                <a:lnTo>
                  <a:pt x="143751" y="15836"/>
                </a:lnTo>
                <a:lnTo>
                  <a:pt x="1437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0" name="object 6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048504" y="5273777"/>
            <a:ext cx="110434" cy="169000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4666456" y="5236603"/>
            <a:ext cx="154305" cy="232410"/>
            <a:chOff x="4666456" y="5236603"/>
            <a:chExt cx="154305" cy="232410"/>
          </a:xfrm>
        </p:grpSpPr>
        <p:sp>
          <p:nvSpPr>
            <p:cNvPr id="62" name="object 62"/>
            <p:cNvSpPr/>
            <p:nvPr/>
          </p:nvSpPr>
          <p:spPr>
            <a:xfrm>
              <a:off x="4741645" y="5236603"/>
              <a:ext cx="77470" cy="41910"/>
            </a:xfrm>
            <a:custGeom>
              <a:avLst/>
              <a:gdLst/>
              <a:ahLst/>
              <a:cxnLst/>
              <a:rect l="l" t="t" r="r" b="b"/>
              <a:pathLst>
                <a:path w="77470" h="41910">
                  <a:moveTo>
                    <a:pt x="46544" y="0"/>
                  </a:moveTo>
                  <a:lnTo>
                    <a:pt x="30433" y="0"/>
                  </a:lnTo>
                  <a:lnTo>
                    <a:pt x="0" y="41711"/>
                  </a:lnTo>
                  <a:lnTo>
                    <a:pt x="7158" y="41711"/>
                  </a:lnTo>
                  <a:lnTo>
                    <a:pt x="37594" y="16308"/>
                  </a:lnTo>
                  <a:lnTo>
                    <a:pt x="68027" y="41711"/>
                  </a:lnTo>
                  <a:lnTo>
                    <a:pt x="76977" y="41711"/>
                  </a:lnTo>
                  <a:lnTo>
                    <a:pt x="46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66456" y="5300074"/>
              <a:ext cx="153956" cy="168629"/>
            </a:xfrm>
            <a:prstGeom prst="rect">
              <a:avLst/>
            </a:prstGeom>
          </p:spPr>
        </p:pic>
      </p:grpSp>
      <p:sp>
        <p:nvSpPr>
          <p:cNvPr id="64" name="object 64"/>
          <p:cNvSpPr/>
          <p:nvPr/>
        </p:nvSpPr>
        <p:spPr>
          <a:xfrm>
            <a:off x="4915293" y="5370791"/>
            <a:ext cx="147320" cy="69215"/>
          </a:xfrm>
          <a:custGeom>
            <a:avLst/>
            <a:gdLst/>
            <a:ahLst/>
            <a:cxnLst/>
            <a:rect l="l" t="t" r="r" b="b"/>
            <a:pathLst>
              <a:path w="147320" h="69214">
                <a:moveTo>
                  <a:pt x="146773" y="50774"/>
                </a:moveTo>
                <a:lnTo>
                  <a:pt x="0" y="50774"/>
                </a:lnTo>
                <a:lnTo>
                  <a:pt x="0" y="68910"/>
                </a:lnTo>
                <a:lnTo>
                  <a:pt x="146773" y="68910"/>
                </a:lnTo>
                <a:lnTo>
                  <a:pt x="146773" y="50774"/>
                </a:lnTo>
                <a:close/>
              </a:path>
              <a:path w="147320" h="69214">
                <a:moveTo>
                  <a:pt x="146773" y="0"/>
                </a:moveTo>
                <a:lnTo>
                  <a:pt x="0" y="0"/>
                </a:lnTo>
                <a:lnTo>
                  <a:pt x="0" y="18135"/>
                </a:lnTo>
                <a:lnTo>
                  <a:pt x="146773" y="18135"/>
                </a:lnTo>
                <a:lnTo>
                  <a:pt x="146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5" name="object 6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151599" y="5298241"/>
            <a:ext cx="112795" cy="174088"/>
          </a:xfrm>
          <a:prstGeom prst="rect">
            <a:avLst/>
          </a:prstGeom>
        </p:spPr>
      </p:pic>
      <p:sp>
        <p:nvSpPr>
          <p:cNvPr id="66" name="object 66"/>
          <p:cNvSpPr/>
          <p:nvPr/>
        </p:nvSpPr>
        <p:spPr>
          <a:xfrm>
            <a:off x="889888" y="5824143"/>
            <a:ext cx="387985" cy="289560"/>
          </a:xfrm>
          <a:custGeom>
            <a:avLst/>
            <a:gdLst/>
            <a:ahLst/>
            <a:cxnLst/>
            <a:rect l="l" t="t" r="r" b="b"/>
            <a:pathLst>
              <a:path w="387984" h="289560">
                <a:moveTo>
                  <a:pt x="17043" y="59118"/>
                </a:moveTo>
                <a:lnTo>
                  <a:pt x="0" y="59118"/>
                </a:lnTo>
                <a:lnTo>
                  <a:pt x="0" y="289229"/>
                </a:lnTo>
                <a:lnTo>
                  <a:pt x="17043" y="289229"/>
                </a:lnTo>
                <a:lnTo>
                  <a:pt x="17043" y="59118"/>
                </a:lnTo>
                <a:close/>
              </a:path>
              <a:path w="387984" h="289560">
                <a:moveTo>
                  <a:pt x="68173" y="59118"/>
                </a:moveTo>
                <a:lnTo>
                  <a:pt x="51130" y="59118"/>
                </a:lnTo>
                <a:lnTo>
                  <a:pt x="51130" y="289229"/>
                </a:lnTo>
                <a:lnTo>
                  <a:pt x="68173" y="289229"/>
                </a:lnTo>
                <a:lnTo>
                  <a:pt x="68173" y="59118"/>
                </a:lnTo>
                <a:close/>
              </a:path>
              <a:path w="387984" h="289560">
                <a:moveTo>
                  <a:pt x="221576" y="214134"/>
                </a:moveTo>
                <a:lnTo>
                  <a:pt x="216928" y="210934"/>
                </a:lnTo>
                <a:lnTo>
                  <a:pt x="210731" y="218922"/>
                </a:lnTo>
                <a:lnTo>
                  <a:pt x="199872" y="230111"/>
                </a:lnTo>
                <a:lnTo>
                  <a:pt x="195224" y="230111"/>
                </a:lnTo>
                <a:lnTo>
                  <a:pt x="193675" y="228511"/>
                </a:lnTo>
                <a:lnTo>
                  <a:pt x="193675" y="225310"/>
                </a:lnTo>
                <a:lnTo>
                  <a:pt x="195567" y="214858"/>
                </a:lnTo>
                <a:lnTo>
                  <a:pt x="198729" y="201345"/>
                </a:lnTo>
                <a:lnTo>
                  <a:pt x="200660" y="193154"/>
                </a:lnTo>
                <a:lnTo>
                  <a:pt x="208064" y="163969"/>
                </a:lnTo>
                <a:lnTo>
                  <a:pt x="214782" y="139026"/>
                </a:lnTo>
                <a:lnTo>
                  <a:pt x="216928" y="131038"/>
                </a:lnTo>
                <a:lnTo>
                  <a:pt x="216928" y="127838"/>
                </a:lnTo>
                <a:lnTo>
                  <a:pt x="218478" y="124650"/>
                </a:lnTo>
                <a:lnTo>
                  <a:pt x="216928" y="124650"/>
                </a:lnTo>
                <a:lnTo>
                  <a:pt x="201434" y="126250"/>
                </a:lnTo>
                <a:lnTo>
                  <a:pt x="199872" y="127838"/>
                </a:lnTo>
                <a:lnTo>
                  <a:pt x="196773" y="139026"/>
                </a:lnTo>
                <a:lnTo>
                  <a:pt x="195478" y="131038"/>
                </a:lnTo>
                <a:lnTo>
                  <a:pt x="195224" y="129438"/>
                </a:lnTo>
                <a:lnTo>
                  <a:pt x="192125" y="127533"/>
                </a:lnTo>
                <a:lnTo>
                  <a:pt x="192125" y="135826"/>
                </a:lnTo>
                <a:lnTo>
                  <a:pt x="192125" y="145402"/>
                </a:lnTo>
                <a:lnTo>
                  <a:pt x="181013" y="190588"/>
                </a:lnTo>
                <a:lnTo>
                  <a:pt x="150228" y="227685"/>
                </a:lnTo>
                <a:lnTo>
                  <a:pt x="140995" y="230111"/>
                </a:lnTo>
                <a:lnTo>
                  <a:pt x="131699" y="230111"/>
                </a:lnTo>
                <a:lnTo>
                  <a:pt x="125501" y="225310"/>
                </a:lnTo>
                <a:lnTo>
                  <a:pt x="125501" y="210934"/>
                </a:lnTo>
                <a:lnTo>
                  <a:pt x="137922" y="168236"/>
                </a:lnTo>
                <a:lnTo>
                  <a:pt x="161925" y="137033"/>
                </a:lnTo>
                <a:lnTo>
                  <a:pt x="178181" y="131038"/>
                </a:lnTo>
                <a:lnTo>
                  <a:pt x="187477" y="131038"/>
                </a:lnTo>
                <a:lnTo>
                  <a:pt x="192125" y="135826"/>
                </a:lnTo>
                <a:lnTo>
                  <a:pt x="192125" y="127533"/>
                </a:lnTo>
                <a:lnTo>
                  <a:pt x="187477" y="124650"/>
                </a:lnTo>
                <a:lnTo>
                  <a:pt x="176631" y="124650"/>
                </a:lnTo>
                <a:lnTo>
                  <a:pt x="151536" y="132765"/>
                </a:lnTo>
                <a:lnTo>
                  <a:pt x="128016" y="153606"/>
                </a:lnTo>
                <a:lnTo>
                  <a:pt x="110617" y="181940"/>
                </a:lnTo>
                <a:lnTo>
                  <a:pt x="103809" y="212534"/>
                </a:lnTo>
                <a:lnTo>
                  <a:pt x="105854" y="225310"/>
                </a:lnTo>
                <a:lnTo>
                  <a:pt x="105968" y="226034"/>
                </a:lnTo>
                <a:lnTo>
                  <a:pt x="111747" y="235496"/>
                </a:lnTo>
                <a:lnTo>
                  <a:pt x="120154" y="241071"/>
                </a:lnTo>
                <a:lnTo>
                  <a:pt x="130149" y="242887"/>
                </a:lnTo>
                <a:lnTo>
                  <a:pt x="142722" y="240665"/>
                </a:lnTo>
                <a:lnTo>
                  <a:pt x="155143" y="233502"/>
                </a:lnTo>
                <a:lnTo>
                  <a:pt x="158496" y="230111"/>
                </a:lnTo>
                <a:lnTo>
                  <a:pt x="167843" y="220649"/>
                </a:lnTo>
                <a:lnTo>
                  <a:pt x="181279" y="201345"/>
                </a:lnTo>
                <a:lnTo>
                  <a:pt x="178460" y="214134"/>
                </a:lnTo>
                <a:lnTo>
                  <a:pt x="176441" y="222516"/>
                </a:lnTo>
                <a:lnTo>
                  <a:pt x="175399" y="227418"/>
                </a:lnTo>
                <a:lnTo>
                  <a:pt x="175323" y="228511"/>
                </a:lnTo>
                <a:lnTo>
                  <a:pt x="175209" y="230111"/>
                </a:lnTo>
                <a:lnTo>
                  <a:pt x="175082" y="239699"/>
                </a:lnTo>
                <a:lnTo>
                  <a:pt x="178181" y="242887"/>
                </a:lnTo>
                <a:lnTo>
                  <a:pt x="185928" y="242887"/>
                </a:lnTo>
                <a:lnTo>
                  <a:pt x="192582" y="241769"/>
                </a:lnTo>
                <a:lnTo>
                  <a:pt x="199682" y="237502"/>
                </a:lnTo>
                <a:lnTo>
                  <a:pt x="207391" y="230111"/>
                </a:lnTo>
                <a:lnTo>
                  <a:pt x="208813" y="228739"/>
                </a:lnTo>
                <a:lnTo>
                  <a:pt x="221576" y="214134"/>
                </a:lnTo>
                <a:close/>
              </a:path>
              <a:path w="387984" h="289560">
                <a:moveTo>
                  <a:pt x="384276" y="43154"/>
                </a:moveTo>
                <a:lnTo>
                  <a:pt x="353275" y="0"/>
                </a:lnTo>
                <a:lnTo>
                  <a:pt x="337781" y="0"/>
                </a:lnTo>
                <a:lnTo>
                  <a:pt x="306781" y="43154"/>
                </a:lnTo>
                <a:lnTo>
                  <a:pt x="314553" y="43154"/>
                </a:lnTo>
                <a:lnTo>
                  <a:pt x="345528" y="17589"/>
                </a:lnTo>
                <a:lnTo>
                  <a:pt x="376529" y="43154"/>
                </a:lnTo>
                <a:lnTo>
                  <a:pt x="384276" y="43154"/>
                </a:lnTo>
                <a:close/>
              </a:path>
              <a:path w="387984" h="289560">
                <a:moveTo>
                  <a:pt x="387375" y="236499"/>
                </a:moveTo>
                <a:lnTo>
                  <a:pt x="364121" y="180568"/>
                </a:lnTo>
                <a:lnTo>
                  <a:pt x="362572" y="170980"/>
                </a:lnTo>
                <a:lnTo>
                  <a:pt x="351472" y="102273"/>
                </a:lnTo>
                <a:lnTo>
                  <a:pt x="345528" y="65532"/>
                </a:lnTo>
                <a:lnTo>
                  <a:pt x="337781" y="65532"/>
                </a:lnTo>
                <a:lnTo>
                  <a:pt x="337781" y="170980"/>
                </a:lnTo>
                <a:lnTo>
                  <a:pt x="289750" y="170980"/>
                </a:lnTo>
                <a:lnTo>
                  <a:pt x="326948" y="102273"/>
                </a:lnTo>
                <a:lnTo>
                  <a:pt x="337781" y="170980"/>
                </a:lnTo>
                <a:lnTo>
                  <a:pt x="337781" y="65532"/>
                </a:lnTo>
                <a:lnTo>
                  <a:pt x="266509" y="194957"/>
                </a:lnTo>
                <a:lnTo>
                  <a:pt x="245973" y="227114"/>
                </a:lnTo>
                <a:lnTo>
                  <a:pt x="232422" y="236499"/>
                </a:lnTo>
                <a:lnTo>
                  <a:pt x="232422" y="239699"/>
                </a:lnTo>
                <a:lnTo>
                  <a:pt x="278904" y="239699"/>
                </a:lnTo>
                <a:lnTo>
                  <a:pt x="278904" y="236499"/>
                </a:lnTo>
                <a:lnTo>
                  <a:pt x="266509" y="234899"/>
                </a:lnTo>
                <a:lnTo>
                  <a:pt x="263410" y="231711"/>
                </a:lnTo>
                <a:lnTo>
                  <a:pt x="263410" y="223723"/>
                </a:lnTo>
                <a:lnTo>
                  <a:pt x="264960" y="217322"/>
                </a:lnTo>
                <a:lnTo>
                  <a:pt x="269608" y="209334"/>
                </a:lnTo>
                <a:lnTo>
                  <a:pt x="283552" y="180568"/>
                </a:lnTo>
                <a:lnTo>
                  <a:pt x="339331" y="180568"/>
                </a:lnTo>
                <a:lnTo>
                  <a:pt x="345427" y="215150"/>
                </a:lnTo>
                <a:lnTo>
                  <a:pt x="345528" y="231711"/>
                </a:lnTo>
                <a:lnTo>
                  <a:pt x="342430" y="234899"/>
                </a:lnTo>
                <a:lnTo>
                  <a:pt x="325399" y="236499"/>
                </a:lnTo>
                <a:lnTo>
                  <a:pt x="325399" y="239699"/>
                </a:lnTo>
                <a:lnTo>
                  <a:pt x="387375" y="239699"/>
                </a:lnTo>
                <a:lnTo>
                  <a:pt x="387375" y="236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22197" y="5883262"/>
            <a:ext cx="68580" cy="230504"/>
          </a:xfrm>
          <a:custGeom>
            <a:avLst/>
            <a:gdLst/>
            <a:ahLst/>
            <a:cxnLst/>
            <a:rect l="l" t="t" r="r" b="b"/>
            <a:pathLst>
              <a:path w="68580" h="230504">
                <a:moveTo>
                  <a:pt x="17043" y="0"/>
                </a:moveTo>
                <a:lnTo>
                  <a:pt x="0" y="0"/>
                </a:lnTo>
                <a:lnTo>
                  <a:pt x="0" y="230111"/>
                </a:lnTo>
                <a:lnTo>
                  <a:pt x="17043" y="230111"/>
                </a:lnTo>
                <a:lnTo>
                  <a:pt x="17043" y="0"/>
                </a:lnTo>
                <a:close/>
              </a:path>
              <a:path w="68580" h="230504">
                <a:moveTo>
                  <a:pt x="68173" y="0"/>
                </a:moveTo>
                <a:lnTo>
                  <a:pt x="51142" y="0"/>
                </a:lnTo>
                <a:lnTo>
                  <a:pt x="51142" y="230111"/>
                </a:lnTo>
                <a:lnTo>
                  <a:pt x="68173" y="230111"/>
                </a:lnTo>
                <a:lnTo>
                  <a:pt x="68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05038" y="5963170"/>
            <a:ext cx="149225" cy="70485"/>
          </a:xfrm>
          <a:custGeom>
            <a:avLst/>
            <a:gdLst/>
            <a:ahLst/>
            <a:cxnLst/>
            <a:rect l="l" t="t" r="r" b="b"/>
            <a:pathLst>
              <a:path w="149225" h="70485">
                <a:moveTo>
                  <a:pt x="148729" y="52730"/>
                </a:moveTo>
                <a:lnTo>
                  <a:pt x="0" y="52730"/>
                </a:lnTo>
                <a:lnTo>
                  <a:pt x="0" y="70307"/>
                </a:lnTo>
                <a:lnTo>
                  <a:pt x="148729" y="70307"/>
                </a:lnTo>
                <a:lnTo>
                  <a:pt x="148729" y="52730"/>
                </a:lnTo>
                <a:close/>
              </a:path>
              <a:path w="149225" h="70485">
                <a:moveTo>
                  <a:pt x="148729" y="0"/>
                </a:moveTo>
                <a:lnTo>
                  <a:pt x="0" y="0"/>
                </a:lnTo>
                <a:lnTo>
                  <a:pt x="0" y="17576"/>
                </a:lnTo>
                <a:lnTo>
                  <a:pt x="148729" y="17576"/>
                </a:lnTo>
                <a:lnTo>
                  <a:pt x="1487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70008" y="5883258"/>
            <a:ext cx="15875" cy="230504"/>
          </a:xfrm>
          <a:custGeom>
            <a:avLst/>
            <a:gdLst/>
            <a:ahLst/>
            <a:cxnLst/>
            <a:rect l="l" t="t" r="r" b="b"/>
            <a:pathLst>
              <a:path w="15875" h="230504">
                <a:moveTo>
                  <a:pt x="15489" y="0"/>
                </a:moveTo>
                <a:lnTo>
                  <a:pt x="0" y="0"/>
                </a:lnTo>
                <a:lnTo>
                  <a:pt x="0" y="230113"/>
                </a:lnTo>
                <a:lnTo>
                  <a:pt x="15489" y="230113"/>
                </a:lnTo>
                <a:lnTo>
                  <a:pt x="15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object 7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850572" y="5948788"/>
            <a:ext cx="116210" cy="118242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2033406" y="5883258"/>
            <a:ext cx="17145" cy="230504"/>
          </a:xfrm>
          <a:custGeom>
            <a:avLst/>
            <a:gdLst/>
            <a:ahLst/>
            <a:cxnLst/>
            <a:rect l="l" t="t" r="r" b="b"/>
            <a:pathLst>
              <a:path w="17144" h="230504">
                <a:moveTo>
                  <a:pt x="17038" y="0"/>
                </a:moveTo>
                <a:lnTo>
                  <a:pt x="0" y="0"/>
                </a:lnTo>
                <a:lnTo>
                  <a:pt x="0" y="230113"/>
                </a:lnTo>
                <a:lnTo>
                  <a:pt x="17038" y="230113"/>
                </a:lnTo>
                <a:lnTo>
                  <a:pt x="170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15528" y="5824143"/>
            <a:ext cx="243840" cy="289560"/>
          </a:xfrm>
          <a:custGeom>
            <a:avLst/>
            <a:gdLst/>
            <a:ahLst/>
            <a:cxnLst/>
            <a:rect l="l" t="t" r="r" b="b"/>
            <a:pathLst>
              <a:path w="243839" h="289560">
                <a:moveTo>
                  <a:pt x="17043" y="59118"/>
                </a:moveTo>
                <a:lnTo>
                  <a:pt x="0" y="59118"/>
                </a:lnTo>
                <a:lnTo>
                  <a:pt x="0" y="289229"/>
                </a:lnTo>
                <a:lnTo>
                  <a:pt x="17043" y="289229"/>
                </a:lnTo>
                <a:lnTo>
                  <a:pt x="17043" y="59118"/>
                </a:lnTo>
                <a:close/>
              </a:path>
              <a:path w="243839" h="289560">
                <a:moveTo>
                  <a:pt x="68173" y="59118"/>
                </a:moveTo>
                <a:lnTo>
                  <a:pt x="51142" y="59118"/>
                </a:lnTo>
                <a:lnTo>
                  <a:pt x="51142" y="289229"/>
                </a:lnTo>
                <a:lnTo>
                  <a:pt x="68173" y="289229"/>
                </a:lnTo>
                <a:lnTo>
                  <a:pt x="68173" y="59118"/>
                </a:lnTo>
                <a:close/>
              </a:path>
              <a:path w="243839" h="289560">
                <a:moveTo>
                  <a:pt x="240169" y="43154"/>
                </a:moveTo>
                <a:lnTo>
                  <a:pt x="209169" y="0"/>
                </a:lnTo>
                <a:lnTo>
                  <a:pt x="193687" y="0"/>
                </a:lnTo>
                <a:lnTo>
                  <a:pt x="161137" y="43154"/>
                </a:lnTo>
                <a:lnTo>
                  <a:pt x="170446" y="43154"/>
                </a:lnTo>
                <a:lnTo>
                  <a:pt x="201422" y="17589"/>
                </a:lnTo>
                <a:lnTo>
                  <a:pt x="232422" y="43154"/>
                </a:lnTo>
                <a:lnTo>
                  <a:pt x="240169" y="43154"/>
                </a:lnTo>
                <a:close/>
              </a:path>
              <a:path w="243839" h="289560">
                <a:moveTo>
                  <a:pt x="243268" y="236499"/>
                </a:moveTo>
                <a:lnTo>
                  <a:pt x="218478" y="180568"/>
                </a:lnTo>
                <a:lnTo>
                  <a:pt x="216928" y="170980"/>
                </a:lnTo>
                <a:lnTo>
                  <a:pt x="205816" y="102273"/>
                </a:lnTo>
                <a:lnTo>
                  <a:pt x="199872" y="65532"/>
                </a:lnTo>
                <a:lnTo>
                  <a:pt x="193687" y="65532"/>
                </a:lnTo>
                <a:lnTo>
                  <a:pt x="193687" y="170980"/>
                </a:lnTo>
                <a:lnTo>
                  <a:pt x="144094" y="170980"/>
                </a:lnTo>
                <a:lnTo>
                  <a:pt x="182841" y="102273"/>
                </a:lnTo>
                <a:lnTo>
                  <a:pt x="193687" y="170980"/>
                </a:lnTo>
                <a:lnTo>
                  <a:pt x="193687" y="65532"/>
                </a:lnTo>
                <a:lnTo>
                  <a:pt x="120865" y="194957"/>
                </a:lnTo>
                <a:lnTo>
                  <a:pt x="94703" y="233375"/>
                </a:lnTo>
                <a:lnTo>
                  <a:pt x="86766" y="236499"/>
                </a:lnTo>
                <a:lnTo>
                  <a:pt x="86766" y="239699"/>
                </a:lnTo>
                <a:lnTo>
                  <a:pt x="134797" y="239699"/>
                </a:lnTo>
                <a:lnTo>
                  <a:pt x="134797" y="236499"/>
                </a:lnTo>
                <a:lnTo>
                  <a:pt x="122415" y="234899"/>
                </a:lnTo>
                <a:lnTo>
                  <a:pt x="119316" y="231711"/>
                </a:lnTo>
                <a:lnTo>
                  <a:pt x="119316" y="223723"/>
                </a:lnTo>
                <a:lnTo>
                  <a:pt x="120865" y="217322"/>
                </a:lnTo>
                <a:lnTo>
                  <a:pt x="123964" y="209334"/>
                </a:lnTo>
                <a:lnTo>
                  <a:pt x="139446" y="180568"/>
                </a:lnTo>
                <a:lnTo>
                  <a:pt x="195237" y="180568"/>
                </a:lnTo>
                <a:lnTo>
                  <a:pt x="199796" y="215150"/>
                </a:lnTo>
                <a:lnTo>
                  <a:pt x="199872" y="231711"/>
                </a:lnTo>
                <a:lnTo>
                  <a:pt x="196786" y="234899"/>
                </a:lnTo>
                <a:lnTo>
                  <a:pt x="181292" y="236499"/>
                </a:lnTo>
                <a:lnTo>
                  <a:pt x="181292" y="239699"/>
                </a:lnTo>
                <a:lnTo>
                  <a:pt x="243268" y="239699"/>
                </a:lnTo>
                <a:lnTo>
                  <a:pt x="243268" y="236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03741" y="5883262"/>
            <a:ext cx="66675" cy="230504"/>
          </a:xfrm>
          <a:custGeom>
            <a:avLst/>
            <a:gdLst/>
            <a:ahLst/>
            <a:cxnLst/>
            <a:rect l="l" t="t" r="r" b="b"/>
            <a:pathLst>
              <a:path w="66675" h="230504">
                <a:moveTo>
                  <a:pt x="17030" y="0"/>
                </a:moveTo>
                <a:lnTo>
                  <a:pt x="0" y="0"/>
                </a:lnTo>
                <a:lnTo>
                  <a:pt x="0" y="230111"/>
                </a:lnTo>
                <a:lnTo>
                  <a:pt x="17030" y="230111"/>
                </a:lnTo>
                <a:lnTo>
                  <a:pt x="17030" y="0"/>
                </a:lnTo>
                <a:close/>
              </a:path>
              <a:path w="66675" h="230504">
                <a:moveTo>
                  <a:pt x="66624" y="0"/>
                </a:moveTo>
                <a:lnTo>
                  <a:pt x="49580" y="0"/>
                </a:lnTo>
                <a:lnTo>
                  <a:pt x="49580" y="230111"/>
                </a:lnTo>
                <a:lnTo>
                  <a:pt x="66624" y="230111"/>
                </a:lnTo>
                <a:lnTo>
                  <a:pt x="66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56195" y="6445605"/>
            <a:ext cx="214629" cy="248285"/>
          </a:xfrm>
          <a:custGeom>
            <a:avLst/>
            <a:gdLst/>
            <a:ahLst/>
            <a:cxnLst/>
            <a:rect l="l" t="t" r="r" b="b"/>
            <a:pathLst>
              <a:path w="214630" h="248284">
                <a:moveTo>
                  <a:pt x="15011" y="50736"/>
                </a:moveTo>
                <a:lnTo>
                  <a:pt x="0" y="50736"/>
                </a:lnTo>
                <a:lnTo>
                  <a:pt x="0" y="248234"/>
                </a:lnTo>
                <a:lnTo>
                  <a:pt x="15011" y="248234"/>
                </a:lnTo>
                <a:lnTo>
                  <a:pt x="15011" y="50736"/>
                </a:lnTo>
                <a:close/>
              </a:path>
              <a:path w="214630" h="248284">
                <a:moveTo>
                  <a:pt x="60045" y="50736"/>
                </a:moveTo>
                <a:lnTo>
                  <a:pt x="45034" y="50736"/>
                </a:lnTo>
                <a:lnTo>
                  <a:pt x="45034" y="248234"/>
                </a:lnTo>
                <a:lnTo>
                  <a:pt x="60045" y="248234"/>
                </a:lnTo>
                <a:lnTo>
                  <a:pt x="60045" y="50736"/>
                </a:lnTo>
                <a:close/>
              </a:path>
              <a:path w="214630" h="248284">
                <a:moveTo>
                  <a:pt x="211531" y="37020"/>
                </a:moveTo>
                <a:lnTo>
                  <a:pt x="184238" y="0"/>
                </a:lnTo>
                <a:lnTo>
                  <a:pt x="170599" y="0"/>
                </a:lnTo>
                <a:lnTo>
                  <a:pt x="141935" y="37020"/>
                </a:lnTo>
                <a:lnTo>
                  <a:pt x="150126" y="37020"/>
                </a:lnTo>
                <a:lnTo>
                  <a:pt x="177419" y="15074"/>
                </a:lnTo>
                <a:lnTo>
                  <a:pt x="204711" y="37020"/>
                </a:lnTo>
                <a:lnTo>
                  <a:pt x="211531" y="37020"/>
                </a:lnTo>
                <a:close/>
              </a:path>
              <a:path w="214630" h="248284">
                <a:moveTo>
                  <a:pt x="214261" y="202971"/>
                </a:moveTo>
                <a:lnTo>
                  <a:pt x="192430" y="154965"/>
                </a:lnTo>
                <a:lnTo>
                  <a:pt x="191071" y="146748"/>
                </a:lnTo>
                <a:lnTo>
                  <a:pt x="181279" y="87769"/>
                </a:lnTo>
                <a:lnTo>
                  <a:pt x="176060" y="56235"/>
                </a:lnTo>
                <a:lnTo>
                  <a:pt x="170599" y="56235"/>
                </a:lnTo>
                <a:lnTo>
                  <a:pt x="170599" y="146748"/>
                </a:lnTo>
                <a:lnTo>
                  <a:pt x="128282" y="146748"/>
                </a:lnTo>
                <a:lnTo>
                  <a:pt x="161048" y="87769"/>
                </a:lnTo>
                <a:lnTo>
                  <a:pt x="170599" y="146748"/>
                </a:lnTo>
                <a:lnTo>
                  <a:pt x="170599" y="56235"/>
                </a:lnTo>
                <a:lnTo>
                  <a:pt x="107810" y="167309"/>
                </a:lnTo>
                <a:lnTo>
                  <a:pt x="84023" y="200291"/>
                </a:lnTo>
                <a:lnTo>
                  <a:pt x="77787" y="202971"/>
                </a:lnTo>
                <a:lnTo>
                  <a:pt x="77787" y="205714"/>
                </a:lnTo>
                <a:lnTo>
                  <a:pt x="118732" y="205714"/>
                </a:lnTo>
                <a:lnTo>
                  <a:pt x="118732" y="202971"/>
                </a:lnTo>
                <a:lnTo>
                  <a:pt x="107810" y="201599"/>
                </a:lnTo>
                <a:lnTo>
                  <a:pt x="105092" y="198856"/>
                </a:lnTo>
                <a:lnTo>
                  <a:pt x="105092" y="191998"/>
                </a:lnTo>
                <a:lnTo>
                  <a:pt x="106451" y="186524"/>
                </a:lnTo>
                <a:lnTo>
                  <a:pt x="109181" y="179666"/>
                </a:lnTo>
                <a:lnTo>
                  <a:pt x="122834" y="154965"/>
                </a:lnTo>
                <a:lnTo>
                  <a:pt x="171958" y="154965"/>
                </a:lnTo>
                <a:lnTo>
                  <a:pt x="175983" y="184645"/>
                </a:lnTo>
                <a:lnTo>
                  <a:pt x="176060" y="185153"/>
                </a:lnTo>
                <a:lnTo>
                  <a:pt x="177419" y="186524"/>
                </a:lnTo>
                <a:lnTo>
                  <a:pt x="177419" y="198856"/>
                </a:lnTo>
                <a:lnTo>
                  <a:pt x="173329" y="201599"/>
                </a:lnTo>
                <a:lnTo>
                  <a:pt x="159689" y="202971"/>
                </a:lnTo>
                <a:lnTo>
                  <a:pt x="159689" y="205714"/>
                </a:lnTo>
                <a:lnTo>
                  <a:pt x="214261" y="205714"/>
                </a:lnTo>
                <a:lnTo>
                  <a:pt x="214261" y="202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41425" y="652929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5">
                <a:moveTo>
                  <a:pt x="131025" y="57264"/>
                </a:moveTo>
                <a:lnTo>
                  <a:pt x="73698" y="57264"/>
                </a:lnTo>
                <a:lnTo>
                  <a:pt x="73698" y="0"/>
                </a:lnTo>
                <a:lnTo>
                  <a:pt x="58686" y="0"/>
                </a:lnTo>
                <a:lnTo>
                  <a:pt x="58686" y="57264"/>
                </a:lnTo>
                <a:lnTo>
                  <a:pt x="0" y="57264"/>
                </a:lnTo>
                <a:lnTo>
                  <a:pt x="0" y="72529"/>
                </a:lnTo>
                <a:lnTo>
                  <a:pt x="58686" y="72529"/>
                </a:lnTo>
                <a:lnTo>
                  <a:pt x="58686" y="131064"/>
                </a:lnTo>
                <a:lnTo>
                  <a:pt x="73698" y="131064"/>
                </a:lnTo>
                <a:lnTo>
                  <a:pt x="73698" y="72529"/>
                </a:lnTo>
                <a:lnTo>
                  <a:pt x="131025" y="72529"/>
                </a:lnTo>
                <a:lnTo>
                  <a:pt x="131025" y="57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1432506" y="6449720"/>
            <a:ext cx="225425" cy="244475"/>
            <a:chOff x="1432506" y="6449720"/>
            <a:chExt cx="225425" cy="244475"/>
          </a:xfrm>
        </p:grpSpPr>
        <p:pic>
          <p:nvPicPr>
            <p:cNvPr id="77" name="object 7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32506" y="6449720"/>
              <a:ext cx="132383" cy="201598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1599006" y="6496342"/>
              <a:ext cx="59055" cy="198120"/>
            </a:xfrm>
            <a:custGeom>
              <a:avLst/>
              <a:gdLst/>
              <a:ahLst/>
              <a:cxnLst/>
              <a:rect l="l" t="t" r="r" b="b"/>
              <a:pathLst>
                <a:path w="59055" h="198120">
                  <a:moveTo>
                    <a:pt x="14998" y="0"/>
                  </a:moveTo>
                  <a:lnTo>
                    <a:pt x="0" y="0"/>
                  </a:lnTo>
                  <a:lnTo>
                    <a:pt x="0" y="197497"/>
                  </a:lnTo>
                  <a:lnTo>
                    <a:pt x="14998" y="197497"/>
                  </a:lnTo>
                  <a:lnTo>
                    <a:pt x="14998" y="0"/>
                  </a:lnTo>
                  <a:close/>
                </a:path>
                <a:path w="59055" h="198120">
                  <a:moveTo>
                    <a:pt x="58674" y="0"/>
                  </a:moveTo>
                  <a:lnTo>
                    <a:pt x="45034" y="0"/>
                  </a:lnTo>
                  <a:lnTo>
                    <a:pt x="45034" y="197497"/>
                  </a:lnTo>
                  <a:lnTo>
                    <a:pt x="58674" y="197497"/>
                  </a:lnTo>
                  <a:lnTo>
                    <a:pt x="586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9" name="object 7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64129" y="6514178"/>
            <a:ext cx="125563" cy="160455"/>
          </a:xfrm>
          <a:prstGeom prst="rect">
            <a:avLst/>
          </a:prstGeom>
        </p:spPr>
      </p:pic>
      <p:sp>
        <p:nvSpPr>
          <p:cNvPr id="80" name="object 80"/>
          <p:cNvSpPr/>
          <p:nvPr/>
        </p:nvSpPr>
        <p:spPr>
          <a:xfrm>
            <a:off x="1993404" y="6445605"/>
            <a:ext cx="313055" cy="248285"/>
          </a:xfrm>
          <a:custGeom>
            <a:avLst/>
            <a:gdLst/>
            <a:ahLst/>
            <a:cxnLst/>
            <a:rect l="l" t="t" r="r" b="b"/>
            <a:pathLst>
              <a:path w="313055" h="248284">
                <a:moveTo>
                  <a:pt x="15011" y="50736"/>
                </a:moveTo>
                <a:lnTo>
                  <a:pt x="0" y="50736"/>
                </a:lnTo>
                <a:lnTo>
                  <a:pt x="0" y="248234"/>
                </a:lnTo>
                <a:lnTo>
                  <a:pt x="15011" y="248234"/>
                </a:lnTo>
                <a:lnTo>
                  <a:pt x="15011" y="50736"/>
                </a:lnTo>
                <a:close/>
              </a:path>
              <a:path w="313055" h="248284">
                <a:moveTo>
                  <a:pt x="58699" y="50736"/>
                </a:moveTo>
                <a:lnTo>
                  <a:pt x="43675" y="50736"/>
                </a:lnTo>
                <a:lnTo>
                  <a:pt x="43675" y="248234"/>
                </a:lnTo>
                <a:lnTo>
                  <a:pt x="58699" y="248234"/>
                </a:lnTo>
                <a:lnTo>
                  <a:pt x="58699" y="50736"/>
                </a:lnTo>
                <a:close/>
              </a:path>
              <a:path w="313055" h="248284">
                <a:moveTo>
                  <a:pt x="211531" y="37020"/>
                </a:moveTo>
                <a:lnTo>
                  <a:pt x="182880" y="0"/>
                </a:lnTo>
                <a:lnTo>
                  <a:pt x="169240" y="0"/>
                </a:lnTo>
                <a:lnTo>
                  <a:pt x="141935" y="37020"/>
                </a:lnTo>
                <a:lnTo>
                  <a:pt x="148755" y="37020"/>
                </a:lnTo>
                <a:lnTo>
                  <a:pt x="176060" y="15074"/>
                </a:lnTo>
                <a:lnTo>
                  <a:pt x="203352" y="37020"/>
                </a:lnTo>
                <a:lnTo>
                  <a:pt x="211531" y="37020"/>
                </a:lnTo>
                <a:close/>
              </a:path>
              <a:path w="313055" h="248284">
                <a:moveTo>
                  <a:pt x="214261" y="202971"/>
                </a:moveTo>
                <a:lnTo>
                  <a:pt x="192430" y="154965"/>
                </a:lnTo>
                <a:lnTo>
                  <a:pt x="191071" y="146748"/>
                </a:lnTo>
                <a:lnTo>
                  <a:pt x="181292" y="87769"/>
                </a:lnTo>
                <a:lnTo>
                  <a:pt x="176060" y="56235"/>
                </a:lnTo>
                <a:lnTo>
                  <a:pt x="170599" y="56235"/>
                </a:lnTo>
                <a:lnTo>
                  <a:pt x="170599" y="146748"/>
                </a:lnTo>
                <a:lnTo>
                  <a:pt x="126936" y="146748"/>
                </a:lnTo>
                <a:lnTo>
                  <a:pt x="159689" y="87769"/>
                </a:lnTo>
                <a:lnTo>
                  <a:pt x="170599" y="146748"/>
                </a:lnTo>
                <a:lnTo>
                  <a:pt x="170599" y="56235"/>
                </a:lnTo>
                <a:lnTo>
                  <a:pt x="96393" y="184645"/>
                </a:lnTo>
                <a:lnTo>
                  <a:pt x="89395" y="194919"/>
                </a:lnTo>
                <a:lnTo>
                  <a:pt x="83426" y="200291"/>
                </a:lnTo>
                <a:lnTo>
                  <a:pt x="76428" y="202971"/>
                </a:lnTo>
                <a:lnTo>
                  <a:pt x="76428" y="205714"/>
                </a:lnTo>
                <a:lnTo>
                  <a:pt x="117360" y="205714"/>
                </a:lnTo>
                <a:lnTo>
                  <a:pt x="117360" y="202971"/>
                </a:lnTo>
                <a:lnTo>
                  <a:pt x="107810" y="201599"/>
                </a:lnTo>
                <a:lnTo>
                  <a:pt x="103720" y="198856"/>
                </a:lnTo>
                <a:lnTo>
                  <a:pt x="103720" y="191998"/>
                </a:lnTo>
                <a:lnTo>
                  <a:pt x="106451" y="186524"/>
                </a:lnTo>
                <a:lnTo>
                  <a:pt x="109181" y="179666"/>
                </a:lnTo>
                <a:lnTo>
                  <a:pt x="122834" y="154965"/>
                </a:lnTo>
                <a:lnTo>
                  <a:pt x="171958" y="154965"/>
                </a:lnTo>
                <a:lnTo>
                  <a:pt x="175983" y="184645"/>
                </a:lnTo>
                <a:lnTo>
                  <a:pt x="176060" y="198856"/>
                </a:lnTo>
                <a:lnTo>
                  <a:pt x="173329" y="201599"/>
                </a:lnTo>
                <a:lnTo>
                  <a:pt x="159689" y="202971"/>
                </a:lnTo>
                <a:lnTo>
                  <a:pt x="159689" y="205714"/>
                </a:lnTo>
                <a:lnTo>
                  <a:pt x="214261" y="205714"/>
                </a:lnTo>
                <a:lnTo>
                  <a:pt x="214261" y="202971"/>
                </a:lnTo>
                <a:close/>
              </a:path>
              <a:path w="313055" h="248284">
                <a:moveTo>
                  <a:pt x="267500" y="50736"/>
                </a:moveTo>
                <a:lnTo>
                  <a:pt x="252476" y="50736"/>
                </a:lnTo>
                <a:lnTo>
                  <a:pt x="252476" y="248234"/>
                </a:lnTo>
                <a:lnTo>
                  <a:pt x="267500" y="248234"/>
                </a:lnTo>
                <a:lnTo>
                  <a:pt x="267500" y="50736"/>
                </a:lnTo>
                <a:close/>
              </a:path>
              <a:path w="313055" h="248284">
                <a:moveTo>
                  <a:pt x="312534" y="50736"/>
                </a:moveTo>
                <a:lnTo>
                  <a:pt x="297522" y="50736"/>
                </a:lnTo>
                <a:lnTo>
                  <a:pt x="297522" y="248234"/>
                </a:lnTo>
                <a:lnTo>
                  <a:pt x="312534" y="248234"/>
                </a:lnTo>
                <a:lnTo>
                  <a:pt x="312534" y="50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94648" y="652929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5">
                <a:moveTo>
                  <a:pt x="131000" y="57264"/>
                </a:moveTo>
                <a:lnTo>
                  <a:pt x="73698" y="57264"/>
                </a:lnTo>
                <a:lnTo>
                  <a:pt x="73698" y="0"/>
                </a:lnTo>
                <a:lnTo>
                  <a:pt x="58674" y="0"/>
                </a:lnTo>
                <a:lnTo>
                  <a:pt x="58674" y="57264"/>
                </a:lnTo>
                <a:lnTo>
                  <a:pt x="0" y="57264"/>
                </a:lnTo>
                <a:lnTo>
                  <a:pt x="0" y="72529"/>
                </a:lnTo>
                <a:lnTo>
                  <a:pt x="58674" y="72529"/>
                </a:lnTo>
                <a:lnTo>
                  <a:pt x="58674" y="131064"/>
                </a:lnTo>
                <a:lnTo>
                  <a:pt x="73698" y="131064"/>
                </a:lnTo>
                <a:lnTo>
                  <a:pt x="73698" y="72529"/>
                </a:lnTo>
                <a:lnTo>
                  <a:pt x="131000" y="72529"/>
                </a:lnTo>
                <a:lnTo>
                  <a:pt x="131000" y="57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2" name="object 82"/>
          <p:cNvGrpSpPr/>
          <p:nvPr/>
        </p:nvGrpSpPr>
        <p:grpSpPr>
          <a:xfrm>
            <a:off x="2615740" y="6449720"/>
            <a:ext cx="313055" cy="244475"/>
            <a:chOff x="2615740" y="6449720"/>
            <a:chExt cx="313055" cy="244475"/>
          </a:xfrm>
        </p:grpSpPr>
        <p:sp>
          <p:nvSpPr>
            <p:cNvPr id="83" name="object 83"/>
            <p:cNvSpPr/>
            <p:nvPr/>
          </p:nvSpPr>
          <p:spPr>
            <a:xfrm>
              <a:off x="2615730" y="6496342"/>
              <a:ext cx="59055" cy="198120"/>
            </a:xfrm>
            <a:custGeom>
              <a:avLst/>
              <a:gdLst/>
              <a:ahLst/>
              <a:cxnLst/>
              <a:rect l="l" t="t" r="r" b="b"/>
              <a:pathLst>
                <a:path w="59055" h="198120">
                  <a:moveTo>
                    <a:pt x="15011" y="0"/>
                  </a:moveTo>
                  <a:lnTo>
                    <a:pt x="0" y="0"/>
                  </a:lnTo>
                  <a:lnTo>
                    <a:pt x="0" y="197497"/>
                  </a:lnTo>
                  <a:lnTo>
                    <a:pt x="15011" y="197497"/>
                  </a:lnTo>
                  <a:lnTo>
                    <a:pt x="15011" y="0"/>
                  </a:lnTo>
                  <a:close/>
                </a:path>
                <a:path w="59055" h="198120">
                  <a:moveTo>
                    <a:pt x="58699" y="0"/>
                  </a:moveTo>
                  <a:lnTo>
                    <a:pt x="45034" y="0"/>
                  </a:lnTo>
                  <a:lnTo>
                    <a:pt x="45034" y="197497"/>
                  </a:lnTo>
                  <a:lnTo>
                    <a:pt x="58699" y="197497"/>
                  </a:lnTo>
                  <a:lnTo>
                    <a:pt x="586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01728" y="6449720"/>
              <a:ext cx="133820" cy="201598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2869552" y="6496342"/>
              <a:ext cx="59055" cy="198120"/>
            </a:xfrm>
            <a:custGeom>
              <a:avLst/>
              <a:gdLst/>
              <a:ahLst/>
              <a:cxnLst/>
              <a:rect l="l" t="t" r="r" b="b"/>
              <a:pathLst>
                <a:path w="59055" h="198120">
                  <a:moveTo>
                    <a:pt x="13639" y="0"/>
                  </a:moveTo>
                  <a:lnTo>
                    <a:pt x="0" y="0"/>
                  </a:lnTo>
                  <a:lnTo>
                    <a:pt x="0" y="197497"/>
                  </a:lnTo>
                  <a:lnTo>
                    <a:pt x="13639" y="197497"/>
                  </a:lnTo>
                  <a:lnTo>
                    <a:pt x="13639" y="0"/>
                  </a:lnTo>
                  <a:close/>
                </a:path>
                <a:path w="59055" h="198120">
                  <a:moveTo>
                    <a:pt x="58750" y="0"/>
                  </a:moveTo>
                  <a:lnTo>
                    <a:pt x="43649" y="0"/>
                  </a:lnTo>
                  <a:lnTo>
                    <a:pt x="43649" y="197497"/>
                  </a:lnTo>
                  <a:lnTo>
                    <a:pt x="58750" y="197497"/>
                  </a:lnTo>
                  <a:lnTo>
                    <a:pt x="58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2280441" y="2156851"/>
            <a:ext cx="160020" cy="243204"/>
            <a:chOff x="2280441" y="2156851"/>
            <a:chExt cx="160020" cy="243204"/>
          </a:xfrm>
        </p:grpSpPr>
        <p:sp>
          <p:nvSpPr>
            <p:cNvPr id="87" name="object 87"/>
            <p:cNvSpPr/>
            <p:nvPr/>
          </p:nvSpPr>
          <p:spPr>
            <a:xfrm>
              <a:off x="2356582" y="2156851"/>
              <a:ext cx="81280" cy="44450"/>
            </a:xfrm>
            <a:custGeom>
              <a:avLst/>
              <a:gdLst/>
              <a:ahLst/>
              <a:cxnLst/>
              <a:rect l="l" t="t" r="r" b="b"/>
              <a:pathLst>
                <a:path w="81280" h="44450">
                  <a:moveTo>
                    <a:pt x="48235" y="0"/>
                  </a:moveTo>
                  <a:lnTo>
                    <a:pt x="31739" y="0"/>
                  </a:lnTo>
                  <a:lnTo>
                    <a:pt x="0" y="43878"/>
                  </a:lnTo>
                  <a:lnTo>
                    <a:pt x="8899" y="43878"/>
                  </a:lnTo>
                  <a:lnTo>
                    <a:pt x="40622" y="16774"/>
                  </a:lnTo>
                  <a:lnTo>
                    <a:pt x="72345" y="43878"/>
                  </a:lnTo>
                  <a:lnTo>
                    <a:pt x="81227" y="43878"/>
                  </a:lnTo>
                  <a:lnTo>
                    <a:pt x="482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280441" y="2222660"/>
              <a:ext cx="159906" cy="176818"/>
            </a:xfrm>
            <a:prstGeom prst="rect">
              <a:avLst/>
            </a:prstGeom>
          </p:spPr>
        </p:pic>
      </p:grpSp>
      <p:sp>
        <p:nvSpPr>
          <p:cNvPr id="89" name="object 89"/>
          <p:cNvSpPr/>
          <p:nvPr/>
        </p:nvSpPr>
        <p:spPr>
          <a:xfrm>
            <a:off x="2545701" y="2278157"/>
            <a:ext cx="29209" cy="124460"/>
          </a:xfrm>
          <a:custGeom>
            <a:avLst/>
            <a:gdLst/>
            <a:ahLst/>
            <a:cxnLst/>
            <a:rect l="l" t="t" r="r" b="b"/>
            <a:pathLst>
              <a:path w="29210" h="124460">
                <a:moveTo>
                  <a:pt x="22840" y="0"/>
                </a:moveTo>
                <a:lnTo>
                  <a:pt x="6344" y="0"/>
                </a:lnTo>
                <a:lnTo>
                  <a:pt x="0" y="6462"/>
                </a:lnTo>
                <a:lnTo>
                  <a:pt x="0" y="21947"/>
                </a:lnTo>
                <a:lnTo>
                  <a:pt x="6344" y="28392"/>
                </a:lnTo>
                <a:lnTo>
                  <a:pt x="22840" y="28392"/>
                </a:lnTo>
                <a:lnTo>
                  <a:pt x="29185" y="21947"/>
                </a:lnTo>
                <a:lnTo>
                  <a:pt x="29185" y="6462"/>
                </a:lnTo>
                <a:lnTo>
                  <a:pt x="22840" y="0"/>
                </a:lnTo>
                <a:close/>
              </a:path>
              <a:path w="29210" h="124460">
                <a:moveTo>
                  <a:pt x="22840" y="94219"/>
                </a:moveTo>
                <a:lnTo>
                  <a:pt x="6344" y="94219"/>
                </a:lnTo>
                <a:lnTo>
                  <a:pt x="0" y="100671"/>
                </a:lnTo>
                <a:lnTo>
                  <a:pt x="0" y="117449"/>
                </a:lnTo>
                <a:lnTo>
                  <a:pt x="6344" y="123902"/>
                </a:lnTo>
                <a:lnTo>
                  <a:pt x="22840" y="123902"/>
                </a:lnTo>
                <a:lnTo>
                  <a:pt x="29185" y="117449"/>
                </a:lnTo>
                <a:lnTo>
                  <a:pt x="29185" y="101961"/>
                </a:lnTo>
                <a:lnTo>
                  <a:pt x="22840" y="94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0" name="object 9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689105" y="2226544"/>
            <a:ext cx="158648" cy="176806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917561" y="2280735"/>
            <a:ext cx="204328" cy="103256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231033" y="2226544"/>
            <a:ext cx="217018" cy="176806"/>
          </a:xfrm>
          <a:prstGeom prst="rect">
            <a:avLst/>
          </a:prstGeom>
        </p:spPr>
      </p:pic>
      <p:grpSp>
        <p:nvGrpSpPr>
          <p:cNvPr id="93" name="object 93"/>
          <p:cNvGrpSpPr/>
          <p:nvPr/>
        </p:nvGrpSpPr>
        <p:grpSpPr>
          <a:xfrm>
            <a:off x="2536676" y="2791364"/>
            <a:ext cx="159385" cy="255270"/>
            <a:chOff x="2536676" y="2791364"/>
            <a:chExt cx="159385" cy="255270"/>
          </a:xfrm>
        </p:grpSpPr>
        <p:sp>
          <p:nvSpPr>
            <p:cNvPr id="94" name="object 94"/>
            <p:cNvSpPr/>
            <p:nvPr/>
          </p:nvSpPr>
          <p:spPr>
            <a:xfrm>
              <a:off x="2612589" y="2791364"/>
              <a:ext cx="81915" cy="46355"/>
            </a:xfrm>
            <a:custGeom>
              <a:avLst/>
              <a:gdLst/>
              <a:ahLst/>
              <a:cxnLst/>
              <a:rect l="l" t="t" r="r" b="b"/>
              <a:pathLst>
                <a:path w="81914" h="46355">
                  <a:moveTo>
                    <a:pt x="48137" y="0"/>
                  </a:moveTo>
                  <a:lnTo>
                    <a:pt x="33326" y="0"/>
                  </a:lnTo>
                  <a:lnTo>
                    <a:pt x="0" y="45819"/>
                  </a:lnTo>
                  <a:lnTo>
                    <a:pt x="9257" y="45819"/>
                  </a:lnTo>
                  <a:lnTo>
                    <a:pt x="40731" y="17942"/>
                  </a:lnTo>
                  <a:lnTo>
                    <a:pt x="72206" y="45819"/>
                  </a:lnTo>
                  <a:lnTo>
                    <a:pt x="81466" y="45819"/>
                  </a:lnTo>
                  <a:lnTo>
                    <a:pt x="481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536676" y="2859115"/>
              <a:ext cx="159228" cy="187254"/>
            </a:xfrm>
            <a:prstGeom prst="rect">
              <a:avLst/>
            </a:prstGeom>
          </p:spPr>
        </p:pic>
      </p:grpSp>
      <p:pic>
        <p:nvPicPr>
          <p:cNvPr id="96" name="object 9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041936" y="2916565"/>
            <a:ext cx="96572" cy="106714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7226035" y="2894941"/>
            <a:ext cx="138823" cy="132665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7455387" y="2861773"/>
            <a:ext cx="111664" cy="162949"/>
          </a:xfrm>
          <a:prstGeom prst="rect">
            <a:avLst/>
          </a:prstGeom>
        </p:spPr>
      </p:pic>
      <p:grpSp>
        <p:nvGrpSpPr>
          <p:cNvPr id="99" name="object 99"/>
          <p:cNvGrpSpPr/>
          <p:nvPr/>
        </p:nvGrpSpPr>
        <p:grpSpPr>
          <a:xfrm>
            <a:off x="4367527" y="3260904"/>
            <a:ext cx="515620" cy="306070"/>
            <a:chOff x="4367527" y="3260904"/>
            <a:chExt cx="515620" cy="306070"/>
          </a:xfrm>
        </p:grpSpPr>
        <p:sp>
          <p:nvSpPr>
            <p:cNvPr id="100" name="object 100"/>
            <p:cNvSpPr/>
            <p:nvPr/>
          </p:nvSpPr>
          <p:spPr>
            <a:xfrm>
              <a:off x="4367517" y="3260915"/>
              <a:ext cx="265430" cy="306070"/>
            </a:xfrm>
            <a:custGeom>
              <a:avLst/>
              <a:gdLst/>
              <a:ahLst/>
              <a:cxnLst/>
              <a:rect l="l" t="t" r="r" b="b"/>
              <a:pathLst>
                <a:path w="265429" h="306070">
                  <a:moveTo>
                    <a:pt x="17780" y="62217"/>
                  </a:moveTo>
                  <a:lnTo>
                    <a:pt x="0" y="62217"/>
                  </a:lnTo>
                  <a:lnTo>
                    <a:pt x="0" y="305777"/>
                  </a:lnTo>
                  <a:lnTo>
                    <a:pt x="17780" y="305777"/>
                  </a:lnTo>
                  <a:lnTo>
                    <a:pt x="17780" y="62217"/>
                  </a:lnTo>
                  <a:close/>
                </a:path>
                <a:path w="265429" h="306070">
                  <a:moveTo>
                    <a:pt x="73825" y="62217"/>
                  </a:moveTo>
                  <a:lnTo>
                    <a:pt x="56057" y="62217"/>
                  </a:lnTo>
                  <a:lnTo>
                    <a:pt x="56057" y="305777"/>
                  </a:lnTo>
                  <a:lnTo>
                    <a:pt x="73825" y="305777"/>
                  </a:lnTo>
                  <a:lnTo>
                    <a:pt x="73825" y="62217"/>
                  </a:lnTo>
                  <a:close/>
                </a:path>
                <a:path w="265429" h="306070">
                  <a:moveTo>
                    <a:pt x="265239" y="45986"/>
                  </a:moveTo>
                  <a:lnTo>
                    <a:pt x="229692" y="0"/>
                  </a:lnTo>
                  <a:lnTo>
                    <a:pt x="211912" y="0"/>
                  </a:lnTo>
                  <a:lnTo>
                    <a:pt x="177736" y="45986"/>
                  </a:lnTo>
                  <a:lnTo>
                    <a:pt x="187299" y="45986"/>
                  </a:lnTo>
                  <a:lnTo>
                    <a:pt x="221475" y="17589"/>
                  </a:lnTo>
                  <a:lnTo>
                    <a:pt x="255651" y="45986"/>
                  </a:lnTo>
                  <a:lnTo>
                    <a:pt x="265239" y="459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463226" y="3328556"/>
              <a:ext cx="172267" cy="185359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654622" y="3392152"/>
              <a:ext cx="113478" cy="127176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4809121" y="3323132"/>
              <a:ext cx="74295" cy="243840"/>
            </a:xfrm>
            <a:custGeom>
              <a:avLst/>
              <a:gdLst/>
              <a:ahLst/>
              <a:cxnLst/>
              <a:rect l="l" t="t" r="r" b="b"/>
              <a:pathLst>
                <a:path w="74295" h="243839">
                  <a:moveTo>
                    <a:pt x="17767" y="0"/>
                  </a:moveTo>
                  <a:lnTo>
                    <a:pt x="0" y="0"/>
                  </a:lnTo>
                  <a:lnTo>
                    <a:pt x="0" y="243560"/>
                  </a:lnTo>
                  <a:lnTo>
                    <a:pt x="17767" y="243560"/>
                  </a:lnTo>
                  <a:lnTo>
                    <a:pt x="17767" y="0"/>
                  </a:lnTo>
                  <a:close/>
                </a:path>
                <a:path w="74295" h="243839">
                  <a:moveTo>
                    <a:pt x="73812" y="0"/>
                  </a:moveTo>
                  <a:lnTo>
                    <a:pt x="54673" y="0"/>
                  </a:lnTo>
                  <a:lnTo>
                    <a:pt x="54673" y="243560"/>
                  </a:lnTo>
                  <a:lnTo>
                    <a:pt x="73812" y="243560"/>
                  </a:lnTo>
                  <a:lnTo>
                    <a:pt x="73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4" name="object 10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014186" y="3344793"/>
            <a:ext cx="158604" cy="197536"/>
          </a:xfrm>
          <a:prstGeom prst="rect">
            <a:avLst/>
          </a:prstGeom>
        </p:spPr>
      </p:pic>
      <p:grpSp>
        <p:nvGrpSpPr>
          <p:cNvPr id="105" name="object 105"/>
          <p:cNvGrpSpPr/>
          <p:nvPr/>
        </p:nvGrpSpPr>
        <p:grpSpPr>
          <a:xfrm>
            <a:off x="5275320" y="3323132"/>
            <a:ext cx="226060" cy="243840"/>
            <a:chOff x="5275320" y="3323132"/>
            <a:chExt cx="226060" cy="243840"/>
          </a:xfrm>
        </p:grpSpPr>
        <p:pic>
          <p:nvPicPr>
            <p:cNvPr id="106" name="object 10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275320" y="3392152"/>
              <a:ext cx="109379" cy="125823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5427065" y="3323132"/>
              <a:ext cx="74295" cy="243840"/>
            </a:xfrm>
            <a:custGeom>
              <a:avLst/>
              <a:gdLst/>
              <a:ahLst/>
              <a:cxnLst/>
              <a:rect l="l" t="t" r="r" b="b"/>
              <a:pathLst>
                <a:path w="74295" h="243839">
                  <a:moveTo>
                    <a:pt x="17780" y="0"/>
                  </a:moveTo>
                  <a:lnTo>
                    <a:pt x="0" y="0"/>
                  </a:lnTo>
                  <a:lnTo>
                    <a:pt x="0" y="243560"/>
                  </a:lnTo>
                  <a:lnTo>
                    <a:pt x="17780" y="243560"/>
                  </a:lnTo>
                  <a:lnTo>
                    <a:pt x="17780" y="0"/>
                  </a:lnTo>
                  <a:close/>
                </a:path>
                <a:path w="74295" h="243839">
                  <a:moveTo>
                    <a:pt x="73837" y="0"/>
                  </a:moveTo>
                  <a:lnTo>
                    <a:pt x="54686" y="0"/>
                  </a:lnTo>
                  <a:lnTo>
                    <a:pt x="54698" y="243560"/>
                  </a:lnTo>
                  <a:lnTo>
                    <a:pt x="73837" y="243560"/>
                  </a:lnTo>
                  <a:lnTo>
                    <a:pt x="738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/>
          <p:nvPr/>
        </p:nvSpPr>
        <p:spPr>
          <a:xfrm>
            <a:off x="5571997" y="3321780"/>
            <a:ext cx="19685" cy="245110"/>
          </a:xfrm>
          <a:custGeom>
            <a:avLst/>
            <a:gdLst/>
            <a:ahLst/>
            <a:cxnLst/>
            <a:rect l="l" t="t" r="r" b="b"/>
            <a:pathLst>
              <a:path w="19685" h="245110">
                <a:moveTo>
                  <a:pt x="19146" y="0"/>
                </a:moveTo>
                <a:lnTo>
                  <a:pt x="0" y="0"/>
                </a:lnTo>
                <a:lnTo>
                  <a:pt x="0" y="244905"/>
                </a:lnTo>
                <a:lnTo>
                  <a:pt x="19147" y="244905"/>
                </a:lnTo>
                <a:lnTo>
                  <a:pt x="19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9" name="object 109"/>
          <p:cNvGrpSpPr/>
          <p:nvPr/>
        </p:nvGrpSpPr>
        <p:grpSpPr>
          <a:xfrm>
            <a:off x="5663596" y="3323132"/>
            <a:ext cx="228600" cy="243840"/>
            <a:chOff x="5663596" y="3323132"/>
            <a:chExt cx="228600" cy="243840"/>
          </a:xfrm>
        </p:grpSpPr>
        <p:pic>
          <p:nvPicPr>
            <p:cNvPr id="110" name="object 11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663596" y="3392152"/>
              <a:ext cx="113478" cy="127176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5818073" y="3323132"/>
              <a:ext cx="74295" cy="243840"/>
            </a:xfrm>
            <a:custGeom>
              <a:avLst/>
              <a:gdLst/>
              <a:ahLst/>
              <a:cxnLst/>
              <a:rect l="l" t="t" r="r" b="b"/>
              <a:pathLst>
                <a:path w="74295" h="243839">
                  <a:moveTo>
                    <a:pt x="17780" y="0"/>
                  </a:moveTo>
                  <a:lnTo>
                    <a:pt x="0" y="0"/>
                  </a:lnTo>
                  <a:lnTo>
                    <a:pt x="0" y="243560"/>
                  </a:lnTo>
                  <a:lnTo>
                    <a:pt x="17780" y="243560"/>
                  </a:lnTo>
                  <a:lnTo>
                    <a:pt x="17780" y="0"/>
                  </a:lnTo>
                  <a:close/>
                </a:path>
                <a:path w="74295" h="243839">
                  <a:moveTo>
                    <a:pt x="73837" y="0"/>
                  </a:moveTo>
                  <a:lnTo>
                    <a:pt x="54698" y="0"/>
                  </a:lnTo>
                  <a:lnTo>
                    <a:pt x="54698" y="243560"/>
                  </a:lnTo>
                  <a:lnTo>
                    <a:pt x="73837" y="243560"/>
                  </a:lnTo>
                  <a:lnTo>
                    <a:pt x="738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2" name="object 11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2541603" y="3240371"/>
            <a:ext cx="146235" cy="164912"/>
          </a:xfrm>
          <a:prstGeom prst="rect">
            <a:avLst/>
          </a:prstGeom>
        </p:spPr>
      </p:pic>
      <p:grpSp>
        <p:nvGrpSpPr>
          <p:cNvPr id="113" name="object 113"/>
          <p:cNvGrpSpPr/>
          <p:nvPr/>
        </p:nvGrpSpPr>
        <p:grpSpPr>
          <a:xfrm>
            <a:off x="2304288" y="4291774"/>
            <a:ext cx="4822190" cy="421005"/>
            <a:chOff x="2304288" y="4291774"/>
            <a:chExt cx="4822190" cy="421005"/>
          </a:xfrm>
        </p:grpSpPr>
        <p:sp>
          <p:nvSpPr>
            <p:cNvPr id="114" name="object 114"/>
            <p:cNvSpPr/>
            <p:nvPr/>
          </p:nvSpPr>
          <p:spPr>
            <a:xfrm>
              <a:off x="2304288" y="4291774"/>
              <a:ext cx="4822190" cy="421005"/>
            </a:xfrm>
            <a:custGeom>
              <a:avLst/>
              <a:gdLst/>
              <a:ahLst/>
              <a:cxnLst/>
              <a:rect l="l" t="t" r="r" b="b"/>
              <a:pathLst>
                <a:path w="4822190" h="421004">
                  <a:moveTo>
                    <a:pt x="4821682" y="0"/>
                  </a:moveTo>
                  <a:lnTo>
                    <a:pt x="0" y="0"/>
                  </a:lnTo>
                  <a:lnTo>
                    <a:pt x="0" y="420941"/>
                  </a:lnTo>
                  <a:lnTo>
                    <a:pt x="4821682" y="420941"/>
                  </a:lnTo>
                  <a:lnTo>
                    <a:pt x="4821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368880" y="4388624"/>
              <a:ext cx="662305" cy="274955"/>
            </a:xfrm>
            <a:custGeom>
              <a:avLst/>
              <a:gdLst/>
              <a:ahLst/>
              <a:cxnLst/>
              <a:rect l="l" t="t" r="r" b="b"/>
              <a:pathLst>
                <a:path w="662305" h="274954">
                  <a:moveTo>
                    <a:pt x="15798" y="55765"/>
                  </a:moveTo>
                  <a:lnTo>
                    <a:pt x="0" y="55765"/>
                  </a:lnTo>
                  <a:lnTo>
                    <a:pt x="0" y="274396"/>
                  </a:lnTo>
                  <a:lnTo>
                    <a:pt x="15798" y="274396"/>
                  </a:lnTo>
                  <a:lnTo>
                    <a:pt x="15798" y="55765"/>
                  </a:lnTo>
                  <a:close/>
                </a:path>
                <a:path w="662305" h="274954">
                  <a:moveTo>
                    <a:pt x="64604" y="55765"/>
                  </a:moveTo>
                  <a:lnTo>
                    <a:pt x="48818" y="55765"/>
                  </a:lnTo>
                  <a:lnTo>
                    <a:pt x="48818" y="274396"/>
                  </a:lnTo>
                  <a:lnTo>
                    <a:pt x="64604" y="274396"/>
                  </a:lnTo>
                  <a:lnTo>
                    <a:pt x="64604" y="55765"/>
                  </a:lnTo>
                  <a:close/>
                </a:path>
                <a:path w="662305" h="274954">
                  <a:moveTo>
                    <a:pt x="229717" y="41084"/>
                  </a:moveTo>
                  <a:lnTo>
                    <a:pt x="199567" y="0"/>
                  </a:lnTo>
                  <a:lnTo>
                    <a:pt x="185204" y="0"/>
                  </a:lnTo>
                  <a:lnTo>
                    <a:pt x="155054" y="41084"/>
                  </a:lnTo>
                  <a:lnTo>
                    <a:pt x="163677" y="41084"/>
                  </a:lnTo>
                  <a:lnTo>
                    <a:pt x="192379" y="14681"/>
                  </a:lnTo>
                  <a:lnTo>
                    <a:pt x="222529" y="41084"/>
                  </a:lnTo>
                  <a:lnTo>
                    <a:pt x="229717" y="41084"/>
                  </a:lnTo>
                  <a:close/>
                </a:path>
                <a:path w="662305" h="274954">
                  <a:moveTo>
                    <a:pt x="232587" y="224510"/>
                  </a:moveTo>
                  <a:lnTo>
                    <a:pt x="209562" y="171678"/>
                  </a:lnTo>
                  <a:lnTo>
                    <a:pt x="208191" y="162877"/>
                  </a:lnTo>
                  <a:lnTo>
                    <a:pt x="197878" y="96837"/>
                  </a:lnTo>
                  <a:lnTo>
                    <a:pt x="192379" y="61633"/>
                  </a:lnTo>
                  <a:lnTo>
                    <a:pt x="185204" y="61633"/>
                  </a:lnTo>
                  <a:lnTo>
                    <a:pt x="185204" y="162877"/>
                  </a:lnTo>
                  <a:lnTo>
                    <a:pt x="139268" y="162877"/>
                  </a:lnTo>
                  <a:lnTo>
                    <a:pt x="175158" y="96837"/>
                  </a:lnTo>
                  <a:lnTo>
                    <a:pt x="185204" y="162877"/>
                  </a:lnTo>
                  <a:lnTo>
                    <a:pt x="185204" y="61633"/>
                  </a:lnTo>
                  <a:lnTo>
                    <a:pt x="116293" y="184886"/>
                  </a:lnTo>
                  <a:lnTo>
                    <a:pt x="90652" y="221615"/>
                  </a:lnTo>
                  <a:lnTo>
                    <a:pt x="83273" y="224510"/>
                  </a:lnTo>
                  <a:lnTo>
                    <a:pt x="83273" y="227444"/>
                  </a:lnTo>
                  <a:lnTo>
                    <a:pt x="129209" y="227444"/>
                  </a:lnTo>
                  <a:lnTo>
                    <a:pt x="129209" y="224510"/>
                  </a:lnTo>
                  <a:lnTo>
                    <a:pt x="117729" y="223037"/>
                  </a:lnTo>
                  <a:lnTo>
                    <a:pt x="113423" y="220103"/>
                  </a:lnTo>
                  <a:lnTo>
                    <a:pt x="113423" y="211302"/>
                  </a:lnTo>
                  <a:lnTo>
                    <a:pt x="119164" y="199567"/>
                  </a:lnTo>
                  <a:lnTo>
                    <a:pt x="133527" y="171678"/>
                  </a:lnTo>
                  <a:lnTo>
                    <a:pt x="186639" y="171678"/>
                  </a:lnTo>
                  <a:lnTo>
                    <a:pt x="192379" y="203962"/>
                  </a:lnTo>
                  <a:lnTo>
                    <a:pt x="192379" y="218643"/>
                  </a:lnTo>
                  <a:lnTo>
                    <a:pt x="189623" y="222885"/>
                  </a:lnTo>
                  <a:lnTo>
                    <a:pt x="189509" y="223037"/>
                  </a:lnTo>
                  <a:lnTo>
                    <a:pt x="173723" y="224510"/>
                  </a:lnTo>
                  <a:lnTo>
                    <a:pt x="173723" y="227444"/>
                  </a:lnTo>
                  <a:lnTo>
                    <a:pt x="232587" y="227444"/>
                  </a:lnTo>
                  <a:lnTo>
                    <a:pt x="232587" y="224510"/>
                  </a:lnTo>
                  <a:close/>
                </a:path>
                <a:path w="662305" h="274954">
                  <a:moveTo>
                    <a:pt x="292887" y="55765"/>
                  </a:moveTo>
                  <a:lnTo>
                    <a:pt x="275653" y="55765"/>
                  </a:lnTo>
                  <a:lnTo>
                    <a:pt x="275653" y="274396"/>
                  </a:lnTo>
                  <a:lnTo>
                    <a:pt x="292887" y="274396"/>
                  </a:lnTo>
                  <a:lnTo>
                    <a:pt x="292887" y="55765"/>
                  </a:lnTo>
                  <a:close/>
                </a:path>
                <a:path w="662305" h="274954">
                  <a:moveTo>
                    <a:pt x="340258" y="55765"/>
                  </a:moveTo>
                  <a:lnTo>
                    <a:pt x="324459" y="55765"/>
                  </a:lnTo>
                  <a:lnTo>
                    <a:pt x="324472" y="274396"/>
                  </a:lnTo>
                  <a:lnTo>
                    <a:pt x="340258" y="274396"/>
                  </a:lnTo>
                  <a:lnTo>
                    <a:pt x="340258" y="55765"/>
                  </a:lnTo>
                  <a:close/>
                </a:path>
                <a:path w="662305" h="274954">
                  <a:moveTo>
                    <a:pt x="486702" y="209829"/>
                  </a:moveTo>
                  <a:lnTo>
                    <a:pt x="480949" y="202501"/>
                  </a:lnTo>
                  <a:lnTo>
                    <a:pt x="465162" y="202501"/>
                  </a:lnTo>
                  <a:lnTo>
                    <a:pt x="459422" y="208368"/>
                  </a:lnTo>
                  <a:lnTo>
                    <a:pt x="459422" y="224510"/>
                  </a:lnTo>
                  <a:lnTo>
                    <a:pt x="465162" y="230378"/>
                  </a:lnTo>
                  <a:lnTo>
                    <a:pt x="480949" y="230378"/>
                  </a:lnTo>
                  <a:lnTo>
                    <a:pt x="486702" y="224510"/>
                  </a:lnTo>
                  <a:lnTo>
                    <a:pt x="486702" y="209829"/>
                  </a:lnTo>
                  <a:close/>
                </a:path>
                <a:path w="662305" h="274954">
                  <a:moveTo>
                    <a:pt x="486702" y="120319"/>
                  </a:moveTo>
                  <a:lnTo>
                    <a:pt x="480949" y="112991"/>
                  </a:lnTo>
                  <a:lnTo>
                    <a:pt x="465162" y="112991"/>
                  </a:lnTo>
                  <a:lnTo>
                    <a:pt x="459422" y="118859"/>
                  </a:lnTo>
                  <a:lnTo>
                    <a:pt x="459422" y="135001"/>
                  </a:lnTo>
                  <a:lnTo>
                    <a:pt x="465162" y="140868"/>
                  </a:lnTo>
                  <a:lnTo>
                    <a:pt x="480949" y="140868"/>
                  </a:lnTo>
                  <a:lnTo>
                    <a:pt x="486702" y="135001"/>
                  </a:lnTo>
                  <a:lnTo>
                    <a:pt x="486702" y="120319"/>
                  </a:lnTo>
                  <a:close/>
                </a:path>
                <a:path w="662305" h="274954">
                  <a:moveTo>
                    <a:pt x="661847" y="181952"/>
                  </a:moveTo>
                  <a:lnTo>
                    <a:pt x="519722" y="181952"/>
                  </a:lnTo>
                  <a:lnTo>
                    <a:pt x="519722" y="198094"/>
                  </a:lnTo>
                  <a:lnTo>
                    <a:pt x="661847" y="198094"/>
                  </a:lnTo>
                  <a:lnTo>
                    <a:pt x="661847" y="181952"/>
                  </a:lnTo>
                  <a:close/>
                </a:path>
                <a:path w="662305" h="274954">
                  <a:moveTo>
                    <a:pt x="661847" y="132067"/>
                  </a:moveTo>
                  <a:lnTo>
                    <a:pt x="519722" y="132067"/>
                  </a:lnTo>
                  <a:lnTo>
                    <a:pt x="519722" y="148209"/>
                  </a:lnTo>
                  <a:lnTo>
                    <a:pt x="661847" y="148209"/>
                  </a:lnTo>
                  <a:lnTo>
                    <a:pt x="661847" y="1320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114011" y="4445844"/>
              <a:ext cx="371822" cy="170216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3514557" y="4447307"/>
              <a:ext cx="60325" cy="214629"/>
            </a:xfrm>
            <a:custGeom>
              <a:avLst/>
              <a:gdLst/>
              <a:ahLst/>
              <a:cxnLst/>
              <a:rect l="l" t="t" r="r" b="b"/>
              <a:pathLst>
                <a:path w="60325" h="214629">
                  <a:moveTo>
                    <a:pt x="60299" y="0"/>
                  </a:moveTo>
                  <a:lnTo>
                    <a:pt x="22425" y="16511"/>
                  </a:lnTo>
                  <a:lnTo>
                    <a:pt x="20093" y="33748"/>
                  </a:lnTo>
                  <a:lnTo>
                    <a:pt x="20093" y="79244"/>
                  </a:lnTo>
                  <a:lnTo>
                    <a:pt x="19173" y="89584"/>
                  </a:lnTo>
                  <a:lnTo>
                    <a:pt x="15967" y="97036"/>
                  </a:lnTo>
                  <a:lnTo>
                    <a:pt x="9799" y="102561"/>
                  </a:lnTo>
                  <a:lnTo>
                    <a:pt x="0" y="107124"/>
                  </a:lnTo>
                  <a:lnTo>
                    <a:pt x="9799" y="110861"/>
                  </a:lnTo>
                  <a:lnTo>
                    <a:pt x="15967" y="116112"/>
                  </a:lnTo>
                  <a:lnTo>
                    <a:pt x="19173" y="123838"/>
                  </a:lnTo>
                  <a:lnTo>
                    <a:pt x="20093" y="135003"/>
                  </a:lnTo>
                  <a:lnTo>
                    <a:pt x="20093" y="179024"/>
                  </a:lnTo>
                  <a:lnTo>
                    <a:pt x="20855" y="189181"/>
                  </a:lnTo>
                  <a:lnTo>
                    <a:pt x="49935" y="213943"/>
                  </a:lnTo>
                  <a:lnTo>
                    <a:pt x="60299" y="214241"/>
                  </a:lnTo>
                  <a:lnTo>
                    <a:pt x="60299" y="211305"/>
                  </a:lnTo>
                  <a:lnTo>
                    <a:pt x="49434" y="207315"/>
                  </a:lnTo>
                  <a:lnTo>
                    <a:pt x="42341" y="201400"/>
                  </a:lnTo>
                  <a:lnTo>
                    <a:pt x="38482" y="192734"/>
                  </a:lnTo>
                  <a:lnTo>
                    <a:pt x="37316" y="180490"/>
                  </a:lnTo>
                  <a:lnTo>
                    <a:pt x="37316" y="139405"/>
                  </a:lnTo>
                  <a:lnTo>
                    <a:pt x="36374" y="126314"/>
                  </a:lnTo>
                  <a:lnTo>
                    <a:pt x="33010" y="117212"/>
                  </a:lnTo>
                  <a:lnTo>
                    <a:pt x="26417" y="111137"/>
                  </a:lnTo>
                  <a:lnTo>
                    <a:pt x="15787" y="107124"/>
                  </a:lnTo>
                  <a:lnTo>
                    <a:pt x="26417" y="103112"/>
                  </a:lnTo>
                  <a:lnTo>
                    <a:pt x="33010" y="97036"/>
                  </a:lnTo>
                  <a:lnTo>
                    <a:pt x="36374" y="87934"/>
                  </a:lnTo>
                  <a:lnTo>
                    <a:pt x="37316" y="74842"/>
                  </a:lnTo>
                  <a:lnTo>
                    <a:pt x="37316" y="32286"/>
                  </a:lnTo>
                  <a:lnTo>
                    <a:pt x="38482" y="20894"/>
                  </a:lnTo>
                  <a:lnTo>
                    <a:pt x="42341" y="12665"/>
                  </a:lnTo>
                  <a:lnTo>
                    <a:pt x="49434" y="6911"/>
                  </a:lnTo>
                  <a:lnTo>
                    <a:pt x="60299" y="2944"/>
                  </a:lnTo>
                  <a:lnTo>
                    <a:pt x="602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613608" y="4506011"/>
              <a:ext cx="96199" cy="11298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797376" y="4464932"/>
              <a:ext cx="137821" cy="177541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022785" y="4447307"/>
              <a:ext cx="109097" cy="173154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4225201" y="4388624"/>
              <a:ext cx="596265" cy="274955"/>
            </a:xfrm>
            <a:custGeom>
              <a:avLst/>
              <a:gdLst/>
              <a:ahLst/>
              <a:cxnLst/>
              <a:rect l="l" t="t" r="r" b="b"/>
              <a:pathLst>
                <a:path w="596264" h="274954">
                  <a:moveTo>
                    <a:pt x="27368" y="209829"/>
                  </a:moveTo>
                  <a:lnTo>
                    <a:pt x="21628" y="202501"/>
                  </a:lnTo>
                  <a:lnTo>
                    <a:pt x="5740" y="202501"/>
                  </a:lnTo>
                  <a:lnTo>
                    <a:pt x="0" y="208368"/>
                  </a:lnTo>
                  <a:lnTo>
                    <a:pt x="0" y="224510"/>
                  </a:lnTo>
                  <a:lnTo>
                    <a:pt x="7086" y="230378"/>
                  </a:lnTo>
                  <a:lnTo>
                    <a:pt x="21628" y="230378"/>
                  </a:lnTo>
                  <a:lnTo>
                    <a:pt x="27368" y="224510"/>
                  </a:lnTo>
                  <a:lnTo>
                    <a:pt x="27368" y="209829"/>
                  </a:lnTo>
                  <a:close/>
                </a:path>
                <a:path w="596264" h="274954">
                  <a:moveTo>
                    <a:pt x="27368" y="120319"/>
                  </a:moveTo>
                  <a:lnTo>
                    <a:pt x="21628" y="112991"/>
                  </a:lnTo>
                  <a:lnTo>
                    <a:pt x="5740" y="112991"/>
                  </a:lnTo>
                  <a:lnTo>
                    <a:pt x="0" y="118859"/>
                  </a:lnTo>
                  <a:lnTo>
                    <a:pt x="0" y="135001"/>
                  </a:lnTo>
                  <a:lnTo>
                    <a:pt x="7086" y="140868"/>
                  </a:lnTo>
                  <a:lnTo>
                    <a:pt x="21628" y="140868"/>
                  </a:lnTo>
                  <a:lnTo>
                    <a:pt x="27368" y="135001"/>
                  </a:lnTo>
                  <a:lnTo>
                    <a:pt x="27368" y="120319"/>
                  </a:lnTo>
                  <a:close/>
                </a:path>
                <a:path w="596264" h="274954">
                  <a:moveTo>
                    <a:pt x="163626" y="55765"/>
                  </a:moveTo>
                  <a:lnTo>
                    <a:pt x="147929" y="55765"/>
                  </a:lnTo>
                  <a:lnTo>
                    <a:pt x="147929" y="274396"/>
                  </a:lnTo>
                  <a:lnTo>
                    <a:pt x="163626" y="274396"/>
                  </a:lnTo>
                  <a:lnTo>
                    <a:pt x="163626" y="55765"/>
                  </a:lnTo>
                  <a:close/>
                </a:path>
                <a:path w="596264" h="274954">
                  <a:moveTo>
                    <a:pt x="212420" y="55765"/>
                  </a:moveTo>
                  <a:lnTo>
                    <a:pt x="195199" y="55765"/>
                  </a:lnTo>
                  <a:lnTo>
                    <a:pt x="195199" y="274396"/>
                  </a:lnTo>
                  <a:lnTo>
                    <a:pt x="212420" y="274396"/>
                  </a:lnTo>
                  <a:lnTo>
                    <a:pt x="212420" y="55765"/>
                  </a:lnTo>
                  <a:close/>
                </a:path>
                <a:path w="596264" h="274954">
                  <a:moveTo>
                    <a:pt x="377571" y="41084"/>
                  </a:moveTo>
                  <a:lnTo>
                    <a:pt x="347522" y="0"/>
                  </a:lnTo>
                  <a:lnTo>
                    <a:pt x="331635" y="0"/>
                  </a:lnTo>
                  <a:lnTo>
                    <a:pt x="301409" y="41084"/>
                  </a:lnTo>
                  <a:lnTo>
                    <a:pt x="310019" y="41084"/>
                  </a:lnTo>
                  <a:lnTo>
                    <a:pt x="340245" y="14681"/>
                  </a:lnTo>
                  <a:lnTo>
                    <a:pt x="368960" y="41084"/>
                  </a:lnTo>
                  <a:lnTo>
                    <a:pt x="377571" y="41084"/>
                  </a:lnTo>
                  <a:close/>
                </a:path>
                <a:path w="596264" h="274954">
                  <a:moveTo>
                    <a:pt x="380441" y="224510"/>
                  </a:moveTo>
                  <a:lnTo>
                    <a:pt x="357238" y="171678"/>
                  </a:lnTo>
                  <a:lnTo>
                    <a:pt x="355765" y="162877"/>
                  </a:lnTo>
                  <a:lnTo>
                    <a:pt x="344779" y="96837"/>
                  </a:lnTo>
                  <a:lnTo>
                    <a:pt x="338912" y="61633"/>
                  </a:lnTo>
                  <a:lnTo>
                    <a:pt x="333171" y="61633"/>
                  </a:lnTo>
                  <a:lnTo>
                    <a:pt x="333171" y="162877"/>
                  </a:lnTo>
                  <a:lnTo>
                    <a:pt x="285711" y="162877"/>
                  </a:lnTo>
                  <a:lnTo>
                    <a:pt x="321500" y="96837"/>
                  </a:lnTo>
                  <a:lnTo>
                    <a:pt x="333171" y="162877"/>
                  </a:lnTo>
                  <a:lnTo>
                    <a:pt x="333171" y="61633"/>
                  </a:lnTo>
                  <a:lnTo>
                    <a:pt x="264083" y="184886"/>
                  </a:lnTo>
                  <a:lnTo>
                    <a:pt x="238544" y="221615"/>
                  </a:lnTo>
                  <a:lnTo>
                    <a:pt x="231178" y="224510"/>
                  </a:lnTo>
                  <a:lnTo>
                    <a:pt x="231178" y="227444"/>
                  </a:lnTo>
                  <a:lnTo>
                    <a:pt x="275564" y="227444"/>
                  </a:lnTo>
                  <a:lnTo>
                    <a:pt x="275564" y="224510"/>
                  </a:lnTo>
                  <a:lnTo>
                    <a:pt x="264083" y="223037"/>
                  </a:lnTo>
                  <a:lnTo>
                    <a:pt x="261213" y="220103"/>
                  </a:lnTo>
                  <a:lnTo>
                    <a:pt x="261213" y="211302"/>
                  </a:lnTo>
                  <a:lnTo>
                    <a:pt x="262750" y="205435"/>
                  </a:lnTo>
                  <a:lnTo>
                    <a:pt x="266954" y="199567"/>
                  </a:lnTo>
                  <a:lnTo>
                    <a:pt x="281305" y="171678"/>
                  </a:lnTo>
                  <a:lnTo>
                    <a:pt x="334505" y="171678"/>
                  </a:lnTo>
                  <a:lnTo>
                    <a:pt x="338912" y="203962"/>
                  </a:lnTo>
                  <a:lnTo>
                    <a:pt x="338912" y="206895"/>
                  </a:lnTo>
                  <a:lnTo>
                    <a:pt x="340245" y="208368"/>
                  </a:lnTo>
                  <a:lnTo>
                    <a:pt x="340245" y="218643"/>
                  </a:lnTo>
                  <a:lnTo>
                    <a:pt x="336042" y="223037"/>
                  </a:lnTo>
                  <a:lnTo>
                    <a:pt x="321500" y="224510"/>
                  </a:lnTo>
                  <a:lnTo>
                    <a:pt x="321500" y="227444"/>
                  </a:lnTo>
                  <a:lnTo>
                    <a:pt x="380441" y="227444"/>
                  </a:lnTo>
                  <a:lnTo>
                    <a:pt x="380441" y="224510"/>
                  </a:lnTo>
                  <a:close/>
                </a:path>
                <a:path w="596264" h="274954">
                  <a:moveTo>
                    <a:pt x="495261" y="126187"/>
                  </a:moveTo>
                  <a:lnTo>
                    <a:pt x="489521" y="117398"/>
                  </a:lnTo>
                  <a:lnTo>
                    <a:pt x="476694" y="117398"/>
                  </a:lnTo>
                  <a:lnTo>
                    <a:pt x="472287" y="121805"/>
                  </a:lnTo>
                  <a:lnTo>
                    <a:pt x="472287" y="130594"/>
                  </a:lnTo>
                  <a:lnTo>
                    <a:pt x="483781" y="142341"/>
                  </a:lnTo>
                  <a:lnTo>
                    <a:pt x="483781" y="145275"/>
                  </a:lnTo>
                  <a:lnTo>
                    <a:pt x="462622" y="187159"/>
                  </a:lnTo>
                  <a:lnTo>
                    <a:pt x="442252" y="209829"/>
                  </a:lnTo>
                  <a:lnTo>
                    <a:pt x="441109" y="188010"/>
                  </a:lnTo>
                  <a:lnTo>
                    <a:pt x="439877" y="171678"/>
                  </a:lnTo>
                  <a:lnTo>
                    <a:pt x="431292" y="121615"/>
                  </a:lnTo>
                  <a:lnTo>
                    <a:pt x="429234" y="117398"/>
                  </a:lnTo>
                  <a:lnTo>
                    <a:pt x="426364" y="117398"/>
                  </a:lnTo>
                  <a:lnTo>
                    <a:pt x="423494" y="118859"/>
                  </a:lnTo>
                  <a:lnTo>
                    <a:pt x="404977" y="122783"/>
                  </a:lnTo>
                  <a:lnTo>
                    <a:pt x="397662" y="124726"/>
                  </a:lnTo>
                  <a:lnTo>
                    <a:pt x="397662" y="127673"/>
                  </a:lnTo>
                  <a:lnTo>
                    <a:pt x="404926" y="127673"/>
                  </a:lnTo>
                  <a:lnTo>
                    <a:pt x="410400" y="128422"/>
                  </a:lnTo>
                  <a:lnTo>
                    <a:pt x="421398" y="166243"/>
                  </a:lnTo>
                  <a:lnTo>
                    <a:pt x="424535" y="204355"/>
                  </a:lnTo>
                  <a:lnTo>
                    <a:pt x="425030" y="220103"/>
                  </a:lnTo>
                  <a:lnTo>
                    <a:pt x="425030" y="230378"/>
                  </a:lnTo>
                  <a:lnTo>
                    <a:pt x="426364" y="231838"/>
                  </a:lnTo>
                  <a:lnTo>
                    <a:pt x="427901" y="231838"/>
                  </a:lnTo>
                  <a:lnTo>
                    <a:pt x="431431" y="230466"/>
                  </a:lnTo>
                  <a:lnTo>
                    <a:pt x="463727" y="195160"/>
                  </a:lnTo>
                  <a:lnTo>
                    <a:pt x="486778" y="161569"/>
                  </a:lnTo>
                  <a:lnTo>
                    <a:pt x="495261" y="132067"/>
                  </a:lnTo>
                  <a:lnTo>
                    <a:pt x="495261" y="126187"/>
                  </a:lnTo>
                  <a:close/>
                </a:path>
                <a:path w="596264" h="274954">
                  <a:moveTo>
                    <a:pt x="546925" y="55765"/>
                  </a:moveTo>
                  <a:lnTo>
                    <a:pt x="531228" y="55765"/>
                  </a:lnTo>
                  <a:lnTo>
                    <a:pt x="531228" y="274396"/>
                  </a:lnTo>
                  <a:lnTo>
                    <a:pt x="546925" y="274396"/>
                  </a:lnTo>
                  <a:lnTo>
                    <a:pt x="546925" y="55765"/>
                  </a:lnTo>
                  <a:close/>
                </a:path>
                <a:path w="596264" h="274954">
                  <a:moveTo>
                    <a:pt x="595718" y="55765"/>
                  </a:moveTo>
                  <a:lnTo>
                    <a:pt x="580034" y="55765"/>
                  </a:lnTo>
                  <a:lnTo>
                    <a:pt x="580034" y="274396"/>
                  </a:lnTo>
                  <a:lnTo>
                    <a:pt x="595718" y="274396"/>
                  </a:lnTo>
                  <a:lnTo>
                    <a:pt x="595718" y="55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935941" y="4464932"/>
              <a:ext cx="137782" cy="177541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162709" y="4506011"/>
              <a:ext cx="96256" cy="112983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5294744" y="4444390"/>
              <a:ext cx="64769" cy="219075"/>
            </a:xfrm>
            <a:custGeom>
              <a:avLst/>
              <a:gdLst/>
              <a:ahLst/>
              <a:cxnLst/>
              <a:rect l="l" t="t" r="r" b="b"/>
              <a:pathLst>
                <a:path w="64770" h="219075">
                  <a:moveTo>
                    <a:pt x="15887" y="0"/>
                  </a:moveTo>
                  <a:lnTo>
                    <a:pt x="0" y="0"/>
                  </a:lnTo>
                  <a:lnTo>
                    <a:pt x="0" y="218630"/>
                  </a:lnTo>
                  <a:lnTo>
                    <a:pt x="15887" y="218630"/>
                  </a:lnTo>
                  <a:lnTo>
                    <a:pt x="15887" y="0"/>
                  </a:lnTo>
                  <a:close/>
                </a:path>
                <a:path w="64770" h="219075">
                  <a:moveTo>
                    <a:pt x="64681" y="0"/>
                  </a:moveTo>
                  <a:lnTo>
                    <a:pt x="47459" y="0"/>
                  </a:lnTo>
                  <a:lnTo>
                    <a:pt x="47459" y="218630"/>
                  </a:lnTo>
                  <a:lnTo>
                    <a:pt x="64681" y="218630"/>
                  </a:lnTo>
                  <a:lnTo>
                    <a:pt x="646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395218" y="4506011"/>
              <a:ext cx="99127" cy="114449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5530316" y="4444390"/>
              <a:ext cx="64769" cy="219075"/>
            </a:xfrm>
            <a:custGeom>
              <a:avLst/>
              <a:gdLst/>
              <a:ahLst/>
              <a:cxnLst/>
              <a:rect l="l" t="t" r="r" b="b"/>
              <a:pathLst>
                <a:path w="64770" h="219075">
                  <a:moveTo>
                    <a:pt x="15697" y="0"/>
                  </a:moveTo>
                  <a:lnTo>
                    <a:pt x="0" y="0"/>
                  </a:lnTo>
                  <a:lnTo>
                    <a:pt x="0" y="218630"/>
                  </a:lnTo>
                  <a:lnTo>
                    <a:pt x="15697" y="218630"/>
                  </a:lnTo>
                  <a:lnTo>
                    <a:pt x="15697" y="0"/>
                  </a:lnTo>
                  <a:close/>
                </a:path>
                <a:path w="64770" h="219075">
                  <a:moveTo>
                    <a:pt x="64490" y="0"/>
                  </a:moveTo>
                  <a:lnTo>
                    <a:pt x="47269" y="0"/>
                  </a:lnTo>
                  <a:lnTo>
                    <a:pt x="47269" y="218630"/>
                  </a:lnTo>
                  <a:lnTo>
                    <a:pt x="64490" y="218630"/>
                  </a:lnTo>
                  <a:lnTo>
                    <a:pt x="644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711162" y="4445844"/>
              <a:ext cx="272695" cy="173150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072842" y="4445844"/>
              <a:ext cx="229829" cy="173150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392996" y="4506011"/>
              <a:ext cx="99127" cy="114449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578238" y="4483999"/>
              <a:ext cx="137782" cy="139397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816678" y="4447307"/>
              <a:ext cx="226767" cy="2142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Algorithms</a:t>
            </a:r>
            <a:r>
              <a:rPr spc="65" dirty="0"/>
              <a:t> </a:t>
            </a:r>
            <a:r>
              <a:rPr dirty="0"/>
              <a:t>for</a:t>
            </a:r>
            <a:r>
              <a:rPr spc="65" dirty="0"/>
              <a:t> </a:t>
            </a:r>
            <a:r>
              <a:rPr spc="114" dirty="0"/>
              <a:t>quantum</a:t>
            </a:r>
            <a:r>
              <a:rPr spc="90" dirty="0"/>
              <a:t> </a:t>
            </a:r>
            <a:r>
              <a:rPr spc="105" dirty="0"/>
              <a:t>simulations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336" y="1144270"/>
            <a:ext cx="4773295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800" spc="85" dirty="0">
                <a:latin typeface="Calibri"/>
                <a:cs typeface="Calibri"/>
              </a:rPr>
              <a:t>The</a:t>
            </a:r>
            <a:r>
              <a:rPr sz="1800" spc="60" dirty="0">
                <a:latin typeface="Calibri"/>
                <a:cs typeface="Calibri"/>
              </a:rPr>
              <a:t> Hamiltonian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is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known,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how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compute </a:t>
            </a:r>
            <a:r>
              <a:rPr sz="1800" spc="120" dirty="0">
                <a:latin typeface="Calibri"/>
                <a:cs typeface="Calibri"/>
              </a:rPr>
              <a:t>It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is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extremely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difficult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compute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this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exactly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try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implement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U</a:t>
            </a:r>
            <a:r>
              <a:rPr sz="1800" i="1" spc="60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such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1667" y="1171702"/>
            <a:ext cx="1239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Calibri"/>
                <a:cs typeface="Calibri"/>
              </a:rPr>
              <a:t>is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50" dirty="0">
                <a:latin typeface="Calibri"/>
                <a:cs typeface="Calibri"/>
              </a:rPr>
              <a:t>  </a:t>
            </a:r>
            <a:r>
              <a:rPr sz="1800" spc="-10" dirty="0">
                <a:latin typeface="Calibri"/>
                <a:cs typeface="Calibri"/>
              </a:rPr>
              <a:t>trivial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336" y="2351618"/>
            <a:ext cx="5544185" cy="30435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299085" algn="l"/>
              </a:tabLst>
            </a:pPr>
            <a:r>
              <a:rPr sz="1800" spc="70" dirty="0">
                <a:latin typeface="Calibri"/>
                <a:cs typeface="Calibri"/>
              </a:rPr>
              <a:t>There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several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strategies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compute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efficiently</a:t>
            </a:r>
            <a:endParaRPr sz="1800">
              <a:latin typeface="Calibri"/>
              <a:cs typeface="Calibri"/>
            </a:endParaRPr>
          </a:p>
          <a:p>
            <a:pPr marL="461645" lvl="1" indent="-28448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461645" algn="l"/>
              </a:tabLst>
            </a:pPr>
            <a:r>
              <a:rPr sz="1800" spc="105" dirty="0">
                <a:latin typeface="Calibri"/>
                <a:cs typeface="Calibri"/>
              </a:rPr>
              <a:t>Small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error</a:t>
            </a:r>
            <a:endParaRPr sz="1800">
              <a:latin typeface="Calibri"/>
              <a:cs typeface="Calibri"/>
            </a:endParaRPr>
          </a:p>
          <a:p>
            <a:pPr marL="461645" lvl="1" indent="-28448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61645" algn="l"/>
              </a:tabLst>
            </a:pPr>
            <a:r>
              <a:rPr sz="1800" spc="75" dirty="0">
                <a:latin typeface="Calibri"/>
                <a:cs typeface="Calibri"/>
              </a:rPr>
              <a:t>Shallow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circuit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depth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95"/>
              </a:spcBef>
              <a:buFont typeface="Arial"/>
              <a:buChar char="•"/>
            </a:pP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spc="-10" dirty="0">
                <a:latin typeface="Calibri"/>
                <a:cs typeface="Calibri"/>
              </a:rPr>
              <a:t>Methods</a:t>
            </a:r>
            <a:endParaRPr sz="1800">
              <a:latin typeface="Calibri"/>
              <a:cs typeface="Calibri"/>
            </a:endParaRPr>
          </a:p>
          <a:p>
            <a:pPr marL="461645" lvl="1" indent="-28448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461645" algn="l"/>
              </a:tabLst>
            </a:pPr>
            <a:r>
              <a:rPr sz="1800" dirty="0">
                <a:latin typeface="Calibri"/>
                <a:cs typeface="Calibri"/>
              </a:rPr>
              <a:t>Trotter</a:t>
            </a:r>
            <a:r>
              <a:rPr sz="1800" spc="270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formula</a:t>
            </a:r>
            <a:endParaRPr sz="1800">
              <a:latin typeface="Calibri"/>
              <a:cs typeface="Calibri"/>
            </a:endParaRPr>
          </a:p>
          <a:p>
            <a:pPr marL="461645" lvl="1" indent="-28448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61645" algn="l"/>
              </a:tabLst>
            </a:pPr>
            <a:r>
              <a:rPr sz="1800" spc="60" dirty="0">
                <a:latin typeface="Calibri"/>
                <a:cs typeface="Calibri"/>
              </a:rPr>
              <a:t>Randomization </a:t>
            </a:r>
            <a:r>
              <a:rPr sz="1800" spc="-10" dirty="0">
                <a:latin typeface="Calibri"/>
                <a:cs typeface="Calibri"/>
              </a:rPr>
              <a:t>(QDrift)</a:t>
            </a:r>
            <a:endParaRPr sz="1800">
              <a:latin typeface="Calibri"/>
              <a:cs typeface="Calibri"/>
            </a:endParaRPr>
          </a:p>
          <a:p>
            <a:pPr marL="461645" lvl="1" indent="-28448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61645" algn="l"/>
              </a:tabLst>
            </a:pPr>
            <a:r>
              <a:rPr sz="1800" spc="75" dirty="0">
                <a:latin typeface="Calibri"/>
                <a:cs typeface="Calibri"/>
              </a:rPr>
              <a:t>”Post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Trotter”</a:t>
            </a:r>
            <a:endParaRPr sz="1800">
              <a:latin typeface="Calibri"/>
              <a:cs typeface="Calibri"/>
            </a:endParaRPr>
          </a:p>
          <a:p>
            <a:pPr marL="626745" lvl="2" indent="-28511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26745" algn="l"/>
              </a:tabLst>
            </a:pPr>
            <a:r>
              <a:rPr sz="1800" spc="55" dirty="0">
                <a:latin typeface="Calibri"/>
                <a:cs typeface="Calibri"/>
              </a:rPr>
              <a:t>Linear</a:t>
            </a:r>
            <a:r>
              <a:rPr sz="1800" spc="50" dirty="0">
                <a:latin typeface="Calibri"/>
                <a:cs typeface="Calibri"/>
              </a:rPr>
              <a:t> combination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unitaries</a:t>
            </a:r>
            <a:endParaRPr sz="1800">
              <a:latin typeface="Calibri"/>
              <a:cs typeface="Calibri"/>
            </a:endParaRPr>
          </a:p>
          <a:p>
            <a:pPr marL="626745" lvl="2" indent="-28511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26745" algn="l"/>
              </a:tabLst>
            </a:pPr>
            <a:r>
              <a:rPr sz="1800" spc="10" dirty="0">
                <a:latin typeface="Calibri"/>
                <a:cs typeface="Calibri"/>
              </a:rPr>
              <a:t>Qubitization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(quantum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signal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processing)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09230" y="1050846"/>
            <a:ext cx="16510" cy="210185"/>
          </a:xfrm>
          <a:custGeom>
            <a:avLst/>
            <a:gdLst/>
            <a:ahLst/>
            <a:cxnLst/>
            <a:rect l="l" t="t" r="r" b="b"/>
            <a:pathLst>
              <a:path w="16509" h="210184">
                <a:moveTo>
                  <a:pt x="16167" y="0"/>
                </a:moveTo>
                <a:lnTo>
                  <a:pt x="0" y="0"/>
                </a:lnTo>
                <a:lnTo>
                  <a:pt x="0" y="210187"/>
                </a:lnTo>
                <a:lnTo>
                  <a:pt x="16167" y="210187"/>
                </a:lnTo>
                <a:lnTo>
                  <a:pt x="161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687209" y="1046104"/>
            <a:ext cx="476884" cy="220979"/>
            <a:chOff x="8687209" y="1046104"/>
            <a:chExt cx="476884" cy="22097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7209" y="1051791"/>
              <a:ext cx="387082" cy="2064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101866" y="1046104"/>
              <a:ext cx="62230" cy="220979"/>
            </a:xfrm>
            <a:custGeom>
              <a:avLst/>
              <a:gdLst/>
              <a:ahLst/>
              <a:cxnLst/>
              <a:rect l="l" t="t" r="r" b="b"/>
              <a:pathLst>
                <a:path w="62229" h="220980">
                  <a:moveTo>
                    <a:pt x="12361" y="0"/>
                  </a:moveTo>
                  <a:lnTo>
                    <a:pt x="0" y="0"/>
                  </a:lnTo>
                  <a:lnTo>
                    <a:pt x="45642" y="110781"/>
                  </a:lnTo>
                  <a:lnTo>
                    <a:pt x="0" y="220616"/>
                  </a:lnTo>
                  <a:lnTo>
                    <a:pt x="12361" y="220616"/>
                  </a:lnTo>
                  <a:lnTo>
                    <a:pt x="61819" y="112672"/>
                  </a:lnTo>
                  <a:lnTo>
                    <a:pt x="61819" y="107943"/>
                  </a:lnTo>
                  <a:lnTo>
                    <a:pt x="123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9259735" y="1123746"/>
            <a:ext cx="140970" cy="63500"/>
          </a:xfrm>
          <a:custGeom>
            <a:avLst/>
            <a:gdLst/>
            <a:ahLst/>
            <a:cxnLst/>
            <a:rect l="l" t="t" r="r" b="b"/>
            <a:pathLst>
              <a:path w="140970" h="63500">
                <a:moveTo>
                  <a:pt x="140754" y="48285"/>
                </a:moveTo>
                <a:lnTo>
                  <a:pt x="0" y="48285"/>
                </a:lnTo>
                <a:lnTo>
                  <a:pt x="0" y="63449"/>
                </a:lnTo>
                <a:lnTo>
                  <a:pt x="140754" y="63449"/>
                </a:lnTo>
                <a:lnTo>
                  <a:pt x="140754" y="48285"/>
                </a:lnTo>
                <a:close/>
              </a:path>
              <a:path w="140970" h="63500">
                <a:moveTo>
                  <a:pt x="140754" y="0"/>
                </a:moveTo>
                <a:lnTo>
                  <a:pt x="0" y="0"/>
                </a:lnTo>
                <a:lnTo>
                  <a:pt x="0" y="16103"/>
                </a:lnTo>
                <a:lnTo>
                  <a:pt x="140754" y="16103"/>
                </a:lnTo>
                <a:lnTo>
                  <a:pt x="140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9486083" y="975096"/>
            <a:ext cx="447040" cy="243840"/>
            <a:chOff x="9486083" y="975096"/>
            <a:chExt cx="447040" cy="24384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86083" y="1110492"/>
              <a:ext cx="90345" cy="1079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607820" y="1079244"/>
              <a:ext cx="94615" cy="11430"/>
            </a:xfrm>
            <a:custGeom>
              <a:avLst/>
              <a:gdLst/>
              <a:ahLst/>
              <a:cxnLst/>
              <a:rect l="l" t="t" r="r" b="b"/>
              <a:pathLst>
                <a:path w="94615" h="11430">
                  <a:moveTo>
                    <a:pt x="94149" y="0"/>
                  </a:moveTo>
                  <a:lnTo>
                    <a:pt x="0" y="0"/>
                  </a:lnTo>
                  <a:lnTo>
                    <a:pt x="0" y="11361"/>
                  </a:lnTo>
                  <a:lnTo>
                    <a:pt x="94149" y="11361"/>
                  </a:lnTo>
                  <a:lnTo>
                    <a:pt x="941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21938" y="975096"/>
              <a:ext cx="211081" cy="154337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9987283" y="1050846"/>
            <a:ext cx="15240" cy="210185"/>
          </a:xfrm>
          <a:custGeom>
            <a:avLst/>
            <a:gdLst/>
            <a:ahLst/>
            <a:cxnLst/>
            <a:rect l="l" t="t" r="r" b="b"/>
            <a:pathLst>
              <a:path w="15240" h="210184">
                <a:moveTo>
                  <a:pt x="15213" y="0"/>
                </a:moveTo>
                <a:lnTo>
                  <a:pt x="0" y="0"/>
                </a:lnTo>
                <a:lnTo>
                  <a:pt x="0" y="210187"/>
                </a:lnTo>
                <a:lnTo>
                  <a:pt x="15214" y="210187"/>
                </a:lnTo>
                <a:lnTo>
                  <a:pt x="15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0065254" y="1046104"/>
            <a:ext cx="528955" cy="220979"/>
            <a:chOff x="10065254" y="1046104"/>
            <a:chExt cx="528955" cy="220979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65254" y="1051792"/>
              <a:ext cx="440318" cy="20640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532197" y="1046104"/>
              <a:ext cx="62230" cy="220979"/>
            </a:xfrm>
            <a:custGeom>
              <a:avLst/>
              <a:gdLst/>
              <a:ahLst/>
              <a:cxnLst/>
              <a:rect l="l" t="t" r="r" b="b"/>
              <a:pathLst>
                <a:path w="62229" h="220980">
                  <a:moveTo>
                    <a:pt x="13311" y="0"/>
                  </a:moveTo>
                  <a:lnTo>
                    <a:pt x="1013" y="0"/>
                  </a:lnTo>
                  <a:lnTo>
                    <a:pt x="46656" y="110781"/>
                  </a:lnTo>
                  <a:lnTo>
                    <a:pt x="0" y="220616"/>
                  </a:lnTo>
                  <a:lnTo>
                    <a:pt x="12424" y="220616"/>
                  </a:lnTo>
                  <a:lnTo>
                    <a:pt x="61870" y="112672"/>
                  </a:lnTo>
                  <a:lnTo>
                    <a:pt x="61870" y="107943"/>
                  </a:lnTo>
                  <a:lnTo>
                    <a:pt x="13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153060" y="1162142"/>
            <a:ext cx="445770" cy="244475"/>
            <a:chOff x="5153060" y="1162142"/>
            <a:chExt cx="445770" cy="24447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3060" y="1297921"/>
              <a:ext cx="89987" cy="10824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74312" y="1162142"/>
              <a:ext cx="323982" cy="154774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4471136" y="1901494"/>
            <a:ext cx="62865" cy="215900"/>
          </a:xfrm>
          <a:custGeom>
            <a:avLst/>
            <a:gdLst/>
            <a:ahLst/>
            <a:cxnLst/>
            <a:rect l="l" t="t" r="r" b="b"/>
            <a:pathLst>
              <a:path w="62864" h="215900">
                <a:moveTo>
                  <a:pt x="15227" y="0"/>
                </a:moveTo>
                <a:lnTo>
                  <a:pt x="0" y="0"/>
                </a:lnTo>
                <a:lnTo>
                  <a:pt x="0" y="215455"/>
                </a:lnTo>
                <a:lnTo>
                  <a:pt x="15227" y="215455"/>
                </a:lnTo>
                <a:lnTo>
                  <a:pt x="15227" y="0"/>
                </a:lnTo>
                <a:close/>
              </a:path>
              <a:path w="62864" h="215900">
                <a:moveTo>
                  <a:pt x="62776" y="0"/>
                </a:moveTo>
                <a:lnTo>
                  <a:pt x="47561" y="0"/>
                </a:lnTo>
                <a:lnTo>
                  <a:pt x="47561" y="215455"/>
                </a:lnTo>
                <a:lnTo>
                  <a:pt x="62776" y="215455"/>
                </a:lnTo>
                <a:lnTo>
                  <a:pt x="62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4590043" y="1850050"/>
            <a:ext cx="158115" cy="224790"/>
            <a:chOff x="4590043" y="1850050"/>
            <a:chExt cx="158115" cy="224790"/>
          </a:xfrm>
        </p:grpSpPr>
        <p:sp>
          <p:nvSpPr>
            <p:cNvPr id="24" name="object 24"/>
            <p:cNvSpPr/>
            <p:nvPr/>
          </p:nvSpPr>
          <p:spPr>
            <a:xfrm>
              <a:off x="4634740" y="1850050"/>
              <a:ext cx="74295" cy="41275"/>
            </a:xfrm>
            <a:custGeom>
              <a:avLst/>
              <a:gdLst/>
              <a:ahLst/>
              <a:cxnLst/>
              <a:rect l="l" t="t" r="r" b="b"/>
              <a:pathLst>
                <a:path w="74295" h="41275">
                  <a:moveTo>
                    <a:pt x="44709" y="0"/>
                  </a:moveTo>
                  <a:lnTo>
                    <a:pt x="29493" y="0"/>
                  </a:lnTo>
                  <a:lnTo>
                    <a:pt x="0" y="40765"/>
                  </a:lnTo>
                  <a:lnTo>
                    <a:pt x="8559" y="40765"/>
                  </a:lnTo>
                  <a:lnTo>
                    <a:pt x="37101" y="15530"/>
                  </a:lnTo>
                  <a:lnTo>
                    <a:pt x="66583" y="40765"/>
                  </a:lnTo>
                  <a:lnTo>
                    <a:pt x="74191" y="40765"/>
                  </a:lnTo>
                  <a:lnTo>
                    <a:pt x="447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90043" y="1910222"/>
              <a:ext cx="157892" cy="164023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4794535" y="1900518"/>
            <a:ext cx="16510" cy="215900"/>
          </a:xfrm>
          <a:custGeom>
            <a:avLst/>
            <a:gdLst/>
            <a:ahLst/>
            <a:cxnLst/>
            <a:rect l="l" t="t" r="r" b="b"/>
            <a:pathLst>
              <a:path w="16510" h="215900">
                <a:moveTo>
                  <a:pt x="16167" y="0"/>
                </a:moveTo>
                <a:lnTo>
                  <a:pt x="0" y="0"/>
                </a:lnTo>
                <a:lnTo>
                  <a:pt x="0" y="215460"/>
                </a:lnTo>
                <a:lnTo>
                  <a:pt x="16167" y="215460"/>
                </a:lnTo>
                <a:lnTo>
                  <a:pt x="161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4872530" y="1895673"/>
            <a:ext cx="251460" cy="227329"/>
            <a:chOff x="4872530" y="1895673"/>
            <a:chExt cx="251460" cy="227329"/>
          </a:xfrm>
        </p:grpSpPr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72530" y="1901487"/>
              <a:ext cx="168353" cy="16887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061805" y="1895673"/>
              <a:ext cx="62230" cy="227329"/>
            </a:xfrm>
            <a:custGeom>
              <a:avLst/>
              <a:gdLst/>
              <a:ahLst/>
              <a:cxnLst/>
              <a:rect l="l" t="t" r="r" b="b"/>
              <a:pathLst>
                <a:path w="62229" h="227330">
                  <a:moveTo>
                    <a:pt x="12363" y="0"/>
                  </a:moveTo>
                  <a:lnTo>
                    <a:pt x="0" y="0"/>
                  </a:lnTo>
                  <a:lnTo>
                    <a:pt x="45661" y="113547"/>
                  </a:lnTo>
                  <a:lnTo>
                    <a:pt x="0" y="227099"/>
                  </a:lnTo>
                  <a:lnTo>
                    <a:pt x="12363" y="227099"/>
                  </a:lnTo>
                  <a:lnTo>
                    <a:pt x="61828" y="115485"/>
                  </a:lnTo>
                  <a:lnTo>
                    <a:pt x="61828" y="110640"/>
                  </a:lnTo>
                  <a:lnTo>
                    <a:pt x="123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5210187" y="2000486"/>
            <a:ext cx="133350" cy="15875"/>
          </a:xfrm>
          <a:custGeom>
            <a:avLst/>
            <a:gdLst/>
            <a:ahLst/>
            <a:cxnLst/>
            <a:rect l="l" t="t" r="r" b="b"/>
            <a:pathLst>
              <a:path w="133350" h="15875">
                <a:moveTo>
                  <a:pt x="133166" y="0"/>
                </a:moveTo>
                <a:lnTo>
                  <a:pt x="0" y="0"/>
                </a:lnTo>
                <a:lnTo>
                  <a:pt x="0" y="15530"/>
                </a:lnTo>
                <a:lnTo>
                  <a:pt x="133166" y="15530"/>
                </a:lnTo>
                <a:lnTo>
                  <a:pt x="133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5419447" y="1822877"/>
            <a:ext cx="447040" cy="250825"/>
            <a:chOff x="5419447" y="1822877"/>
            <a:chExt cx="447040" cy="250825"/>
          </a:xfrm>
        </p:grpSpPr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19447" y="1962628"/>
              <a:ext cx="90358" cy="11064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541188" y="1929642"/>
              <a:ext cx="94615" cy="12065"/>
            </a:xfrm>
            <a:custGeom>
              <a:avLst/>
              <a:gdLst/>
              <a:ahLst/>
              <a:cxnLst/>
              <a:rect l="l" t="t" r="r" b="b"/>
              <a:pathLst>
                <a:path w="94614" h="12064">
                  <a:moveTo>
                    <a:pt x="94162" y="0"/>
                  </a:moveTo>
                  <a:lnTo>
                    <a:pt x="0" y="0"/>
                  </a:lnTo>
                  <a:lnTo>
                    <a:pt x="0" y="11641"/>
                  </a:lnTo>
                  <a:lnTo>
                    <a:pt x="94162" y="11641"/>
                  </a:lnTo>
                  <a:lnTo>
                    <a:pt x="94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55321" y="1822877"/>
              <a:ext cx="211123" cy="159170"/>
            </a:xfrm>
            <a:prstGeom prst="rect">
              <a:avLst/>
            </a:prstGeom>
          </p:spPr>
        </p:pic>
      </p:grpSp>
      <p:sp>
        <p:nvSpPr>
          <p:cNvPr id="35" name="object 35"/>
          <p:cNvSpPr/>
          <p:nvPr/>
        </p:nvSpPr>
        <p:spPr>
          <a:xfrm>
            <a:off x="5920715" y="1900518"/>
            <a:ext cx="15240" cy="215900"/>
          </a:xfrm>
          <a:custGeom>
            <a:avLst/>
            <a:gdLst/>
            <a:ahLst/>
            <a:cxnLst/>
            <a:rect l="l" t="t" r="r" b="b"/>
            <a:pathLst>
              <a:path w="15239" h="215900">
                <a:moveTo>
                  <a:pt x="15216" y="0"/>
                </a:moveTo>
                <a:lnTo>
                  <a:pt x="0" y="0"/>
                </a:lnTo>
                <a:lnTo>
                  <a:pt x="0" y="215460"/>
                </a:lnTo>
                <a:lnTo>
                  <a:pt x="15216" y="215460"/>
                </a:lnTo>
                <a:lnTo>
                  <a:pt x="15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5998697" y="1895673"/>
            <a:ext cx="250190" cy="227329"/>
            <a:chOff x="5998697" y="1895673"/>
            <a:chExt cx="250190" cy="227329"/>
          </a:xfrm>
        </p:grpSpPr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98697" y="1901487"/>
              <a:ext cx="167376" cy="16887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186996" y="1895673"/>
              <a:ext cx="62230" cy="227329"/>
            </a:xfrm>
            <a:custGeom>
              <a:avLst/>
              <a:gdLst/>
              <a:ahLst/>
              <a:cxnLst/>
              <a:rect l="l" t="t" r="r" b="b"/>
              <a:pathLst>
                <a:path w="62229" h="227330">
                  <a:moveTo>
                    <a:pt x="13313" y="0"/>
                  </a:moveTo>
                  <a:lnTo>
                    <a:pt x="1014" y="0"/>
                  </a:lnTo>
                  <a:lnTo>
                    <a:pt x="46662" y="113547"/>
                  </a:lnTo>
                  <a:lnTo>
                    <a:pt x="0" y="227099"/>
                  </a:lnTo>
                  <a:lnTo>
                    <a:pt x="12426" y="227099"/>
                  </a:lnTo>
                  <a:lnTo>
                    <a:pt x="61878" y="115485"/>
                  </a:lnTo>
                  <a:lnTo>
                    <a:pt x="61878" y="110640"/>
                  </a:lnTo>
                  <a:lnTo>
                    <a:pt x="13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6298324" y="1901494"/>
            <a:ext cx="64135" cy="215900"/>
          </a:xfrm>
          <a:custGeom>
            <a:avLst/>
            <a:gdLst/>
            <a:ahLst/>
            <a:cxnLst/>
            <a:rect l="l" t="t" r="r" b="b"/>
            <a:pathLst>
              <a:path w="64135" h="215900">
                <a:moveTo>
                  <a:pt x="16103" y="0"/>
                </a:moveTo>
                <a:lnTo>
                  <a:pt x="0" y="0"/>
                </a:lnTo>
                <a:lnTo>
                  <a:pt x="0" y="215455"/>
                </a:lnTo>
                <a:lnTo>
                  <a:pt x="16103" y="215455"/>
                </a:lnTo>
                <a:lnTo>
                  <a:pt x="16103" y="0"/>
                </a:lnTo>
                <a:close/>
              </a:path>
              <a:path w="64135" h="215900">
                <a:moveTo>
                  <a:pt x="63652" y="0"/>
                </a:moveTo>
                <a:lnTo>
                  <a:pt x="47548" y="0"/>
                </a:lnTo>
                <a:lnTo>
                  <a:pt x="47548" y="215455"/>
                </a:lnTo>
                <a:lnTo>
                  <a:pt x="63652" y="215455"/>
                </a:lnTo>
                <a:lnTo>
                  <a:pt x="63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696861" y="1962629"/>
            <a:ext cx="93198" cy="110646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474326" y="1920894"/>
            <a:ext cx="135042" cy="17470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75561" y="1678813"/>
            <a:ext cx="2876452" cy="3078543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7953830" y="4822185"/>
            <a:ext cx="528955" cy="228600"/>
            <a:chOff x="7953830" y="4822185"/>
            <a:chExt cx="528955" cy="228600"/>
          </a:xfrm>
        </p:grpSpPr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53830" y="4828057"/>
              <a:ext cx="440398" cy="21335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420864" y="4822185"/>
              <a:ext cx="62230" cy="228600"/>
            </a:xfrm>
            <a:custGeom>
              <a:avLst/>
              <a:gdLst/>
              <a:ahLst/>
              <a:cxnLst/>
              <a:rect l="l" t="t" r="r" b="b"/>
              <a:pathLst>
                <a:path w="62229" h="228600">
                  <a:moveTo>
                    <a:pt x="13317" y="0"/>
                  </a:moveTo>
                  <a:lnTo>
                    <a:pt x="949" y="0"/>
                  </a:lnTo>
                  <a:lnTo>
                    <a:pt x="46618" y="113525"/>
                  </a:lnTo>
                  <a:lnTo>
                    <a:pt x="0" y="228030"/>
                  </a:lnTo>
                  <a:lnTo>
                    <a:pt x="12367" y="228030"/>
                  </a:lnTo>
                  <a:lnTo>
                    <a:pt x="61836" y="116467"/>
                  </a:lnTo>
                  <a:lnTo>
                    <a:pt x="61836" y="111572"/>
                  </a:lnTo>
                  <a:lnTo>
                    <a:pt x="133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11105313" y="2195029"/>
            <a:ext cx="16510" cy="213360"/>
          </a:xfrm>
          <a:custGeom>
            <a:avLst/>
            <a:gdLst/>
            <a:ahLst/>
            <a:cxnLst/>
            <a:rect l="l" t="t" r="r" b="b"/>
            <a:pathLst>
              <a:path w="16509" h="213360">
                <a:moveTo>
                  <a:pt x="16176" y="0"/>
                </a:moveTo>
                <a:lnTo>
                  <a:pt x="0" y="0"/>
                </a:lnTo>
                <a:lnTo>
                  <a:pt x="0" y="212801"/>
                </a:lnTo>
                <a:lnTo>
                  <a:pt x="16176" y="212801"/>
                </a:lnTo>
                <a:lnTo>
                  <a:pt x="16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11183353" y="2190214"/>
            <a:ext cx="530225" cy="224790"/>
            <a:chOff x="11183353" y="2190214"/>
            <a:chExt cx="530225" cy="224790"/>
          </a:xfrm>
        </p:grpSpPr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183353" y="2195029"/>
              <a:ext cx="440656" cy="21087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1651603" y="2190214"/>
              <a:ext cx="62230" cy="224790"/>
            </a:xfrm>
            <a:custGeom>
              <a:avLst/>
              <a:gdLst/>
              <a:ahLst/>
              <a:cxnLst/>
              <a:rect l="l" t="t" r="r" b="b"/>
              <a:pathLst>
                <a:path w="62229" h="224789">
                  <a:moveTo>
                    <a:pt x="12382" y="0"/>
                  </a:moveTo>
                  <a:lnTo>
                    <a:pt x="0" y="0"/>
                  </a:lnTo>
                  <a:lnTo>
                    <a:pt x="45687" y="111699"/>
                  </a:lnTo>
                  <a:lnTo>
                    <a:pt x="0" y="224356"/>
                  </a:lnTo>
                  <a:lnTo>
                    <a:pt x="12383" y="224356"/>
                  </a:lnTo>
                  <a:lnTo>
                    <a:pt x="61863" y="114580"/>
                  </a:lnTo>
                  <a:lnTo>
                    <a:pt x="61863" y="109765"/>
                  </a:lnTo>
                  <a:lnTo>
                    <a:pt x="123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ftr" sz="quarter" idx="4294967295"/>
          </p:nvPr>
        </p:nvSpPr>
        <p:spPr>
          <a:xfrm>
            <a:off x="78739" y="6668401"/>
            <a:ext cx="842644" cy="158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©</a:t>
            </a:r>
            <a:r>
              <a:rPr spc="95" dirty="0"/>
              <a:t> </a:t>
            </a:r>
            <a:r>
              <a:rPr dirty="0"/>
              <a:t>IBM</a:t>
            </a:r>
            <a:r>
              <a:rPr spc="75" dirty="0"/>
              <a:t> </a:t>
            </a:r>
            <a:r>
              <a:rPr dirty="0"/>
              <a:t>Corp.</a:t>
            </a:r>
            <a:r>
              <a:rPr spc="100" dirty="0"/>
              <a:t> </a:t>
            </a:r>
            <a:r>
              <a:rPr spc="55" dirty="0"/>
              <a:t>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8739" y="6668401"/>
            <a:ext cx="842644" cy="158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©</a:t>
            </a:r>
            <a:r>
              <a:rPr spc="95" dirty="0"/>
              <a:t> </a:t>
            </a:r>
            <a:r>
              <a:rPr dirty="0"/>
              <a:t>IBM</a:t>
            </a:r>
            <a:r>
              <a:rPr spc="75" dirty="0"/>
              <a:t> </a:t>
            </a:r>
            <a:r>
              <a:rPr dirty="0"/>
              <a:t>Corp.</a:t>
            </a:r>
            <a:r>
              <a:rPr spc="100" dirty="0"/>
              <a:t> </a:t>
            </a:r>
            <a:r>
              <a:rPr spc="55" dirty="0"/>
              <a:t>2024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726" y="1622552"/>
            <a:ext cx="7021195" cy="21380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354965" algn="l"/>
              </a:tabLst>
            </a:pPr>
            <a:r>
              <a:rPr sz="1800" spc="55" dirty="0">
                <a:latin typeface="Calibri"/>
                <a:cs typeface="Calibri"/>
              </a:rPr>
              <a:t>Quantum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simulation (Hamiltonian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simulation, </a:t>
            </a:r>
            <a:r>
              <a:rPr sz="1800" spc="60" dirty="0">
                <a:latin typeface="Calibri"/>
                <a:cs typeface="Calibri"/>
              </a:rPr>
              <a:t>quantum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dynamics)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354965" algn="l"/>
              </a:tabLst>
            </a:pPr>
            <a:r>
              <a:rPr sz="1800" spc="55" dirty="0">
                <a:latin typeface="Calibri"/>
                <a:cs typeface="Calibri"/>
              </a:rPr>
              <a:t>Hamiltonian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(Model)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354965" algn="l"/>
              </a:tabLst>
            </a:pPr>
            <a:r>
              <a:rPr sz="1800" spc="60" dirty="0">
                <a:latin typeface="Calibri"/>
                <a:cs typeface="Calibri"/>
              </a:rPr>
              <a:t>Algorithms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Quantum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Simulation</a:t>
            </a:r>
            <a:endParaRPr sz="1800">
              <a:latin typeface="Calibri"/>
              <a:cs typeface="Calibri"/>
            </a:endParaRPr>
          </a:p>
          <a:p>
            <a:pPr marL="520065" lvl="1" indent="-3429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520065" algn="l"/>
              </a:tabLst>
            </a:pPr>
            <a:r>
              <a:rPr sz="1800" spc="-10" dirty="0">
                <a:latin typeface="Calibri"/>
                <a:cs typeface="Calibri"/>
              </a:rPr>
              <a:t>Trotterization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354965" algn="l"/>
              </a:tabLst>
            </a:pPr>
            <a:r>
              <a:rPr sz="1800" spc="105" dirty="0">
                <a:latin typeface="Calibri"/>
                <a:cs typeface="Calibri"/>
              </a:rPr>
              <a:t>Hands-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Session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354965" algn="l"/>
              </a:tabLst>
            </a:pPr>
            <a:r>
              <a:rPr sz="1800" spc="60" dirty="0">
                <a:latin typeface="Calibri"/>
                <a:cs typeface="Calibri"/>
              </a:rPr>
              <a:t>Algorithms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Quantum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Simulation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(if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we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have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time…)</a:t>
            </a:r>
            <a:endParaRPr sz="1800">
              <a:latin typeface="Calibri"/>
              <a:cs typeface="Calibri"/>
            </a:endParaRPr>
          </a:p>
          <a:p>
            <a:pPr marL="520065" lvl="1" indent="-3429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520065" algn="l"/>
              </a:tabLst>
            </a:pPr>
            <a:r>
              <a:rPr sz="1800" spc="45" dirty="0">
                <a:latin typeface="Calibri"/>
                <a:cs typeface="Calibri"/>
              </a:rPr>
              <a:t>Randomization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Trotterization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55353" y="3853526"/>
            <a:ext cx="1109345" cy="254000"/>
            <a:chOff x="3855353" y="3853526"/>
            <a:chExt cx="1109345" cy="254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5353" y="3973067"/>
              <a:ext cx="111332" cy="1342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06567" y="3935315"/>
              <a:ext cx="115570" cy="12700"/>
            </a:xfrm>
            <a:custGeom>
              <a:avLst/>
              <a:gdLst/>
              <a:ahLst/>
              <a:cxnLst/>
              <a:rect l="l" t="t" r="r" b="b"/>
              <a:pathLst>
                <a:path w="115570" h="12700">
                  <a:moveTo>
                    <a:pt x="115530" y="0"/>
                  </a:moveTo>
                  <a:lnTo>
                    <a:pt x="0" y="0"/>
                  </a:lnTo>
                  <a:lnTo>
                    <a:pt x="0" y="12602"/>
                  </a:lnTo>
                  <a:lnTo>
                    <a:pt x="115530" y="12602"/>
                  </a:lnTo>
                  <a:lnTo>
                    <a:pt x="115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5186" y="3853526"/>
              <a:ext cx="380146" cy="1929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2620" y="3853526"/>
              <a:ext cx="411631" cy="192948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5071351" y="3989870"/>
            <a:ext cx="172720" cy="78105"/>
          </a:xfrm>
          <a:custGeom>
            <a:avLst/>
            <a:gdLst/>
            <a:ahLst/>
            <a:cxnLst/>
            <a:rect l="l" t="t" r="r" b="b"/>
            <a:pathLst>
              <a:path w="172720" h="78104">
                <a:moveTo>
                  <a:pt x="172237" y="58712"/>
                </a:moveTo>
                <a:lnTo>
                  <a:pt x="0" y="58712"/>
                </a:lnTo>
                <a:lnTo>
                  <a:pt x="0" y="77597"/>
                </a:lnTo>
                <a:lnTo>
                  <a:pt x="172237" y="77597"/>
                </a:lnTo>
                <a:lnTo>
                  <a:pt x="172237" y="58712"/>
                </a:lnTo>
                <a:close/>
              </a:path>
              <a:path w="172720" h="78104">
                <a:moveTo>
                  <a:pt x="172237" y="0"/>
                </a:moveTo>
                <a:lnTo>
                  <a:pt x="0" y="0"/>
                </a:lnTo>
                <a:lnTo>
                  <a:pt x="0" y="18859"/>
                </a:lnTo>
                <a:lnTo>
                  <a:pt x="172237" y="18859"/>
                </a:lnTo>
                <a:lnTo>
                  <a:pt x="1722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96902" y="3903851"/>
            <a:ext cx="384316" cy="19926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344399" y="4231039"/>
            <a:ext cx="473075" cy="96520"/>
            <a:chOff x="5344399" y="4231039"/>
            <a:chExt cx="473075" cy="965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4399" y="4233135"/>
              <a:ext cx="94511" cy="943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59901" y="4231039"/>
              <a:ext cx="163807" cy="8181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55222" y="4235230"/>
              <a:ext cx="161708" cy="902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924036" y="3738176"/>
            <a:ext cx="1827530" cy="562610"/>
            <a:chOff x="5924036" y="3738176"/>
            <a:chExt cx="1827530" cy="562610"/>
          </a:xfrm>
        </p:grpSpPr>
        <p:sp>
          <p:nvSpPr>
            <p:cNvPr id="15" name="object 15"/>
            <p:cNvSpPr/>
            <p:nvPr/>
          </p:nvSpPr>
          <p:spPr>
            <a:xfrm>
              <a:off x="5924036" y="3759133"/>
              <a:ext cx="107314" cy="541655"/>
            </a:xfrm>
            <a:custGeom>
              <a:avLst/>
              <a:gdLst/>
              <a:ahLst/>
              <a:cxnLst/>
              <a:rect l="l" t="t" r="r" b="b"/>
              <a:pathLst>
                <a:path w="107314" h="541654">
                  <a:moveTo>
                    <a:pt x="107105" y="0"/>
                  </a:moveTo>
                  <a:lnTo>
                    <a:pt x="77297" y="29370"/>
                  </a:lnTo>
                  <a:lnTo>
                    <a:pt x="51338" y="66429"/>
                  </a:lnTo>
                  <a:lnTo>
                    <a:pt x="29928" y="110127"/>
                  </a:lnTo>
                  <a:lnTo>
                    <a:pt x="13768" y="159417"/>
                  </a:lnTo>
                  <a:lnTo>
                    <a:pt x="3558" y="213249"/>
                  </a:lnTo>
                  <a:lnTo>
                    <a:pt x="0" y="270574"/>
                  </a:lnTo>
                  <a:lnTo>
                    <a:pt x="3558" y="328045"/>
                  </a:lnTo>
                  <a:lnTo>
                    <a:pt x="13768" y="380799"/>
                  </a:lnTo>
                  <a:lnTo>
                    <a:pt x="29928" y="428660"/>
                  </a:lnTo>
                  <a:lnTo>
                    <a:pt x="51338" y="471451"/>
                  </a:lnTo>
                  <a:lnTo>
                    <a:pt x="77297" y="508997"/>
                  </a:lnTo>
                  <a:lnTo>
                    <a:pt x="107106" y="541121"/>
                  </a:lnTo>
                  <a:lnTo>
                    <a:pt x="107106" y="530642"/>
                  </a:lnTo>
                  <a:lnTo>
                    <a:pt x="87338" y="503952"/>
                  </a:lnTo>
                  <a:lnTo>
                    <a:pt x="68682" y="471606"/>
                  </a:lnTo>
                  <a:lnTo>
                    <a:pt x="52244" y="432851"/>
                  </a:lnTo>
                  <a:lnTo>
                    <a:pt x="39133" y="386931"/>
                  </a:lnTo>
                  <a:lnTo>
                    <a:pt x="30454" y="333090"/>
                  </a:lnTo>
                  <a:lnTo>
                    <a:pt x="27315" y="270574"/>
                  </a:lnTo>
                  <a:lnTo>
                    <a:pt x="30454" y="207466"/>
                  </a:lnTo>
                  <a:lnTo>
                    <a:pt x="39132" y="152342"/>
                  </a:lnTo>
                  <a:lnTo>
                    <a:pt x="52244" y="105143"/>
                  </a:lnTo>
                  <a:lnTo>
                    <a:pt x="68681" y="65810"/>
                  </a:lnTo>
                  <a:lnTo>
                    <a:pt x="107105" y="10506"/>
                  </a:lnTo>
                  <a:lnTo>
                    <a:pt x="1071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64755" y="3973067"/>
              <a:ext cx="113403" cy="13423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215968" y="3935315"/>
              <a:ext cx="116205" cy="12700"/>
            </a:xfrm>
            <a:custGeom>
              <a:avLst/>
              <a:gdLst/>
              <a:ahLst/>
              <a:cxnLst/>
              <a:rect l="l" t="t" r="r" b="b"/>
              <a:pathLst>
                <a:path w="116204" h="12700">
                  <a:moveTo>
                    <a:pt x="115642" y="0"/>
                  </a:moveTo>
                  <a:lnTo>
                    <a:pt x="0" y="0"/>
                  </a:lnTo>
                  <a:lnTo>
                    <a:pt x="0" y="12602"/>
                  </a:lnTo>
                  <a:lnTo>
                    <a:pt x="115642" y="12602"/>
                  </a:lnTo>
                  <a:lnTo>
                    <a:pt x="1156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56799" y="3857717"/>
              <a:ext cx="247684" cy="18875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631902" y="3830446"/>
              <a:ext cx="118110" cy="117475"/>
            </a:xfrm>
            <a:custGeom>
              <a:avLst/>
              <a:gdLst/>
              <a:ahLst/>
              <a:cxnLst/>
              <a:rect l="l" t="t" r="r" b="b"/>
              <a:pathLst>
                <a:path w="118109" h="117475">
                  <a:moveTo>
                    <a:pt x="81724" y="16802"/>
                  </a:moveTo>
                  <a:lnTo>
                    <a:pt x="69126" y="16802"/>
                  </a:lnTo>
                  <a:lnTo>
                    <a:pt x="73329" y="2095"/>
                  </a:lnTo>
                  <a:lnTo>
                    <a:pt x="73329" y="0"/>
                  </a:lnTo>
                  <a:lnTo>
                    <a:pt x="71374" y="0"/>
                  </a:lnTo>
                  <a:lnTo>
                    <a:pt x="71374" y="2095"/>
                  </a:lnTo>
                  <a:lnTo>
                    <a:pt x="66243" y="7061"/>
                  </a:lnTo>
                  <a:lnTo>
                    <a:pt x="60769" y="11811"/>
                  </a:lnTo>
                  <a:lnTo>
                    <a:pt x="55346" y="15392"/>
                  </a:lnTo>
                  <a:lnTo>
                    <a:pt x="50380" y="16802"/>
                  </a:lnTo>
                  <a:lnTo>
                    <a:pt x="48145" y="18897"/>
                  </a:lnTo>
                  <a:lnTo>
                    <a:pt x="46177" y="18897"/>
                  </a:lnTo>
                  <a:lnTo>
                    <a:pt x="46177" y="20993"/>
                  </a:lnTo>
                  <a:lnTo>
                    <a:pt x="56540" y="20993"/>
                  </a:lnTo>
                  <a:lnTo>
                    <a:pt x="46177" y="65024"/>
                  </a:lnTo>
                  <a:lnTo>
                    <a:pt x="43942" y="69215"/>
                  </a:lnTo>
                  <a:lnTo>
                    <a:pt x="43942" y="79692"/>
                  </a:lnTo>
                  <a:lnTo>
                    <a:pt x="46177" y="81826"/>
                  </a:lnTo>
                  <a:lnTo>
                    <a:pt x="50380" y="81826"/>
                  </a:lnTo>
                  <a:lnTo>
                    <a:pt x="56019" y="80937"/>
                  </a:lnTo>
                  <a:lnTo>
                    <a:pt x="60871" y="77876"/>
                  </a:lnTo>
                  <a:lnTo>
                    <a:pt x="62852" y="75501"/>
                  </a:lnTo>
                  <a:lnTo>
                    <a:pt x="65722" y="72072"/>
                  </a:lnTo>
                  <a:lnTo>
                    <a:pt x="71374" y="62928"/>
                  </a:lnTo>
                  <a:lnTo>
                    <a:pt x="69126" y="62928"/>
                  </a:lnTo>
                  <a:lnTo>
                    <a:pt x="62979" y="71310"/>
                  </a:lnTo>
                  <a:lnTo>
                    <a:pt x="60731" y="75501"/>
                  </a:lnTo>
                  <a:lnTo>
                    <a:pt x="56540" y="75501"/>
                  </a:lnTo>
                  <a:lnTo>
                    <a:pt x="54571" y="73406"/>
                  </a:lnTo>
                  <a:lnTo>
                    <a:pt x="54571" y="71310"/>
                  </a:lnTo>
                  <a:lnTo>
                    <a:pt x="56540" y="69215"/>
                  </a:lnTo>
                  <a:lnTo>
                    <a:pt x="69126" y="20993"/>
                  </a:lnTo>
                  <a:lnTo>
                    <a:pt x="79768" y="20993"/>
                  </a:lnTo>
                  <a:lnTo>
                    <a:pt x="81724" y="16802"/>
                  </a:lnTo>
                  <a:close/>
                </a:path>
                <a:path w="118109" h="117475">
                  <a:moveTo>
                    <a:pt x="117551" y="104876"/>
                  </a:moveTo>
                  <a:lnTo>
                    <a:pt x="0" y="104876"/>
                  </a:lnTo>
                  <a:lnTo>
                    <a:pt x="0" y="117475"/>
                  </a:lnTo>
                  <a:lnTo>
                    <a:pt x="117551" y="117475"/>
                  </a:lnTo>
                  <a:lnTo>
                    <a:pt x="117551" y="1048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54860" y="3991956"/>
              <a:ext cx="67168" cy="671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70446" y="3973067"/>
              <a:ext cx="113347" cy="13423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921575" y="3935315"/>
              <a:ext cx="116205" cy="12700"/>
            </a:xfrm>
            <a:custGeom>
              <a:avLst/>
              <a:gdLst/>
              <a:ahLst/>
              <a:cxnLst/>
              <a:rect l="l" t="t" r="r" b="b"/>
              <a:pathLst>
                <a:path w="116204" h="12700">
                  <a:moveTo>
                    <a:pt x="115586" y="0"/>
                  </a:moveTo>
                  <a:lnTo>
                    <a:pt x="0" y="0"/>
                  </a:lnTo>
                  <a:lnTo>
                    <a:pt x="0" y="12602"/>
                  </a:lnTo>
                  <a:lnTo>
                    <a:pt x="115586" y="12602"/>
                  </a:lnTo>
                  <a:lnTo>
                    <a:pt x="1155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62349" y="3857717"/>
              <a:ext cx="260278" cy="18875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345858" y="3830446"/>
              <a:ext cx="118110" cy="117475"/>
            </a:xfrm>
            <a:custGeom>
              <a:avLst/>
              <a:gdLst/>
              <a:ahLst/>
              <a:cxnLst/>
              <a:rect l="l" t="t" r="r" b="b"/>
              <a:pathLst>
                <a:path w="118109" h="117475">
                  <a:moveTo>
                    <a:pt x="81991" y="16802"/>
                  </a:moveTo>
                  <a:lnTo>
                    <a:pt x="69405" y="16802"/>
                  </a:lnTo>
                  <a:lnTo>
                    <a:pt x="73596" y="2095"/>
                  </a:lnTo>
                  <a:lnTo>
                    <a:pt x="73596" y="0"/>
                  </a:lnTo>
                  <a:lnTo>
                    <a:pt x="71361" y="0"/>
                  </a:lnTo>
                  <a:lnTo>
                    <a:pt x="71361" y="2095"/>
                  </a:lnTo>
                  <a:lnTo>
                    <a:pt x="65201" y="8420"/>
                  </a:lnTo>
                  <a:lnTo>
                    <a:pt x="56807" y="16802"/>
                  </a:lnTo>
                  <a:lnTo>
                    <a:pt x="52603" y="16802"/>
                  </a:lnTo>
                  <a:lnTo>
                    <a:pt x="48412" y="18897"/>
                  </a:lnTo>
                  <a:lnTo>
                    <a:pt x="46177" y="18897"/>
                  </a:lnTo>
                  <a:lnTo>
                    <a:pt x="46177" y="20993"/>
                  </a:lnTo>
                  <a:lnTo>
                    <a:pt x="56807" y="20993"/>
                  </a:lnTo>
                  <a:lnTo>
                    <a:pt x="46177" y="65024"/>
                  </a:lnTo>
                  <a:lnTo>
                    <a:pt x="44208" y="69215"/>
                  </a:lnTo>
                  <a:lnTo>
                    <a:pt x="44208" y="79692"/>
                  </a:lnTo>
                  <a:lnTo>
                    <a:pt x="46177" y="81826"/>
                  </a:lnTo>
                  <a:lnTo>
                    <a:pt x="50368" y="81826"/>
                  </a:lnTo>
                  <a:lnTo>
                    <a:pt x="56007" y="80937"/>
                  </a:lnTo>
                  <a:lnTo>
                    <a:pt x="60871" y="77876"/>
                  </a:lnTo>
                  <a:lnTo>
                    <a:pt x="62852" y="75501"/>
                  </a:lnTo>
                  <a:lnTo>
                    <a:pt x="65722" y="72072"/>
                  </a:lnTo>
                  <a:lnTo>
                    <a:pt x="71361" y="62928"/>
                  </a:lnTo>
                  <a:lnTo>
                    <a:pt x="69405" y="62928"/>
                  </a:lnTo>
                  <a:lnTo>
                    <a:pt x="62966" y="71310"/>
                  </a:lnTo>
                  <a:lnTo>
                    <a:pt x="61010" y="75501"/>
                  </a:lnTo>
                  <a:lnTo>
                    <a:pt x="56807" y="75501"/>
                  </a:lnTo>
                  <a:lnTo>
                    <a:pt x="56807" y="69215"/>
                  </a:lnTo>
                  <a:lnTo>
                    <a:pt x="69405" y="20993"/>
                  </a:lnTo>
                  <a:lnTo>
                    <a:pt x="81991" y="20993"/>
                  </a:lnTo>
                  <a:lnTo>
                    <a:pt x="81991" y="16802"/>
                  </a:lnTo>
                  <a:close/>
                </a:path>
                <a:path w="118109" h="117475">
                  <a:moveTo>
                    <a:pt x="117538" y="104876"/>
                  </a:moveTo>
                  <a:lnTo>
                    <a:pt x="0" y="104876"/>
                  </a:lnTo>
                  <a:lnTo>
                    <a:pt x="0" y="117475"/>
                  </a:lnTo>
                  <a:lnTo>
                    <a:pt x="117538" y="117475"/>
                  </a:lnTo>
                  <a:lnTo>
                    <a:pt x="117538" y="1048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69086" y="3991956"/>
              <a:ext cx="69127" cy="6711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507622" y="3759133"/>
              <a:ext cx="105410" cy="541655"/>
            </a:xfrm>
            <a:custGeom>
              <a:avLst/>
              <a:gdLst/>
              <a:ahLst/>
              <a:cxnLst/>
              <a:rect l="l" t="t" r="r" b="b"/>
              <a:pathLst>
                <a:path w="105409" h="541654">
                  <a:moveTo>
                    <a:pt x="0" y="0"/>
                  </a:moveTo>
                  <a:lnTo>
                    <a:pt x="0" y="10506"/>
                  </a:lnTo>
                  <a:lnTo>
                    <a:pt x="18861" y="37195"/>
                  </a:lnTo>
                  <a:lnTo>
                    <a:pt x="36890" y="69536"/>
                  </a:lnTo>
                  <a:lnTo>
                    <a:pt x="52930" y="108287"/>
                  </a:lnTo>
                  <a:lnTo>
                    <a:pt x="65821" y="154205"/>
                  </a:lnTo>
                  <a:lnTo>
                    <a:pt x="74405" y="208048"/>
                  </a:lnTo>
                  <a:lnTo>
                    <a:pt x="77523" y="270574"/>
                  </a:lnTo>
                  <a:lnTo>
                    <a:pt x="74405" y="333682"/>
                  </a:lnTo>
                  <a:lnTo>
                    <a:pt x="65821" y="388872"/>
                  </a:lnTo>
                  <a:lnTo>
                    <a:pt x="52930" y="436257"/>
                  </a:lnTo>
                  <a:lnTo>
                    <a:pt x="36891" y="475953"/>
                  </a:lnTo>
                  <a:lnTo>
                    <a:pt x="0" y="532738"/>
                  </a:lnTo>
                  <a:lnTo>
                    <a:pt x="0" y="541121"/>
                  </a:lnTo>
                  <a:lnTo>
                    <a:pt x="28861" y="511762"/>
                  </a:lnTo>
                  <a:lnTo>
                    <a:pt x="54201" y="474711"/>
                  </a:lnTo>
                  <a:lnTo>
                    <a:pt x="75250" y="431018"/>
                  </a:lnTo>
                  <a:lnTo>
                    <a:pt x="91237" y="381731"/>
                  </a:lnTo>
                  <a:lnTo>
                    <a:pt x="101394" y="327900"/>
                  </a:lnTo>
                  <a:lnTo>
                    <a:pt x="104951" y="270574"/>
                  </a:lnTo>
                  <a:lnTo>
                    <a:pt x="101394" y="213094"/>
                  </a:lnTo>
                  <a:lnTo>
                    <a:pt x="91237" y="160336"/>
                  </a:lnTo>
                  <a:lnTo>
                    <a:pt x="75249" y="112475"/>
                  </a:lnTo>
                  <a:lnTo>
                    <a:pt x="54201" y="69683"/>
                  </a:lnTo>
                  <a:lnTo>
                    <a:pt x="28861" y="32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54553" y="3738176"/>
              <a:ext cx="96554" cy="94364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4057481" y="5157329"/>
            <a:ext cx="1420495" cy="334010"/>
            <a:chOff x="4057481" y="5157329"/>
            <a:chExt cx="1420495" cy="334010"/>
          </a:xfrm>
        </p:grpSpPr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57481" y="5343735"/>
              <a:ext cx="123772" cy="14758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224566" y="5300259"/>
              <a:ext cx="127000" cy="15875"/>
            </a:xfrm>
            <a:custGeom>
              <a:avLst/>
              <a:gdLst/>
              <a:ahLst/>
              <a:cxnLst/>
              <a:rect l="l" t="t" r="r" b="b"/>
              <a:pathLst>
                <a:path w="127000" h="15875">
                  <a:moveTo>
                    <a:pt x="126866" y="0"/>
                  </a:moveTo>
                  <a:lnTo>
                    <a:pt x="0" y="0"/>
                  </a:lnTo>
                  <a:lnTo>
                    <a:pt x="0" y="15526"/>
                  </a:lnTo>
                  <a:lnTo>
                    <a:pt x="126866" y="15526"/>
                  </a:lnTo>
                  <a:lnTo>
                    <a:pt x="1268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379277" y="5157329"/>
              <a:ext cx="360490" cy="26718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69159" y="5157329"/>
              <a:ext cx="461059" cy="26718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53421" y="5210162"/>
              <a:ext cx="143882" cy="15688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417414" y="5239663"/>
              <a:ext cx="60325" cy="129539"/>
            </a:xfrm>
            <a:custGeom>
              <a:avLst/>
              <a:gdLst/>
              <a:ahLst/>
              <a:cxnLst/>
              <a:rect l="l" t="t" r="r" b="b"/>
              <a:pathLst>
                <a:path w="60325" h="129539">
                  <a:moveTo>
                    <a:pt x="47953" y="0"/>
                  </a:moveTo>
                  <a:lnTo>
                    <a:pt x="44860" y="0"/>
                  </a:lnTo>
                  <a:lnTo>
                    <a:pt x="43313" y="1552"/>
                  </a:lnTo>
                  <a:lnTo>
                    <a:pt x="43313" y="3105"/>
                  </a:lnTo>
                  <a:lnTo>
                    <a:pt x="35651" y="12021"/>
                  </a:lnTo>
                  <a:lnTo>
                    <a:pt x="27264" y="19620"/>
                  </a:lnTo>
                  <a:lnTo>
                    <a:pt x="19167" y="25178"/>
                  </a:lnTo>
                  <a:lnTo>
                    <a:pt x="12375" y="27969"/>
                  </a:lnTo>
                  <a:lnTo>
                    <a:pt x="6187" y="29521"/>
                  </a:lnTo>
                  <a:lnTo>
                    <a:pt x="4640" y="31074"/>
                  </a:lnTo>
                  <a:lnTo>
                    <a:pt x="4640" y="35732"/>
                  </a:lnTo>
                  <a:lnTo>
                    <a:pt x="21656" y="35732"/>
                  </a:lnTo>
                  <a:lnTo>
                    <a:pt x="4640" y="104072"/>
                  </a:lnTo>
                  <a:lnTo>
                    <a:pt x="3093" y="111856"/>
                  </a:lnTo>
                  <a:lnTo>
                    <a:pt x="0" y="118067"/>
                  </a:lnTo>
                  <a:lnTo>
                    <a:pt x="0" y="125830"/>
                  </a:lnTo>
                  <a:lnTo>
                    <a:pt x="4640" y="128936"/>
                  </a:lnTo>
                  <a:lnTo>
                    <a:pt x="10828" y="128936"/>
                  </a:lnTo>
                  <a:lnTo>
                    <a:pt x="19384" y="127625"/>
                  </a:lnTo>
                  <a:lnTo>
                    <a:pt x="27070" y="123110"/>
                  </a:lnTo>
                  <a:lnTo>
                    <a:pt x="34756" y="114516"/>
                  </a:lnTo>
                  <a:lnTo>
                    <a:pt x="43313" y="100966"/>
                  </a:lnTo>
                  <a:lnTo>
                    <a:pt x="41766" y="99414"/>
                  </a:lnTo>
                  <a:lnTo>
                    <a:pt x="34056" y="108887"/>
                  </a:lnTo>
                  <a:lnTo>
                    <a:pt x="28811" y="114570"/>
                  </a:lnTo>
                  <a:lnTo>
                    <a:pt x="25016" y="117338"/>
                  </a:lnTo>
                  <a:lnTo>
                    <a:pt x="21656" y="118067"/>
                  </a:lnTo>
                  <a:lnTo>
                    <a:pt x="18562" y="118067"/>
                  </a:lnTo>
                  <a:lnTo>
                    <a:pt x="18562" y="111856"/>
                  </a:lnTo>
                  <a:lnTo>
                    <a:pt x="20109" y="111856"/>
                  </a:lnTo>
                  <a:lnTo>
                    <a:pt x="38672" y="35732"/>
                  </a:lnTo>
                  <a:lnTo>
                    <a:pt x="58782" y="35732"/>
                  </a:lnTo>
                  <a:lnTo>
                    <a:pt x="60329" y="27969"/>
                  </a:lnTo>
                  <a:lnTo>
                    <a:pt x="41766" y="27969"/>
                  </a:lnTo>
                  <a:lnTo>
                    <a:pt x="47953" y="4658"/>
                  </a:lnTo>
                  <a:lnTo>
                    <a:pt x="47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5579859" y="5360835"/>
            <a:ext cx="192405" cy="22225"/>
          </a:xfrm>
          <a:custGeom>
            <a:avLst/>
            <a:gdLst/>
            <a:ahLst/>
            <a:cxnLst/>
            <a:rect l="l" t="t" r="r" b="b"/>
            <a:pathLst>
              <a:path w="192404" h="22225">
                <a:moveTo>
                  <a:pt x="191857" y="0"/>
                </a:moveTo>
                <a:lnTo>
                  <a:pt x="0" y="0"/>
                </a:lnTo>
                <a:lnTo>
                  <a:pt x="0" y="21737"/>
                </a:lnTo>
                <a:lnTo>
                  <a:pt x="191857" y="21737"/>
                </a:lnTo>
                <a:lnTo>
                  <a:pt x="191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79859" y="5427622"/>
            <a:ext cx="192405" cy="20320"/>
          </a:xfrm>
          <a:custGeom>
            <a:avLst/>
            <a:gdLst/>
            <a:ahLst/>
            <a:cxnLst/>
            <a:rect l="l" t="t" r="r" b="b"/>
            <a:pathLst>
              <a:path w="192404" h="20320">
                <a:moveTo>
                  <a:pt x="191857" y="0"/>
                </a:moveTo>
                <a:lnTo>
                  <a:pt x="0" y="0"/>
                </a:lnTo>
                <a:lnTo>
                  <a:pt x="0" y="20205"/>
                </a:lnTo>
                <a:lnTo>
                  <a:pt x="191857" y="20205"/>
                </a:lnTo>
                <a:lnTo>
                  <a:pt x="191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5887754" y="5157329"/>
            <a:ext cx="1725295" cy="334010"/>
            <a:chOff x="5887754" y="5157329"/>
            <a:chExt cx="1725295" cy="334010"/>
          </a:xfrm>
        </p:grpSpPr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87754" y="5343735"/>
              <a:ext cx="123834" cy="14758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053252" y="5300260"/>
              <a:ext cx="128905" cy="15875"/>
            </a:xfrm>
            <a:custGeom>
              <a:avLst/>
              <a:gdLst/>
              <a:ahLst/>
              <a:cxnLst/>
              <a:rect l="l" t="t" r="r" b="b"/>
              <a:pathLst>
                <a:path w="128904" h="15875">
                  <a:moveTo>
                    <a:pt x="128495" y="0"/>
                  </a:moveTo>
                  <a:lnTo>
                    <a:pt x="0" y="0"/>
                  </a:lnTo>
                  <a:lnTo>
                    <a:pt x="0" y="15526"/>
                  </a:lnTo>
                  <a:lnTo>
                    <a:pt x="128496" y="15526"/>
                  </a:lnTo>
                  <a:lnTo>
                    <a:pt x="1284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07943" y="5157329"/>
              <a:ext cx="284836" cy="26718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22067" y="5210162"/>
              <a:ext cx="143965" cy="15688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86038" y="5239663"/>
              <a:ext cx="193465" cy="25166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921167" y="5300260"/>
              <a:ext cx="128905" cy="15875"/>
            </a:xfrm>
            <a:custGeom>
              <a:avLst/>
              <a:gdLst/>
              <a:ahLst/>
              <a:cxnLst/>
              <a:rect l="l" t="t" r="r" b="b"/>
              <a:pathLst>
                <a:path w="128904" h="15875">
                  <a:moveTo>
                    <a:pt x="128495" y="0"/>
                  </a:moveTo>
                  <a:lnTo>
                    <a:pt x="0" y="0"/>
                  </a:lnTo>
                  <a:lnTo>
                    <a:pt x="0" y="15526"/>
                  </a:lnTo>
                  <a:lnTo>
                    <a:pt x="128496" y="15526"/>
                  </a:lnTo>
                  <a:lnTo>
                    <a:pt x="1284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75858" y="5157329"/>
              <a:ext cx="458089" cy="26718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553954" y="5239663"/>
              <a:ext cx="59055" cy="129539"/>
            </a:xfrm>
            <a:custGeom>
              <a:avLst/>
              <a:gdLst/>
              <a:ahLst/>
              <a:cxnLst/>
              <a:rect l="l" t="t" r="r" b="b"/>
              <a:pathLst>
                <a:path w="59054" h="129539">
                  <a:moveTo>
                    <a:pt x="38775" y="35732"/>
                  </a:moveTo>
                  <a:lnTo>
                    <a:pt x="21656" y="35732"/>
                  </a:lnTo>
                  <a:lnTo>
                    <a:pt x="3093" y="104072"/>
                  </a:lnTo>
                  <a:lnTo>
                    <a:pt x="1650" y="111856"/>
                  </a:lnTo>
                  <a:lnTo>
                    <a:pt x="0" y="118067"/>
                  </a:lnTo>
                  <a:lnTo>
                    <a:pt x="0" y="125830"/>
                  </a:lnTo>
                  <a:lnTo>
                    <a:pt x="4743" y="128936"/>
                  </a:lnTo>
                  <a:lnTo>
                    <a:pt x="10931" y="128936"/>
                  </a:lnTo>
                  <a:lnTo>
                    <a:pt x="19268" y="127625"/>
                  </a:lnTo>
                  <a:lnTo>
                    <a:pt x="26580" y="123110"/>
                  </a:lnTo>
                  <a:lnTo>
                    <a:pt x="31031" y="118067"/>
                  </a:lnTo>
                  <a:lnTo>
                    <a:pt x="18562" y="118067"/>
                  </a:lnTo>
                  <a:lnTo>
                    <a:pt x="18562" y="111856"/>
                  </a:lnTo>
                  <a:lnTo>
                    <a:pt x="38775" y="35732"/>
                  </a:lnTo>
                  <a:close/>
                </a:path>
                <a:path w="59054" h="129539">
                  <a:moveTo>
                    <a:pt x="40219" y="99414"/>
                  </a:moveTo>
                  <a:lnTo>
                    <a:pt x="33461" y="108887"/>
                  </a:lnTo>
                  <a:lnTo>
                    <a:pt x="28695" y="114570"/>
                  </a:lnTo>
                  <a:lnTo>
                    <a:pt x="25050" y="117338"/>
                  </a:lnTo>
                  <a:lnTo>
                    <a:pt x="21656" y="118067"/>
                  </a:lnTo>
                  <a:lnTo>
                    <a:pt x="31031" y="118067"/>
                  </a:lnTo>
                  <a:lnTo>
                    <a:pt x="34115" y="114570"/>
                  </a:lnTo>
                  <a:lnTo>
                    <a:pt x="43313" y="100966"/>
                  </a:lnTo>
                  <a:lnTo>
                    <a:pt x="40219" y="99414"/>
                  </a:lnTo>
                  <a:close/>
                </a:path>
                <a:path w="59054" h="129539">
                  <a:moveTo>
                    <a:pt x="46407" y="0"/>
                  </a:moveTo>
                  <a:lnTo>
                    <a:pt x="44963" y="0"/>
                  </a:lnTo>
                  <a:lnTo>
                    <a:pt x="43313" y="1552"/>
                  </a:lnTo>
                  <a:lnTo>
                    <a:pt x="41869" y="3105"/>
                  </a:lnTo>
                  <a:lnTo>
                    <a:pt x="34824" y="12021"/>
                  </a:lnTo>
                  <a:lnTo>
                    <a:pt x="26503" y="19620"/>
                  </a:lnTo>
                  <a:lnTo>
                    <a:pt x="18491" y="25178"/>
                  </a:lnTo>
                  <a:lnTo>
                    <a:pt x="12375" y="27969"/>
                  </a:lnTo>
                  <a:lnTo>
                    <a:pt x="6187" y="29521"/>
                  </a:lnTo>
                  <a:lnTo>
                    <a:pt x="4743" y="31074"/>
                  </a:lnTo>
                  <a:lnTo>
                    <a:pt x="4743" y="35732"/>
                  </a:lnTo>
                  <a:lnTo>
                    <a:pt x="58782" y="35732"/>
                  </a:lnTo>
                  <a:lnTo>
                    <a:pt x="58782" y="27969"/>
                  </a:lnTo>
                  <a:lnTo>
                    <a:pt x="40219" y="27969"/>
                  </a:lnTo>
                  <a:lnTo>
                    <a:pt x="48057" y="4658"/>
                  </a:lnTo>
                  <a:lnTo>
                    <a:pt x="48057" y="1552"/>
                  </a:lnTo>
                  <a:lnTo>
                    <a:pt x="464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516507" y="995934"/>
            <a:ext cx="9807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50" dirty="0">
                <a:latin typeface="Calibri"/>
                <a:cs typeface="Calibri"/>
              </a:rPr>
              <a:t> here </a:t>
            </a:r>
            <a:r>
              <a:rPr sz="1800" spc="105" dirty="0">
                <a:latin typeface="Calibri"/>
                <a:cs typeface="Calibri"/>
              </a:rPr>
              <a:t>assume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5" dirty="0">
                <a:latin typeface="Calibri"/>
                <a:cs typeface="Calibri"/>
              </a:rPr>
              <a:t> Hamiltonian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is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i="1" spc="120" dirty="0">
                <a:latin typeface="Calibri"/>
                <a:cs typeface="Calibri"/>
              </a:rPr>
              <a:t>k</a:t>
            </a:r>
            <a:r>
              <a:rPr sz="1800" spc="120" dirty="0">
                <a:latin typeface="Calibri"/>
                <a:cs typeface="Calibri"/>
              </a:rPr>
              <a:t>-</a:t>
            </a:r>
            <a:r>
              <a:rPr sz="1800" spc="65" dirty="0">
                <a:latin typeface="Calibri"/>
                <a:cs typeface="Calibri"/>
              </a:rPr>
              <a:t>local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(P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are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Pauli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strings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act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most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“k”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qubits)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40504" y="2212594"/>
            <a:ext cx="373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libri"/>
                <a:cs typeface="Calibri"/>
              </a:rPr>
              <a:t>Let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105" dirty="0">
                <a:latin typeface="Calibri"/>
                <a:cs typeface="Calibri"/>
              </a:rPr>
              <a:t>us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focus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a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simple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Hamiltonian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075608" y="2699780"/>
            <a:ext cx="224790" cy="260350"/>
            <a:chOff x="5075608" y="2699780"/>
            <a:chExt cx="224790" cy="260350"/>
          </a:xfrm>
        </p:grpSpPr>
        <p:sp>
          <p:nvSpPr>
            <p:cNvPr id="49" name="object 49"/>
            <p:cNvSpPr/>
            <p:nvPr/>
          </p:nvSpPr>
          <p:spPr>
            <a:xfrm>
              <a:off x="5163615" y="2699780"/>
              <a:ext cx="90170" cy="48895"/>
            </a:xfrm>
            <a:custGeom>
              <a:avLst/>
              <a:gdLst/>
              <a:ahLst/>
              <a:cxnLst/>
              <a:rect l="l" t="t" r="r" b="b"/>
              <a:pathLst>
                <a:path w="90170" h="48894">
                  <a:moveTo>
                    <a:pt x="53646" y="0"/>
                  </a:moveTo>
                  <a:lnTo>
                    <a:pt x="36047" y="0"/>
                  </a:lnTo>
                  <a:lnTo>
                    <a:pt x="0" y="48542"/>
                  </a:lnTo>
                  <a:lnTo>
                    <a:pt x="10067" y="48542"/>
                  </a:lnTo>
                  <a:lnTo>
                    <a:pt x="44427" y="18412"/>
                  </a:lnTo>
                  <a:lnTo>
                    <a:pt x="79637" y="48542"/>
                  </a:lnTo>
                  <a:lnTo>
                    <a:pt x="89693" y="48542"/>
                  </a:lnTo>
                  <a:lnTo>
                    <a:pt x="536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75608" y="2771747"/>
              <a:ext cx="224643" cy="188299"/>
            </a:xfrm>
            <a:prstGeom prst="rect">
              <a:avLst/>
            </a:prstGeom>
          </p:spPr>
        </p:pic>
      </p:grpSp>
      <p:sp>
        <p:nvSpPr>
          <p:cNvPr id="51" name="object 51"/>
          <p:cNvSpPr/>
          <p:nvPr/>
        </p:nvSpPr>
        <p:spPr>
          <a:xfrm>
            <a:off x="5380710" y="2848749"/>
            <a:ext cx="170180" cy="77470"/>
          </a:xfrm>
          <a:custGeom>
            <a:avLst/>
            <a:gdLst/>
            <a:ahLst/>
            <a:cxnLst/>
            <a:rect l="l" t="t" r="r" b="b"/>
            <a:pathLst>
              <a:path w="170179" h="77469">
                <a:moveTo>
                  <a:pt x="170154" y="57734"/>
                </a:moveTo>
                <a:lnTo>
                  <a:pt x="0" y="57734"/>
                </a:lnTo>
                <a:lnTo>
                  <a:pt x="0" y="76987"/>
                </a:lnTo>
                <a:lnTo>
                  <a:pt x="170154" y="76987"/>
                </a:lnTo>
                <a:lnTo>
                  <a:pt x="170154" y="57734"/>
                </a:lnTo>
                <a:close/>
              </a:path>
              <a:path w="170179" h="77469">
                <a:moveTo>
                  <a:pt x="170154" y="0"/>
                </a:moveTo>
                <a:lnTo>
                  <a:pt x="0" y="0"/>
                </a:lnTo>
                <a:lnTo>
                  <a:pt x="0" y="19240"/>
                </a:lnTo>
                <a:lnTo>
                  <a:pt x="170154" y="19240"/>
                </a:lnTo>
                <a:lnTo>
                  <a:pt x="170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5643081" y="2699780"/>
            <a:ext cx="292100" cy="333375"/>
            <a:chOff x="5643081" y="2699780"/>
            <a:chExt cx="292100" cy="333375"/>
          </a:xfrm>
        </p:grpSpPr>
        <p:sp>
          <p:nvSpPr>
            <p:cNvPr id="53" name="object 53"/>
            <p:cNvSpPr/>
            <p:nvPr/>
          </p:nvSpPr>
          <p:spPr>
            <a:xfrm>
              <a:off x="5731098" y="2699780"/>
              <a:ext cx="90170" cy="48895"/>
            </a:xfrm>
            <a:custGeom>
              <a:avLst/>
              <a:gdLst/>
              <a:ahLst/>
              <a:cxnLst/>
              <a:rect l="l" t="t" r="r" b="b"/>
              <a:pathLst>
                <a:path w="90170" h="48894">
                  <a:moveTo>
                    <a:pt x="53635" y="0"/>
                  </a:moveTo>
                  <a:lnTo>
                    <a:pt x="36036" y="0"/>
                  </a:lnTo>
                  <a:lnTo>
                    <a:pt x="0" y="48542"/>
                  </a:lnTo>
                  <a:lnTo>
                    <a:pt x="10056" y="48542"/>
                  </a:lnTo>
                  <a:lnTo>
                    <a:pt x="44416" y="18412"/>
                  </a:lnTo>
                  <a:lnTo>
                    <a:pt x="79625" y="48542"/>
                  </a:lnTo>
                  <a:lnTo>
                    <a:pt x="89682" y="48542"/>
                  </a:lnTo>
                  <a:lnTo>
                    <a:pt x="53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643081" y="2771747"/>
              <a:ext cx="291697" cy="261102"/>
            </a:xfrm>
            <a:prstGeom prst="rect">
              <a:avLst/>
            </a:prstGeom>
          </p:spPr>
        </p:pic>
      </p:grpSp>
      <p:sp>
        <p:nvSpPr>
          <p:cNvPr id="55" name="object 55"/>
          <p:cNvSpPr/>
          <p:nvPr/>
        </p:nvSpPr>
        <p:spPr>
          <a:xfrm>
            <a:off x="6035357" y="2802762"/>
            <a:ext cx="169545" cy="170180"/>
          </a:xfrm>
          <a:custGeom>
            <a:avLst/>
            <a:gdLst/>
            <a:ahLst/>
            <a:cxnLst/>
            <a:rect l="l" t="t" r="r" b="b"/>
            <a:pathLst>
              <a:path w="169545" h="170180">
                <a:moveTo>
                  <a:pt x="169354" y="74803"/>
                </a:moveTo>
                <a:lnTo>
                  <a:pt x="93929" y="74803"/>
                </a:lnTo>
                <a:lnTo>
                  <a:pt x="93929" y="0"/>
                </a:lnTo>
                <a:lnTo>
                  <a:pt x="75488" y="0"/>
                </a:lnTo>
                <a:lnTo>
                  <a:pt x="75488" y="74803"/>
                </a:lnTo>
                <a:lnTo>
                  <a:pt x="0" y="74803"/>
                </a:lnTo>
                <a:lnTo>
                  <a:pt x="0" y="93827"/>
                </a:lnTo>
                <a:lnTo>
                  <a:pt x="75488" y="93827"/>
                </a:lnTo>
                <a:lnTo>
                  <a:pt x="75488" y="169913"/>
                </a:lnTo>
                <a:lnTo>
                  <a:pt x="93929" y="169913"/>
                </a:lnTo>
                <a:lnTo>
                  <a:pt x="93929" y="93827"/>
                </a:lnTo>
                <a:lnTo>
                  <a:pt x="169354" y="93827"/>
                </a:lnTo>
                <a:lnTo>
                  <a:pt x="169354" y="74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6280926" y="2699780"/>
            <a:ext cx="308610" cy="333375"/>
            <a:chOff x="6280926" y="2699780"/>
            <a:chExt cx="308610" cy="333375"/>
          </a:xfrm>
        </p:grpSpPr>
        <p:sp>
          <p:nvSpPr>
            <p:cNvPr id="57" name="object 57"/>
            <p:cNvSpPr/>
            <p:nvPr/>
          </p:nvSpPr>
          <p:spPr>
            <a:xfrm>
              <a:off x="6368977" y="2699780"/>
              <a:ext cx="90170" cy="48895"/>
            </a:xfrm>
            <a:custGeom>
              <a:avLst/>
              <a:gdLst/>
              <a:ahLst/>
              <a:cxnLst/>
              <a:rect l="l" t="t" r="r" b="b"/>
              <a:pathLst>
                <a:path w="90170" h="48894">
                  <a:moveTo>
                    <a:pt x="53635" y="0"/>
                  </a:moveTo>
                  <a:lnTo>
                    <a:pt x="36091" y="0"/>
                  </a:lnTo>
                  <a:lnTo>
                    <a:pt x="0" y="48542"/>
                  </a:lnTo>
                  <a:lnTo>
                    <a:pt x="10056" y="48542"/>
                  </a:lnTo>
                  <a:lnTo>
                    <a:pt x="45254" y="18412"/>
                  </a:lnTo>
                  <a:lnTo>
                    <a:pt x="80452" y="48542"/>
                  </a:lnTo>
                  <a:lnTo>
                    <a:pt x="89727" y="48542"/>
                  </a:lnTo>
                  <a:lnTo>
                    <a:pt x="53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280926" y="2771748"/>
              <a:ext cx="308514" cy="261102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4718430" y="3333115"/>
            <a:ext cx="2059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Calibri"/>
                <a:cs typeface="Calibri"/>
              </a:rPr>
              <a:t>Lie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Product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Formula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616577" y="4694682"/>
            <a:ext cx="275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will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take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“</a:t>
            </a:r>
            <a:r>
              <a:rPr sz="1800" i="1" spc="55" dirty="0">
                <a:latin typeface="Calibri"/>
                <a:cs typeface="Calibri"/>
              </a:rPr>
              <a:t>n</a:t>
            </a:r>
            <a:r>
              <a:rPr sz="1800" spc="55" dirty="0">
                <a:latin typeface="Calibri"/>
                <a:cs typeface="Calibri"/>
              </a:rPr>
              <a:t>”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be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finite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602102" y="5741009"/>
            <a:ext cx="7193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Calibri"/>
                <a:cs typeface="Calibri"/>
              </a:rPr>
              <a:t>This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holds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when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i="1" spc="100" dirty="0">
                <a:latin typeface="Calibri"/>
                <a:cs typeface="Calibri"/>
              </a:rPr>
              <a:t>H</a:t>
            </a:r>
            <a:r>
              <a:rPr sz="1800" spc="150" baseline="-20833" dirty="0">
                <a:latin typeface="Calibri"/>
                <a:cs typeface="Calibri"/>
              </a:rPr>
              <a:t>1</a:t>
            </a:r>
            <a:r>
              <a:rPr sz="1800" spc="75" baseline="-20833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and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i="1" spc="100" dirty="0">
                <a:latin typeface="Calibri"/>
                <a:cs typeface="Calibri"/>
              </a:rPr>
              <a:t>H</a:t>
            </a:r>
            <a:r>
              <a:rPr sz="1800" spc="150" baseline="-20833" dirty="0">
                <a:latin typeface="Calibri"/>
                <a:cs typeface="Calibri"/>
              </a:rPr>
              <a:t>2</a:t>
            </a:r>
            <a:r>
              <a:rPr sz="1800" spc="322" baseline="-20833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commute,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this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is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often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case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116697" y="1573208"/>
            <a:ext cx="196850" cy="225425"/>
            <a:chOff x="5116697" y="1573208"/>
            <a:chExt cx="196850" cy="225425"/>
          </a:xfrm>
        </p:grpSpPr>
        <p:sp>
          <p:nvSpPr>
            <p:cNvPr id="63" name="object 63"/>
            <p:cNvSpPr/>
            <p:nvPr/>
          </p:nvSpPr>
          <p:spPr>
            <a:xfrm>
              <a:off x="5194207" y="1573208"/>
              <a:ext cx="78105" cy="41275"/>
            </a:xfrm>
            <a:custGeom>
              <a:avLst/>
              <a:gdLst/>
              <a:ahLst/>
              <a:cxnLst/>
              <a:rect l="l" t="t" r="r" b="b"/>
              <a:pathLst>
                <a:path w="78104" h="41275">
                  <a:moveTo>
                    <a:pt x="46213" y="0"/>
                  </a:moveTo>
                  <a:lnTo>
                    <a:pt x="31318" y="0"/>
                  </a:lnTo>
                  <a:lnTo>
                    <a:pt x="0" y="41229"/>
                  </a:lnTo>
                  <a:lnTo>
                    <a:pt x="7467" y="41229"/>
                  </a:lnTo>
                  <a:lnTo>
                    <a:pt x="38765" y="16193"/>
                  </a:lnTo>
                  <a:lnTo>
                    <a:pt x="68575" y="41229"/>
                  </a:lnTo>
                  <a:lnTo>
                    <a:pt x="77512" y="41229"/>
                  </a:lnTo>
                  <a:lnTo>
                    <a:pt x="462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16697" y="1635063"/>
              <a:ext cx="196767" cy="163429"/>
            </a:xfrm>
            <a:prstGeom prst="rect">
              <a:avLst/>
            </a:prstGeom>
          </p:spPr>
        </p:pic>
      </p:grpSp>
      <p:sp>
        <p:nvSpPr>
          <p:cNvPr id="65" name="object 65"/>
          <p:cNvSpPr/>
          <p:nvPr/>
        </p:nvSpPr>
        <p:spPr>
          <a:xfrm>
            <a:off x="5383517" y="1701317"/>
            <a:ext cx="149225" cy="67945"/>
          </a:xfrm>
          <a:custGeom>
            <a:avLst/>
            <a:gdLst/>
            <a:ahLst/>
            <a:cxnLst/>
            <a:rect l="l" t="t" r="r" b="b"/>
            <a:pathLst>
              <a:path w="149225" h="67944">
                <a:moveTo>
                  <a:pt x="149072" y="50050"/>
                </a:moveTo>
                <a:lnTo>
                  <a:pt x="0" y="50050"/>
                </a:lnTo>
                <a:lnTo>
                  <a:pt x="0" y="67729"/>
                </a:lnTo>
                <a:lnTo>
                  <a:pt x="149072" y="67729"/>
                </a:lnTo>
                <a:lnTo>
                  <a:pt x="149072" y="50050"/>
                </a:lnTo>
                <a:close/>
              </a:path>
              <a:path w="149225" h="67944">
                <a:moveTo>
                  <a:pt x="149072" y="0"/>
                </a:moveTo>
                <a:lnTo>
                  <a:pt x="0" y="0"/>
                </a:lnTo>
                <a:lnTo>
                  <a:pt x="0" y="17665"/>
                </a:lnTo>
                <a:lnTo>
                  <a:pt x="149072" y="17665"/>
                </a:lnTo>
                <a:lnTo>
                  <a:pt x="1490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66"/>
          <p:cNvGrpSpPr/>
          <p:nvPr/>
        </p:nvGrpSpPr>
        <p:grpSpPr>
          <a:xfrm>
            <a:off x="5638427" y="1398015"/>
            <a:ext cx="280670" cy="518795"/>
            <a:chOff x="5638427" y="1398015"/>
            <a:chExt cx="280670" cy="518795"/>
          </a:xfrm>
        </p:grpSpPr>
        <p:pic>
          <p:nvPicPr>
            <p:cNvPr id="67" name="object 6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726386" y="1398015"/>
              <a:ext cx="101363" cy="114828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638427" y="1554073"/>
              <a:ext cx="280670" cy="362585"/>
            </a:xfrm>
            <a:custGeom>
              <a:avLst/>
              <a:gdLst/>
              <a:ahLst/>
              <a:cxnLst/>
              <a:rect l="l" t="t" r="r" b="b"/>
              <a:pathLst>
                <a:path w="280670" h="362585">
                  <a:moveTo>
                    <a:pt x="254917" y="0"/>
                  </a:moveTo>
                  <a:lnTo>
                    <a:pt x="8956" y="0"/>
                  </a:lnTo>
                  <a:lnTo>
                    <a:pt x="140129" y="178153"/>
                  </a:lnTo>
                  <a:lnTo>
                    <a:pt x="0" y="362207"/>
                  </a:lnTo>
                  <a:lnTo>
                    <a:pt x="262365" y="362207"/>
                  </a:lnTo>
                  <a:lnTo>
                    <a:pt x="280258" y="257652"/>
                  </a:lnTo>
                  <a:lnTo>
                    <a:pt x="269812" y="257652"/>
                  </a:lnTo>
                  <a:lnTo>
                    <a:pt x="261524" y="284248"/>
                  </a:lnTo>
                  <a:lnTo>
                    <a:pt x="249320" y="302561"/>
                  </a:lnTo>
                  <a:lnTo>
                    <a:pt x="232085" y="313142"/>
                  </a:lnTo>
                  <a:lnTo>
                    <a:pt x="208704" y="316547"/>
                  </a:lnTo>
                  <a:lnTo>
                    <a:pt x="65596" y="316547"/>
                  </a:lnTo>
                  <a:lnTo>
                    <a:pt x="184853" y="163429"/>
                  </a:lnTo>
                  <a:lnTo>
                    <a:pt x="80510" y="22095"/>
                  </a:lnTo>
                  <a:lnTo>
                    <a:pt x="189882" y="22279"/>
                  </a:lnTo>
                  <a:lnTo>
                    <a:pt x="226215" y="35527"/>
                  </a:lnTo>
                  <a:lnTo>
                    <a:pt x="242982" y="70677"/>
                  </a:lnTo>
                  <a:lnTo>
                    <a:pt x="245961" y="86871"/>
                  </a:lnTo>
                  <a:lnTo>
                    <a:pt x="254918" y="86871"/>
                  </a:lnTo>
                  <a:lnTo>
                    <a:pt x="2549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5656321" y="1985468"/>
            <a:ext cx="234315" cy="121285"/>
            <a:chOff x="5656321" y="1985468"/>
            <a:chExt cx="234315" cy="121285"/>
          </a:xfrm>
        </p:grpSpPr>
        <p:pic>
          <p:nvPicPr>
            <p:cNvPr id="70" name="object 7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56321" y="1988409"/>
              <a:ext cx="155024" cy="117794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5839685" y="1985468"/>
              <a:ext cx="50800" cy="119380"/>
            </a:xfrm>
            <a:custGeom>
              <a:avLst/>
              <a:gdLst/>
              <a:ahLst/>
              <a:cxnLst/>
              <a:rect l="l" t="t" r="r" b="b"/>
              <a:pathLst>
                <a:path w="50800" h="119380">
                  <a:moveTo>
                    <a:pt x="34277" y="0"/>
                  </a:moveTo>
                  <a:lnTo>
                    <a:pt x="31298" y="0"/>
                  </a:lnTo>
                  <a:lnTo>
                    <a:pt x="0" y="16193"/>
                  </a:lnTo>
                  <a:lnTo>
                    <a:pt x="0" y="17664"/>
                  </a:lnTo>
                  <a:lnTo>
                    <a:pt x="4468" y="16193"/>
                  </a:lnTo>
                  <a:lnTo>
                    <a:pt x="7447" y="14723"/>
                  </a:lnTo>
                  <a:lnTo>
                    <a:pt x="16384" y="14723"/>
                  </a:lnTo>
                  <a:lnTo>
                    <a:pt x="17873" y="16193"/>
                  </a:lnTo>
                  <a:lnTo>
                    <a:pt x="17873" y="111901"/>
                  </a:lnTo>
                  <a:lnTo>
                    <a:pt x="14894" y="114845"/>
                  </a:lnTo>
                  <a:lnTo>
                    <a:pt x="1489" y="116318"/>
                  </a:lnTo>
                  <a:lnTo>
                    <a:pt x="1489" y="119262"/>
                  </a:lnTo>
                  <a:lnTo>
                    <a:pt x="50681" y="119262"/>
                  </a:lnTo>
                  <a:lnTo>
                    <a:pt x="50681" y="116318"/>
                  </a:lnTo>
                  <a:lnTo>
                    <a:pt x="37256" y="116318"/>
                  </a:lnTo>
                  <a:lnTo>
                    <a:pt x="34277" y="113373"/>
                  </a:lnTo>
                  <a:lnTo>
                    <a:pt x="342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2" name="object 7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988751" y="1635063"/>
            <a:ext cx="362219" cy="228205"/>
          </a:xfrm>
          <a:prstGeom prst="rect">
            <a:avLst/>
          </a:prstGeom>
        </p:spPr>
      </p:pic>
      <p:sp>
        <p:nvSpPr>
          <p:cNvPr id="73" name="object 73"/>
          <p:cNvSpPr txBox="1">
            <a:spLocks noGrp="1"/>
          </p:cNvSpPr>
          <p:nvPr>
            <p:ph type="ftr" sz="quarter" idx="4294967295"/>
          </p:nvPr>
        </p:nvSpPr>
        <p:spPr>
          <a:xfrm>
            <a:off x="78739" y="6668401"/>
            <a:ext cx="842644" cy="158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©</a:t>
            </a:r>
            <a:r>
              <a:rPr spc="95" dirty="0"/>
              <a:t> </a:t>
            </a:r>
            <a:r>
              <a:rPr dirty="0"/>
              <a:t>IBM</a:t>
            </a:r>
            <a:r>
              <a:rPr spc="75" dirty="0"/>
              <a:t> </a:t>
            </a:r>
            <a:r>
              <a:rPr dirty="0"/>
              <a:t>Corp.</a:t>
            </a:r>
            <a:r>
              <a:rPr spc="100" dirty="0"/>
              <a:t> </a:t>
            </a:r>
            <a:r>
              <a:rPr spc="55" dirty="0"/>
              <a:t>2024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/>
              <a:t>Error</a:t>
            </a:r>
            <a:r>
              <a:rPr spc="40" dirty="0"/>
              <a:t> </a:t>
            </a:r>
            <a:r>
              <a:rPr spc="70" dirty="0"/>
              <a:t>in</a:t>
            </a:r>
            <a:r>
              <a:rPr spc="25" dirty="0"/>
              <a:t> </a:t>
            </a:r>
            <a:r>
              <a:rPr spc="55" dirty="0"/>
              <a:t>Trotterization</a:t>
            </a:r>
            <a:r>
              <a:rPr spc="20" dirty="0"/>
              <a:t> </a:t>
            </a:r>
            <a:r>
              <a:rPr spc="110" dirty="0"/>
              <a:t>(First</a:t>
            </a:r>
            <a:r>
              <a:rPr spc="20" dirty="0"/>
              <a:t> </a:t>
            </a:r>
            <a:r>
              <a:rPr spc="60" dirty="0"/>
              <a:t>order)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694" y="1254125"/>
            <a:ext cx="12131040" cy="2403475"/>
            <a:chOff x="30694" y="1254125"/>
            <a:chExt cx="12131040" cy="2403475"/>
          </a:xfrm>
        </p:grpSpPr>
        <p:sp>
          <p:nvSpPr>
            <p:cNvPr id="4" name="object 4"/>
            <p:cNvSpPr/>
            <p:nvPr/>
          </p:nvSpPr>
          <p:spPr>
            <a:xfrm>
              <a:off x="1669516" y="1382801"/>
              <a:ext cx="832485" cy="319405"/>
            </a:xfrm>
            <a:custGeom>
              <a:avLst/>
              <a:gdLst/>
              <a:ahLst/>
              <a:cxnLst/>
              <a:rect l="l" t="t" r="r" b="b"/>
              <a:pathLst>
                <a:path w="832485" h="319405">
                  <a:moveTo>
                    <a:pt x="138036" y="45732"/>
                  </a:moveTo>
                  <a:lnTo>
                    <a:pt x="103847" y="0"/>
                  </a:lnTo>
                  <a:lnTo>
                    <a:pt x="86766" y="0"/>
                  </a:lnTo>
                  <a:lnTo>
                    <a:pt x="52590" y="45732"/>
                  </a:lnTo>
                  <a:lnTo>
                    <a:pt x="61785" y="45732"/>
                  </a:lnTo>
                  <a:lnTo>
                    <a:pt x="94653" y="16979"/>
                  </a:lnTo>
                  <a:lnTo>
                    <a:pt x="128841" y="45732"/>
                  </a:lnTo>
                  <a:lnTo>
                    <a:pt x="138036" y="45732"/>
                  </a:lnTo>
                  <a:close/>
                </a:path>
                <a:path w="832485" h="319405">
                  <a:moveTo>
                    <a:pt x="182727" y="67957"/>
                  </a:moveTo>
                  <a:lnTo>
                    <a:pt x="128841" y="67957"/>
                  </a:lnTo>
                  <a:lnTo>
                    <a:pt x="128841" y="73164"/>
                  </a:lnTo>
                  <a:lnTo>
                    <a:pt x="143294" y="74498"/>
                  </a:lnTo>
                  <a:lnTo>
                    <a:pt x="147231" y="77101"/>
                  </a:lnTo>
                  <a:lnTo>
                    <a:pt x="147231" y="84937"/>
                  </a:lnTo>
                  <a:lnTo>
                    <a:pt x="146075" y="94411"/>
                  </a:lnTo>
                  <a:lnTo>
                    <a:pt x="123583" y="177723"/>
                  </a:lnTo>
                  <a:lnTo>
                    <a:pt x="100736" y="226885"/>
                  </a:lnTo>
                  <a:lnTo>
                    <a:pt x="63106" y="241744"/>
                  </a:lnTo>
                  <a:lnTo>
                    <a:pt x="47713" y="239395"/>
                  </a:lnTo>
                  <a:lnTo>
                    <a:pt x="35661" y="232752"/>
                  </a:lnTo>
                  <a:lnTo>
                    <a:pt x="27800" y="222440"/>
                  </a:lnTo>
                  <a:lnTo>
                    <a:pt x="24980" y="209067"/>
                  </a:lnTo>
                  <a:lnTo>
                    <a:pt x="25514" y="202971"/>
                  </a:lnTo>
                  <a:lnTo>
                    <a:pt x="52590" y="98005"/>
                  </a:lnTo>
                  <a:lnTo>
                    <a:pt x="81521" y="73164"/>
                  </a:lnTo>
                  <a:lnTo>
                    <a:pt x="81521" y="67957"/>
                  </a:lnTo>
                  <a:lnTo>
                    <a:pt x="6591" y="67957"/>
                  </a:lnTo>
                  <a:lnTo>
                    <a:pt x="6591" y="73164"/>
                  </a:lnTo>
                  <a:lnTo>
                    <a:pt x="23672" y="73164"/>
                  </a:lnTo>
                  <a:lnTo>
                    <a:pt x="28930" y="77101"/>
                  </a:lnTo>
                  <a:lnTo>
                    <a:pt x="28930" y="87553"/>
                  </a:lnTo>
                  <a:lnTo>
                    <a:pt x="27609" y="91465"/>
                  </a:lnTo>
                  <a:lnTo>
                    <a:pt x="11849" y="148971"/>
                  </a:lnTo>
                  <a:lnTo>
                    <a:pt x="3454" y="182778"/>
                  </a:lnTo>
                  <a:lnTo>
                    <a:pt x="927" y="196189"/>
                  </a:lnTo>
                  <a:lnTo>
                    <a:pt x="0" y="207772"/>
                  </a:lnTo>
                  <a:lnTo>
                    <a:pt x="4457" y="225945"/>
                  </a:lnTo>
                  <a:lnTo>
                    <a:pt x="16929" y="240436"/>
                  </a:lnTo>
                  <a:lnTo>
                    <a:pt x="36055" y="250037"/>
                  </a:lnTo>
                  <a:lnTo>
                    <a:pt x="60477" y="253504"/>
                  </a:lnTo>
                  <a:lnTo>
                    <a:pt x="73367" y="252730"/>
                  </a:lnTo>
                  <a:lnTo>
                    <a:pt x="113334" y="230301"/>
                  </a:lnTo>
                  <a:lnTo>
                    <a:pt x="131457" y="192087"/>
                  </a:lnTo>
                  <a:lnTo>
                    <a:pt x="153797" y="113690"/>
                  </a:lnTo>
                  <a:lnTo>
                    <a:pt x="160362" y="93027"/>
                  </a:lnTo>
                  <a:lnTo>
                    <a:pt x="165798" y="81673"/>
                  </a:lnTo>
                  <a:lnTo>
                    <a:pt x="172478" y="76200"/>
                  </a:lnTo>
                  <a:lnTo>
                    <a:pt x="182727" y="73164"/>
                  </a:lnTo>
                  <a:lnTo>
                    <a:pt x="182727" y="67957"/>
                  </a:lnTo>
                  <a:close/>
                </a:path>
                <a:path w="832485" h="319405">
                  <a:moveTo>
                    <a:pt x="253707" y="286181"/>
                  </a:moveTo>
                  <a:lnTo>
                    <a:pt x="251079" y="284861"/>
                  </a:lnTo>
                  <a:lnTo>
                    <a:pt x="244322" y="294195"/>
                  </a:lnTo>
                  <a:lnTo>
                    <a:pt x="237451" y="300710"/>
                  </a:lnTo>
                  <a:lnTo>
                    <a:pt x="229819" y="304533"/>
                  </a:lnTo>
                  <a:lnTo>
                    <a:pt x="220840" y="305777"/>
                  </a:lnTo>
                  <a:lnTo>
                    <a:pt x="211645" y="305777"/>
                  </a:lnTo>
                  <a:lnTo>
                    <a:pt x="190931" y="273088"/>
                  </a:lnTo>
                  <a:lnTo>
                    <a:pt x="190601" y="262648"/>
                  </a:lnTo>
                  <a:lnTo>
                    <a:pt x="249770" y="262648"/>
                  </a:lnTo>
                  <a:lnTo>
                    <a:pt x="249770" y="257416"/>
                  </a:lnTo>
                  <a:lnTo>
                    <a:pt x="249770" y="252196"/>
                  </a:lnTo>
                  <a:lnTo>
                    <a:pt x="247142" y="246964"/>
                  </a:lnTo>
                  <a:lnTo>
                    <a:pt x="243293" y="240588"/>
                  </a:lnTo>
                  <a:lnTo>
                    <a:pt x="243192" y="240436"/>
                  </a:lnTo>
                  <a:lnTo>
                    <a:pt x="238633" y="235204"/>
                  </a:lnTo>
                  <a:lnTo>
                    <a:pt x="232511" y="230962"/>
                  </a:lnTo>
                  <a:lnTo>
                    <a:pt x="230035" y="230060"/>
                  </a:lnTo>
                  <a:lnTo>
                    <a:pt x="230035" y="257416"/>
                  </a:lnTo>
                  <a:lnTo>
                    <a:pt x="190601" y="257416"/>
                  </a:lnTo>
                  <a:lnTo>
                    <a:pt x="193344" y="247891"/>
                  </a:lnTo>
                  <a:lnTo>
                    <a:pt x="197675" y="240919"/>
                  </a:lnTo>
                  <a:lnTo>
                    <a:pt x="203733" y="236651"/>
                  </a:lnTo>
                  <a:lnTo>
                    <a:pt x="211645" y="235204"/>
                  </a:lnTo>
                  <a:lnTo>
                    <a:pt x="219875" y="236474"/>
                  </a:lnTo>
                  <a:lnTo>
                    <a:pt x="225285" y="240436"/>
                  </a:lnTo>
                  <a:lnTo>
                    <a:pt x="228460" y="247332"/>
                  </a:lnTo>
                  <a:lnTo>
                    <a:pt x="230035" y="257416"/>
                  </a:lnTo>
                  <a:lnTo>
                    <a:pt x="230035" y="230060"/>
                  </a:lnTo>
                  <a:lnTo>
                    <a:pt x="225259" y="228307"/>
                  </a:lnTo>
                  <a:lnTo>
                    <a:pt x="216903" y="227368"/>
                  </a:lnTo>
                  <a:lnTo>
                    <a:pt x="199478" y="230962"/>
                  </a:lnTo>
                  <a:lnTo>
                    <a:pt x="199859" y="230962"/>
                  </a:lnTo>
                  <a:lnTo>
                    <a:pt x="187159" y="240588"/>
                  </a:lnTo>
                  <a:lnTo>
                    <a:pt x="179006" y="255473"/>
                  </a:lnTo>
                  <a:lnTo>
                    <a:pt x="176149" y="274408"/>
                  </a:lnTo>
                  <a:lnTo>
                    <a:pt x="178765" y="292925"/>
                  </a:lnTo>
                  <a:lnTo>
                    <a:pt x="186169" y="306908"/>
                  </a:lnTo>
                  <a:lnTo>
                    <a:pt x="197777" y="315747"/>
                  </a:lnTo>
                  <a:lnTo>
                    <a:pt x="212966" y="318833"/>
                  </a:lnTo>
                  <a:lnTo>
                    <a:pt x="226720" y="316852"/>
                  </a:lnTo>
                  <a:lnTo>
                    <a:pt x="238264" y="310832"/>
                  </a:lnTo>
                  <a:lnTo>
                    <a:pt x="242773" y="305777"/>
                  </a:lnTo>
                  <a:lnTo>
                    <a:pt x="247294" y="300710"/>
                  </a:lnTo>
                  <a:lnTo>
                    <a:pt x="249682" y="295325"/>
                  </a:lnTo>
                  <a:lnTo>
                    <a:pt x="253707" y="286181"/>
                  </a:lnTo>
                  <a:close/>
                </a:path>
                <a:path w="832485" h="319405">
                  <a:moveTo>
                    <a:pt x="348361" y="314921"/>
                  </a:moveTo>
                  <a:lnTo>
                    <a:pt x="341769" y="314921"/>
                  </a:lnTo>
                  <a:lnTo>
                    <a:pt x="337832" y="310997"/>
                  </a:lnTo>
                  <a:lnTo>
                    <a:pt x="332574" y="303149"/>
                  </a:lnTo>
                  <a:lnTo>
                    <a:pt x="307594" y="263956"/>
                  </a:lnTo>
                  <a:lnTo>
                    <a:pt x="323380" y="240436"/>
                  </a:lnTo>
                  <a:lnTo>
                    <a:pt x="327317" y="235204"/>
                  </a:lnTo>
                  <a:lnTo>
                    <a:pt x="332574" y="232600"/>
                  </a:lnTo>
                  <a:lnTo>
                    <a:pt x="339153" y="232600"/>
                  </a:lnTo>
                  <a:lnTo>
                    <a:pt x="339153" y="229971"/>
                  </a:lnTo>
                  <a:lnTo>
                    <a:pt x="307594" y="229971"/>
                  </a:lnTo>
                  <a:lnTo>
                    <a:pt x="307594" y="232600"/>
                  </a:lnTo>
                  <a:lnTo>
                    <a:pt x="314185" y="232600"/>
                  </a:lnTo>
                  <a:lnTo>
                    <a:pt x="315493" y="233908"/>
                  </a:lnTo>
                  <a:lnTo>
                    <a:pt x="315493" y="239115"/>
                  </a:lnTo>
                  <a:lnTo>
                    <a:pt x="312864" y="243052"/>
                  </a:lnTo>
                  <a:lnTo>
                    <a:pt x="308927" y="249593"/>
                  </a:lnTo>
                  <a:lnTo>
                    <a:pt x="306285" y="252196"/>
                  </a:lnTo>
                  <a:lnTo>
                    <a:pt x="304965" y="256108"/>
                  </a:lnTo>
                  <a:lnTo>
                    <a:pt x="302336" y="257416"/>
                  </a:lnTo>
                  <a:lnTo>
                    <a:pt x="302336" y="256108"/>
                  </a:lnTo>
                  <a:lnTo>
                    <a:pt x="301028" y="256108"/>
                  </a:lnTo>
                  <a:lnTo>
                    <a:pt x="299707" y="253504"/>
                  </a:lnTo>
                  <a:lnTo>
                    <a:pt x="294462" y="245656"/>
                  </a:lnTo>
                  <a:lnTo>
                    <a:pt x="290512" y="239115"/>
                  </a:lnTo>
                  <a:lnTo>
                    <a:pt x="290512" y="233908"/>
                  </a:lnTo>
                  <a:lnTo>
                    <a:pt x="293141" y="232600"/>
                  </a:lnTo>
                  <a:lnTo>
                    <a:pt x="299707" y="232600"/>
                  </a:lnTo>
                  <a:lnTo>
                    <a:pt x="299707" y="229971"/>
                  </a:lnTo>
                  <a:lnTo>
                    <a:pt x="258965" y="229971"/>
                  </a:lnTo>
                  <a:lnTo>
                    <a:pt x="258965" y="232600"/>
                  </a:lnTo>
                  <a:lnTo>
                    <a:pt x="266852" y="232600"/>
                  </a:lnTo>
                  <a:lnTo>
                    <a:pt x="269481" y="235204"/>
                  </a:lnTo>
                  <a:lnTo>
                    <a:pt x="276059" y="244360"/>
                  </a:lnTo>
                  <a:lnTo>
                    <a:pt x="294462" y="271792"/>
                  </a:lnTo>
                  <a:lnTo>
                    <a:pt x="266852" y="312293"/>
                  </a:lnTo>
                  <a:lnTo>
                    <a:pt x="264223" y="313613"/>
                  </a:lnTo>
                  <a:lnTo>
                    <a:pt x="257644" y="314921"/>
                  </a:lnTo>
                  <a:lnTo>
                    <a:pt x="257644" y="317525"/>
                  </a:lnTo>
                  <a:lnTo>
                    <a:pt x="286575" y="317525"/>
                  </a:lnTo>
                  <a:lnTo>
                    <a:pt x="286575" y="314921"/>
                  </a:lnTo>
                  <a:lnTo>
                    <a:pt x="280009" y="314921"/>
                  </a:lnTo>
                  <a:lnTo>
                    <a:pt x="278688" y="313613"/>
                  </a:lnTo>
                  <a:lnTo>
                    <a:pt x="278688" y="309689"/>
                  </a:lnTo>
                  <a:lnTo>
                    <a:pt x="280009" y="307086"/>
                  </a:lnTo>
                  <a:lnTo>
                    <a:pt x="282638" y="303149"/>
                  </a:lnTo>
                  <a:lnTo>
                    <a:pt x="297091" y="278333"/>
                  </a:lnTo>
                  <a:lnTo>
                    <a:pt x="315493" y="305777"/>
                  </a:lnTo>
                  <a:lnTo>
                    <a:pt x="315493" y="307086"/>
                  </a:lnTo>
                  <a:lnTo>
                    <a:pt x="316814" y="308381"/>
                  </a:lnTo>
                  <a:lnTo>
                    <a:pt x="316814" y="313613"/>
                  </a:lnTo>
                  <a:lnTo>
                    <a:pt x="315493" y="313613"/>
                  </a:lnTo>
                  <a:lnTo>
                    <a:pt x="308927" y="314921"/>
                  </a:lnTo>
                  <a:lnTo>
                    <a:pt x="308927" y="317525"/>
                  </a:lnTo>
                  <a:lnTo>
                    <a:pt x="348361" y="317525"/>
                  </a:lnTo>
                  <a:lnTo>
                    <a:pt x="348361" y="314921"/>
                  </a:lnTo>
                  <a:close/>
                </a:path>
                <a:path w="832485" h="319405">
                  <a:moveTo>
                    <a:pt x="436435" y="304469"/>
                  </a:moveTo>
                  <a:lnTo>
                    <a:pt x="433806" y="307086"/>
                  </a:lnTo>
                  <a:lnTo>
                    <a:pt x="431177" y="308381"/>
                  </a:lnTo>
                  <a:lnTo>
                    <a:pt x="424599" y="308381"/>
                  </a:lnTo>
                  <a:lnTo>
                    <a:pt x="421957" y="304469"/>
                  </a:lnTo>
                  <a:lnTo>
                    <a:pt x="421957" y="265252"/>
                  </a:lnTo>
                  <a:lnTo>
                    <a:pt x="421957" y="241744"/>
                  </a:lnTo>
                  <a:lnTo>
                    <a:pt x="416699" y="236512"/>
                  </a:lnTo>
                  <a:lnTo>
                    <a:pt x="413753" y="232600"/>
                  </a:lnTo>
                  <a:lnTo>
                    <a:pt x="412762" y="231292"/>
                  </a:lnTo>
                  <a:lnTo>
                    <a:pt x="404876" y="227368"/>
                  </a:lnTo>
                  <a:lnTo>
                    <a:pt x="385165" y="227368"/>
                  </a:lnTo>
                  <a:lnTo>
                    <a:pt x="377266" y="229971"/>
                  </a:lnTo>
                  <a:lnTo>
                    <a:pt x="372008" y="233908"/>
                  </a:lnTo>
                  <a:lnTo>
                    <a:pt x="364134" y="237820"/>
                  </a:lnTo>
                  <a:lnTo>
                    <a:pt x="361505" y="244360"/>
                  </a:lnTo>
                  <a:lnTo>
                    <a:pt x="361505" y="254812"/>
                  </a:lnTo>
                  <a:lnTo>
                    <a:pt x="365442" y="257416"/>
                  </a:lnTo>
                  <a:lnTo>
                    <a:pt x="374637" y="257416"/>
                  </a:lnTo>
                  <a:lnTo>
                    <a:pt x="378587" y="253504"/>
                  </a:lnTo>
                  <a:lnTo>
                    <a:pt x="378587" y="245656"/>
                  </a:lnTo>
                  <a:lnTo>
                    <a:pt x="377266" y="245656"/>
                  </a:lnTo>
                  <a:lnTo>
                    <a:pt x="377266" y="236512"/>
                  </a:lnTo>
                  <a:lnTo>
                    <a:pt x="383832" y="232600"/>
                  </a:lnTo>
                  <a:lnTo>
                    <a:pt x="399618" y="232600"/>
                  </a:lnTo>
                  <a:lnTo>
                    <a:pt x="406196" y="237820"/>
                  </a:lnTo>
                  <a:lnTo>
                    <a:pt x="406196" y="260045"/>
                  </a:lnTo>
                  <a:lnTo>
                    <a:pt x="406196" y="265252"/>
                  </a:lnTo>
                  <a:lnTo>
                    <a:pt x="406196" y="297929"/>
                  </a:lnTo>
                  <a:lnTo>
                    <a:pt x="404876" y="300545"/>
                  </a:lnTo>
                  <a:lnTo>
                    <a:pt x="399618" y="304469"/>
                  </a:lnTo>
                  <a:lnTo>
                    <a:pt x="396989" y="307086"/>
                  </a:lnTo>
                  <a:lnTo>
                    <a:pt x="391744" y="308381"/>
                  </a:lnTo>
                  <a:lnTo>
                    <a:pt x="381215" y="308381"/>
                  </a:lnTo>
                  <a:lnTo>
                    <a:pt x="374637" y="303149"/>
                  </a:lnTo>
                  <a:lnTo>
                    <a:pt x="374637" y="287477"/>
                  </a:lnTo>
                  <a:lnTo>
                    <a:pt x="406196" y="265252"/>
                  </a:lnTo>
                  <a:lnTo>
                    <a:pt x="406196" y="260045"/>
                  </a:lnTo>
                  <a:lnTo>
                    <a:pt x="366433" y="280123"/>
                  </a:lnTo>
                  <a:lnTo>
                    <a:pt x="357555" y="299237"/>
                  </a:lnTo>
                  <a:lnTo>
                    <a:pt x="359181" y="307809"/>
                  </a:lnTo>
                  <a:lnTo>
                    <a:pt x="363639" y="313931"/>
                  </a:lnTo>
                  <a:lnTo>
                    <a:pt x="370306" y="317614"/>
                  </a:lnTo>
                  <a:lnTo>
                    <a:pt x="378587" y="318833"/>
                  </a:lnTo>
                  <a:lnTo>
                    <a:pt x="384746" y="318249"/>
                  </a:lnTo>
                  <a:lnTo>
                    <a:pt x="391414" y="316064"/>
                  </a:lnTo>
                  <a:lnTo>
                    <a:pt x="398551" y="311670"/>
                  </a:lnTo>
                  <a:lnTo>
                    <a:pt x="402043" y="308381"/>
                  </a:lnTo>
                  <a:lnTo>
                    <a:pt x="406196" y="304469"/>
                  </a:lnTo>
                  <a:lnTo>
                    <a:pt x="407377" y="313931"/>
                  </a:lnTo>
                  <a:lnTo>
                    <a:pt x="407504" y="314921"/>
                  </a:lnTo>
                  <a:lnTo>
                    <a:pt x="411441" y="318833"/>
                  </a:lnTo>
                  <a:lnTo>
                    <a:pt x="425919" y="318833"/>
                  </a:lnTo>
                  <a:lnTo>
                    <a:pt x="430860" y="317614"/>
                  </a:lnTo>
                  <a:lnTo>
                    <a:pt x="431126" y="317614"/>
                  </a:lnTo>
                  <a:lnTo>
                    <a:pt x="436435" y="309689"/>
                  </a:lnTo>
                  <a:lnTo>
                    <a:pt x="436435" y="308381"/>
                  </a:lnTo>
                  <a:lnTo>
                    <a:pt x="436435" y="304469"/>
                  </a:lnTo>
                  <a:close/>
                </a:path>
                <a:path w="832485" h="319405">
                  <a:moveTo>
                    <a:pt x="517931" y="288785"/>
                  </a:moveTo>
                  <a:lnTo>
                    <a:pt x="515302" y="287477"/>
                  </a:lnTo>
                  <a:lnTo>
                    <a:pt x="508774" y="295846"/>
                  </a:lnTo>
                  <a:lnTo>
                    <a:pt x="502488" y="301523"/>
                  </a:lnTo>
                  <a:lnTo>
                    <a:pt x="495706" y="304749"/>
                  </a:lnTo>
                  <a:lnTo>
                    <a:pt x="487692" y="305777"/>
                  </a:lnTo>
                  <a:lnTo>
                    <a:pt x="475208" y="302958"/>
                  </a:lnTo>
                  <a:lnTo>
                    <a:pt x="465670" y="294995"/>
                  </a:lnTo>
                  <a:lnTo>
                    <a:pt x="459587" y="282613"/>
                  </a:lnTo>
                  <a:lnTo>
                    <a:pt x="457454" y="266560"/>
                  </a:lnTo>
                  <a:lnTo>
                    <a:pt x="459346" y="253187"/>
                  </a:lnTo>
                  <a:lnTo>
                    <a:pt x="464693" y="242887"/>
                  </a:lnTo>
                  <a:lnTo>
                    <a:pt x="472986" y="236245"/>
                  </a:lnTo>
                  <a:lnTo>
                    <a:pt x="483743" y="233908"/>
                  </a:lnTo>
                  <a:lnTo>
                    <a:pt x="491629" y="233908"/>
                  </a:lnTo>
                  <a:lnTo>
                    <a:pt x="494258" y="235204"/>
                  </a:lnTo>
                  <a:lnTo>
                    <a:pt x="495566" y="243052"/>
                  </a:lnTo>
                  <a:lnTo>
                    <a:pt x="496887" y="246964"/>
                  </a:lnTo>
                  <a:lnTo>
                    <a:pt x="498221" y="252196"/>
                  </a:lnTo>
                  <a:lnTo>
                    <a:pt x="502158" y="256108"/>
                  </a:lnTo>
                  <a:lnTo>
                    <a:pt x="511352" y="256108"/>
                  </a:lnTo>
                  <a:lnTo>
                    <a:pt x="515302" y="252196"/>
                  </a:lnTo>
                  <a:lnTo>
                    <a:pt x="515302" y="248272"/>
                  </a:lnTo>
                  <a:lnTo>
                    <a:pt x="512978" y="240042"/>
                  </a:lnTo>
                  <a:lnTo>
                    <a:pt x="506590" y="233413"/>
                  </a:lnTo>
                  <a:lnTo>
                    <a:pt x="497001" y="228981"/>
                  </a:lnTo>
                  <a:lnTo>
                    <a:pt x="485063" y="227368"/>
                  </a:lnTo>
                  <a:lnTo>
                    <a:pt x="478180" y="228079"/>
                  </a:lnTo>
                  <a:lnTo>
                    <a:pt x="446938" y="254317"/>
                  </a:lnTo>
                  <a:lnTo>
                    <a:pt x="443001" y="275704"/>
                  </a:lnTo>
                  <a:lnTo>
                    <a:pt x="445604" y="292925"/>
                  </a:lnTo>
                  <a:lnTo>
                    <a:pt x="453021" y="306590"/>
                  </a:lnTo>
                  <a:lnTo>
                    <a:pt x="464629" y="315595"/>
                  </a:lnTo>
                  <a:lnTo>
                    <a:pt x="479806" y="318833"/>
                  </a:lnTo>
                  <a:lnTo>
                    <a:pt x="487692" y="318833"/>
                  </a:lnTo>
                  <a:lnTo>
                    <a:pt x="517931" y="288785"/>
                  </a:lnTo>
                  <a:close/>
                </a:path>
                <a:path w="832485" h="319405">
                  <a:moveTo>
                    <a:pt x="579716" y="304469"/>
                  </a:moveTo>
                  <a:lnTo>
                    <a:pt x="577088" y="301840"/>
                  </a:lnTo>
                  <a:lnTo>
                    <a:pt x="573125" y="307086"/>
                  </a:lnTo>
                  <a:lnTo>
                    <a:pt x="569188" y="308381"/>
                  </a:lnTo>
                  <a:lnTo>
                    <a:pt x="557364" y="308381"/>
                  </a:lnTo>
                  <a:lnTo>
                    <a:pt x="554736" y="304469"/>
                  </a:lnTo>
                  <a:lnTo>
                    <a:pt x="554736" y="235204"/>
                  </a:lnTo>
                  <a:lnTo>
                    <a:pt x="574459" y="235204"/>
                  </a:lnTo>
                  <a:lnTo>
                    <a:pt x="574459" y="229971"/>
                  </a:lnTo>
                  <a:lnTo>
                    <a:pt x="554736" y="229971"/>
                  </a:lnTo>
                  <a:lnTo>
                    <a:pt x="554736" y="203860"/>
                  </a:lnTo>
                  <a:lnTo>
                    <a:pt x="553415" y="203860"/>
                  </a:lnTo>
                  <a:lnTo>
                    <a:pt x="552107" y="206463"/>
                  </a:lnTo>
                  <a:lnTo>
                    <a:pt x="550786" y="207772"/>
                  </a:lnTo>
                  <a:lnTo>
                    <a:pt x="549478" y="210375"/>
                  </a:lnTo>
                  <a:lnTo>
                    <a:pt x="528434" y="232600"/>
                  </a:lnTo>
                  <a:lnTo>
                    <a:pt x="527126" y="233908"/>
                  </a:lnTo>
                  <a:lnTo>
                    <a:pt x="527126" y="235204"/>
                  </a:lnTo>
                  <a:lnTo>
                    <a:pt x="538962" y="235204"/>
                  </a:lnTo>
                  <a:lnTo>
                    <a:pt x="538962" y="294005"/>
                  </a:lnTo>
                  <a:lnTo>
                    <a:pt x="556044" y="318833"/>
                  </a:lnTo>
                  <a:lnTo>
                    <a:pt x="562698" y="318058"/>
                  </a:lnTo>
                  <a:lnTo>
                    <a:pt x="568858" y="315569"/>
                  </a:lnTo>
                  <a:lnTo>
                    <a:pt x="574535" y="311124"/>
                  </a:lnTo>
                  <a:lnTo>
                    <a:pt x="576668" y="308381"/>
                  </a:lnTo>
                  <a:lnTo>
                    <a:pt x="579716" y="304469"/>
                  </a:lnTo>
                  <a:close/>
                </a:path>
                <a:path w="832485" h="319405">
                  <a:moveTo>
                    <a:pt x="832091" y="197319"/>
                  </a:moveTo>
                  <a:lnTo>
                    <a:pt x="669099" y="197319"/>
                  </a:lnTo>
                  <a:lnTo>
                    <a:pt x="669099" y="215607"/>
                  </a:lnTo>
                  <a:lnTo>
                    <a:pt x="832091" y="215607"/>
                  </a:lnTo>
                  <a:lnTo>
                    <a:pt x="832091" y="197319"/>
                  </a:lnTo>
                  <a:close/>
                </a:path>
                <a:path w="832485" h="319405">
                  <a:moveTo>
                    <a:pt x="832091" y="142430"/>
                  </a:moveTo>
                  <a:lnTo>
                    <a:pt x="669099" y="142430"/>
                  </a:lnTo>
                  <a:lnTo>
                    <a:pt x="669099" y="159423"/>
                  </a:lnTo>
                  <a:lnTo>
                    <a:pt x="832091" y="159423"/>
                  </a:lnTo>
                  <a:lnTo>
                    <a:pt x="832091" y="142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1522" y="1509543"/>
              <a:ext cx="105165" cy="12414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42181" y="1472955"/>
              <a:ext cx="109220" cy="13335"/>
            </a:xfrm>
            <a:custGeom>
              <a:avLst/>
              <a:gdLst/>
              <a:ahLst/>
              <a:cxnLst/>
              <a:rect l="l" t="t" r="r" b="b"/>
              <a:pathLst>
                <a:path w="109219" h="13334">
                  <a:moveTo>
                    <a:pt x="109106" y="0"/>
                  </a:moveTo>
                  <a:lnTo>
                    <a:pt x="0" y="0"/>
                  </a:lnTo>
                  <a:lnTo>
                    <a:pt x="0" y="13077"/>
                  </a:lnTo>
                  <a:lnTo>
                    <a:pt x="109106" y="13077"/>
                  </a:lnTo>
                  <a:lnTo>
                    <a:pt x="109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3624" y="1352740"/>
              <a:ext cx="307664" cy="22476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04934" y="1352752"/>
              <a:ext cx="4072254" cy="310515"/>
            </a:xfrm>
            <a:custGeom>
              <a:avLst/>
              <a:gdLst/>
              <a:ahLst/>
              <a:cxnLst/>
              <a:rect l="l" t="t" r="r" b="b"/>
              <a:pathLst>
                <a:path w="4072254" h="310514">
                  <a:moveTo>
                    <a:pt x="115620" y="120205"/>
                  </a:moveTo>
                  <a:lnTo>
                    <a:pt x="64287" y="120205"/>
                  </a:lnTo>
                  <a:lnTo>
                    <a:pt x="64287" y="69253"/>
                  </a:lnTo>
                  <a:lnTo>
                    <a:pt x="51155" y="69253"/>
                  </a:lnTo>
                  <a:lnTo>
                    <a:pt x="51155" y="120205"/>
                  </a:lnTo>
                  <a:lnTo>
                    <a:pt x="0" y="120205"/>
                  </a:lnTo>
                  <a:lnTo>
                    <a:pt x="0" y="133286"/>
                  </a:lnTo>
                  <a:lnTo>
                    <a:pt x="51155" y="133286"/>
                  </a:lnTo>
                  <a:lnTo>
                    <a:pt x="51155" y="184238"/>
                  </a:lnTo>
                  <a:lnTo>
                    <a:pt x="64287" y="184238"/>
                  </a:lnTo>
                  <a:lnTo>
                    <a:pt x="64287" y="133286"/>
                  </a:lnTo>
                  <a:lnTo>
                    <a:pt x="115620" y="133286"/>
                  </a:lnTo>
                  <a:lnTo>
                    <a:pt x="115620" y="120205"/>
                  </a:lnTo>
                  <a:close/>
                </a:path>
                <a:path w="4072254" h="310514">
                  <a:moveTo>
                    <a:pt x="244386" y="32664"/>
                  </a:moveTo>
                  <a:lnTo>
                    <a:pt x="219506" y="0"/>
                  </a:lnTo>
                  <a:lnTo>
                    <a:pt x="207594" y="0"/>
                  </a:lnTo>
                  <a:lnTo>
                    <a:pt x="183946" y="32664"/>
                  </a:lnTo>
                  <a:lnTo>
                    <a:pt x="190601" y="32664"/>
                  </a:lnTo>
                  <a:lnTo>
                    <a:pt x="214249" y="13068"/>
                  </a:lnTo>
                  <a:lnTo>
                    <a:pt x="237909" y="32664"/>
                  </a:lnTo>
                  <a:lnTo>
                    <a:pt x="244386" y="32664"/>
                  </a:lnTo>
                  <a:close/>
                </a:path>
                <a:path w="4072254" h="310514">
                  <a:moveTo>
                    <a:pt x="275920" y="49657"/>
                  </a:moveTo>
                  <a:lnTo>
                    <a:pt x="227393" y="49657"/>
                  </a:lnTo>
                  <a:lnTo>
                    <a:pt x="227393" y="52273"/>
                  </a:lnTo>
                  <a:lnTo>
                    <a:pt x="237909" y="53568"/>
                  </a:lnTo>
                  <a:lnTo>
                    <a:pt x="241757" y="56184"/>
                  </a:lnTo>
                  <a:lnTo>
                    <a:pt x="241757" y="64020"/>
                  </a:lnTo>
                  <a:lnTo>
                    <a:pt x="240525" y="67957"/>
                  </a:lnTo>
                  <a:lnTo>
                    <a:pt x="237909" y="73164"/>
                  </a:lnTo>
                  <a:lnTo>
                    <a:pt x="230022" y="104546"/>
                  </a:lnTo>
                  <a:lnTo>
                    <a:pt x="173431" y="104546"/>
                  </a:lnTo>
                  <a:lnTo>
                    <a:pt x="183946" y="66636"/>
                  </a:lnTo>
                  <a:lnTo>
                    <a:pt x="186575" y="56184"/>
                  </a:lnTo>
                  <a:lnTo>
                    <a:pt x="191833" y="53568"/>
                  </a:lnTo>
                  <a:lnTo>
                    <a:pt x="203746" y="52273"/>
                  </a:lnTo>
                  <a:lnTo>
                    <a:pt x="203746" y="49657"/>
                  </a:lnTo>
                  <a:lnTo>
                    <a:pt x="151180" y="49657"/>
                  </a:lnTo>
                  <a:lnTo>
                    <a:pt x="151180" y="52273"/>
                  </a:lnTo>
                  <a:lnTo>
                    <a:pt x="162928" y="53568"/>
                  </a:lnTo>
                  <a:lnTo>
                    <a:pt x="165544" y="54876"/>
                  </a:lnTo>
                  <a:lnTo>
                    <a:pt x="165544" y="67957"/>
                  </a:lnTo>
                  <a:lnTo>
                    <a:pt x="164325" y="73164"/>
                  </a:lnTo>
                  <a:lnTo>
                    <a:pt x="140677" y="156794"/>
                  </a:lnTo>
                  <a:lnTo>
                    <a:pt x="135420" y="172478"/>
                  </a:lnTo>
                  <a:lnTo>
                    <a:pt x="123507" y="172478"/>
                  </a:lnTo>
                  <a:lnTo>
                    <a:pt x="123507" y="176390"/>
                  </a:lnTo>
                  <a:lnTo>
                    <a:pt x="172212" y="176390"/>
                  </a:lnTo>
                  <a:lnTo>
                    <a:pt x="172212" y="172478"/>
                  </a:lnTo>
                  <a:lnTo>
                    <a:pt x="160299" y="171183"/>
                  </a:lnTo>
                  <a:lnTo>
                    <a:pt x="157670" y="169875"/>
                  </a:lnTo>
                  <a:lnTo>
                    <a:pt x="157670" y="162026"/>
                  </a:lnTo>
                  <a:lnTo>
                    <a:pt x="159067" y="160731"/>
                  </a:lnTo>
                  <a:lnTo>
                    <a:pt x="172212" y="112369"/>
                  </a:lnTo>
                  <a:lnTo>
                    <a:pt x="227393" y="112369"/>
                  </a:lnTo>
                  <a:lnTo>
                    <a:pt x="211620" y="167246"/>
                  </a:lnTo>
                  <a:lnTo>
                    <a:pt x="208991" y="172478"/>
                  </a:lnTo>
                  <a:lnTo>
                    <a:pt x="194462" y="172478"/>
                  </a:lnTo>
                  <a:lnTo>
                    <a:pt x="194462" y="176390"/>
                  </a:lnTo>
                  <a:lnTo>
                    <a:pt x="248412" y="176390"/>
                  </a:lnTo>
                  <a:lnTo>
                    <a:pt x="248412" y="172478"/>
                  </a:lnTo>
                  <a:lnTo>
                    <a:pt x="235280" y="171183"/>
                  </a:lnTo>
                  <a:lnTo>
                    <a:pt x="232651" y="169875"/>
                  </a:lnTo>
                  <a:lnTo>
                    <a:pt x="232651" y="162026"/>
                  </a:lnTo>
                  <a:lnTo>
                    <a:pt x="233870" y="160731"/>
                  </a:lnTo>
                  <a:lnTo>
                    <a:pt x="258927" y="66636"/>
                  </a:lnTo>
                  <a:lnTo>
                    <a:pt x="262775" y="54876"/>
                  </a:lnTo>
                  <a:lnTo>
                    <a:pt x="264185" y="53568"/>
                  </a:lnTo>
                  <a:lnTo>
                    <a:pt x="275920" y="52273"/>
                  </a:lnTo>
                  <a:lnTo>
                    <a:pt x="275920" y="49657"/>
                  </a:lnTo>
                  <a:close/>
                </a:path>
                <a:path w="4072254" h="310514">
                  <a:moveTo>
                    <a:pt x="332498" y="206463"/>
                  </a:moveTo>
                  <a:lnTo>
                    <a:pt x="331279" y="205155"/>
                  </a:lnTo>
                  <a:lnTo>
                    <a:pt x="327253" y="212979"/>
                  </a:lnTo>
                  <a:lnTo>
                    <a:pt x="323392" y="214287"/>
                  </a:lnTo>
                  <a:lnTo>
                    <a:pt x="285203" y="214287"/>
                  </a:lnTo>
                  <a:lnTo>
                    <a:pt x="308851" y="190779"/>
                  </a:lnTo>
                  <a:lnTo>
                    <a:pt x="316560" y="181406"/>
                  </a:lnTo>
                  <a:lnTo>
                    <a:pt x="321906" y="172643"/>
                  </a:lnTo>
                  <a:lnTo>
                    <a:pt x="325018" y="164134"/>
                  </a:lnTo>
                  <a:lnTo>
                    <a:pt x="326021" y="155498"/>
                  </a:lnTo>
                  <a:lnTo>
                    <a:pt x="324154" y="146304"/>
                  </a:lnTo>
                  <a:lnTo>
                    <a:pt x="318947" y="138836"/>
                  </a:lnTo>
                  <a:lnTo>
                    <a:pt x="311023" y="133819"/>
                  </a:lnTo>
                  <a:lnTo>
                    <a:pt x="300964" y="131978"/>
                  </a:lnTo>
                  <a:lnTo>
                    <a:pt x="289585" y="133883"/>
                  </a:lnTo>
                  <a:lnTo>
                    <a:pt x="281063" y="139331"/>
                  </a:lnTo>
                  <a:lnTo>
                    <a:pt x="275272" y="147967"/>
                  </a:lnTo>
                  <a:lnTo>
                    <a:pt x="272059" y="159423"/>
                  </a:lnTo>
                  <a:lnTo>
                    <a:pt x="274688" y="159423"/>
                  </a:lnTo>
                  <a:lnTo>
                    <a:pt x="278688" y="151257"/>
                  </a:lnTo>
                  <a:lnTo>
                    <a:pt x="283057" y="146024"/>
                  </a:lnTo>
                  <a:lnTo>
                    <a:pt x="288137" y="143243"/>
                  </a:lnTo>
                  <a:lnTo>
                    <a:pt x="294309" y="142430"/>
                  </a:lnTo>
                  <a:lnTo>
                    <a:pt x="302437" y="143637"/>
                  </a:lnTo>
                  <a:lnTo>
                    <a:pt x="308673" y="147167"/>
                  </a:lnTo>
                  <a:lnTo>
                    <a:pt x="312686" y="152908"/>
                  </a:lnTo>
                  <a:lnTo>
                    <a:pt x="314109" y="160731"/>
                  </a:lnTo>
                  <a:lnTo>
                    <a:pt x="313080" y="169570"/>
                  </a:lnTo>
                  <a:lnTo>
                    <a:pt x="309841" y="178523"/>
                  </a:lnTo>
                  <a:lnTo>
                    <a:pt x="304126" y="187731"/>
                  </a:lnTo>
                  <a:lnTo>
                    <a:pt x="295719" y="197319"/>
                  </a:lnTo>
                  <a:lnTo>
                    <a:pt x="270662" y="223431"/>
                  </a:lnTo>
                  <a:lnTo>
                    <a:pt x="270662" y="224751"/>
                  </a:lnTo>
                  <a:lnTo>
                    <a:pt x="326021" y="224751"/>
                  </a:lnTo>
                  <a:lnTo>
                    <a:pt x="332498" y="206463"/>
                  </a:lnTo>
                  <a:close/>
                </a:path>
                <a:path w="4072254" h="310514">
                  <a:moveTo>
                    <a:pt x="392938" y="128054"/>
                  </a:moveTo>
                  <a:lnTo>
                    <a:pt x="389623" y="103784"/>
                  </a:lnTo>
                  <a:lnTo>
                    <a:pt x="380136" y="80848"/>
                  </a:lnTo>
                  <a:lnTo>
                    <a:pt x="365226" y="60617"/>
                  </a:lnTo>
                  <a:lnTo>
                    <a:pt x="345643" y="44424"/>
                  </a:lnTo>
                  <a:lnTo>
                    <a:pt x="343014" y="48336"/>
                  </a:lnTo>
                  <a:lnTo>
                    <a:pt x="359841" y="65227"/>
                  </a:lnTo>
                  <a:lnTo>
                    <a:pt x="369862" y="83464"/>
                  </a:lnTo>
                  <a:lnTo>
                    <a:pt x="374700" y="104381"/>
                  </a:lnTo>
                  <a:lnTo>
                    <a:pt x="375945" y="129362"/>
                  </a:lnTo>
                  <a:lnTo>
                    <a:pt x="374700" y="153733"/>
                  </a:lnTo>
                  <a:lnTo>
                    <a:pt x="369862" y="173456"/>
                  </a:lnTo>
                  <a:lnTo>
                    <a:pt x="359841" y="190728"/>
                  </a:lnTo>
                  <a:lnTo>
                    <a:pt x="343014" y="207772"/>
                  </a:lnTo>
                  <a:lnTo>
                    <a:pt x="344411" y="210375"/>
                  </a:lnTo>
                  <a:lnTo>
                    <a:pt x="365302" y="194945"/>
                  </a:lnTo>
                  <a:lnTo>
                    <a:pt x="380504" y="176072"/>
                  </a:lnTo>
                  <a:lnTo>
                    <a:pt x="389801" y="153771"/>
                  </a:lnTo>
                  <a:lnTo>
                    <a:pt x="392938" y="128054"/>
                  </a:lnTo>
                  <a:close/>
                </a:path>
                <a:path w="4072254" h="310514">
                  <a:moveTo>
                    <a:pt x="533615" y="176390"/>
                  </a:moveTo>
                  <a:lnTo>
                    <a:pt x="525411" y="158102"/>
                  </a:lnTo>
                  <a:lnTo>
                    <a:pt x="504710" y="111975"/>
                  </a:lnTo>
                  <a:lnTo>
                    <a:pt x="504710" y="158102"/>
                  </a:lnTo>
                  <a:lnTo>
                    <a:pt x="428510" y="158102"/>
                  </a:lnTo>
                  <a:lnTo>
                    <a:pt x="466521" y="73164"/>
                  </a:lnTo>
                  <a:lnTo>
                    <a:pt x="504710" y="158102"/>
                  </a:lnTo>
                  <a:lnTo>
                    <a:pt x="504710" y="111975"/>
                  </a:lnTo>
                  <a:lnTo>
                    <a:pt x="487299" y="73164"/>
                  </a:lnTo>
                  <a:lnTo>
                    <a:pt x="474408" y="44424"/>
                  </a:lnTo>
                  <a:lnTo>
                    <a:pt x="470547" y="44424"/>
                  </a:lnTo>
                  <a:lnTo>
                    <a:pt x="411340" y="176390"/>
                  </a:lnTo>
                  <a:lnTo>
                    <a:pt x="533615" y="176390"/>
                  </a:lnTo>
                  <a:close/>
                </a:path>
                <a:path w="4072254" h="310514">
                  <a:moveTo>
                    <a:pt x="601941" y="92773"/>
                  </a:moveTo>
                  <a:lnTo>
                    <a:pt x="586181" y="92773"/>
                  </a:lnTo>
                  <a:lnTo>
                    <a:pt x="591426" y="73164"/>
                  </a:lnTo>
                  <a:lnTo>
                    <a:pt x="591426" y="70561"/>
                  </a:lnTo>
                  <a:lnTo>
                    <a:pt x="588810" y="70561"/>
                  </a:lnTo>
                  <a:lnTo>
                    <a:pt x="587578" y="71869"/>
                  </a:lnTo>
                  <a:lnTo>
                    <a:pt x="581571" y="79362"/>
                  </a:lnTo>
                  <a:lnTo>
                    <a:pt x="574370" y="85750"/>
                  </a:lnTo>
                  <a:lnTo>
                    <a:pt x="567207" y="90424"/>
                  </a:lnTo>
                  <a:lnTo>
                    <a:pt x="561301" y="92773"/>
                  </a:lnTo>
                  <a:lnTo>
                    <a:pt x="557276" y="94068"/>
                  </a:lnTo>
                  <a:lnTo>
                    <a:pt x="554647" y="95389"/>
                  </a:lnTo>
                  <a:lnTo>
                    <a:pt x="554647" y="98005"/>
                  </a:lnTo>
                  <a:lnTo>
                    <a:pt x="556044" y="99301"/>
                  </a:lnTo>
                  <a:lnTo>
                    <a:pt x="570407" y="99301"/>
                  </a:lnTo>
                  <a:lnTo>
                    <a:pt x="554647" y="156794"/>
                  </a:lnTo>
                  <a:lnTo>
                    <a:pt x="553415" y="163334"/>
                  </a:lnTo>
                  <a:lnTo>
                    <a:pt x="552018" y="168567"/>
                  </a:lnTo>
                  <a:lnTo>
                    <a:pt x="552018" y="176390"/>
                  </a:lnTo>
                  <a:lnTo>
                    <a:pt x="556044" y="179019"/>
                  </a:lnTo>
                  <a:lnTo>
                    <a:pt x="561301" y="179019"/>
                  </a:lnTo>
                  <a:lnTo>
                    <a:pt x="567791" y="177711"/>
                  </a:lnTo>
                  <a:lnTo>
                    <a:pt x="574065" y="173469"/>
                  </a:lnTo>
                  <a:lnTo>
                    <a:pt x="578383" y="168567"/>
                  </a:lnTo>
                  <a:lnTo>
                    <a:pt x="580834" y="165785"/>
                  </a:lnTo>
                  <a:lnTo>
                    <a:pt x="588810" y="154190"/>
                  </a:lnTo>
                  <a:lnTo>
                    <a:pt x="586181" y="152882"/>
                  </a:lnTo>
                  <a:lnTo>
                    <a:pt x="577176" y="165785"/>
                  </a:lnTo>
                  <a:lnTo>
                    <a:pt x="577062" y="165938"/>
                  </a:lnTo>
                  <a:lnTo>
                    <a:pt x="573036" y="168567"/>
                  </a:lnTo>
                  <a:lnTo>
                    <a:pt x="567778" y="168567"/>
                  </a:lnTo>
                  <a:lnTo>
                    <a:pt x="567778" y="163334"/>
                  </a:lnTo>
                  <a:lnTo>
                    <a:pt x="584949" y="99301"/>
                  </a:lnTo>
                  <a:lnTo>
                    <a:pt x="600722" y="99301"/>
                  </a:lnTo>
                  <a:lnTo>
                    <a:pt x="601941" y="92773"/>
                  </a:lnTo>
                  <a:close/>
                </a:path>
                <a:path w="4072254" h="310514">
                  <a:moveTo>
                    <a:pt x="3354768" y="47879"/>
                  </a:moveTo>
                  <a:lnTo>
                    <a:pt x="3322675" y="2743"/>
                  </a:lnTo>
                  <a:lnTo>
                    <a:pt x="3306622" y="2743"/>
                  </a:lnTo>
                  <a:lnTo>
                    <a:pt x="3274530" y="47879"/>
                  </a:lnTo>
                  <a:lnTo>
                    <a:pt x="3283166" y="47879"/>
                  </a:lnTo>
                  <a:lnTo>
                    <a:pt x="3315258" y="20294"/>
                  </a:lnTo>
                  <a:lnTo>
                    <a:pt x="3346119" y="47879"/>
                  </a:lnTo>
                  <a:lnTo>
                    <a:pt x="3354768" y="47879"/>
                  </a:lnTo>
                  <a:close/>
                </a:path>
                <a:path w="4072254" h="310514">
                  <a:moveTo>
                    <a:pt x="3397961" y="69189"/>
                  </a:moveTo>
                  <a:lnTo>
                    <a:pt x="3346119" y="69189"/>
                  </a:lnTo>
                  <a:lnTo>
                    <a:pt x="3346119" y="72948"/>
                  </a:lnTo>
                  <a:lnTo>
                    <a:pt x="3359696" y="74218"/>
                  </a:lnTo>
                  <a:lnTo>
                    <a:pt x="3364636" y="76720"/>
                  </a:lnTo>
                  <a:lnTo>
                    <a:pt x="3364636" y="85509"/>
                  </a:lnTo>
                  <a:lnTo>
                    <a:pt x="3362934" y="94119"/>
                  </a:lnTo>
                  <a:lnTo>
                    <a:pt x="3341179" y="174523"/>
                  </a:lnTo>
                  <a:lnTo>
                    <a:pt x="3319729" y="221234"/>
                  </a:lnTo>
                  <a:lnTo>
                    <a:pt x="3284397" y="235966"/>
                  </a:lnTo>
                  <a:lnTo>
                    <a:pt x="3270478" y="233705"/>
                  </a:lnTo>
                  <a:lnTo>
                    <a:pt x="3259099" y="227342"/>
                  </a:lnTo>
                  <a:lnTo>
                    <a:pt x="3251416" y="217449"/>
                  </a:lnTo>
                  <a:lnTo>
                    <a:pt x="3248609" y="204609"/>
                  </a:lnTo>
                  <a:lnTo>
                    <a:pt x="3249295" y="198056"/>
                  </a:lnTo>
                  <a:lnTo>
                    <a:pt x="3251377" y="187845"/>
                  </a:lnTo>
                  <a:lnTo>
                    <a:pt x="3254857" y="174104"/>
                  </a:lnTo>
                  <a:lnTo>
                    <a:pt x="3259709" y="156972"/>
                  </a:lnTo>
                  <a:lnTo>
                    <a:pt x="3275761" y="96786"/>
                  </a:lnTo>
                  <a:lnTo>
                    <a:pt x="3279483" y="86004"/>
                  </a:lnTo>
                  <a:lnTo>
                    <a:pt x="3284245" y="79222"/>
                  </a:lnTo>
                  <a:lnTo>
                    <a:pt x="3291560" y="75272"/>
                  </a:lnTo>
                  <a:lnTo>
                    <a:pt x="3302914" y="72948"/>
                  </a:lnTo>
                  <a:lnTo>
                    <a:pt x="3302914" y="69189"/>
                  </a:lnTo>
                  <a:lnTo>
                    <a:pt x="3231324" y="69189"/>
                  </a:lnTo>
                  <a:lnTo>
                    <a:pt x="3231324" y="72948"/>
                  </a:lnTo>
                  <a:lnTo>
                    <a:pt x="3248609" y="74218"/>
                  </a:lnTo>
                  <a:lnTo>
                    <a:pt x="3252305" y="76720"/>
                  </a:lnTo>
                  <a:lnTo>
                    <a:pt x="3252305" y="86753"/>
                  </a:lnTo>
                  <a:lnTo>
                    <a:pt x="3251073" y="90512"/>
                  </a:lnTo>
                  <a:lnTo>
                    <a:pt x="3236264" y="145681"/>
                  </a:lnTo>
                  <a:lnTo>
                    <a:pt x="3228390" y="178282"/>
                  </a:lnTo>
                  <a:lnTo>
                    <a:pt x="3226016" y="191528"/>
                  </a:lnTo>
                  <a:lnTo>
                    <a:pt x="3225152" y="203352"/>
                  </a:lnTo>
                  <a:lnTo>
                    <a:pt x="3229356" y="220599"/>
                  </a:lnTo>
                  <a:lnTo>
                    <a:pt x="3241192" y="234086"/>
                  </a:lnTo>
                  <a:lnTo>
                    <a:pt x="3259518" y="242862"/>
                  </a:lnTo>
                  <a:lnTo>
                    <a:pt x="3283166" y="245999"/>
                  </a:lnTo>
                  <a:lnTo>
                    <a:pt x="3294735" y="245249"/>
                  </a:lnTo>
                  <a:lnTo>
                    <a:pt x="3331756" y="224294"/>
                  </a:lnTo>
                  <a:lnTo>
                    <a:pt x="3348596" y="188315"/>
                  </a:lnTo>
                  <a:lnTo>
                    <a:pt x="3376968" y="92532"/>
                  </a:lnTo>
                  <a:lnTo>
                    <a:pt x="3382073" y="81267"/>
                  </a:lnTo>
                  <a:lnTo>
                    <a:pt x="3388347" y="75869"/>
                  </a:lnTo>
                  <a:lnTo>
                    <a:pt x="3397961" y="72948"/>
                  </a:lnTo>
                  <a:lnTo>
                    <a:pt x="3397961" y="69189"/>
                  </a:lnTo>
                  <a:close/>
                </a:path>
                <a:path w="4072254" h="310514">
                  <a:moveTo>
                    <a:pt x="3437471" y="294894"/>
                  </a:moveTo>
                  <a:lnTo>
                    <a:pt x="3435007" y="293649"/>
                  </a:lnTo>
                  <a:lnTo>
                    <a:pt x="3431298" y="298665"/>
                  </a:lnTo>
                  <a:lnTo>
                    <a:pt x="3428822" y="299910"/>
                  </a:lnTo>
                  <a:lnTo>
                    <a:pt x="3417722" y="299910"/>
                  </a:lnTo>
                  <a:lnTo>
                    <a:pt x="3415246" y="294894"/>
                  </a:lnTo>
                  <a:lnTo>
                    <a:pt x="3415246" y="229704"/>
                  </a:lnTo>
                  <a:lnTo>
                    <a:pt x="3433775" y="229704"/>
                  </a:lnTo>
                  <a:lnTo>
                    <a:pt x="3433775" y="223418"/>
                  </a:lnTo>
                  <a:lnTo>
                    <a:pt x="3415246" y="223418"/>
                  </a:lnTo>
                  <a:lnTo>
                    <a:pt x="3415246" y="199605"/>
                  </a:lnTo>
                  <a:lnTo>
                    <a:pt x="3414014" y="199605"/>
                  </a:lnTo>
                  <a:lnTo>
                    <a:pt x="3412782" y="200850"/>
                  </a:lnTo>
                  <a:lnTo>
                    <a:pt x="3411550" y="203352"/>
                  </a:lnTo>
                  <a:lnTo>
                    <a:pt x="3410318" y="204609"/>
                  </a:lnTo>
                  <a:lnTo>
                    <a:pt x="3404997" y="211620"/>
                  </a:lnTo>
                  <a:lnTo>
                    <a:pt x="3400133" y="217462"/>
                  </a:lnTo>
                  <a:lnTo>
                    <a:pt x="3395726" y="221894"/>
                  </a:lnTo>
                  <a:lnTo>
                    <a:pt x="3391789" y="224675"/>
                  </a:lnTo>
                  <a:lnTo>
                    <a:pt x="3389325" y="227190"/>
                  </a:lnTo>
                  <a:lnTo>
                    <a:pt x="3389325" y="229704"/>
                  </a:lnTo>
                  <a:lnTo>
                    <a:pt x="3399193" y="229704"/>
                  </a:lnTo>
                  <a:lnTo>
                    <a:pt x="3399193" y="286118"/>
                  </a:lnTo>
                  <a:lnTo>
                    <a:pt x="3400310" y="296189"/>
                  </a:lnTo>
                  <a:lnTo>
                    <a:pt x="3403523" y="303682"/>
                  </a:lnTo>
                  <a:lnTo>
                    <a:pt x="3408578" y="308343"/>
                  </a:lnTo>
                  <a:lnTo>
                    <a:pt x="3415246" y="309943"/>
                  </a:lnTo>
                  <a:lnTo>
                    <a:pt x="3422015" y="309003"/>
                  </a:lnTo>
                  <a:lnTo>
                    <a:pt x="3427742" y="306184"/>
                  </a:lnTo>
                  <a:lnTo>
                    <a:pt x="3432784" y="301485"/>
                  </a:lnTo>
                  <a:lnTo>
                    <a:pt x="3433902" y="299910"/>
                  </a:lnTo>
                  <a:lnTo>
                    <a:pt x="3437471" y="294894"/>
                  </a:lnTo>
                  <a:close/>
                </a:path>
                <a:path w="4072254" h="310514">
                  <a:moveTo>
                    <a:pt x="3499193" y="225933"/>
                  </a:moveTo>
                  <a:lnTo>
                    <a:pt x="3495484" y="222173"/>
                  </a:lnTo>
                  <a:lnTo>
                    <a:pt x="3489312" y="222173"/>
                  </a:lnTo>
                  <a:lnTo>
                    <a:pt x="3484105" y="222973"/>
                  </a:lnTo>
                  <a:lnTo>
                    <a:pt x="3479127" y="225780"/>
                  </a:lnTo>
                  <a:lnTo>
                    <a:pt x="3473691" y="231165"/>
                  </a:lnTo>
                  <a:lnTo>
                    <a:pt x="3467100" y="239737"/>
                  </a:lnTo>
                  <a:lnTo>
                    <a:pt x="3467100" y="222173"/>
                  </a:lnTo>
                  <a:lnTo>
                    <a:pt x="3465868" y="222173"/>
                  </a:lnTo>
                  <a:lnTo>
                    <a:pt x="3446246" y="229577"/>
                  </a:lnTo>
                  <a:lnTo>
                    <a:pt x="3438702" y="232206"/>
                  </a:lnTo>
                  <a:lnTo>
                    <a:pt x="3438702" y="234708"/>
                  </a:lnTo>
                  <a:lnTo>
                    <a:pt x="3449802" y="234708"/>
                  </a:lnTo>
                  <a:lnTo>
                    <a:pt x="3452279" y="237210"/>
                  </a:lnTo>
                  <a:lnTo>
                    <a:pt x="3452279" y="301167"/>
                  </a:lnTo>
                  <a:lnTo>
                    <a:pt x="3451047" y="302425"/>
                  </a:lnTo>
                  <a:lnTo>
                    <a:pt x="3438702" y="304927"/>
                  </a:lnTo>
                  <a:lnTo>
                    <a:pt x="3438702" y="307441"/>
                  </a:lnTo>
                  <a:lnTo>
                    <a:pt x="3483140" y="307441"/>
                  </a:lnTo>
                  <a:lnTo>
                    <a:pt x="3483140" y="304927"/>
                  </a:lnTo>
                  <a:lnTo>
                    <a:pt x="3470795" y="304927"/>
                  </a:lnTo>
                  <a:lnTo>
                    <a:pt x="3467100" y="301167"/>
                  </a:lnTo>
                  <a:lnTo>
                    <a:pt x="3467100" y="243484"/>
                  </a:lnTo>
                  <a:lnTo>
                    <a:pt x="3474504" y="233451"/>
                  </a:lnTo>
                  <a:lnTo>
                    <a:pt x="3480663" y="233451"/>
                  </a:lnTo>
                  <a:lnTo>
                    <a:pt x="3483140" y="234708"/>
                  </a:lnTo>
                  <a:lnTo>
                    <a:pt x="3488080" y="239737"/>
                  </a:lnTo>
                  <a:lnTo>
                    <a:pt x="3496716" y="239737"/>
                  </a:lnTo>
                  <a:lnTo>
                    <a:pt x="3499193" y="237210"/>
                  </a:lnTo>
                  <a:lnTo>
                    <a:pt x="3499193" y="225933"/>
                  </a:lnTo>
                  <a:close/>
                </a:path>
                <a:path w="4072254" h="310514">
                  <a:moveTo>
                    <a:pt x="3584359" y="264807"/>
                  </a:moveTo>
                  <a:lnTo>
                    <a:pt x="3581400" y="247561"/>
                  </a:lnTo>
                  <a:lnTo>
                    <a:pt x="3581311" y="247040"/>
                  </a:lnTo>
                  <a:lnTo>
                    <a:pt x="3572941" y="233616"/>
                  </a:lnTo>
                  <a:lnTo>
                    <a:pt x="3568306" y="230479"/>
                  </a:lnTo>
                  <a:lnTo>
                    <a:pt x="3568306" y="269824"/>
                  </a:lnTo>
                  <a:lnTo>
                    <a:pt x="3566744" y="284302"/>
                  </a:lnTo>
                  <a:lnTo>
                    <a:pt x="3562286" y="295376"/>
                  </a:lnTo>
                  <a:lnTo>
                    <a:pt x="3555288" y="302437"/>
                  </a:lnTo>
                  <a:lnTo>
                    <a:pt x="3546094" y="304927"/>
                  </a:lnTo>
                  <a:lnTo>
                    <a:pt x="3539921" y="304927"/>
                  </a:lnTo>
                  <a:lnTo>
                    <a:pt x="3520681" y="267563"/>
                  </a:lnTo>
                  <a:lnTo>
                    <a:pt x="3520173" y="257289"/>
                  </a:lnTo>
                  <a:lnTo>
                    <a:pt x="3521722" y="244652"/>
                  </a:lnTo>
                  <a:lnTo>
                    <a:pt x="3526040" y="235191"/>
                  </a:lnTo>
                  <a:lnTo>
                    <a:pt x="3532670" y="229247"/>
                  </a:lnTo>
                  <a:lnTo>
                    <a:pt x="3541153" y="227190"/>
                  </a:lnTo>
                  <a:lnTo>
                    <a:pt x="3548570" y="227190"/>
                  </a:lnTo>
                  <a:lnTo>
                    <a:pt x="3567633" y="260299"/>
                  </a:lnTo>
                  <a:lnTo>
                    <a:pt x="3568306" y="269824"/>
                  </a:lnTo>
                  <a:lnTo>
                    <a:pt x="3568306" y="230479"/>
                  </a:lnTo>
                  <a:lnTo>
                    <a:pt x="3563455" y="227190"/>
                  </a:lnTo>
                  <a:lnTo>
                    <a:pt x="3560407" y="225132"/>
                  </a:lnTo>
                  <a:lnTo>
                    <a:pt x="3544862" y="222173"/>
                  </a:lnTo>
                  <a:lnTo>
                    <a:pt x="3527895" y="225310"/>
                  </a:lnTo>
                  <a:lnTo>
                    <a:pt x="3514623" y="234086"/>
                  </a:lnTo>
                  <a:lnTo>
                    <a:pt x="3505974" y="247561"/>
                  </a:lnTo>
                  <a:lnTo>
                    <a:pt x="3502888" y="264807"/>
                  </a:lnTo>
                  <a:lnTo>
                    <a:pt x="3506127" y="282968"/>
                  </a:lnTo>
                  <a:lnTo>
                    <a:pt x="3514928" y="297256"/>
                  </a:lnTo>
                  <a:lnTo>
                    <a:pt x="3527895" y="306603"/>
                  </a:lnTo>
                  <a:lnTo>
                    <a:pt x="3543630" y="309943"/>
                  </a:lnTo>
                  <a:lnTo>
                    <a:pt x="3560407" y="306603"/>
                  </a:lnTo>
                  <a:lnTo>
                    <a:pt x="3562693" y="304927"/>
                  </a:lnTo>
                  <a:lnTo>
                    <a:pt x="3573246" y="297256"/>
                  </a:lnTo>
                  <a:lnTo>
                    <a:pt x="3581463" y="282968"/>
                  </a:lnTo>
                  <a:lnTo>
                    <a:pt x="3584359" y="264807"/>
                  </a:lnTo>
                  <a:close/>
                </a:path>
                <a:path w="4072254" h="310514">
                  <a:moveTo>
                    <a:pt x="3639909" y="294894"/>
                  </a:moveTo>
                  <a:lnTo>
                    <a:pt x="3637445" y="293649"/>
                  </a:lnTo>
                  <a:lnTo>
                    <a:pt x="3633736" y="298665"/>
                  </a:lnTo>
                  <a:lnTo>
                    <a:pt x="3631273" y="299910"/>
                  </a:lnTo>
                  <a:lnTo>
                    <a:pt x="3620147" y="299910"/>
                  </a:lnTo>
                  <a:lnTo>
                    <a:pt x="3617684" y="294894"/>
                  </a:lnTo>
                  <a:lnTo>
                    <a:pt x="3617684" y="229704"/>
                  </a:lnTo>
                  <a:lnTo>
                    <a:pt x="3636213" y="229704"/>
                  </a:lnTo>
                  <a:lnTo>
                    <a:pt x="3636213" y="223418"/>
                  </a:lnTo>
                  <a:lnTo>
                    <a:pt x="3617684" y="223418"/>
                  </a:lnTo>
                  <a:lnTo>
                    <a:pt x="3617684" y="199605"/>
                  </a:lnTo>
                  <a:lnTo>
                    <a:pt x="3616452" y="199605"/>
                  </a:lnTo>
                  <a:lnTo>
                    <a:pt x="3612756" y="203352"/>
                  </a:lnTo>
                  <a:lnTo>
                    <a:pt x="3612756" y="204609"/>
                  </a:lnTo>
                  <a:lnTo>
                    <a:pt x="3607435" y="211620"/>
                  </a:lnTo>
                  <a:lnTo>
                    <a:pt x="3602571" y="217462"/>
                  </a:lnTo>
                  <a:lnTo>
                    <a:pt x="3598176" y="221894"/>
                  </a:lnTo>
                  <a:lnTo>
                    <a:pt x="3594227" y="224675"/>
                  </a:lnTo>
                  <a:lnTo>
                    <a:pt x="3591763" y="227190"/>
                  </a:lnTo>
                  <a:lnTo>
                    <a:pt x="3591763" y="229704"/>
                  </a:lnTo>
                  <a:lnTo>
                    <a:pt x="3601643" y="229704"/>
                  </a:lnTo>
                  <a:lnTo>
                    <a:pt x="3601643" y="286118"/>
                  </a:lnTo>
                  <a:lnTo>
                    <a:pt x="3602761" y="296189"/>
                  </a:lnTo>
                  <a:lnTo>
                    <a:pt x="3605961" y="303682"/>
                  </a:lnTo>
                  <a:lnTo>
                    <a:pt x="3611016" y="308343"/>
                  </a:lnTo>
                  <a:lnTo>
                    <a:pt x="3617684" y="309943"/>
                  </a:lnTo>
                  <a:lnTo>
                    <a:pt x="3624465" y="309003"/>
                  </a:lnTo>
                  <a:lnTo>
                    <a:pt x="3630193" y="306184"/>
                  </a:lnTo>
                  <a:lnTo>
                    <a:pt x="3635222" y="301485"/>
                  </a:lnTo>
                  <a:lnTo>
                    <a:pt x="3636340" y="299910"/>
                  </a:lnTo>
                  <a:lnTo>
                    <a:pt x="3639909" y="294894"/>
                  </a:lnTo>
                  <a:close/>
                </a:path>
                <a:path w="4072254" h="310514">
                  <a:moveTo>
                    <a:pt x="3691750" y="294894"/>
                  </a:moveTo>
                  <a:lnTo>
                    <a:pt x="3689286" y="293649"/>
                  </a:lnTo>
                  <a:lnTo>
                    <a:pt x="3685590" y="298665"/>
                  </a:lnTo>
                  <a:lnTo>
                    <a:pt x="3681882" y="299910"/>
                  </a:lnTo>
                  <a:lnTo>
                    <a:pt x="3670770" y="299910"/>
                  </a:lnTo>
                  <a:lnTo>
                    <a:pt x="3668293" y="294894"/>
                  </a:lnTo>
                  <a:lnTo>
                    <a:pt x="3668293" y="229704"/>
                  </a:lnTo>
                  <a:lnTo>
                    <a:pt x="3686822" y="229704"/>
                  </a:lnTo>
                  <a:lnTo>
                    <a:pt x="3686822" y="223418"/>
                  </a:lnTo>
                  <a:lnTo>
                    <a:pt x="3668293" y="223418"/>
                  </a:lnTo>
                  <a:lnTo>
                    <a:pt x="3668293" y="199605"/>
                  </a:lnTo>
                  <a:lnTo>
                    <a:pt x="3667061" y="199605"/>
                  </a:lnTo>
                  <a:lnTo>
                    <a:pt x="3665829" y="200850"/>
                  </a:lnTo>
                  <a:lnTo>
                    <a:pt x="3664597" y="203352"/>
                  </a:lnTo>
                  <a:lnTo>
                    <a:pt x="3663365" y="204609"/>
                  </a:lnTo>
                  <a:lnTo>
                    <a:pt x="3643604" y="225933"/>
                  </a:lnTo>
                  <a:lnTo>
                    <a:pt x="3642372" y="227203"/>
                  </a:lnTo>
                  <a:lnTo>
                    <a:pt x="3642372" y="229704"/>
                  </a:lnTo>
                  <a:lnTo>
                    <a:pt x="3653498" y="229704"/>
                  </a:lnTo>
                  <a:lnTo>
                    <a:pt x="3653498" y="286118"/>
                  </a:lnTo>
                  <a:lnTo>
                    <a:pt x="3654196" y="293649"/>
                  </a:lnTo>
                  <a:lnTo>
                    <a:pt x="3654323" y="294894"/>
                  </a:lnTo>
                  <a:lnTo>
                    <a:pt x="3654437" y="296189"/>
                  </a:lnTo>
                  <a:lnTo>
                    <a:pt x="3657346" y="303682"/>
                  </a:lnTo>
                  <a:lnTo>
                    <a:pt x="3662337" y="308343"/>
                  </a:lnTo>
                  <a:lnTo>
                    <a:pt x="3669538" y="309943"/>
                  </a:lnTo>
                  <a:lnTo>
                    <a:pt x="3675786" y="309003"/>
                  </a:lnTo>
                  <a:lnTo>
                    <a:pt x="3681565" y="306184"/>
                  </a:lnTo>
                  <a:lnTo>
                    <a:pt x="3686899" y="301485"/>
                  </a:lnTo>
                  <a:lnTo>
                    <a:pt x="3688054" y="299910"/>
                  </a:lnTo>
                  <a:lnTo>
                    <a:pt x="3691750" y="294894"/>
                  </a:lnTo>
                  <a:close/>
                </a:path>
                <a:path w="4072254" h="310514">
                  <a:moveTo>
                    <a:pt x="3769525" y="278599"/>
                  </a:moveTo>
                  <a:lnTo>
                    <a:pt x="3765829" y="277342"/>
                  </a:lnTo>
                  <a:lnTo>
                    <a:pt x="3759466" y="286118"/>
                  </a:lnTo>
                  <a:lnTo>
                    <a:pt x="3753078" y="291960"/>
                  </a:lnTo>
                  <a:lnTo>
                    <a:pt x="3746373" y="295160"/>
                  </a:lnTo>
                  <a:lnTo>
                    <a:pt x="3738664" y="296151"/>
                  </a:lnTo>
                  <a:lnTo>
                    <a:pt x="3730015" y="296151"/>
                  </a:lnTo>
                  <a:lnTo>
                    <a:pt x="3709022" y="256032"/>
                  </a:lnTo>
                  <a:lnTo>
                    <a:pt x="3765829" y="256032"/>
                  </a:lnTo>
                  <a:lnTo>
                    <a:pt x="3765042" y="249758"/>
                  </a:lnTo>
                  <a:lnTo>
                    <a:pt x="3764572" y="245999"/>
                  </a:lnTo>
                  <a:lnTo>
                    <a:pt x="3763518" y="240614"/>
                  </a:lnTo>
                  <a:lnTo>
                    <a:pt x="3763403" y="240080"/>
                  </a:lnTo>
                  <a:lnTo>
                    <a:pt x="3763340" y="239737"/>
                  </a:lnTo>
                  <a:lnTo>
                    <a:pt x="3759758" y="234873"/>
                  </a:lnTo>
                  <a:lnTo>
                    <a:pt x="3759644" y="234708"/>
                  </a:lnTo>
                  <a:lnTo>
                    <a:pt x="3754551" y="229044"/>
                  </a:lnTo>
                  <a:lnTo>
                    <a:pt x="3753624" y="228447"/>
                  </a:lnTo>
                  <a:lnTo>
                    <a:pt x="3748532" y="225145"/>
                  </a:lnTo>
                  <a:lnTo>
                    <a:pt x="3747300" y="224751"/>
                  </a:lnTo>
                  <a:lnTo>
                    <a:pt x="3747300" y="249758"/>
                  </a:lnTo>
                  <a:lnTo>
                    <a:pt x="3710279" y="249758"/>
                  </a:lnTo>
                  <a:lnTo>
                    <a:pt x="3747300" y="249758"/>
                  </a:lnTo>
                  <a:lnTo>
                    <a:pt x="3747300" y="224751"/>
                  </a:lnTo>
                  <a:lnTo>
                    <a:pt x="3741585" y="222897"/>
                  </a:lnTo>
                  <a:lnTo>
                    <a:pt x="3733711" y="222173"/>
                  </a:lnTo>
                  <a:lnTo>
                    <a:pt x="3718560" y="225526"/>
                  </a:lnTo>
                  <a:lnTo>
                    <a:pt x="3706876" y="234873"/>
                  </a:lnTo>
                  <a:lnTo>
                    <a:pt x="3699357" y="249148"/>
                  </a:lnTo>
                  <a:lnTo>
                    <a:pt x="3696690" y="267309"/>
                  </a:lnTo>
                  <a:lnTo>
                    <a:pt x="3698964" y="285089"/>
                  </a:lnTo>
                  <a:lnTo>
                    <a:pt x="3705631" y="298500"/>
                  </a:lnTo>
                  <a:lnTo>
                    <a:pt x="3716477" y="306984"/>
                  </a:lnTo>
                  <a:lnTo>
                    <a:pt x="3731247" y="309943"/>
                  </a:lnTo>
                  <a:lnTo>
                    <a:pt x="3743998" y="307873"/>
                  </a:lnTo>
                  <a:lnTo>
                    <a:pt x="3754551" y="301802"/>
                  </a:lnTo>
                  <a:lnTo>
                    <a:pt x="3759416" y="296151"/>
                  </a:lnTo>
                  <a:lnTo>
                    <a:pt x="3763022" y="291960"/>
                  </a:lnTo>
                  <a:lnTo>
                    <a:pt x="3769525" y="278599"/>
                  </a:lnTo>
                  <a:close/>
                </a:path>
                <a:path w="4072254" h="310514">
                  <a:moveTo>
                    <a:pt x="3834942" y="225933"/>
                  </a:moveTo>
                  <a:lnTo>
                    <a:pt x="3831247" y="222173"/>
                  </a:lnTo>
                  <a:lnTo>
                    <a:pt x="3825075" y="222173"/>
                  </a:lnTo>
                  <a:lnTo>
                    <a:pt x="3819690" y="222973"/>
                  </a:lnTo>
                  <a:lnTo>
                    <a:pt x="3814419" y="225780"/>
                  </a:lnTo>
                  <a:lnTo>
                    <a:pt x="3808920" y="231165"/>
                  </a:lnTo>
                  <a:lnTo>
                    <a:pt x="3802850" y="239737"/>
                  </a:lnTo>
                  <a:lnTo>
                    <a:pt x="3802850" y="222173"/>
                  </a:lnTo>
                  <a:lnTo>
                    <a:pt x="3801618" y="222173"/>
                  </a:lnTo>
                  <a:lnTo>
                    <a:pt x="3781996" y="229577"/>
                  </a:lnTo>
                  <a:lnTo>
                    <a:pt x="3774465" y="232206"/>
                  </a:lnTo>
                  <a:lnTo>
                    <a:pt x="3774465" y="234708"/>
                  </a:lnTo>
                  <a:lnTo>
                    <a:pt x="3785565" y="234708"/>
                  </a:lnTo>
                  <a:lnTo>
                    <a:pt x="3786797" y="237210"/>
                  </a:lnTo>
                  <a:lnTo>
                    <a:pt x="3786797" y="301167"/>
                  </a:lnTo>
                  <a:lnTo>
                    <a:pt x="3785565" y="302425"/>
                  </a:lnTo>
                  <a:lnTo>
                    <a:pt x="3774465" y="304927"/>
                  </a:lnTo>
                  <a:lnTo>
                    <a:pt x="3774465" y="307441"/>
                  </a:lnTo>
                  <a:lnTo>
                    <a:pt x="3818890" y="307441"/>
                  </a:lnTo>
                  <a:lnTo>
                    <a:pt x="3818890" y="304927"/>
                  </a:lnTo>
                  <a:lnTo>
                    <a:pt x="3805313" y="304927"/>
                  </a:lnTo>
                  <a:lnTo>
                    <a:pt x="3802850" y="301167"/>
                  </a:lnTo>
                  <a:lnTo>
                    <a:pt x="3802850" y="243484"/>
                  </a:lnTo>
                  <a:lnTo>
                    <a:pt x="3810254" y="233451"/>
                  </a:lnTo>
                  <a:lnTo>
                    <a:pt x="3816426" y="233451"/>
                  </a:lnTo>
                  <a:lnTo>
                    <a:pt x="3818890" y="234708"/>
                  </a:lnTo>
                  <a:lnTo>
                    <a:pt x="3823843" y="239737"/>
                  </a:lnTo>
                  <a:lnTo>
                    <a:pt x="3832479" y="239737"/>
                  </a:lnTo>
                  <a:lnTo>
                    <a:pt x="3834942" y="237210"/>
                  </a:lnTo>
                  <a:lnTo>
                    <a:pt x="3834942" y="225933"/>
                  </a:lnTo>
                  <a:close/>
                </a:path>
                <a:path w="4072254" h="310514">
                  <a:moveTo>
                    <a:pt x="4071937" y="192074"/>
                  </a:moveTo>
                  <a:lnTo>
                    <a:pt x="3918877" y="192074"/>
                  </a:lnTo>
                  <a:lnTo>
                    <a:pt x="3918877" y="209638"/>
                  </a:lnTo>
                  <a:lnTo>
                    <a:pt x="4071937" y="209638"/>
                  </a:lnTo>
                  <a:lnTo>
                    <a:pt x="4071937" y="192074"/>
                  </a:lnTo>
                  <a:close/>
                </a:path>
                <a:path w="4072254" h="310514">
                  <a:moveTo>
                    <a:pt x="4071937" y="139420"/>
                  </a:moveTo>
                  <a:lnTo>
                    <a:pt x="3918877" y="139420"/>
                  </a:lnTo>
                  <a:lnTo>
                    <a:pt x="3918877" y="156972"/>
                  </a:lnTo>
                  <a:lnTo>
                    <a:pt x="4071937" y="156972"/>
                  </a:lnTo>
                  <a:lnTo>
                    <a:pt x="4071937" y="1394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0703" y="1477112"/>
              <a:ext cx="98742" cy="1203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502788" y="1443258"/>
              <a:ext cx="102870" cy="12700"/>
            </a:xfrm>
            <a:custGeom>
              <a:avLst/>
              <a:gdLst/>
              <a:ahLst/>
              <a:cxnLst/>
              <a:rect l="l" t="t" r="r" b="b"/>
              <a:pathLst>
                <a:path w="102870" h="12700">
                  <a:moveTo>
                    <a:pt x="102443" y="0"/>
                  </a:moveTo>
                  <a:lnTo>
                    <a:pt x="0" y="0"/>
                  </a:lnTo>
                  <a:lnTo>
                    <a:pt x="0" y="12536"/>
                  </a:lnTo>
                  <a:lnTo>
                    <a:pt x="102443" y="12536"/>
                  </a:lnTo>
                  <a:lnTo>
                    <a:pt x="1024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6220" y="1327906"/>
              <a:ext cx="227126" cy="21566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76803" y="1370525"/>
              <a:ext cx="285125" cy="22696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195320" y="1443258"/>
              <a:ext cx="102870" cy="12700"/>
            </a:xfrm>
            <a:custGeom>
              <a:avLst/>
              <a:gdLst/>
              <a:ahLst/>
              <a:cxnLst/>
              <a:rect l="l" t="t" r="r" b="b"/>
              <a:pathLst>
                <a:path w="102870" h="12700">
                  <a:moveTo>
                    <a:pt x="102476" y="0"/>
                  </a:moveTo>
                  <a:lnTo>
                    <a:pt x="0" y="0"/>
                  </a:lnTo>
                  <a:lnTo>
                    <a:pt x="0" y="12536"/>
                  </a:lnTo>
                  <a:lnTo>
                    <a:pt x="102476" y="12536"/>
                  </a:lnTo>
                  <a:lnTo>
                    <a:pt x="10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18687" y="1327906"/>
              <a:ext cx="428329" cy="21566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0089" y="2370359"/>
              <a:ext cx="470495" cy="26820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68337" y="2416035"/>
              <a:ext cx="667385" cy="175260"/>
            </a:xfrm>
            <a:custGeom>
              <a:avLst/>
              <a:gdLst/>
              <a:ahLst/>
              <a:cxnLst/>
              <a:rect l="l" t="t" r="r" b="b"/>
              <a:pathLst>
                <a:path w="667385" h="175260">
                  <a:moveTo>
                    <a:pt x="118338" y="101066"/>
                  </a:moveTo>
                  <a:lnTo>
                    <a:pt x="0" y="101066"/>
                  </a:lnTo>
                  <a:lnTo>
                    <a:pt x="0" y="114668"/>
                  </a:lnTo>
                  <a:lnTo>
                    <a:pt x="118338" y="114668"/>
                  </a:lnTo>
                  <a:lnTo>
                    <a:pt x="118338" y="101066"/>
                  </a:lnTo>
                  <a:close/>
                </a:path>
                <a:path w="667385" h="175260">
                  <a:moveTo>
                    <a:pt x="118338" y="60248"/>
                  </a:moveTo>
                  <a:lnTo>
                    <a:pt x="0" y="60248"/>
                  </a:lnTo>
                  <a:lnTo>
                    <a:pt x="0" y="72872"/>
                  </a:lnTo>
                  <a:lnTo>
                    <a:pt x="118338" y="72872"/>
                  </a:lnTo>
                  <a:lnTo>
                    <a:pt x="118338" y="60248"/>
                  </a:lnTo>
                  <a:close/>
                </a:path>
                <a:path w="667385" h="175260">
                  <a:moveTo>
                    <a:pt x="232867" y="12636"/>
                  </a:moveTo>
                  <a:lnTo>
                    <a:pt x="224282" y="12636"/>
                  </a:lnTo>
                  <a:lnTo>
                    <a:pt x="224282" y="130225"/>
                  </a:lnTo>
                  <a:lnTo>
                    <a:pt x="232867" y="130225"/>
                  </a:lnTo>
                  <a:lnTo>
                    <a:pt x="232867" y="12636"/>
                  </a:lnTo>
                  <a:close/>
                </a:path>
                <a:path w="667385" h="175260">
                  <a:moveTo>
                    <a:pt x="232867" y="3543"/>
                  </a:moveTo>
                  <a:lnTo>
                    <a:pt x="199466" y="3543"/>
                  </a:lnTo>
                  <a:lnTo>
                    <a:pt x="199466" y="12509"/>
                  </a:lnTo>
                  <a:lnTo>
                    <a:pt x="199466" y="130327"/>
                  </a:lnTo>
                  <a:lnTo>
                    <a:pt x="199466" y="139293"/>
                  </a:lnTo>
                  <a:lnTo>
                    <a:pt x="232867" y="139293"/>
                  </a:lnTo>
                  <a:lnTo>
                    <a:pt x="232867" y="130327"/>
                  </a:lnTo>
                  <a:lnTo>
                    <a:pt x="208064" y="130327"/>
                  </a:lnTo>
                  <a:lnTo>
                    <a:pt x="208064" y="12509"/>
                  </a:lnTo>
                  <a:lnTo>
                    <a:pt x="232867" y="12509"/>
                  </a:lnTo>
                  <a:lnTo>
                    <a:pt x="232867" y="3543"/>
                  </a:lnTo>
                  <a:close/>
                </a:path>
                <a:path w="667385" h="175260">
                  <a:moveTo>
                    <a:pt x="420878" y="80378"/>
                  </a:moveTo>
                  <a:lnTo>
                    <a:pt x="368388" y="80378"/>
                  </a:lnTo>
                  <a:lnTo>
                    <a:pt x="368388" y="26593"/>
                  </a:lnTo>
                  <a:lnTo>
                    <a:pt x="355028" y="26593"/>
                  </a:lnTo>
                  <a:lnTo>
                    <a:pt x="355028" y="80378"/>
                  </a:lnTo>
                  <a:lnTo>
                    <a:pt x="302539" y="80378"/>
                  </a:lnTo>
                  <a:lnTo>
                    <a:pt x="302539" y="94475"/>
                  </a:lnTo>
                  <a:lnTo>
                    <a:pt x="355028" y="94475"/>
                  </a:lnTo>
                  <a:lnTo>
                    <a:pt x="355028" y="148259"/>
                  </a:lnTo>
                  <a:lnTo>
                    <a:pt x="368388" y="148259"/>
                  </a:lnTo>
                  <a:lnTo>
                    <a:pt x="368388" y="94475"/>
                  </a:lnTo>
                  <a:lnTo>
                    <a:pt x="420878" y="94475"/>
                  </a:lnTo>
                  <a:lnTo>
                    <a:pt x="420878" y="80378"/>
                  </a:lnTo>
                  <a:close/>
                </a:path>
                <a:path w="667385" h="175260">
                  <a:moveTo>
                    <a:pt x="536359" y="3886"/>
                  </a:moveTo>
                  <a:lnTo>
                    <a:pt x="497827" y="36804"/>
                  </a:lnTo>
                  <a:lnTo>
                    <a:pt x="484822" y="87452"/>
                  </a:lnTo>
                  <a:lnTo>
                    <a:pt x="488010" y="113284"/>
                  </a:lnTo>
                  <a:lnTo>
                    <a:pt x="497459" y="137375"/>
                  </a:lnTo>
                  <a:lnTo>
                    <a:pt x="513003" y="158381"/>
                  </a:lnTo>
                  <a:lnTo>
                    <a:pt x="534454" y="174904"/>
                  </a:lnTo>
                  <a:lnTo>
                    <a:pt x="536359" y="171996"/>
                  </a:lnTo>
                  <a:lnTo>
                    <a:pt x="519315" y="153720"/>
                  </a:lnTo>
                  <a:lnTo>
                    <a:pt x="508800" y="134353"/>
                  </a:lnTo>
                  <a:lnTo>
                    <a:pt x="503466" y="112420"/>
                  </a:lnTo>
                  <a:lnTo>
                    <a:pt x="501992" y="86487"/>
                  </a:lnTo>
                  <a:lnTo>
                    <a:pt x="503466" y="60185"/>
                  </a:lnTo>
                  <a:lnTo>
                    <a:pt x="508800" y="39357"/>
                  </a:lnTo>
                  <a:lnTo>
                    <a:pt x="519315" y="21437"/>
                  </a:lnTo>
                  <a:lnTo>
                    <a:pt x="536359" y="3886"/>
                  </a:lnTo>
                  <a:close/>
                </a:path>
                <a:path w="667385" h="175260">
                  <a:moveTo>
                    <a:pt x="667092" y="80645"/>
                  </a:moveTo>
                  <a:lnTo>
                    <a:pt x="555434" y="80645"/>
                  </a:lnTo>
                  <a:lnTo>
                    <a:pt x="555434" y="94259"/>
                  </a:lnTo>
                  <a:lnTo>
                    <a:pt x="667092" y="94259"/>
                  </a:lnTo>
                  <a:lnTo>
                    <a:pt x="667092" y="806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8894" y="2416032"/>
              <a:ext cx="304443" cy="17490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92420" y="2370359"/>
              <a:ext cx="258643" cy="23613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120646" y="2442628"/>
              <a:ext cx="118745" cy="121920"/>
            </a:xfrm>
            <a:custGeom>
              <a:avLst/>
              <a:gdLst/>
              <a:ahLst/>
              <a:cxnLst/>
              <a:rect l="l" t="t" r="r" b="b"/>
              <a:pathLst>
                <a:path w="118744" h="121919">
                  <a:moveTo>
                    <a:pt x="118313" y="53784"/>
                  </a:moveTo>
                  <a:lnTo>
                    <a:pt x="65900" y="53784"/>
                  </a:lnTo>
                  <a:lnTo>
                    <a:pt x="65900" y="0"/>
                  </a:lnTo>
                  <a:lnTo>
                    <a:pt x="52539" y="0"/>
                  </a:lnTo>
                  <a:lnTo>
                    <a:pt x="52539" y="53784"/>
                  </a:lnTo>
                  <a:lnTo>
                    <a:pt x="0" y="53784"/>
                  </a:lnTo>
                  <a:lnTo>
                    <a:pt x="0" y="67881"/>
                  </a:lnTo>
                  <a:lnTo>
                    <a:pt x="52539" y="67881"/>
                  </a:lnTo>
                  <a:lnTo>
                    <a:pt x="52539" y="121666"/>
                  </a:lnTo>
                  <a:lnTo>
                    <a:pt x="65900" y="121666"/>
                  </a:lnTo>
                  <a:lnTo>
                    <a:pt x="65900" y="67881"/>
                  </a:lnTo>
                  <a:lnTo>
                    <a:pt x="118313" y="67881"/>
                  </a:lnTo>
                  <a:lnTo>
                    <a:pt x="118313" y="53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91514" y="2370359"/>
              <a:ext cx="274800" cy="23613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630297" y="2272207"/>
              <a:ext cx="384810" cy="292100"/>
            </a:xfrm>
            <a:custGeom>
              <a:avLst/>
              <a:gdLst/>
              <a:ahLst/>
              <a:cxnLst/>
              <a:rect l="l" t="t" r="r" b="b"/>
              <a:pathLst>
                <a:path w="384810" h="292100">
                  <a:moveTo>
                    <a:pt x="118325" y="224205"/>
                  </a:moveTo>
                  <a:lnTo>
                    <a:pt x="65900" y="224205"/>
                  </a:lnTo>
                  <a:lnTo>
                    <a:pt x="65900" y="170421"/>
                  </a:lnTo>
                  <a:lnTo>
                    <a:pt x="52552" y="170421"/>
                  </a:lnTo>
                  <a:lnTo>
                    <a:pt x="52552" y="224205"/>
                  </a:lnTo>
                  <a:lnTo>
                    <a:pt x="0" y="224205"/>
                  </a:lnTo>
                  <a:lnTo>
                    <a:pt x="0" y="238302"/>
                  </a:lnTo>
                  <a:lnTo>
                    <a:pt x="52552" y="238302"/>
                  </a:lnTo>
                  <a:lnTo>
                    <a:pt x="52552" y="292087"/>
                  </a:lnTo>
                  <a:lnTo>
                    <a:pt x="65900" y="292087"/>
                  </a:lnTo>
                  <a:lnTo>
                    <a:pt x="65900" y="238302"/>
                  </a:lnTo>
                  <a:lnTo>
                    <a:pt x="118325" y="238302"/>
                  </a:lnTo>
                  <a:lnTo>
                    <a:pt x="118325" y="224205"/>
                  </a:lnTo>
                  <a:close/>
                </a:path>
                <a:path w="384810" h="292100">
                  <a:moveTo>
                    <a:pt x="253809" y="2933"/>
                  </a:moveTo>
                  <a:lnTo>
                    <a:pt x="215315" y="36322"/>
                  </a:lnTo>
                  <a:lnTo>
                    <a:pt x="202285" y="86499"/>
                  </a:lnTo>
                  <a:lnTo>
                    <a:pt x="205625" y="112471"/>
                  </a:lnTo>
                  <a:lnTo>
                    <a:pt x="215315" y="136906"/>
                  </a:lnTo>
                  <a:lnTo>
                    <a:pt x="230898" y="158242"/>
                  </a:lnTo>
                  <a:lnTo>
                    <a:pt x="251904" y="174917"/>
                  </a:lnTo>
                  <a:lnTo>
                    <a:pt x="253809" y="171043"/>
                  </a:lnTo>
                  <a:lnTo>
                    <a:pt x="236956" y="152895"/>
                  </a:lnTo>
                  <a:lnTo>
                    <a:pt x="226796" y="133743"/>
                  </a:lnTo>
                  <a:lnTo>
                    <a:pt x="221805" y="111861"/>
                  </a:lnTo>
                  <a:lnTo>
                    <a:pt x="220484" y="85521"/>
                  </a:lnTo>
                  <a:lnTo>
                    <a:pt x="221805" y="59626"/>
                  </a:lnTo>
                  <a:lnTo>
                    <a:pt x="226796" y="38760"/>
                  </a:lnTo>
                  <a:lnTo>
                    <a:pt x="236956" y="20612"/>
                  </a:lnTo>
                  <a:lnTo>
                    <a:pt x="253809" y="2933"/>
                  </a:lnTo>
                  <a:close/>
                </a:path>
                <a:path w="384810" h="292100">
                  <a:moveTo>
                    <a:pt x="384594" y="79692"/>
                  </a:moveTo>
                  <a:lnTo>
                    <a:pt x="272897" y="79692"/>
                  </a:lnTo>
                  <a:lnTo>
                    <a:pt x="272897" y="93294"/>
                  </a:lnTo>
                  <a:lnTo>
                    <a:pt x="384594" y="93294"/>
                  </a:lnTo>
                  <a:lnTo>
                    <a:pt x="384594" y="79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49251" y="2236248"/>
              <a:ext cx="380776" cy="21087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803075" y="2496680"/>
              <a:ext cx="650875" cy="13970"/>
            </a:xfrm>
            <a:custGeom>
              <a:avLst/>
              <a:gdLst/>
              <a:ahLst/>
              <a:cxnLst/>
              <a:rect l="l" t="t" r="r" b="b"/>
              <a:pathLst>
                <a:path w="650875" h="13969">
                  <a:moveTo>
                    <a:pt x="650870" y="0"/>
                  </a:moveTo>
                  <a:lnTo>
                    <a:pt x="0" y="0"/>
                  </a:lnTo>
                  <a:lnTo>
                    <a:pt x="0" y="13611"/>
                  </a:lnTo>
                  <a:lnTo>
                    <a:pt x="650870" y="13611"/>
                  </a:lnTo>
                  <a:lnTo>
                    <a:pt x="650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84619" y="2570534"/>
              <a:ext cx="88674" cy="13799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525445" y="2313998"/>
              <a:ext cx="73660" cy="378460"/>
            </a:xfrm>
            <a:custGeom>
              <a:avLst/>
              <a:gdLst/>
              <a:ahLst/>
              <a:cxnLst/>
              <a:rect l="l" t="t" r="r" b="b"/>
              <a:pathLst>
                <a:path w="73660" h="378460">
                  <a:moveTo>
                    <a:pt x="73534" y="0"/>
                  </a:moveTo>
                  <a:lnTo>
                    <a:pt x="43903" y="32746"/>
                  </a:lnTo>
                  <a:lnTo>
                    <a:pt x="20641" y="76883"/>
                  </a:lnTo>
                  <a:lnTo>
                    <a:pt x="5442" y="129951"/>
                  </a:lnTo>
                  <a:lnTo>
                    <a:pt x="0" y="189488"/>
                  </a:lnTo>
                  <a:lnTo>
                    <a:pt x="5442" y="248461"/>
                  </a:lnTo>
                  <a:lnTo>
                    <a:pt x="20641" y="299782"/>
                  </a:lnTo>
                  <a:lnTo>
                    <a:pt x="43903" y="343085"/>
                  </a:lnTo>
                  <a:lnTo>
                    <a:pt x="73534" y="378005"/>
                  </a:lnTo>
                  <a:lnTo>
                    <a:pt x="73534" y="371213"/>
                  </a:lnTo>
                  <a:lnTo>
                    <a:pt x="53755" y="341586"/>
                  </a:lnTo>
                  <a:lnTo>
                    <a:pt x="36290" y="302577"/>
                  </a:lnTo>
                  <a:lnTo>
                    <a:pt x="23834" y="252455"/>
                  </a:lnTo>
                  <a:lnTo>
                    <a:pt x="19083" y="189488"/>
                  </a:lnTo>
                  <a:lnTo>
                    <a:pt x="23834" y="125139"/>
                  </a:lnTo>
                  <a:lnTo>
                    <a:pt x="36290" y="73361"/>
                  </a:lnTo>
                  <a:lnTo>
                    <a:pt x="53755" y="33972"/>
                  </a:lnTo>
                  <a:lnTo>
                    <a:pt x="73534" y="6792"/>
                  </a:lnTo>
                  <a:lnTo>
                    <a:pt x="735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14246" y="2370359"/>
              <a:ext cx="213733" cy="24779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886238" y="2442628"/>
              <a:ext cx="118745" cy="121920"/>
            </a:xfrm>
            <a:custGeom>
              <a:avLst/>
              <a:gdLst/>
              <a:ahLst/>
              <a:cxnLst/>
              <a:rect l="l" t="t" r="r" b="b"/>
              <a:pathLst>
                <a:path w="118745" h="121919">
                  <a:moveTo>
                    <a:pt x="118325" y="53784"/>
                  </a:moveTo>
                  <a:lnTo>
                    <a:pt x="65900" y="53784"/>
                  </a:lnTo>
                  <a:lnTo>
                    <a:pt x="65900" y="0"/>
                  </a:lnTo>
                  <a:lnTo>
                    <a:pt x="52552" y="0"/>
                  </a:lnTo>
                  <a:lnTo>
                    <a:pt x="52552" y="53784"/>
                  </a:lnTo>
                  <a:lnTo>
                    <a:pt x="0" y="53784"/>
                  </a:lnTo>
                  <a:lnTo>
                    <a:pt x="0" y="67881"/>
                  </a:lnTo>
                  <a:lnTo>
                    <a:pt x="52552" y="67881"/>
                  </a:lnTo>
                  <a:lnTo>
                    <a:pt x="52552" y="121666"/>
                  </a:lnTo>
                  <a:lnTo>
                    <a:pt x="65900" y="121666"/>
                  </a:lnTo>
                  <a:lnTo>
                    <a:pt x="65900" y="67881"/>
                  </a:lnTo>
                  <a:lnTo>
                    <a:pt x="118325" y="67881"/>
                  </a:lnTo>
                  <a:lnTo>
                    <a:pt x="118325" y="53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57998" y="2370359"/>
              <a:ext cx="213860" cy="24779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329989" y="2442628"/>
              <a:ext cx="118745" cy="121920"/>
            </a:xfrm>
            <a:custGeom>
              <a:avLst/>
              <a:gdLst/>
              <a:ahLst/>
              <a:cxnLst/>
              <a:rect l="l" t="t" r="r" b="b"/>
              <a:pathLst>
                <a:path w="118745" h="121919">
                  <a:moveTo>
                    <a:pt x="118325" y="53784"/>
                  </a:moveTo>
                  <a:lnTo>
                    <a:pt x="65900" y="53784"/>
                  </a:lnTo>
                  <a:lnTo>
                    <a:pt x="65900" y="0"/>
                  </a:lnTo>
                  <a:lnTo>
                    <a:pt x="52552" y="0"/>
                  </a:lnTo>
                  <a:lnTo>
                    <a:pt x="52552" y="53784"/>
                  </a:lnTo>
                  <a:lnTo>
                    <a:pt x="0" y="53784"/>
                  </a:lnTo>
                  <a:lnTo>
                    <a:pt x="0" y="67881"/>
                  </a:lnTo>
                  <a:lnTo>
                    <a:pt x="52552" y="67881"/>
                  </a:lnTo>
                  <a:lnTo>
                    <a:pt x="52552" y="121666"/>
                  </a:lnTo>
                  <a:lnTo>
                    <a:pt x="65900" y="121666"/>
                  </a:lnTo>
                  <a:lnTo>
                    <a:pt x="65900" y="67881"/>
                  </a:lnTo>
                  <a:lnTo>
                    <a:pt x="118325" y="67881"/>
                  </a:lnTo>
                  <a:lnTo>
                    <a:pt x="118325" y="53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00859" y="2370359"/>
              <a:ext cx="430393" cy="23613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989512" y="2442628"/>
              <a:ext cx="118745" cy="121920"/>
            </a:xfrm>
            <a:custGeom>
              <a:avLst/>
              <a:gdLst/>
              <a:ahLst/>
              <a:cxnLst/>
              <a:rect l="l" t="t" r="r" b="b"/>
              <a:pathLst>
                <a:path w="118745" h="121919">
                  <a:moveTo>
                    <a:pt x="118313" y="53784"/>
                  </a:moveTo>
                  <a:lnTo>
                    <a:pt x="65773" y="53784"/>
                  </a:lnTo>
                  <a:lnTo>
                    <a:pt x="65773" y="0"/>
                  </a:lnTo>
                  <a:lnTo>
                    <a:pt x="52412" y="0"/>
                  </a:lnTo>
                  <a:lnTo>
                    <a:pt x="52412" y="53784"/>
                  </a:lnTo>
                  <a:lnTo>
                    <a:pt x="0" y="53784"/>
                  </a:lnTo>
                  <a:lnTo>
                    <a:pt x="0" y="67881"/>
                  </a:lnTo>
                  <a:lnTo>
                    <a:pt x="52412" y="67881"/>
                  </a:lnTo>
                  <a:lnTo>
                    <a:pt x="52412" y="121666"/>
                  </a:lnTo>
                  <a:lnTo>
                    <a:pt x="65773" y="121666"/>
                  </a:lnTo>
                  <a:lnTo>
                    <a:pt x="65773" y="67881"/>
                  </a:lnTo>
                  <a:lnTo>
                    <a:pt x="118313" y="67881"/>
                  </a:lnTo>
                  <a:lnTo>
                    <a:pt x="118313" y="53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60381" y="2370359"/>
              <a:ext cx="422760" cy="23613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621299" y="2172271"/>
              <a:ext cx="2697480" cy="618490"/>
            </a:xfrm>
            <a:custGeom>
              <a:avLst/>
              <a:gdLst/>
              <a:ahLst/>
              <a:cxnLst/>
              <a:rect l="l" t="t" r="r" b="b"/>
              <a:pathLst>
                <a:path w="2697479" h="618489">
                  <a:moveTo>
                    <a:pt x="73406" y="331216"/>
                  </a:moveTo>
                  <a:lnTo>
                    <a:pt x="67970" y="271691"/>
                  </a:lnTo>
                  <a:lnTo>
                    <a:pt x="52781" y="220078"/>
                  </a:lnTo>
                  <a:lnTo>
                    <a:pt x="29565" y="176669"/>
                  </a:lnTo>
                  <a:lnTo>
                    <a:pt x="0" y="141732"/>
                  </a:lnTo>
                  <a:lnTo>
                    <a:pt x="0" y="149504"/>
                  </a:lnTo>
                  <a:lnTo>
                    <a:pt x="19761" y="178587"/>
                  </a:lnTo>
                  <a:lnTo>
                    <a:pt x="37185" y="217411"/>
                  </a:lnTo>
                  <a:lnTo>
                    <a:pt x="49593" y="267703"/>
                  </a:lnTo>
                  <a:lnTo>
                    <a:pt x="54330" y="331216"/>
                  </a:lnTo>
                  <a:lnTo>
                    <a:pt x="49593" y="395008"/>
                  </a:lnTo>
                  <a:lnTo>
                    <a:pt x="37185" y="446493"/>
                  </a:lnTo>
                  <a:lnTo>
                    <a:pt x="19761" y="485787"/>
                  </a:lnTo>
                  <a:lnTo>
                    <a:pt x="0" y="512940"/>
                  </a:lnTo>
                  <a:lnTo>
                    <a:pt x="0" y="519734"/>
                  </a:lnTo>
                  <a:lnTo>
                    <a:pt x="29565" y="487006"/>
                  </a:lnTo>
                  <a:lnTo>
                    <a:pt x="52781" y="442976"/>
                  </a:lnTo>
                  <a:lnTo>
                    <a:pt x="67970" y="390194"/>
                  </a:lnTo>
                  <a:lnTo>
                    <a:pt x="73406" y="331216"/>
                  </a:lnTo>
                  <a:close/>
                </a:path>
                <a:path w="2697479" h="618489">
                  <a:moveTo>
                    <a:pt x="411861" y="212585"/>
                  </a:moveTo>
                  <a:lnTo>
                    <a:pt x="387096" y="179260"/>
                  </a:lnTo>
                  <a:lnTo>
                    <a:pt x="374700" y="179260"/>
                  </a:lnTo>
                  <a:lnTo>
                    <a:pt x="349935" y="212585"/>
                  </a:lnTo>
                  <a:lnTo>
                    <a:pt x="356603" y="212585"/>
                  </a:lnTo>
                  <a:lnTo>
                    <a:pt x="381368" y="191643"/>
                  </a:lnTo>
                  <a:lnTo>
                    <a:pt x="405193" y="212585"/>
                  </a:lnTo>
                  <a:lnTo>
                    <a:pt x="411861" y="212585"/>
                  </a:lnTo>
                  <a:close/>
                </a:path>
                <a:path w="2697479" h="618489">
                  <a:moveTo>
                    <a:pt x="445185" y="228752"/>
                  </a:moveTo>
                  <a:lnTo>
                    <a:pt x="405193" y="228752"/>
                  </a:lnTo>
                  <a:lnTo>
                    <a:pt x="405193" y="232562"/>
                  </a:lnTo>
                  <a:lnTo>
                    <a:pt x="415658" y="233527"/>
                  </a:lnTo>
                  <a:lnTo>
                    <a:pt x="419468" y="235432"/>
                  </a:lnTo>
                  <a:lnTo>
                    <a:pt x="419468" y="243039"/>
                  </a:lnTo>
                  <a:lnTo>
                    <a:pt x="414705" y="262077"/>
                  </a:lnTo>
                  <a:lnTo>
                    <a:pt x="402336" y="308711"/>
                  </a:lnTo>
                  <a:lnTo>
                    <a:pt x="384937" y="344512"/>
                  </a:lnTo>
                  <a:lnTo>
                    <a:pt x="357555" y="355346"/>
                  </a:lnTo>
                  <a:lnTo>
                    <a:pt x="346811" y="353631"/>
                  </a:lnTo>
                  <a:lnTo>
                    <a:pt x="338023" y="348805"/>
                  </a:lnTo>
                  <a:lnTo>
                    <a:pt x="332105" y="341287"/>
                  </a:lnTo>
                  <a:lnTo>
                    <a:pt x="329933" y="331558"/>
                  </a:lnTo>
                  <a:lnTo>
                    <a:pt x="330466" y="327126"/>
                  </a:lnTo>
                  <a:lnTo>
                    <a:pt x="332079" y="319659"/>
                  </a:lnTo>
                  <a:lnTo>
                    <a:pt x="334746" y="309333"/>
                  </a:lnTo>
                  <a:lnTo>
                    <a:pt x="338505" y="296329"/>
                  </a:lnTo>
                  <a:lnTo>
                    <a:pt x="350888" y="250647"/>
                  </a:lnTo>
                  <a:lnTo>
                    <a:pt x="353758" y="241935"/>
                  </a:lnTo>
                  <a:lnTo>
                    <a:pt x="357428" y="236613"/>
                  </a:lnTo>
                  <a:lnTo>
                    <a:pt x="363067" y="233781"/>
                  </a:lnTo>
                  <a:lnTo>
                    <a:pt x="371843" y="232562"/>
                  </a:lnTo>
                  <a:lnTo>
                    <a:pt x="371843" y="228752"/>
                  </a:lnTo>
                  <a:lnTo>
                    <a:pt x="317550" y="228752"/>
                  </a:lnTo>
                  <a:lnTo>
                    <a:pt x="317550" y="232562"/>
                  </a:lnTo>
                  <a:lnTo>
                    <a:pt x="329933" y="232562"/>
                  </a:lnTo>
                  <a:lnTo>
                    <a:pt x="332790" y="235432"/>
                  </a:lnTo>
                  <a:lnTo>
                    <a:pt x="332790" y="245884"/>
                  </a:lnTo>
                  <a:lnTo>
                    <a:pt x="330885" y="249694"/>
                  </a:lnTo>
                  <a:lnTo>
                    <a:pt x="321360" y="287769"/>
                  </a:lnTo>
                  <a:lnTo>
                    <a:pt x="317461" y="301015"/>
                  </a:lnTo>
                  <a:lnTo>
                    <a:pt x="314452" y="312394"/>
                  </a:lnTo>
                  <a:lnTo>
                    <a:pt x="312521" y="322160"/>
                  </a:lnTo>
                  <a:lnTo>
                    <a:pt x="311835" y="330606"/>
                  </a:lnTo>
                  <a:lnTo>
                    <a:pt x="315074" y="343839"/>
                  </a:lnTo>
                  <a:lnTo>
                    <a:pt x="324218" y="354393"/>
                  </a:lnTo>
                  <a:lnTo>
                    <a:pt x="338353" y="361378"/>
                  </a:lnTo>
                  <a:lnTo>
                    <a:pt x="356603" y="363905"/>
                  </a:lnTo>
                  <a:lnTo>
                    <a:pt x="365531" y="363347"/>
                  </a:lnTo>
                  <a:lnTo>
                    <a:pt x="399351" y="339166"/>
                  </a:lnTo>
                  <a:lnTo>
                    <a:pt x="424230" y="262077"/>
                  </a:lnTo>
                  <a:lnTo>
                    <a:pt x="428980" y="247027"/>
                  </a:lnTo>
                  <a:lnTo>
                    <a:pt x="432930" y="238760"/>
                  </a:lnTo>
                  <a:lnTo>
                    <a:pt x="437769" y="234772"/>
                  </a:lnTo>
                  <a:lnTo>
                    <a:pt x="445185" y="232562"/>
                  </a:lnTo>
                  <a:lnTo>
                    <a:pt x="445185" y="228752"/>
                  </a:lnTo>
                  <a:close/>
                </a:path>
                <a:path w="2697479" h="618489">
                  <a:moveTo>
                    <a:pt x="475678" y="401027"/>
                  </a:moveTo>
                  <a:lnTo>
                    <a:pt x="473773" y="399135"/>
                  </a:lnTo>
                  <a:lnTo>
                    <a:pt x="470916" y="402932"/>
                  </a:lnTo>
                  <a:lnTo>
                    <a:pt x="469011" y="404837"/>
                  </a:lnTo>
                  <a:lnTo>
                    <a:pt x="460425" y="404837"/>
                  </a:lnTo>
                  <a:lnTo>
                    <a:pt x="458520" y="401027"/>
                  </a:lnTo>
                  <a:lnTo>
                    <a:pt x="458520" y="351536"/>
                  </a:lnTo>
                  <a:lnTo>
                    <a:pt x="472821" y="351536"/>
                  </a:lnTo>
                  <a:lnTo>
                    <a:pt x="472821" y="346773"/>
                  </a:lnTo>
                  <a:lnTo>
                    <a:pt x="458520" y="346773"/>
                  </a:lnTo>
                  <a:lnTo>
                    <a:pt x="458520" y="328701"/>
                  </a:lnTo>
                  <a:lnTo>
                    <a:pt x="457568" y="328701"/>
                  </a:lnTo>
                  <a:lnTo>
                    <a:pt x="455663" y="330606"/>
                  </a:lnTo>
                  <a:lnTo>
                    <a:pt x="454710" y="332498"/>
                  </a:lnTo>
                  <a:lnTo>
                    <a:pt x="448995" y="340118"/>
                  </a:lnTo>
                  <a:lnTo>
                    <a:pt x="444233" y="344868"/>
                  </a:lnTo>
                  <a:lnTo>
                    <a:pt x="440423" y="347726"/>
                  </a:lnTo>
                  <a:lnTo>
                    <a:pt x="438518" y="349643"/>
                  </a:lnTo>
                  <a:lnTo>
                    <a:pt x="438518" y="351536"/>
                  </a:lnTo>
                  <a:lnTo>
                    <a:pt x="446138" y="351536"/>
                  </a:lnTo>
                  <a:lnTo>
                    <a:pt x="446138" y="405790"/>
                  </a:lnTo>
                  <a:lnTo>
                    <a:pt x="450900" y="411492"/>
                  </a:lnTo>
                  <a:lnTo>
                    <a:pt x="466140" y="411492"/>
                  </a:lnTo>
                  <a:lnTo>
                    <a:pt x="470916" y="408647"/>
                  </a:lnTo>
                  <a:lnTo>
                    <a:pt x="473303" y="404837"/>
                  </a:lnTo>
                  <a:lnTo>
                    <a:pt x="475678" y="401027"/>
                  </a:lnTo>
                  <a:close/>
                </a:path>
                <a:path w="2697479" h="618489">
                  <a:moveTo>
                    <a:pt x="523303" y="347726"/>
                  </a:moveTo>
                  <a:lnTo>
                    <a:pt x="520446" y="344868"/>
                  </a:lnTo>
                  <a:lnTo>
                    <a:pt x="509968" y="344868"/>
                  </a:lnTo>
                  <a:lnTo>
                    <a:pt x="506158" y="348678"/>
                  </a:lnTo>
                  <a:lnTo>
                    <a:pt x="498538" y="358203"/>
                  </a:lnTo>
                  <a:lnTo>
                    <a:pt x="498538" y="345821"/>
                  </a:lnTo>
                  <a:lnTo>
                    <a:pt x="497586" y="344868"/>
                  </a:lnTo>
                  <a:lnTo>
                    <a:pt x="490918" y="347726"/>
                  </a:lnTo>
                  <a:lnTo>
                    <a:pt x="476631" y="352488"/>
                  </a:lnTo>
                  <a:lnTo>
                    <a:pt x="476631" y="355346"/>
                  </a:lnTo>
                  <a:lnTo>
                    <a:pt x="478536" y="354393"/>
                  </a:lnTo>
                  <a:lnTo>
                    <a:pt x="485203" y="354393"/>
                  </a:lnTo>
                  <a:lnTo>
                    <a:pt x="487108" y="356298"/>
                  </a:lnTo>
                  <a:lnTo>
                    <a:pt x="487108" y="405790"/>
                  </a:lnTo>
                  <a:lnTo>
                    <a:pt x="486156" y="406742"/>
                  </a:lnTo>
                  <a:lnTo>
                    <a:pt x="476631" y="408647"/>
                  </a:lnTo>
                  <a:lnTo>
                    <a:pt x="476631" y="410540"/>
                  </a:lnTo>
                  <a:lnTo>
                    <a:pt x="510921" y="410540"/>
                  </a:lnTo>
                  <a:lnTo>
                    <a:pt x="510921" y="408647"/>
                  </a:lnTo>
                  <a:lnTo>
                    <a:pt x="501396" y="407695"/>
                  </a:lnTo>
                  <a:lnTo>
                    <a:pt x="498538" y="405790"/>
                  </a:lnTo>
                  <a:lnTo>
                    <a:pt x="498538" y="361048"/>
                  </a:lnTo>
                  <a:lnTo>
                    <a:pt x="504253" y="354393"/>
                  </a:lnTo>
                  <a:lnTo>
                    <a:pt x="510921" y="354393"/>
                  </a:lnTo>
                  <a:lnTo>
                    <a:pt x="511873" y="356298"/>
                  </a:lnTo>
                  <a:lnTo>
                    <a:pt x="514731" y="358203"/>
                  </a:lnTo>
                  <a:lnTo>
                    <a:pt x="515683" y="359156"/>
                  </a:lnTo>
                  <a:lnTo>
                    <a:pt x="521398" y="359156"/>
                  </a:lnTo>
                  <a:lnTo>
                    <a:pt x="523303" y="356298"/>
                  </a:lnTo>
                  <a:lnTo>
                    <a:pt x="523303" y="347726"/>
                  </a:lnTo>
                  <a:close/>
                </a:path>
                <a:path w="2697479" h="618489">
                  <a:moveTo>
                    <a:pt x="589038" y="377240"/>
                  </a:moveTo>
                  <a:lnTo>
                    <a:pt x="586752" y="364553"/>
                  </a:lnTo>
                  <a:lnTo>
                    <a:pt x="586689" y="364147"/>
                  </a:lnTo>
                  <a:lnTo>
                    <a:pt x="580301" y="354037"/>
                  </a:lnTo>
                  <a:lnTo>
                    <a:pt x="576783" y="351536"/>
                  </a:lnTo>
                  <a:lnTo>
                    <a:pt x="576656" y="351459"/>
                  </a:lnTo>
                  <a:lnTo>
                    <a:pt x="576656" y="381038"/>
                  </a:lnTo>
                  <a:lnTo>
                    <a:pt x="575602" y="391020"/>
                  </a:lnTo>
                  <a:lnTo>
                    <a:pt x="575513" y="391820"/>
                  </a:lnTo>
                  <a:lnTo>
                    <a:pt x="575449" y="392430"/>
                  </a:lnTo>
                  <a:lnTo>
                    <a:pt x="572008" y="400786"/>
                  </a:lnTo>
                  <a:lnTo>
                    <a:pt x="566610" y="405930"/>
                  </a:lnTo>
                  <a:lnTo>
                    <a:pt x="559511" y="407695"/>
                  </a:lnTo>
                  <a:lnTo>
                    <a:pt x="554748" y="407695"/>
                  </a:lnTo>
                  <a:lnTo>
                    <a:pt x="539610" y="373964"/>
                  </a:lnTo>
                  <a:lnTo>
                    <a:pt x="539496" y="371513"/>
                  </a:lnTo>
                  <a:lnTo>
                    <a:pt x="540689" y="361924"/>
                  </a:lnTo>
                  <a:lnTo>
                    <a:pt x="544017" y="354749"/>
                  </a:lnTo>
                  <a:lnTo>
                    <a:pt x="549148" y="350240"/>
                  </a:lnTo>
                  <a:lnTo>
                    <a:pt x="555701" y="348678"/>
                  </a:lnTo>
                  <a:lnTo>
                    <a:pt x="562368" y="348678"/>
                  </a:lnTo>
                  <a:lnTo>
                    <a:pt x="566178" y="351536"/>
                  </a:lnTo>
                  <a:lnTo>
                    <a:pt x="569036" y="356298"/>
                  </a:lnTo>
                  <a:lnTo>
                    <a:pt x="572236" y="361238"/>
                  </a:lnTo>
                  <a:lnTo>
                    <a:pt x="574624" y="367233"/>
                  </a:lnTo>
                  <a:lnTo>
                    <a:pt x="576135" y="373964"/>
                  </a:lnTo>
                  <a:lnTo>
                    <a:pt x="576376" y="377240"/>
                  </a:lnTo>
                  <a:lnTo>
                    <a:pt x="576440" y="378193"/>
                  </a:lnTo>
                  <a:lnTo>
                    <a:pt x="576567" y="379882"/>
                  </a:lnTo>
                  <a:lnTo>
                    <a:pt x="576656" y="381038"/>
                  </a:lnTo>
                  <a:lnTo>
                    <a:pt x="576656" y="351459"/>
                  </a:lnTo>
                  <a:lnTo>
                    <a:pt x="572617" y="348678"/>
                  </a:lnTo>
                  <a:lnTo>
                    <a:pt x="570572" y="347268"/>
                  </a:lnTo>
                  <a:lnTo>
                    <a:pt x="558558" y="344868"/>
                  </a:lnTo>
                  <a:lnTo>
                    <a:pt x="545604" y="347268"/>
                  </a:lnTo>
                  <a:lnTo>
                    <a:pt x="535686" y="354037"/>
                  </a:lnTo>
                  <a:lnTo>
                    <a:pt x="529348" y="364553"/>
                  </a:lnTo>
                  <a:lnTo>
                    <a:pt x="527113" y="378193"/>
                  </a:lnTo>
                  <a:lnTo>
                    <a:pt x="529463" y="391820"/>
                  </a:lnTo>
                  <a:lnTo>
                    <a:pt x="535927" y="402336"/>
                  </a:lnTo>
                  <a:lnTo>
                    <a:pt x="545604" y="409105"/>
                  </a:lnTo>
                  <a:lnTo>
                    <a:pt x="557606" y="411492"/>
                  </a:lnTo>
                  <a:lnTo>
                    <a:pt x="570547" y="408952"/>
                  </a:lnTo>
                  <a:lnTo>
                    <a:pt x="572312" y="407695"/>
                  </a:lnTo>
                  <a:lnTo>
                    <a:pt x="580466" y="401866"/>
                  </a:lnTo>
                  <a:lnTo>
                    <a:pt x="586803" y="391020"/>
                  </a:lnTo>
                  <a:lnTo>
                    <a:pt x="589038" y="377240"/>
                  </a:lnTo>
                  <a:close/>
                </a:path>
                <a:path w="2697479" h="618489">
                  <a:moveTo>
                    <a:pt x="631901" y="401027"/>
                  </a:moveTo>
                  <a:lnTo>
                    <a:pt x="629996" y="399135"/>
                  </a:lnTo>
                  <a:lnTo>
                    <a:pt x="627138" y="402932"/>
                  </a:lnTo>
                  <a:lnTo>
                    <a:pt x="625233" y="404837"/>
                  </a:lnTo>
                  <a:lnTo>
                    <a:pt x="616661" y="404837"/>
                  </a:lnTo>
                  <a:lnTo>
                    <a:pt x="614756" y="401027"/>
                  </a:lnTo>
                  <a:lnTo>
                    <a:pt x="614756" y="351536"/>
                  </a:lnTo>
                  <a:lnTo>
                    <a:pt x="629043" y="351536"/>
                  </a:lnTo>
                  <a:lnTo>
                    <a:pt x="629043" y="346773"/>
                  </a:lnTo>
                  <a:lnTo>
                    <a:pt x="614756" y="346773"/>
                  </a:lnTo>
                  <a:lnTo>
                    <a:pt x="614756" y="328701"/>
                  </a:lnTo>
                  <a:lnTo>
                    <a:pt x="613803" y="328701"/>
                  </a:lnTo>
                  <a:lnTo>
                    <a:pt x="611898" y="330606"/>
                  </a:lnTo>
                  <a:lnTo>
                    <a:pt x="610946" y="332498"/>
                  </a:lnTo>
                  <a:lnTo>
                    <a:pt x="605231" y="340118"/>
                  </a:lnTo>
                  <a:lnTo>
                    <a:pt x="600468" y="344868"/>
                  </a:lnTo>
                  <a:lnTo>
                    <a:pt x="596658" y="347726"/>
                  </a:lnTo>
                  <a:lnTo>
                    <a:pt x="594753" y="349643"/>
                  </a:lnTo>
                  <a:lnTo>
                    <a:pt x="594753" y="351536"/>
                  </a:lnTo>
                  <a:lnTo>
                    <a:pt x="602373" y="351536"/>
                  </a:lnTo>
                  <a:lnTo>
                    <a:pt x="602373" y="405790"/>
                  </a:lnTo>
                  <a:lnTo>
                    <a:pt x="607136" y="411492"/>
                  </a:lnTo>
                  <a:lnTo>
                    <a:pt x="622376" y="411492"/>
                  </a:lnTo>
                  <a:lnTo>
                    <a:pt x="627138" y="408647"/>
                  </a:lnTo>
                  <a:lnTo>
                    <a:pt x="629513" y="404837"/>
                  </a:lnTo>
                  <a:lnTo>
                    <a:pt x="631901" y="401027"/>
                  </a:lnTo>
                  <a:close/>
                </a:path>
                <a:path w="2697479" h="618489">
                  <a:moveTo>
                    <a:pt x="671906" y="401027"/>
                  </a:moveTo>
                  <a:lnTo>
                    <a:pt x="670001" y="399135"/>
                  </a:lnTo>
                  <a:lnTo>
                    <a:pt x="667156" y="402932"/>
                  </a:lnTo>
                  <a:lnTo>
                    <a:pt x="664298" y="404837"/>
                  </a:lnTo>
                  <a:lnTo>
                    <a:pt x="655726" y="404837"/>
                  </a:lnTo>
                  <a:lnTo>
                    <a:pt x="653821" y="401027"/>
                  </a:lnTo>
                  <a:lnTo>
                    <a:pt x="653821" y="351536"/>
                  </a:lnTo>
                  <a:lnTo>
                    <a:pt x="668108" y="351536"/>
                  </a:lnTo>
                  <a:lnTo>
                    <a:pt x="668096" y="346773"/>
                  </a:lnTo>
                  <a:lnTo>
                    <a:pt x="653821" y="346773"/>
                  </a:lnTo>
                  <a:lnTo>
                    <a:pt x="653821" y="328701"/>
                  </a:lnTo>
                  <a:lnTo>
                    <a:pt x="652868" y="328701"/>
                  </a:lnTo>
                  <a:lnTo>
                    <a:pt x="650963" y="330606"/>
                  </a:lnTo>
                  <a:lnTo>
                    <a:pt x="650011" y="332498"/>
                  </a:lnTo>
                  <a:lnTo>
                    <a:pt x="645248" y="340118"/>
                  </a:lnTo>
                  <a:lnTo>
                    <a:pt x="640486" y="344868"/>
                  </a:lnTo>
                  <a:lnTo>
                    <a:pt x="636663" y="347726"/>
                  </a:lnTo>
                  <a:lnTo>
                    <a:pt x="634758" y="348678"/>
                  </a:lnTo>
                  <a:lnTo>
                    <a:pt x="633806" y="349643"/>
                  </a:lnTo>
                  <a:lnTo>
                    <a:pt x="633806" y="350596"/>
                  </a:lnTo>
                  <a:lnTo>
                    <a:pt x="634758" y="351536"/>
                  </a:lnTo>
                  <a:lnTo>
                    <a:pt x="642391" y="351536"/>
                  </a:lnTo>
                  <a:lnTo>
                    <a:pt x="642391" y="405790"/>
                  </a:lnTo>
                  <a:lnTo>
                    <a:pt x="646201" y="411492"/>
                  </a:lnTo>
                  <a:lnTo>
                    <a:pt x="661441" y="411492"/>
                  </a:lnTo>
                  <a:lnTo>
                    <a:pt x="667156" y="408647"/>
                  </a:lnTo>
                  <a:lnTo>
                    <a:pt x="669531" y="404837"/>
                  </a:lnTo>
                  <a:lnTo>
                    <a:pt x="671906" y="401027"/>
                  </a:lnTo>
                  <a:close/>
                </a:path>
                <a:path w="2697479" h="618489">
                  <a:moveTo>
                    <a:pt x="731926" y="387705"/>
                  </a:moveTo>
                  <a:lnTo>
                    <a:pt x="729068" y="386753"/>
                  </a:lnTo>
                  <a:lnTo>
                    <a:pt x="724319" y="393547"/>
                  </a:lnTo>
                  <a:lnTo>
                    <a:pt x="719658" y="398297"/>
                  </a:lnTo>
                  <a:lnTo>
                    <a:pt x="714463" y="401078"/>
                  </a:lnTo>
                  <a:lnTo>
                    <a:pt x="708101" y="401980"/>
                  </a:lnTo>
                  <a:lnTo>
                    <a:pt x="701433" y="401980"/>
                  </a:lnTo>
                  <a:lnTo>
                    <a:pt x="685241" y="371513"/>
                  </a:lnTo>
                  <a:lnTo>
                    <a:pt x="729068" y="371513"/>
                  </a:lnTo>
                  <a:lnTo>
                    <a:pt x="728472" y="366763"/>
                  </a:lnTo>
                  <a:lnTo>
                    <a:pt x="728116" y="363905"/>
                  </a:lnTo>
                  <a:lnTo>
                    <a:pt x="727163" y="359156"/>
                  </a:lnTo>
                  <a:lnTo>
                    <a:pt x="724293" y="355346"/>
                  </a:lnTo>
                  <a:lnTo>
                    <a:pt x="720902" y="350596"/>
                  </a:lnTo>
                  <a:lnTo>
                    <a:pt x="719531" y="348678"/>
                  </a:lnTo>
                  <a:lnTo>
                    <a:pt x="714768" y="345503"/>
                  </a:lnTo>
                  <a:lnTo>
                    <a:pt x="714768" y="366763"/>
                  </a:lnTo>
                  <a:lnTo>
                    <a:pt x="686193" y="366763"/>
                  </a:lnTo>
                  <a:lnTo>
                    <a:pt x="687146" y="356298"/>
                  </a:lnTo>
                  <a:lnTo>
                    <a:pt x="692861" y="350596"/>
                  </a:lnTo>
                  <a:lnTo>
                    <a:pt x="710006" y="350596"/>
                  </a:lnTo>
                  <a:lnTo>
                    <a:pt x="712863" y="355346"/>
                  </a:lnTo>
                  <a:lnTo>
                    <a:pt x="714768" y="366763"/>
                  </a:lnTo>
                  <a:lnTo>
                    <a:pt x="714768" y="345503"/>
                  </a:lnTo>
                  <a:lnTo>
                    <a:pt x="713816" y="344868"/>
                  </a:lnTo>
                  <a:lnTo>
                    <a:pt x="704291" y="344868"/>
                  </a:lnTo>
                  <a:lnTo>
                    <a:pt x="692594" y="347408"/>
                  </a:lnTo>
                  <a:lnTo>
                    <a:pt x="683577" y="354507"/>
                  </a:lnTo>
                  <a:lnTo>
                    <a:pt x="677773" y="365353"/>
                  </a:lnTo>
                  <a:lnTo>
                    <a:pt x="675716" y="379145"/>
                  </a:lnTo>
                  <a:lnTo>
                    <a:pt x="677481" y="392633"/>
                  </a:lnTo>
                  <a:lnTo>
                    <a:pt x="682625" y="402818"/>
                  </a:lnTo>
                  <a:lnTo>
                    <a:pt x="690994" y="409244"/>
                  </a:lnTo>
                  <a:lnTo>
                    <a:pt x="702386" y="411492"/>
                  </a:lnTo>
                  <a:lnTo>
                    <a:pt x="712228" y="410057"/>
                  </a:lnTo>
                  <a:lnTo>
                    <a:pt x="720369" y="405663"/>
                  </a:lnTo>
                  <a:lnTo>
                    <a:pt x="723620" y="401980"/>
                  </a:lnTo>
                  <a:lnTo>
                    <a:pt x="726871" y="398297"/>
                  </a:lnTo>
                  <a:lnTo>
                    <a:pt x="731926" y="387705"/>
                  </a:lnTo>
                  <a:close/>
                </a:path>
                <a:path w="2697479" h="618489">
                  <a:moveTo>
                    <a:pt x="782408" y="347726"/>
                  </a:moveTo>
                  <a:lnTo>
                    <a:pt x="779551" y="344868"/>
                  </a:lnTo>
                  <a:lnTo>
                    <a:pt x="769073" y="344868"/>
                  </a:lnTo>
                  <a:lnTo>
                    <a:pt x="764311" y="348678"/>
                  </a:lnTo>
                  <a:lnTo>
                    <a:pt x="757643" y="358203"/>
                  </a:lnTo>
                  <a:lnTo>
                    <a:pt x="757643" y="345821"/>
                  </a:lnTo>
                  <a:lnTo>
                    <a:pt x="756691" y="344868"/>
                  </a:lnTo>
                  <a:lnTo>
                    <a:pt x="749071" y="347726"/>
                  </a:lnTo>
                  <a:lnTo>
                    <a:pt x="744308" y="349643"/>
                  </a:lnTo>
                  <a:lnTo>
                    <a:pt x="735736" y="352488"/>
                  </a:lnTo>
                  <a:lnTo>
                    <a:pt x="735736" y="355346"/>
                  </a:lnTo>
                  <a:lnTo>
                    <a:pt x="737641" y="354393"/>
                  </a:lnTo>
                  <a:lnTo>
                    <a:pt x="744308" y="354393"/>
                  </a:lnTo>
                  <a:lnTo>
                    <a:pt x="746213" y="356298"/>
                  </a:lnTo>
                  <a:lnTo>
                    <a:pt x="746213" y="405790"/>
                  </a:lnTo>
                  <a:lnTo>
                    <a:pt x="744308" y="406742"/>
                  </a:lnTo>
                  <a:lnTo>
                    <a:pt x="735736" y="408647"/>
                  </a:lnTo>
                  <a:lnTo>
                    <a:pt x="735736" y="410540"/>
                  </a:lnTo>
                  <a:lnTo>
                    <a:pt x="770026" y="410540"/>
                  </a:lnTo>
                  <a:lnTo>
                    <a:pt x="770026" y="408647"/>
                  </a:lnTo>
                  <a:lnTo>
                    <a:pt x="760501" y="407695"/>
                  </a:lnTo>
                  <a:lnTo>
                    <a:pt x="757643" y="405790"/>
                  </a:lnTo>
                  <a:lnTo>
                    <a:pt x="757643" y="361048"/>
                  </a:lnTo>
                  <a:lnTo>
                    <a:pt x="763358" y="354393"/>
                  </a:lnTo>
                  <a:lnTo>
                    <a:pt x="770026" y="354393"/>
                  </a:lnTo>
                  <a:lnTo>
                    <a:pt x="770978" y="356298"/>
                  </a:lnTo>
                  <a:lnTo>
                    <a:pt x="773836" y="358203"/>
                  </a:lnTo>
                  <a:lnTo>
                    <a:pt x="774788" y="359156"/>
                  </a:lnTo>
                  <a:lnTo>
                    <a:pt x="780503" y="359156"/>
                  </a:lnTo>
                  <a:lnTo>
                    <a:pt x="782408" y="356298"/>
                  </a:lnTo>
                  <a:lnTo>
                    <a:pt x="782408" y="347726"/>
                  </a:lnTo>
                  <a:close/>
                </a:path>
                <a:path w="2697479" h="618489">
                  <a:moveTo>
                    <a:pt x="830046" y="427685"/>
                  </a:moveTo>
                  <a:lnTo>
                    <a:pt x="829094" y="427685"/>
                  </a:lnTo>
                  <a:lnTo>
                    <a:pt x="825284" y="433387"/>
                  </a:lnTo>
                  <a:lnTo>
                    <a:pt x="823379" y="434340"/>
                  </a:lnTo>
                  <a:lnTo>
                    <a:pt x="795743" y="434340"/>
                  </a:lnTo>
                  <a:lnTo>
                    <a:pt x="818045" y="409448"/>
                  </a:lnTo>
                  <a:lnTo>
                    <a:pt x="822185" y="403174"/>
                  </a:lnTo>
                  <a:lnTo>
                    <a:pt x="824534" y="397256"/>
                  </a:lnTo>
                  <a:lnTo>
                    <a:pt x="825284" y="391502"/>
                  </a:lnTo>
                  <a:lnTo>
                    <a:pt x="823912" y="384263"/>
                  </a:lnTo>
                  <a:lnTo>
                    <a:pt x="820039" y="378548"/>
                  </a:lnTo>
                  <a:lnTo>
                    <a:pt x="814031" y="374789"/>
                  </a:lnTo>
                  <a:lnTo>
                    <a:pt x="806221" y="373430"/>
                  </a:lnTo>
                  <a:lnTo>
                    <a:pt x="797991" y="374954"/>
                  </a:lnTo>
                  <a:lnTo>
                    <a:pt x="791819" y="379145"/>
                  </a:lnTo>
                  <a:lnTo>
                    <a:pt x="787603" y="385470"/>
                  </a:lnTo>
                  <a:lnTo>
                    <a:pt x="785266" y="393407"/>
                  </a:lnTo>
                  <a:lnTo>
                    <a:pt x="787171" y="394360"/>
                  </a:lnTo>
                  <a:lnTo>
                    <a:pt x="791933" y="383895"/>
                  </a:lnTo>
                  <a:lnTo>
                    <a:pt x="794791" y="381038"/>
                  </a:lnTo>
                  <a:lnTo>
                    <a:pt x="810996" y="381038"/>
                  </a:lnTo>
                  <a:lnTo>
                    <a:pt x="816711" y="385800"/>
                  </a:lnTo>
                  <a:lnTo>
                    <a:pt x="816711" y="395312"/>
                  </a:lnTo>
                  <a:lnTo>
                    <a:pt x="815962" y="401612"/>
                  </a:lnTo>
                  <a:lnTo>
                    <a:pt x="813612" y="407809"/>
                  </a:lnTo>
                  <a:lnTo>
                    <a:pt x="809472" y="414185"/>
                  </a:lnTo>
                  <a:lnTo>
                    <a:pt x="785266" y="440994"/>
                  </a:lnTo>
                  <a:lnTo>
                    <a:pt x="785266" y="441947"/>
                  </a:lnTo>
                  <a:lnTo>
                    <a:pt x="824331" y="441947"/>
                  </a:lnTo>
                  <a:lnTo>
                    <a:pt x="830046" y="427685"/>
                  </a:lnTo>
                  <a:close/>
                </a:path>
                <a:path w="2697479" h="618489">
                  <a:moveTo>
                    <a:pt x="1016749" y="322973"/>
                  </a:moveTo>
                  <a:lnTo>
                    <a:pt x="898639" y="322973"/>
                  </a:lnTo>
                  <a:lnTo>
                    <a:pt x="898639" y="336308"/>
                  </a:lnTo>
                  <a:lnTo>
                    <a:pt x="1016749" y="336308"/>
                  </a:lnTo>
                  <a:lnTo>
                    <a:pt x="1016749" y="322973"/>
                  </a:lnTo>
                  <a:close/>
                </a:path>
                <a:path w="2697479" h="618489">
                  <a:moveTo>
                    <a:pt x="1016749" y="283019"/>
                  </a:moveTo>
                  <a:lnTo>
                    <a:pt x="898639" y="283019"/>
                  </a:lnTo>
                  <a:lnTo>
                    <a:pt x="898639" y="296329"/>
                  </a:lnTo>
                  <a:lnTo>
                    <a:pt x="1016749" y="296329"/>
                  </a:lnTo>
                  <a:lnTo>
                    <a:pt x="1016749" y="283019"/>
                  </a:lnTo>
                  <a:close/>
                </a:path>
                <a:path w="2697479" h="618489">
                  <a:moveTo>
                    <a:pt x="1209167" y="0"/>
                  </a:moveTo>
                  <a:lnTo>
                    <a:pt x="1140587" y="0"/>
                  </a:lnTo>
                  <a:lnTo>
                    <a:pt x="1140587" y="11430"/>
                  </a:lnTo>
                  <a:lnTo>
                    <a:pt x="1140587" y="606679"/>
                  </a:lnTo>
                  <a:lnTo>
                    <a:pt x="1140587" y="618096"/>
                  </a:lnTo>
                  <a:lnTo>
                    <a:pt x="1209167" y="618096"/>
                  </a:lnTo>
                  <a:lnTo>
                    <a:pt x="1209167" y="606679"/>
                  </a:lnTo>
                  <a:lnTo>
                    <a:pt x="1159649" y="606679"/>
                  </a:lnTo>
                  <a:lnTo>
                    <a:pt x="1159649" y="11430"/>
                  </a:lnTo>
                  <a:lnTo>
                    <a:pt x="1209167" y="11430"/>
                  </a:lnTo>
                  <a:lnTo>
                    <a:pt x="1209167" y="0"/>
                  </a:lnTo>
                  <a:close/>
                </a:path>
                <a:path w="2697479" h="618489">
                  <a:moveTo>
                    <a:pt x="1263472" y="236372"/>
                  </a:moveTo>
                  <a:lnTo>
                    <a:pt x="1253947" y="236372"/>
                  </a:lnTo>
                  <a:lnTo>
                    <a:pt x="1253947" y="351536"/>
                  </a:lnTo>
                  <a:lnTo>
                    <a:pt x="1263472" y="351536"/>
                  </a:lnTo>
                  <a:lnTo>
                    <a:pt x="1263472" y="236372"/>
                  </a:lnTo>
                  <a:close/>
                </a:path>
                <a:path w="2697479" h="618489">
                  <a:moveTo>
                    <a:pt x="1263472" y="227190"/>
                  </a:moveTo>
                  <a:lnTo>
                    <a:pt x="1230122" y="227190"/>
                  </a:lnTo>
                  <a:lnTo>
                    <a:pt x="1230122" y="236067"/>
                  </a:lnTo>
                  <a:lnTo>
                    <a:pt x="1230122" y="351574"/>
                  </a:lnTo>
                  <a:lnTo>
                    <a:pt x="1230122" y="360451"/>
                  </a:lnTo>
                  <a:lnTo>
                    <a:pt x="1263472" y="360451"/>
                  </a:lnTo>
                  <a:lnTo>
                    <a:pt x="1263472" y="351574"/>
                  </a:lnTo>
                  <a:lnTo>
                    <a:pt x="1238707" y="351574"/>
                  </a:lnTo>
                  <a:lnTo>
                    <a:pt x="1238707" y="236067"/>
                  </a:lnTo>
                  <a:lnTo>
                    <a:pt x="1263472" y="236067"/>
                  </a:lnTo>
                  <a:lnTo>
                    <a:pt x="1263472" y="227190"/>
                  </a:lnTo>
                  <a:close/>
                </a:path>
                <a:path w="2697479" h="618489">
                  <a:moveTo>
                    <a:pt x="1451127" y="303339"/>
                  </a:moveTo>
                  <a:lnTo>
                    <a:pt x="1398739" y="303339"/>
                  </a:lnTo>
                  <a:lnTo>
                    <a:pt x="1398739" y="250037"/>
                  </a:lnTo>
                  <a:lnTo>
                    <a:pt x="1385404" y="250037"/>
                  </a:lnTo>
                  <a:lnTo>
                    <a:pt x="1385404" y="303339"/>
                  </a:lnTo>
                  <a:lnTo>
                    <a:pt x="1333017" y="303339"/>
                  </a:lnTo>
                  <a:lnTo>
                    <a:pt x="1333017" y="316026"/>
                  </a:lnTo>
                  <a:lnTo>
                    <a:pt x="1385404" y="316026"/>
                  </a:lnTo>
                  <a:lnTo>
                    <a:pt x="1385404" y="368071"/>
                  </a:lnTo>
                  <a:lnTo>
                    <a:pt x="1398739" y="368071"/>
                  </a:lnTo>
                  <a:lnTo>
                    <a:pt x="1398739" y="316026"/>
                  </a:lnTo>
                  <a:lnTo>
                    <a:pt x="1451127" y="316026"/>
                  </a:lnTo>
                  <a:lnTo>
                    <a:pt x="1451127" y="303339"/>
                  </a:lnTo>
                  <a:close/>
                </a:path>
                <a:path w="2697479" h="618489">
                  <a:moveTo>
                    <a:pt x="1566443" y="227799"/>
                  </a:moveTo>
                  <a:lnTo>
                    <a:pt x="1527632" y="260045"/>
                  </a:lnTo>
                  <a:lnTo>
                    <a:pt x="1515008" y="309664"/>
                  </a:lnTo>
                  <a:lnTo>
                    <a:pt x="1518183" y="334949"/>
                  </a:lnTo>
                  <a:lnTo>
                    <a:pt x="1527505" y="358559"/>
                  </a:lnTo>
                  <a:lnTo>
                    <a:pt x="1542707" y="379120"/>
                  </a:lnTo>
                  <a:lnTo>
                    <a:pt x="1563522" y="395312"/>
                  </a:lnTo>
                  <a:lnTo>
                    <a:pt x="1566443" y="392455"/>
                  </a:lnTo>
                  <a:lnTo>
                    <a:pt x="1549031" y="374548"/>
                  </a:lnTo>
                  <a:lnTo>
                    <a:pt x="1538579" y="355574"/>
                  </a:lnTo>
                  <a:lnTo>
                    <a:pt x="1533499" y="334111"/>
                  </a:lnTo>
                  <a:lnTo>
                    <a:pt x="1532153" y="308711"/>
                  </a:lnTo>
                  <a:lnTo>
                    <a:pt x="1533613" y="283349"/>
                  </a:lnTo>
                  <a:lnTo>
                    <a:pt x="1538922" y="262902"/>
                  </a:lnTo>
                  <a:lnTo>
                    <a:pt x="1549400" y="245135"/>
                  </a:lnTo>
                  <a:lnTo>
                    <a:pt x="1566443" y="227799"/>
                  </a:lnTo>
                  <a:close/>
                </a:path>
                <a:path w="2697479" h="618489">
                  <a:moveTo>
                    <a:pt x="1696859" y="303009"/>
                  </a:moveTo>
                  <a:lnTo>
                    <a:pt x="1584477" y="303009"/>
                  </a:lnTo>
                  <a:lnTo>
                    <a:pt x="1584477" y="316318"/>
                  </a:lnTo>
                  <a:lnTo>
                    <a:pt x="1696859" y="316318"/>
                  </a:lnTo>
                  <a:lnTo>
                    <a:pt x="1696859" y="303009"/>
                  </a:lnTo>
                  <a:close/>
                </a:path>
                <a:path w="2697479" h="618489">
                  <a:moveTo>
                    <a:pt x="1767344" y="339166"/>
                  </a:moveTo>
                  <a:lnTo>
                    <a:pt x="1765439" y="337261"/>
                  </a:lnTo>
                  <a:lnTo>
                    <a:pt x="1755914" y="348678"/>
                  </a:lnTo>
                  <a:lnTo>
                    <a:pt x="1751215" y="352488"/>
                  </a:lnTo>
                  <a:lnTo>
                    <a:pt x="1746389" y="352488"/>
                  </a:lnTo>
                  <a:lnTo>
                    <a:pt x="1745500" y="351536"/>
                  </a:lnTo>
                  <a:lnTo>
                    <a:pt x="1745500" y="346773"/>
                  </a:lnTo>
                  <a:lnTo>
                    <a:pt x="1746389" y="344868"/>
                  </a:lnTo>
                  <a:lnTo>
                    <a:pt x="1747405" y="341071"/>
                  </a:lnTo>
                  <a:lnTo>
                    <a:pt x="1766455" y="272542"/>
                  </a:lnTo>
                  <a:lnTo>
                    <a:pt x="1765439" y="271589"/>
                  </a:lnTo>
                  <a:lnTo>
                    <a:pt x="1753184" y="273939"/>
                  </a:lnTo>
                  <a:lnTo>
                    <a:pt x="1745018" y="275386"/>
                  </a:lnTo>
                  <a:lnTo>
                    <a:pt x="1738960" y="276136"/>
                  </a:lnTo>
                  <a:lnTo>
                    <a:pt x="1733054" y="276339"/>
                  </a:lnTo>
                  <a:lnTo>
                    <a:pt x="1733054" y="280162"/>
                  </a:lnTo>
                  <a:lnTo>
                    <a:pt x="1746389" y="280162"/>
                  </a:lnTo>
                  <a:lnTo>
                    <a:pt x="1746389" y="285864"/>
                  </a:lnTo>
                  <a:lnTo>
                    <a:pt x="1745500" y="289674"/>
                  </a:lnTo>
                  <a:lnTo>
                    <a:pt x="1734959" y="328701"/>
                  </a:lnTo>
                  <a:lnTo>
                    <a:pt x="1732165" y="340118"/>
                  </a:lnTo>
                  <a:lnTo>
                    <a:pt x="1730260" y="347726"/>
                  </a:lnTo>
                  <a:lnTo>
                    <a:pt x="1730260" y="359156"/>
                  </a:lnTo>
                  <a:lnTo>
                    <a:pt x="1734070" y="362000"/>
                  </a:lnTo>
                  <a:lnTo>
                    <a:pt x="1739785" y="362000"/>
                  </a:lnTo>
                  <a:lnTo>
                    <a:pt x="1747024" y="360845"/>
                  </a:lnTo>
                  <a:lnTo>
                    <a:pt x="1753565" y="357009"/>
                  </a:lnTo>
                  <a:lnTo>
                    <a:pt x="1757756" y="352488"/>
                  </a:lnTo>
                  <a:lnTo>
                    <a:pt x="1760118" y="349961"/>
                  </a:lnTo>
                  <a:lnTo>
                    <a:pt x="1767344" y="339166"/>
                  </a:lnTo>
                  <a:close/>
                </a:path>
                <a:path w="2697479" h="618489">
                  <a:moveTo>
                    <a:pt x="1773059" y="234480"/>
                  </a:moveTo>
                  <a:lnTo>
                    <a:pt x="1769249" y="228752"/>
                  </a:lnTo>
                  <a:lnTo>
                    <a:pt x="1757819" y="228752"/>
                  </a:lnTo>
                  <a:lnTo>
                    <a:pt x="1754009" y="233527"/>
                  </a:lnTo>
                  <a:lnTo>
                    <a:pt x="1754009" y="245884"/>
                  </a:lnTo>
                  <a:lnTo>
                    <a:pt x="1757819" y="249694"/>
                  </a:lnTo>
                  <a:lnTo>
                    <a:pt x="1769249" y="249694"/>
                  </a:lnTo>
                  <a:lnTo>
                    <a:pt x="1773059" y="245884"/>
                  </a:lnTo>
                  <a:lnTo>
                    <a:pt x="1773059" y="234480"/>
                  </a:lnTo>
                  <a:close/>
                </a:path>
                <a:path w="2697479" h="618489">
                  <a:moveTo>
                    <a:pt x="1911235" y="360108"/>
                  </a:moveTo>
                  <a:lnTo>
                    <a:pt x="1903069" y="342011"/>
                  </a:lnTo>
                  <a:lnTo>
                    <a:pt x="1881771" y="294792"/>
                  </a:lnTo>
                  <a:lnTo>
                    <a:pt x="1881771" y="342011"/>
                  </a:lnTo>
                  <a:lnTo>
                    <a:pt x="1803539" y="342011"/>
                  </a:lnTo>
                  <a:lnTo>
                    <a:pt x="1842655" y="253504"/>
                  </a:lnTo>
                  <a:lnTo>
                    <a:pt x="1881771" y="342011"/>
                  </a:lnTo>
                  <a:lnTo>
                    <a:pt x="1881771" y="294792"/>
                  </a:lnTo>
                  <a:lnTo>
                    <a:pt x="1863153" y="253504"/>
                  </a:lnTo>
                  <a:lnTo>
                    <a:pt x="1850275" y="224955"/>
                  </a:lnTo>
                  <a:lnTo>
                    <a:pt x="1845449" y="224955"/>
                  </a:lnTo>
                  <a:lnTo>
                    <a:pt x="1785505" y="360108"/>
                  </a:lnTo>
                  <a:lnTo>
                    <a:pt x="1911235" y="360108"/>
                  </a:lnTo>
                  <a:close/>
                </a:path>
                <a:path w="2697479" h="618489">
                  <a:moveTo>
                    <a:pt x="1980819" y="274447"/>
                  </a:moveTo>
                  <a:lnTo>
                    <a:pt x="1964563" y="274447"/>
                  </a:lnTo>
                  <a:lnTo>
                    <a:pt x="1970278" y="253504"/>
                  </a:lnTo>
                  <a:lnTo>
                    <a:pt x="1970278" y="250647"/>
                  </a:lnTo>
                  <a:lnTo>
                    <a:pt x="1966468" y="250647"/>
                  </a:lnTo>
                  <a:lnTo>
                    <a:pt x="1965579" y="252552"/>
                  </a:lnTo>
                  <a:lnTo>
                    <a:pt x="1959127" y="260121"/>
                  </a:lnTo>
                  <a:lnTo>
                    <a:pt x="1951863" y="266712"/>
                  </a:lnTo>
                  <a:lnTo>
                    <a:pt x="1944801" y="271691"/>
                  </a:lnTo>
                  <a:lnTo>
                    <a:pt x="1938909" y="274447"/>
                  </a:lnTo>
                  <a:lnTo>
                    <a:pt x="1934095" y="275386"/>
                  </a:lnTo>
                  <a:lnTo>
                    <a:pt x="1932190" y="277291"/>
                  </a:lnTo>
                  <a:lnTo>
                    <a:pt x="1932190" y="280162"/>
                  </a:lnTo>
                  <a:lnTo>
                    <a:pt x="1947418" y="280162"/>
                  </a:lnTo>
                  <a:lnTo>
                    <a:pt x="1932190" y="340118"/>
                  </a:lnTo>
                  <a:lnTo>
                    <a:pt x="1930285" y="346773"/>
                  </a:lnTo>
                  <a:lnTo>
                    <a:pt x="1928380" y="352488"/>
                  </a:lnTo>
                  <a:lnTo>
                    <a:pt x="1928380" y="360108"/>
                  </a:lnTo>
                  <a:lnTo>
                    <a:pt x="1932190" y="362000"/>
                  </a:lnTo>
                  <a:lnTo>
                    <a:pt x="1937893" y="362000"/>
                  </a:lnTo>
                  <a:lnTo>
                    <a:pt x="1945081" y="360832"/>
                  </a:lnTo>
                  <a:lnTo>
                    <a:pt x="1951520" y="356895"/>
                  </a:lnTo>
                  <a:lnTo>
                    <a:pt x="1955584" y="352488"/>
                  </a:lnTo>
                  <a:lnTo>
                    <a:pt x="1958225" y="349643"/>
                  </a:lnTo>
                  <a:lnTo>
                    <a:pt x="1966468" y="338213"/>
                  </a:lnTo>
                  <a:lnTo>
                    <a:pt x="1963674" y="336308"/>
                  </a:lnTo>
                  <a:lnTo>
                    <a:pt x="1954149" y="349643"/>
                  </a:lnTo>
                  <a:lnTo>
                    <a:pt x="1951228" y="352488"/>
                  </a:lnTo>
                  <a:lnTo>
                    <a:pt x="1945513" y="352488"/>
                  </a:lnTo>
                  <a:lnTo>
                    <a:pt x="1944624" y="351536"/>
                  </a:lnTo>
                  <a:lnTo>
                    <a:pt x="1944624" y="347726"/>
                  </a:lnTo>
                  <a:lnTo>
                    <a:pt x="1945513" y="346773"/>
                  </a:lnTo>
                  <a:lnTo>
                    <a:pt x="1962658" y="280162"/>
                  </a:lnTo>
                  <a:lnTo>
                    <a:pt x="1979803" y="280162"/>
                  </a:lnTo>
                  <a:lnTo>
                    <a:pt x="1980819" y="274447"/>
                  </a:lnTo>
                  <a:close/>
                </a:path>
                <a:path w="2697479" h="618489">
                  <a:moveTo>
                    <a:pt x="2034159" y="310616"/>
                  </a:moveTo>
                  <a:lnTo>
                    <a:pt x="2030831" y="285305"/>
                  </a:lnTo>
                  <a:lnTo>
                    <a:pt x="2021154" y="261594"/>
                  </a:lnTo>
                  <a:lnTo>
                    <a:pt x="2005609" y="240741"/>
                  </a:lnTo>
                  <a:lnTo>
                    <a:pt x="1984629" y="224002"/>
                  </a:lnTo>
                  <a:lnTo>
                    <a:pt x="1982724" y="227799"/>
                  </a:lnTo>
                  <a:lnTo>
                    <a:pt x="2000135" y="245173"/>
                  </a:lnTo>
                  <a:lnTo>
                    <a:pt x="2010587" y="263969"/>
                  </a:lnTo>
                  <a:lnTo>
                    <a:pt x="2015680" y="285623"/>
                  </a:lnTo>
                  <a:lnTo>
                    <a:pt x="2017014" y="311569"/>
                  </a:lnTo>
                  <a:lnTo>
                    <a:pt x="2015680" y="336918"/>
                  </a:lnTo>
                  <a:lnTo>
                    <a:pt x="2010587" y="357365"/>
                  </a:lnTo>
                  <a:lnTo>
                    <a:pt x="2000135" y="375132"/>
                  </a:lnTo>
                  <a:lnTo>
                    <a:pt x="1982724" y="392455"/>
                  </a:lnTo>
                  <a:lnTo>
                    <a:pt x="1984629" y="395312"/>
                  </a:lnTo>
                  <a:lnTo>
                    <a:pt x="2005609" y="379272"/>
                  </a:lnTo>
                  <a:lnTo>
                    <a:pt x="2021154" y="359740"/>
                  </a:lnTo>
                  <a:lnTo>
                    <a:pt x="2030831" y="336829"/>
                  </a:lnTo>
                  <a:lnTo>
                    <a:pt x="2034159" y="310616"/>
                  </a:lnTo>
                  <a:close/>
                </a:path>
                <a:path w="2697479" h="618489">
                  <a:moveTo>
                    <a:pt x="2164588" y="212585"/>
                  </a:moveTo>
                  <a:lnTo>
                    <a:pt x="2139823" y="179260"/>
                  </a:lnTo>
                  <a:lnTo>
                    <a:pt x="2127504" y="179260"/>
                  </a:lnTo>
                  <a:lnTo>
                    <a:pt x="2102739" y="212585"/>
                  </a:lnTo>
                  <a:lnTo>
                    <a:pt x="2109343" y="212585"/>
                  </a:lnTo>
                  <a:lnTo>
                    <a:pt x="2134108" y="191643"/>
                  </a:lnTo>
                  <a:lnTo>
                    <a:pt x="2157984" y="212585"/>
                  </a:lnTo>
                  <a:lnTo>
                    <a:pt x="2164588" y="212585"/>
                  </a:lnTo>
                  <a:close/>
                </a:path>
                <a:path w="2697479" h="618489">
                  <a:moveTo>
                    <a:pt x="2197976" y="228752"/>
                  </a:moveTo>
                  <a:lnTo>
                    <a:pt x="2148459" y="228752"/>
                  </a:lnTo>
                  <a:lnTo>
                    <a:pt x="2148459" y="232562"/>
                  </a:lnTo>
                  <a:lnTo>
                    <a:pt x="2158873" y="232562"/>
                  </a:lnTo>
                  <a:lnTo>
                    <a:pt x="2162683" y="235432"/>
                  </a:lnTo>
                  <a:lnTo>
                    <a:pt x="2162683" y="243992"/>
                  </a:lnTo>
                  <a:lnTo>
                    <a:pt x="2160778" y="247789"/>
                  </a:lnTo>
                  <a:lnTo>
                    <a:pt x="2159889" y="253504"/>
                  </a:lnTo>
                  <a:lnTo>
                    <a:pt x="2150364" y="285864"/>
                  </a:lnTo>
                  <a:lnTo>
                    <a:pt x="2093214" y="285864"/>
                  </a:lnTo>
                  <a:lnTo>
                    <a:pt x="2106549" y="236372"/>
                  </a:lnTo>
                  <a:lnTo>
                    <a:pt x="2112264" y="232562"/>
                  </a:lnTo>
                  <a:lnTo>
                    <a:pt x="2124583" y="232562"/>
                  </a:lnTo>
                  <a:lnTo>
                    <a:pt x="2124583" y="228752"/>
                  </a:lnTo>
                  <a:lnTo>
                    <a:pt x="2070354" y="228752"/>
                  </a:lnTo>
                  <a:lnTo>
                    <a:pt x="2070354" y="232562"/>
                  </a:lnTo>
                  <a:lnTo>
                    <a:pt x="2082673" y="233527"/>
                  </a:lnTo>
                  <a:lnTo>
                    <a:pt x="2085594" y="234480"/>
                  </a:lnTo>
                  <a:lnTo>
                    <a:pt x="2085594" y="243039"/>
                  </a:lnTo>
                  <a:lnTo>
                    <a:pt x="2084578" y="247789"/>
                  </a:lnTo>
                  <a:lnTo>
                    <a:pt x="2082673" y="253504"/>
                  </a:lnTo>
                  <a:lnTo>
                    <a:pt x="2058924" y="340118"/>
                  </a:lnTo>
                  <a:lnTo>
                    <a:pt x="2056003" y="352488"/>
                  </a:lnTo>
                  <a:lnTo>
                    <a:pt x="2053209" y="355346"/>
                  </a:lnTo>
                  <a:lnTo>
                    <a:pt x="2041779" y="357251"/>
                  </a:lnTo>
                  <a:lnTo>
                    <a:pt x="2041779" y="360108"/>
                  </a:lnTo>
                  <a:lnTo>
                    <a:pt x="2091309" y="360108"/>
                  </a:lnTo>
                  <a:lnTo>
                    <a:pt x="2091309" y="357251"/>
                  </a:lnTo>
                  <a:lnTo>
                    <a:pt x="2078863" y="355346"/>
                  </a:lnTo>
                  <a:lnTo>
                    <a:pt x="2076958" y="353441"/>
                  </a:lnTo>
                  <a:lnTo>
                    <a:pt x="2076958" y="344868"/>
                  </a:lnTo>
                  <a:lnTo>
                    <a:pt x="2077974" y="343916"/>
                  </a:lnTo>
                  <a:lnTo>
                    <a:pt x="2091309" y="294424"/>
                  </a:lnTo>
                  <a:lnTo>
                    <a:pt x="2148459" y="294424"/>
                  </a:lnTo>
                  <a:lnTo>
                    <a:pt x="2135124" y="341071"/>
                  </a:lnTo>
                  <a:lnTo>
                    <a:pt x="2132774" y="347878"/>
                  </a:lnTo>
                  <a:lnTo>
                    <a:pt x="2129371" y="352729"/>
                  </a:lnTo>
                  <a:lnTo>
                    <a:pt x="2123833" y="355790"/>
                  </a:lnTo>
                  <a:lnTo>
                    <a:pt x="2115058" y="357251"/>
                  </a:lnTo>
                  <a:lnTo>
                    <a:pt x="2115058" y="360108"/>
                  </a:lnTo>
                  <a:lnTo>
                    <a:pt x="2169414" y="360108"/>
                  </a:lnTo>
                  <a:lnTo>
                    <a:pt x="2169414" y="357251"/>
                  </a:lnTo>
                  <a:lnTo>
                    <a:pt x="2156968" y="355346"/>
                  </a:lnTo>
                  <a:lnTo>
                    <a:pt x="2154174" y="354393"/>
                  </a:lnTo>
                  <a:lnTo>
                    <a:pt x="2154174" y="343916"/>
                  </a:lnTo>
                  <a:lnTo>
                    <a:pt x="2180844" y="246837"/>
                  </a:lnTo>
                  <a:lnTo>
                    <a:pt x="2183638" y="235432"/>
                  </a:lnTo>
                  <a:lnTo>
                    <a:pt x="2186559" y="234480"/>
                  </a:lnTo>
                  <a:lnTo>
                    <a:pt x="2197976" y="232562"/>
                  </a:lnTo>
                  <a:lnTo>
                    <a:pt x="2197976" y="228752"/>
                  </a:lnTo>
                  <a:close/>
                </a:path>
                <a:path w="2697479" h="618489">
                  <a:moveTo>
                    <a:pt x="2243696" y="408647"/>
                  </a:moveTo>
                  <a:lnTo>
                    <a:pt x="2233155" y="408647"/>
                  </a:lnTo>
                  <a:lnTo>
                    <a:pt x="2230361" y="405790"/>
                  </a:lnTo>
                  <a:lnTo>
                    <a:pt x="2230361" y="315366"/>
                  </a:lnTo>
                  <a:lnTo>
                    <a:pt x="2229345" y="314413"/>
                  </a:lnTo>
                  <a:lnTo>
                    <a:pt x="2203691" y="327748"/>
                  </a:lnTo>
                  <a:lnTo>
                    <a:pt x="2203691" y="329653"/>
                  </a:lnTo>
                  <a:lnTo>
                    <a:pt x="2207501" y="327748"/>
                  </a:lnTo>
                  <a:lnTo>
                    <a:pt x="2213216" y="325831"/>
                  </a:lnTo>
                  <a:lnTo>
                    <a:pt x="2217026" y="325831"/>
                  </a:lnTo>
                  <a:lnTo>
                    <a:pt x="2218931" y="328701"/>
                  </a:lnTo>
                  <a:lnTo>
                    <a:pt x="2218931" y="404837"/>
                  </a:lnTo>
                  <a:lnTo>
                    <a:pt x="2215121" y="407695"/>
                  </a:lnTo>
                  <a:lnTo>
                    <a:pt x="2204580" y="408647"/>
                  </a:lnTo>
                  <a:lnTo>
                    <a:pt x="2204580" y="410540"/>
                  </a:lnTo>
                  <a:lnTo>
                    <a:pt x="2243696" y="410540"/>
                  </a:lnTo>
                  <a:lnTo>
                    <a:pt x="2243696" y="408647"/>
                  </a:lnTo>
                  <a:close/>
                </a:path>
                <a:path w="2697479" h="618489">
                  <a:moveTo>
                    <a:pt x="2431402" y="303339"/>
                  </a:moveTo>
                  <a:lnTo>
                    <a:pt x="2378951" y="303339"/>
                  </a:lnTo>
                  <a:lnTo>
                    <a:pt x="2378951" y="250037"/>
                  </a:lnTo>
                  <a:lnTo>
                    <a:pt x="2365616" y="250037"/>
                  </a:lnTo>
                  <a:lnTo>
                    <a:pt x="2365616" y="303339"/>
                  </a:lnTo>
                  <a:lnTo>
                    <a:pt x="2314181" y="303339"/>
                  </a:lnTo>
                  <a:lnTo>
                    <a:pt x="2314181" y="316026"/>
                  </a:lnTo>
                  <a:lnTo>
                    <a:pt x="2365616" y="316026"/>
                  </a:lnTo>
                  <a:lnTo>
                    <a:pt x="2365616" y="368071"/>
                  </a:lnTo>
                  <a:lnTo>
                    <a:pt x="2378951" y="368071"/>
                  </a:lnTo>
                  <a:lnTo>
                    <a:pt x="2378951" y="316026"/>
                  </a:lnTo>
                  <a:lnTo>
                    <a:pt x="2431402" y="316026"/>
                  </a:lnTo>
                  <a:lnTo>
                    <a:pt x="2431402" y="303339"/>
                  </a:lnTo>
                  <a:close/>
                </a:path>
                <a:path w="2697479" h="618489">
                  <a:moveTo>
                    <a:pt x="2566644" y="85991"/>
                  </a:moveTo>
                  <a:lnTo>
                    <a:pt x="2528722" y="118719"/>
                  </a:lnTo>
                  <a:lnTo>
                    <a:pt x="2516098" y="167855"/>
                  </a:lnTo>
                  <a:lnTo>
                    <a:pt x="2519273" y="193294"/>
                  </a:lnTo>
                  <a:lnTo>
                    <a:pt x="2528608" y="217220"/>
                  </a:lnTo>
                  <a:lnTo>
                    <a:pt x="2543848" y="238112"/>
                  </a:lnTo>
                  <a:lnTo>
                    <a:pt x="2564739" y="254457"/>
                  </a:lnTo>
                  <a:lnTo>
                    <a:pt x="2566644" y="250647"/>
                  </a:lnTo>
                  <a:lnTo>
                    <a:pt x="2549741" y="232879"/>
                  </a:lnTo>
                  <a:lnTo>
                    <a:pt x="2539568" y="214122"/>
                  </a:lnTo>
                  <a:lnTo>
                    <a:pt x="2534577" y="192697"/>
                  </a:lnTo>
                  <a:lnTo>
                    <a:pt x="2533243" y="166903"/>
                  </a:lnTo>
                  <a:lnTo>
                    <a:pt x="2534577" y="141541"/>
                  </a:lnTo>
                  <a:lnTo>
                    <a:pt x="2539568" y="121094"/>
                  </a:lnTo>
                  <a:lnTo>
                    <a:pt x="2549741" y="103314"/>
                  </a:lnTo>
                  <a:lnTo>
                    <a:pt x="2566644" y="85991"/>
                  </a:lnTo>
                  <a:close/>
                </a:path>
                <a:path w="2697479" h="618489">
                  <a:moveTo>
                    <a:pt x="2697061" y="161175"/>
                  </a:moveTo>
                  <a:lnTo>
                    <a:pt x="2585694" y="161175"/>
                  </a:lnTo>
                  <a:lnTo>
                    <a:pt x="2585694" y="174510"/>
                  </a:lnTo>
                  <a:lnTo>
                    <a:pt x="2697061" y="174510"/>
                  </a:lnTo>
                  <a:lnTo>
                    <a:pt x="2697061" y="161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52661" y="2220196"/>
              <a:ext cx="380091" cy="20652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106928" y="2475268"/>
              <a:ext cx="650240" cy="13335"/>
            </a:xfrm>
            <a:custGeom>
              <a:avLst/>
              <a:gdLst/>
              <a:ahLst/>
              <a:cxnLst/>
              <a:rect l="l" t="t" r="r" b="b"/>
              <a:pathLst>
                <a:path w="650240" h="13335">
                  <a:moveTo>
                    <a:pt x="649699" y="0"/>
                  </a:moveTo>
                  <a:lnTo>
                    <a:pt x="0" y="0"/>
                  </a:lnTo>
                  <a:lnTo>
                    <a:pt x="0" y="13317"/>
                  </a:lnTo>
                  <a:lnTo>
                    <a:pt x="649699" y="13317"/>
                  </a:lnTo>
                  <a:lnTo>
                    <a:pt x="6496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87965" y="2547600"/>
              <a:ext cx="88641" cy="13513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828125" y="2296333"/>
              <a:ext cx="73660" cy="370840"/>
            </a:xfrm>
            <a:custGeom>
              <a:avLst/>
              <a:gdLst/>
              <a:ahLst/>
              <a:cxnLst/>
              <a:rect l="l" t="t" r="r" b="b"/>
              <a:pathLst>
                <a:path w="73659" h="370839">
                  <a:moveTo>
                    <a:pt x="73275" y="0"/>
                  </a:moveTo>
                  <a:lnTo>
                    <a:pt x="43771" y="32073"/>
                  </a:lnTo>
                  <a:lnTo>
                    <a:pt x="20588" y="75303"/>
                  </a:lnTo>
                  <a:lnTo>
                    <a:pt x="5430" y="127279"/>
                  </a:lnTo>
                  <a:lnTo>
                    <a:pt x="0" y="185593"/>
                  </a:lnTo>
                  <a:lnTo>
                    <a:pt x="5430" y="243349"/>
                  </a:lnTo>
                  <a:lnTo>
                    <a:pt x="20588" y="293614"/>
                  </a:lnTo>
                  <a:lnTo>
                    <a:pt x="43771" y="336028"/>
                  </a:lnTo>
                  <a:lnTo>
                    <a:pt x="73275" y="370235"/>
                  </a:lnTo>
                  <a:lnTo>
                    <a:pt x="73275" y="363563"/>
                  </a:lnTo>
                  <a:lnTo>
                    <a:pt x="53551" y="334553"/>
                  </a:lnTo>
                  <a:lnTo>
                    <a:pt x="36161" y="296352"/>
                  </a:lnTo>
                  <a:lnTo>
                    <a:pt x="23771" y="247264"/>
                  </a:lnTo>
                  <a:lnTo>
                    <a:pt x="19049" y="185593"/>
                  </a:lnTo>
                  <a:lnTo>
                    <a:pt x="23771" y="122567"/>
                  </a:lnTo>
                  <a:lnTo>
                    <a:pt x="36161" y="71855"/>
                  </a:lnTo>
                  <a:lnTo>
                    <a:pt x="53551" y="33277"/>
                  </a:lnTo>
                  <a:lnTo>
                    <a:pt x="73275" y="6658"/>
                  </a:lnTo>
                  <a:lnTo>
                    <a:pt x="73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16640" y="2351531"/>
              <a:ext cx="213349" cy="24270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157665" y="2172271"/>
              <a:ext cx="1880870" cy="618490"/>
            </a:xfrm>
            <a:custGeom>
              <a:avLst/>
              <a:gdLst/>
              <a:ahLst/>
              <a:cxnLst/>
              <a:rect l="l" t="t" r="r" b="b"/>
              <a:pathLst>
                <a:path w="1880870" h="618489">
                  <a:moveTo>
                    <a:pt x="72390" y="309664"/>
                  </a:moveTo>
                  <a:lnTo>
                    <a:pt x="67094" y="251752"/>
                  </a:lnTo>
                  <a:lnTo>
                    <a:pt x="52247" y="201155"/>
                  </a:lnTo>
                  <a:lnTo>
                    <a:pt x="29362" y="158419"/>
                  </a:lnTo>
                  <a:lnTo>
                    <a:pt x="0" y="124066"/>
                  </a:lnTo>
                  <a:lnTo>
                    <a:pt x="0" y="131673"/>
                  </a:lnTo>
                  <a:lnTo>
                    <a:pt x="19583" y="160159"/>
                  </a:lnTo>
                  <a:lnTo>
                    <a:pt x="36677" y="198183"/>
                  </a:lnTo>
                  <a:lnTo>
                    <a:pt x="48755" y="247459"/>
                  </a:lnTo>
                  <a:lnTo>
                    <a:pt x="53340" y="309664"/>
                  </a:lnTo>
                  <a:lnTo>
                    <a:pt x="48755" y="372135"/>
                  </a:lnTo>
                  <a:lnTo>
                    <a:pt x="36677" y="422567"/>
                  </a:lnTo>
                  <a:lnTo>
                    <a:pt x="19583" y="461035"/>
                  </a:lnTo>
                  <a:lnTo>
                    <a:pt x="0" y="487629"/>
                  </a:lnTo>
                  <a:lnTo>
                    <a:pt x="0" y="494309"/>
                  </a:lnTo>
                  <a:lnTo>
                    <a:pt x="29362" y="462241"/>
                  </a:lnTo>
                  <a:lnTo>
                    <a:pt x="52247" y="419112"/>
                  </a:lnTo>
                  <a:lnTo>
                    <a:pt x="67094" y="367423"/>
                  </a:lnTo>
                  <a:lnTo>
                    <a:pt x="72390" y="309664"/>
                  </a:lnTo>
                  <a:close/>
                </a:path>
                <a:path w="1880870" h="618489">
                  <a:moveTo>
                    <a:pt x="172466" y="0"/>
                  </a:moveTo>
                  <a:lnTo>
                    <a:pt x="103886" y="0"/>
                  </a:lnTo>
                  <a:lnTo>
                    <a:pt x="103886" y="11430"/>
                  </a:lnTo>
                  <a:lnTo>
                    <a:pt x="153416" y="11430"/>
                  </a:lnTo>
                  <a:lnTo>
                    <a:pt x="153416" y="606679"/>
                  </a:lnTo>
                  <a:lnTo>
                    <a:pt x="103886" y="606679"/>
                  </a:lnTo>
                  <a:lnTo>
                    <a:pt x="103886" y="618096"/>
                  </a:lnTo>
                  <a:lnTo>
                    <a:pt x="172466" y="618096"/>
                  </a:lnTo>
                  <a:lnTo>
                    <a:pt x="172466" y="606679"/>
                  </a:lnTo>
                  <a:lnTo>
                    <a:pt x="172466" y="11430"/>
                  </a:lnTo>
                  <a:lnTo>
                    <a:pt x="172466" y="0"/>
                  </a:lnTo>
                  <a:close/>
                </a:path>
                <a:path w="1880870" h="618489">
                  <a:moveTo>
                    <a:pt x="391528" y="0"/>
                  </a:moveTo>
                  <a:lnTo>
                    <a:pt x="323837" y="0"/>
                  </a:lnTo>
                  <a:lnTo>
                    <a:pt x="323837" y="11430"/>
                  </a:lnTo>
                  <a:lnTo>
                    <a:pt x="323837" y="606679"/>
                  </a:lnTo>
                  <a:lnTo>
                    <a:pt x="323837" y="618096"/>
                  </a:lnTo>
                  <a:lnTo>
                    <a:pt x="391528" y="618096"/>
                  </a:lnTo>
                  <a:lnTo>
                    <a:pt x="391528" y="606679"/>
                  </a:lnTo>
                  <a:lnTo>
                    <a:pt x="342887" y="606679"/>
                  </a:lnTo>
                  <a:lnTo>
                    <a:pt x="342887" y="11430"/>
                  </a:lnTo>
                  <a:lnTo>
                    <a:pt x="391528" y="11430"/>
                  </a:lnTo>
                  <a:lnTo>
                    <a:pt x="391528" y="0"/>
                  </a:lnTo>
                  <a:close/>
                </a:path>
                <a:path w="1880870" h="618489">
                  <a:moveTo>
                    <a:pt x="445744" y="236372"/>
                  </a:moveTo>
                  <a:lnTo>
                    <a:pt x="437235" y="236372"/>
                  </a:lnTo>
                  <a:lnTo>
                    <a:pt x="437235" y="351536"/>
                  </a:lnTo>
                  <a:lnTo>
                    <a:pt x="445744" y="351536"/>
                  </a:lnTo>
                  <a:lnTo>
                    <a:pt x="445744" y="236372"/>
                  </a:lnTo>
                  <a:close/>
                </a:path>
                <a:path w="1880870" h="618489">
                  <a:moveTo>
                    <a:pt x="445744" y="227190"/>
                  </a:moveTo>
                  <a:lnTo>
                    <a:pt x="413372" y="227190"/>
                  </a:lnTo>
                  <a:lnTo>
                    <a:pt x="413372" y="236067"/>
                  </a:lnTo>
                  <a:lnTo>
                    <a:pt x="413372" y="351574"/>
                  </a:lnTo>
                  <a:lnTo>
                    <a:pt x="413372" y="360451"/>
                  </a:lnTo>
                  <a:lnTo>
                    <a:pt x="445744" y="360451"/>
                  </a:lnTo>
                  <a:lnTo>
                    <a:pt x="445744" y="351574"/>
                  </a:lnTo>
                  <a:lnTo>
                    <a:pt x="422008" y="351574"/>
                  </a:lnTo>
                  <a:lnTo>
                    <a:pt x="422008" y="236067"/>
                  </a:lnTo>
                  <a:lnTo>
                    <a:pt x="445744" y="236067"/>
                  </a:lnTo>
                  <a:lnTo>
                    <a:pt x="445744" y="227190"/>
                  </a:lnTo>
                  <a:close/>
                </a:path>
                <a:path w="1880870" h="618489">
                  <a:moveTo>
                    <a:pt x="633450" y="303339"/>
                  </a:moveTo>
                  <a:lnTo>
                    <a:pt x="582015" y="303339"/>
                  </a:lnTo>
                  <a:lnTo>
                    <a:pt x="582015" y="250037"/>
                  </a:lnTo>
                  <a:lnTo>
                    <a:pt x="568680" y="250037"/>
                  </a:lnTo>
                  <a:lnTo>
                    <a:pt x="568680" y="303339"/>
                  </a:lnTo>
                  <a:lnTo>
                    <a:pt x="516356" y="303339"/>
                  </a:lnTo>
                  <a:lnTo>
                    <a:pt x="516356" y="316026"/>
                  </a:lnTo>
                  <a:lnTo>
                    <a:pt x="568680" y="316026"/>
                  </a:lnTo>
                  <a:lnTo>
                    <a:pt x="568680" y="368071"/>
                  </a:lnTo>
                  <a:lnTo>
                    <a:pt x="582015" y="368071"/>
                  </a:lnTo>
                  <a:lnTo>
                    <a:pt x="582015" y="316026"/>
                  </a:lnTo>
                  <a:lnTo>
                    <a:pt x="633450" y="316026"/>
                  </a:lnTo>
                  <a:lnTo>
                    <a:pt x="633450" y="303339"/>
                  </a:lnTo>
                  <a:close/>
                </a:path>
                <a:path w="1880870" h="618489">
                  <a:moveTo>
                    <a:pt x="749642" y="227799"/>
                  </a:moveTo>
                  <a:lnTo>
                    <a:pt x="710831" y="260045"/>
                  </a:lnTo>
                  <a:lnTo>
                    <a:pt x="698207" y="309664"/>
                  </a:lnTo>
                  <a:lnTo>
                    <a:pt x="701382" y="334949"/>
                  </a:lnTo>
                  <a:lnTo>
                    <a:pt x="710717" y="358559"/>
                  </a:lnTo>
                  <a:lnTo>
                    <a:pt x="725970" y="379120"/>
                  </a:lnTo>
                  <a:lnTo>
                    <a:pt x="746848" y="395312"/>
                  </a:lnTo>
                  <a:lnTo>
                    <a:pt x="749642" y="392455"/>
                  </a:lnTo>
                  <a:lnTo>
                    <a:pt x="732231" y="374548"/>
                  </a:lnTo>
                  <a:lnTo>
                    <a:pt x="721791" y="355574"/>
                  </a:lnTo>
                  <a:lnTo>
                    <a:pt x="716699" y="334111"/>
                  </a:lnTo>
                  <a:lnTo>
                    <a:pt x="715352" y="308711"/>
                  </a:lnTo>
                  <a:lnTo>
                    <a:pt x="716699" y="283349"/>
                  </a:lnTo>
                  <a:lnTo>
                    <a:pt x="721791" y="262902"/>
                  </a:lnTo>
                  <a:lnTo>
                    <a:pt x="732231" y="245135"/>
                  </a:lnTo>
                  <a:lnTo>
                    <a:pt x="749642" y="227799"/>
                  </a:lnTo>
                  <a:close/>
                </a:path>
                <a:path w="1880870" h="618489">
                  <a:moveTo>
                    <a:pt x="879182" y="303009"/>
                  </a:moveTo>
                  <a:lnTo>
                    <a:pt x="767803" y="303009"/>
                  </a:lnTo>
                  <a:lnTo>
                    <a:pt x="767803" y="316318"/>
                  </a:lnTo>
                  <a:lnTo>
                    <a:pt x="879182" y="316318"/>
                  </a:lnTo>
                  <a:lnTo>
                    <a:pt x="879182" y="303009"/>
                  </a:lnTo>
                  <a:close/>
                </a:path>
                <a:path w="1880870" h="618489">
                  <a:moveTo>
                    <a:pt x="950671" y="339166"/>
                  </a:moveTo>
                  <a:lnTo>
                    <a:pt x="947877" y="337261"/>
                  </a:lnTo>
                  <a:lnTo>
                    <a:pt x="939241" y="348678"/>
                  </a:lnTo>
                  <a:lnTo>
                    <a:pt x="934554" y="352488"/>
                  </a:lnTo>
                  <a:lnTo>
                    <a:pt x="929728" y="352488"/>
                  </a:lnTo>
                  <a:lnTo>
                    <a:pt x="928839" y="351536"/>
                  </a:lnTo>
                  <a:lnTo>
                    <a:pt x="928839" y="346773"/>
                  </a:lnTo>
                  <a:lnTo>
                    <a:pt x="929728" y="344868"/>
                  </a:lnTo>
                  <a:lnTo>
                    <a:pt x="930744" y="341071"/>
                  </a:lnTo>
                  <a:lnTo>
                    <a:pt x="949782" y="272542"/>
                  </a:lnTo>
                  <a:lnTo>
                    <a:pt x="948766" y="271589"/>
                  </a:lnTo>
                  <a:lnTo>
                    <a:pt x="936371" y="273939"/>
                  </a:lnTo>
                  <a:lnTo>
                    <a:pt x="927963" y="275386"/>
                  </a:lnTo>
                  <a:lnTo>
                    <a:pt x="921854" y="276136"/>
                  </a:lnTo>
                  <a:lnTo>
                    <a:pt x="916393" y="276339"/>
                  </a:lnTo>
                  <a:lnTo>
                    <a:pt x="916393" y="280162"/>
                  </a:lnTo>
                  <a:lnTo>
                    <a:pt x="929728" y="280162"/>
                  </a:lnTo>
                  <a:lnTo>
                    <a:pt x="929728" y="285864"/>
                  </a:lnTo>
                  <a:lnTo>
                    <a:pt x="928839" y="289674"/>
                  </a:lnTo>
                  <a:lnTo>
                    <a:pt x="918298" y="328701"/>
                  </a:lnTo>
                  <a:lnTo>
                    <a:pt x="914488" y="340118"/>
                  </a:lnTo>
                  <a:lnTo>
                    <a:pt x="913701" y="346773"/>
                  </a:lnTo>
                  <a:lnTo>
                    <a:pt x="913599" y="359156"/>
                  </a:lnTo>
                  <a:lnTo>
                    <a:pt x="916393" y="362000"/>
                  </a:lnTo>
                  <a:lnTo>
                    <a:pt x="923124" y="362000"/>
                  </a:lnTo>
                  <a:lnTo>
                    <a:pt x="930351" y="360845"/>
                  </a:lnTo>
                  <a:lnTo>
                    <a:pt x="936904" y="357009"/>
                  </a:lnTo>
                  <a:lnTo>
                    <a:pt x="941095" y="352488"/>
                  </a:lnTo>
                  <a:lnTo>
                    <a:pt x="943444" y="349961"/>
                  </a:lnTo>
                  <a:lnTo>
                    <a:pt x="950671" y="339166"/>
                  </a:lnTo>
                  <a:close/>
                </a:path>
                <a:path w="1880870" h="618489">
                  <a:moveTo>
                    <a:pt x="956386" y="234480"/>
                  </a:moveTo>
                  <a:lnTo>
                    <a:pt x="951687" y="228752"/>
                  </a:lnTo>
                  <a:lnTo>
                    <a:pt x="941146" y="228752"/>
                  </a:lnTo>
                  <a:lnTo>
                    <a:pt x="937336" y="233527"/>
                  </a:lnTo>
                  <a:lnTo>
                    <a:pt x="937336" y="245884"/>
                  </a:lnTo>
                  <a:lnTo>
                    <a:pt x="941146" y="249694"/>
                  </a:lnTo>
                  <a:lnTo>
                    <a:pt x="951687" y="249694"/>
                  </a:lnTo>
                  <a:lnTo>
                    <a:pt x="956386" y="245884"/>
                  </a:lnTo>
                  <a:lnTo>
                    <a:pt x="956386" y="234480"/>
                  </a:lnTo>
                  <a:close/>
                </a:path>
                <a:path w="1880870" h="618489">
                  <a:moveTo>
                    <a:pt x="1094562" y="360108"/>
                  </a:moveTo>
                  <a:lnTo>
                    <a:pt x="1086269" y="342011"/>
                  </a:lnTo>
                  <a:lnTo>
                    <a:pt x="1064082" y="293636"/>
                  </a:lnTo>
                  <a:lnTo>
                    <a:pt x="1064082" y="342011"/>
                  </a:lnTo>
                  <a:lnTo>
                    <a:pt x="986866" y="342011"/>
                  </a:lnTo>
                  <a:lnTo>
                    <a:pt x="1025982" y="253504"/>
                  </a:lnTo>
                  <a:lnTo>
                    <a:pt x="1064082" y="342011"/>
                  </a:lnTo>
                  <a:lnTo>
                    <a:pt x="1064082" y="293636"/>
                  </a:lnTo>
                  <a:lnTo>
                    <a:pt x="1045679" y="253504"/>
                  </a:lnTo>
                  <a:lnTo>
                    <a:pt x="1032586" y="224955"/>
                  </a:lnTo>
                  <a:lnTo>
                    <a:pt x="1028776" y="224955"/>
                  </a:lnTo>
                  <a:lnTo>
                    <a:pt x="968832" y="360108"/>
                  </a:lnTo>
                  <a:lnTo>
                    <a:pt x="1094562" y="360108"/>
                  </a:lnTo>
                  <a:close/>
                </a:path>
                <a:path w="1880870" h="618489">
                  <a:moveTo>
                    <a:pt x="1163142" y="274447"/>
                  </a:moveTo>
                  <a:lnTo>
                    <a:pt x="1147902" y="274447"/>
                  </a:lnTo>
                  <a:lnTo>
                    <a:pt x="1152601" y="253504"/>
                  </a:lnTo>
                  <a:lnTo>
                    <a:pt x="1153617" y="253504"/>
                  </a:lnTo>
                  <a:lnTo>
                    <a:pt x="1153617" y="250647"/>
                  </a:lnTo>
                  <a:lnTo>
                    <a:pt x="1149807" y="250647"/>
                  </a:lnTo>
                  <a:lnTo>
                    <a:pt x="1148791" y="252552"/>
                  </a:lnTo>
                  <a:lnTo>
                    <a:pt x="1142352" y="260121"/>
                  </a:lnTo>
                  <a:lnTo>
                    <a:pt x="1135113" y="266712"/>
                  </a:lnTo>
                  <a:lnTo>
                    <a:pt x="1128052" y="271691"/>
                  </a:lnTo>
                  <a:lnTo>
                    <a:pt x="1122121" y="274447"/>
                  </a:lnTo>
                  <a:lnTo>
                    <a:pt x="1117422" y="275386"/>
                  </a:lnTo>
                  <a:lnTo>
                    <a:pt x="1115517" y="277291"/>
                  </a:lnTo>
                  <a:lnTo>
                    <a:pt x="1115517" y="280162"/>
                  </a:lnTo>
                  <a:lnTo>
                    <a:pt x="1130757" y="280162"/>
                  </a:lnTo>
                  <a:lnTo>
                    <a:pt x="1114501" y="340118"/>
                  </a:lnTo>
                  <a:lnTo>
                    <a:pt x="1113612" y="346773"/>
                  </a:lnTo>
                  <a:lnTo>
                    <a:pt x="1111707" y="352488"/>
                  </a:lnTo>
                  <a:lnTo>
                    <a:pt x="1111707" y="360108"/>
                  </a:lnTo>
                  <a:lnTo>
                    <a:pt x="1115517" y="362000"/>
                  </a:lnTo>
                  <a:lnTo>
                    <a:pt x="1121232" y="362000"/>
                  </a:lnTo>
                  <a:lnTo>
                    <a:pt x="1128331" y="360832"/>
                  </a:lnTo>
                  <a:lnTo>
                    <a:pt x="1134757" y="356895"/>
                  </a:lnTo>
                  <a:lnTo>
                    <a:pt x="1138834" y="352488"/>
                  </a:lnTo>
                  <a:lnTo>
                    <a:pt x="1141476" y="349643"/>
                  </a:lnTo>
                  <a:lnTo>
                    <a:pt x="1149807" y="338213"/>
                  </a:lnTo>
                  <a:lnTo>
                    <a:pt x="1146886" y="336308"/>
                  </a:lnTo>
                  <a:lnTo>
                    <a:pt x="1137361" y="349643"/>
                  </a:lnTo>
                  <a:lnTo>
                    <a:pt x="1133551" y="352488"/>
                  </a:lnTo>
                  <a:lnTo>
                    <a:pt x="1128852" y="352488"/>
                  </a:lnTo>
                  <a:lnTo>
                    <a:pt x="1127836" y="351536"/>
                  </a:lnTo>
                  <a:lnTo>
                    <a:pt x="1127836" y="346773"/>
                  </a:lnTo>
                  <a:lnTo>
                    <a:pt x="1145997" y="280162"/>
                  </a:lnTo>
                  <a:lnTo>
                    <a:pt x="1162126" y="280162"/>
                  </a:lnTo>
                  <a:lnTo>
                    <a:pt x="1163142" y="274447"/>
                  </a:lnTo>
                  <a:close/>
                </a:path>
                <a:path w="1880870" h="618489">
                  <a:moveTo>
                    <a:pt x="1217358" y="310616"/>
                  </a:moveTo>
                  <a:lnTo>
                    <a:pt x="1213916" y="285305"/>
                  </a:lnTo>
                  <a:lnTo>
                    <a:pt x="1204023" y="261594"/>
                  </a:lnTo>
                  <a:lnTo>
                    <a:pt x="1188427" y="240741"/>
                  </a:lnTo>
                  <a:lnTo>
                    <a:pt x="1167841" y="224002"/>
                  </a:lnTo>
                  <a:lnTo>
                    <a:pt x="1165936" y="227799"/>
                  </a:lnTo>
                  <a:lnTo>
                    <a:pt x="1183347" y="245173"/>
                  </a:lnTo>
                  <a:lnTo>
                    <a:pt x="1193787" y="263969"/>
                  </a:lnTo>
                  <a:lnTo>
                    <a:pt x="1198880" y="285623"/>
                  </a:lnTo>
                  <a:lnTo>
                    <a:pt x="1200213" y="311569"/>
                  </a:lnTo>
                  <a:lnTo>
                    <a:pt x="1198880" y="336918"/>
                  </a:lnTo>
                  <a:lnTo>
                    <a:pt x="1193787" y="357365"/>
                  </a:lnTo>
                  <a:lnTo>
                    <a:pt x="1183347" y="375132"/>
                  </a:lnTo>
                  <a:lnTo>
                    <a:pt x="1165936" y="392455"/>
                  </a:lnTo>
                  <a:lnTo>
                    <a:pt x="1167841" y="395312"/>
                  </a:lnTo>
                  <a:lnTo>
                    <a:pt x="1188859" y="379272"/>
                  </a:lnTo>
                  <a:lnTo>
                    <a:pt x="1204404" y="359740"/>
                  </a:lnTo>
                  <a:lnTo>
                    <a:pt x="1214056" y="336829"/>
                  </a:lnTo>
                  <a:lnTo>
                    <a:pt x="1217358" y="310616"/>
                  </a:lnTo>
                  <a:close/>
                </a:path>
                <a:path w="1880870" h="618489">
                  <a:moveTo>
                    <a:pt x="1347914" y="212585"/>
                  </a:moveTo>
                  <a:lnTo>
                    <a:pt x="1323149" y="179260"/>
                  </a:lnTo>
                  <a:lnTo>
                    <a:pt x="1310703" y="179260"/>
                  </a:lnTo>
                  <a:lnTo>
                    <a:pt x="1285938" y="212585"/>
                  </a:lnTo>
                  <a:lnTo>
                    <a:pt x="1292669" y="212585"/>
                  </a:lnTo>
                  <a:lnTo>
                    <a:pt x="1316418" y="191643"/>
                  </a:lnTo>
                  <a:lnTo>
                    <a:pt x="1341310" y="212585"/>
                  </a:lnTo>
                  <a:lnTo>
                    <a:pt x="1347914" y="212585"/>
                  </a:lnTo>
                  <a:close/>
                </a:path>
                <a:path w="1880870" h="618489">
                  <a:moveTo>
                    <a:pt x="1381315" y="228752"/>
                  </a:moveTo>
                  <a:lnTo>
                    <a:pt x="1330769" y="228752"/>
                  </a:lnTo>
                  <a:lnTo>
                    <a:pt x="1330769" y="232562"/>
                  </a:lnTo>
                  <a:lnTo>
                    <a:pt x="1342199" y="232562"/>
                  </a:lnTo>
                  <a:lnTo>
                    <a:pt x="1346009" y="235432"/>
                  </a:lnTo>
                  <a:lnTo>
                    <a:pt x="1346009" y="243992"/>
                  </a:lnTo>
                  <a:lnTo>
                    <a:pt x="1344104" y="247789"/>
                  </a:lnTo>
                  <a:lnTo>
                    <a:pt x="1343215" y="253504"/>
                  </a:lnTo>
                  <a:lnTo>
                    <a:pt x="1333690" y="285864"/>
                  </a:lnTo>
                  <a:lnTo>
                    <a:pt x="1276413" y="285864"/>
                  </a:lnTo>
                  <a:lnTo>
                    <a:pt x="1289748" y="236372"/>
                  </a:lnTo>
                  <a:lnTo>
                    <a:pt x="1295463" y="232562"/>
                  </a:lnTo>
                  <a:lnTo>
                    <a:pt x="1306893" y="232562"/>
                  </a:lnTo>
                  <a:lnTo>
                    <a:pt x="1306893" y="228752"/>
                  </a:lnTo>
                  <a:lnTo>
                    <a:pt x="1252664" y="228752"/>
                  </a:lnTo>
                  <a:lnTo>
                    <a:pt x="1252664" y="232562"/>
                  </a:lnTo>
                  <a:lnTo>
                    <a:pt x="1265999" y="233527"/>
                  </a:lnTo>
                  <a:lnTo>
                    <a:pt x="1268793" y="234480"/>
                  </a:lnTo>
                  <a:lnTo>
                    <a:pt x="1268793" y="243039"/>
                  </a:lnTo>
                  <a:lnTo>
                    <a:pt x="1266888" y="247789"/>
                  </a:lnTo>
                  <a:lnTo>
                    <a:pt x="1265999" y="253504"/>
                  </a:lnTo>
                  <a:lnTo>
                    <a:pt x="1242123" y="340118"/>
                  </a:lnTo>
                  <a:lnTo>
                    <a:pt x="1238313" y="352488"/>
                  </a:lnTo>
                  <a:lnTo>
                    <a:pt x="1236408" y="355346"/>
                  </a:lnTo>
                  <a:lnTo>
                    <a:pt x="1224978" y="357251"/>
                  </a:lnTo>
                  <a:lnTo>
                    <a:pt x="1224978" y="360108"/>
                  </a:lnTo>
                  <a:lnTo>
                    <a:pt x="1274508" y="360108"/>
                  </a:lnTo>
                  <a:lnTo>
                    <a:pt x="1274508" y="357251"/>
                  </a:lnTo>
                  <a:lnTo>
                    <a:pt x="1262189" y="355346"/>
                  </a:lnTo>
                  <a:lnTo>
                    <a:pt x="1260284" y="353441"/>
                  </a:lnTo>
                  <a:lnTo>
                    <a:pt x="1260284" y="344868"/>
                  </a:lnTo>
                  <a:lnTo>
                    <a:pt x="1261173" y="343916"/>
                  </a:lnTo>
                  <a:lnTo>
                    <a:pt x="1273619" y="294424"/>
                  </a:lnTo>
                  <a:lnTo>
                    <a:pt x="1330769" y="294424"/>
                  </a:lnTo>
                  <a:lnTo>
                    <a:pt x="1318323" y="341071"/>
                  </a:lnTo>
                  <a:lnTo>
                    <a:pt x="1315885" y="347878"/>
                  </a:lnTo>
                  <a:lnTo>
                    <a:pt x="1312176" y="352729"/>
                  </a:lnTo>
                  <a:lnTo>
                    <a:pt x="1306309" y="355790"/>
                  </a:lnTo>
                  <a:lnTo>
                    <a:pt x="1297368" y="357251"/>
                  </a:lnTo>
                  <a:lnTo>
                    <a:pt x="1297368" y="360108"/>
                  </a:lnTo>
                  <a:lnTo>
                    <a:pt x="1352740" y="360108"/>
                  </a:lnTo>
                  <a:lnTo>
                    <a:pt x="1352740" y="357251"/>
                  </a:lnTo>
                  <a:lnTo>
                    <a:pt x="1339405" y="355346"/>
                  </a:lnTo>
                  <a:lnTo>
                    <a:pt x="1336484" y="354393"/>
                  </a:lnTo>
                  <a:lnTo>
                    <a:pt x="1336484" y="346773"/>
                  </a:lnTo>
                  <a:lnTo>
                    <a:pt x="1337500" y="344868"/>
                  </a:lnTo>
                  <a:lnTo>
                    <a:pt x="1337500" y="343916"/>
                  </a:lnTo>
                  <a:lnTo>
                    <a:pt x="1364170" y="246837"/>
                  </a:lnTo>
                  <a:lnTo>
                    <a:pt x="1366964" y="235432"/>
                  </a:lnTo>
                  <a:lnTo>
                    <a:pt x="1369885" y="234480"/>
                  </a:lnTo>
                  <a:lnTo>
                    <a:pt x="1381315" y="232562"/>
                  </a:lnTo>
                  <a:lnTo>
                    <a:pt x="1381315" y="228752"/>
                  </a:lnTo>
                  <a:close/>
                </a:path>
                <a:path w="1880870" h="618489">
                  <a:moveTo>
                    <a:pt x="1438465" y="390550"/>
                  </a:moveTo>
                  <a:lnTo>
                    <a:pt x="1436560" y="390550"/>
                  </a:lnTo>
                  <a:lnTo>
                    <a:pt x="1431734" y="398183"/>
                  </a:lnTo>
                  <a:lnTo>
                    <a:pt x="1428940" y="399135"/>
                  </a:lnTo>
                  <a:lnTo>
                    <a:pt x="1389824" y="399135"/>
                  </a:lnTo>
                  <a:lnTo>
                    <a:pt x="1413700" y="374383"/>
                  </a:lnTo>
                  <a:lnTo>
                    <a:pt x="1421714" y="364858"/>
                  </a:lnTo>
                  <a:lnTo>
                    <a:pt x="1427327" y="356057"/>
                  </a:lnTo>
                  <a:lnTo>
                    <a:pt x="1430642" y="347611"/>
                  </a:lnTo>
                  <a:lnTo>
                    <a:pt x="1431734" y="339166"/>
                  </a:lnTo>
                  <a:lnTo>
                    <a:pt x="1429842" y="329679"/>
                  </a:lnTo>
                  <a:lnTo>
                    <a:pt x="1424495" y="321792"/>
                  </a:lnTo>
                  <a:lnTo>
                    <a:pt x="1416088" y="316407"/>
                  </a:lnTo>
                  <a:lnTo>
                    <a:pt x="1405064" y="314413"/>
                  </a:lnTo>
                  <a:lnTo>
                    <a:pt x="1393621" y="316471"/>
                  </a:lnTo>
                  <a:lnTo>
                    <a:pt x="1384947" y="322262"/>
                  </a:lnTo>
                  <a:lnTo>
                    <a:pt x="1378966" y="331279"/>
                  </a:lnTo>
                  <a:lnTo>
                    <a:pt x="1375600" y="342963"/>
                  </a:lnTo>
                  <a:lnTo>
                    <a:pt x="1378394" y="342963"/>
                  </a:lnTo>
                  <a:lnTo>
                    <a:pt x="1382610" y="334518"/>
                  </a:lnTo>
                  <a:lnTo>
                    <a:pt x="1387106" y="328930"/>
                  </a:lnTo>
                  <a:lnTo>
                    <a:pt x="1392478" y="325831"/>
                  </a:lnTo>
                  <a:lnTo>
                    <a:pt x="1399349" y="324878"/>
                  </a:lnTo>
                  <a:lnTo>
                    <a:pt x="1407731" y="326263"/>
                  </a:lnTo>
                  <a:lnTo>
                    <a:pt x="1414043" y="330238"/>
                  </a:lnTo>
                  <a:lnTo>
                    <a:pt x="1418031" y="336524"/>
                  </a:lnTo>
                  <a:lnTo>
                    <a:pt x="1419415" y="344868"/>
                  </a:lnTo>
                  <a:lnTo>
                    <a:pt x="1418310" y="353885"/>
                  </a:lnTo>
                  <a:lnTo>
                    <a:pt x="1414881" y="362724"/>
                  </a:lnTo>
                  <a:lnTo>
                    <a:pt x="1408963" y="371906"/>
                  </a:lnTo>
                  <a:lnTo>
                    <a:pt x="1400365" y="381990"/>
                  </a:lnTo>
                  <a:lnTo>
                    <a:pt x="1375600" y="408647"/>
                  </a:lnTo>
                  <a:lnTo>
                    <a:pt x="1375600" y="410540"/>
                  </a:lnTo>
                  <a:lnTo>
                    <a:pt x="1430845" y="410540"/>
                  </a:lnTo>
                  <a:lnTo>
                    <a:pt x="1438465" y="390550"/>
                  </a:lnTo>
                  <a:close/>
                </a:path>
                <a:path w="1880870" h="618489">
                  <a:moveTo>
                    <a:pt x="1614601" y="303339"/>
                  </a:moveTo>
                  <a:lnTo>
                    <a:pt x="1562277" y="303339"/>
                  </a:lnTo>
                  <a:lnTo>
                    <a:pt x="1562277" y="250037"/>
                  </a:lnTo>
                  <a:lnTo>
                    <a:pt x="1548942" y="250037"/>
                  </a:lnTo>
                  <a:lnTo>
                    <a:pt x="1548942" y="303339"/>
                  </a:lnTo>
                  <a:lnTo>
                    <a:pt x="1496491" y="303339"/>
                  </a:lnTo>
                  <a:lnTo>
                    <a:pt x="1496491" y="316026"/>
                  </a:lnTo>
                  <a:lnTo>
                    <a:pt x="1548942" y="316026"/>
                  </a:lnTo>
                  <a:lnTo>
                    <a:pt x="1548942" y="368071"/>
                  </a:lnTo>
                  <a:lnTo>
                    <a:pt x="1562277" y="368071"/>
                  </a:lnTo>
                  <a:lnTo>
                    <a:pt x="1562277" y="316026"/>
                  </a:lnTo>
                  <a:lnTo>
                    <a:pt x="1614601" y="316026"/>
                  </a:lnTo>
                  <a:lnTo>
                    <a:pt x="1614601" y="303339"/>
                  </a:lnTo>
                  <a:close/>
                </a:path>
                <a:path w="1880870" h="618489">
                  <a:moveTo>
                    <a:pt x="1749844" y="85991"/>
                  </a:moveTo>
                  <a:lnTo>
                    <a:pt x="1711413" y="118719"/>
                  </a:lnTo>
                  <a:lnTo>
                    <a:pt x="1698409" y="167855"/>
                  </a:lnTo>
                  <a:lnTo>
                    <a:pt x="1701596" y="193294"/>
                  </a:lnTo>
                  <a:lnTo>
                    <a:pt x="1711032" y="217220"/>
                  </a:lnTo>
                  <a:lnTo>
                    <a:pt x="1726539" y="238112"/>
                  </a:lnTo>
                  <a:lnTo>
                    <a:pt x="1747939" y="254457"/>
                  </a:lnTo>
                  <a:lnTo>
                    <a:pt x="1749844" y="250647"/>
                  </a:lnTo>
                  <a:lnTo>
                    <a:pt x="1732864" y="232879"/>
                  </a:lnTo>
                  <a:lnTo>
                    <a:pt x="1722374" y="214122"/>
                  </a:lnTo>
                  <a:lnTo>
                    <a:pt x="1717040" y="192697"/>
                  </a:lnTo>
                  <a:lnTo>
                    <a:pt x="1715554" y="166903"/>
                  </a:lnTo>
                  <a:lnTo>
                    <a:pt x="1717040" y="141541"/>
                  </a:lnTo>
                  <a:lnTo>
                    <a:pt x="1722374" y="121094"/>
                  </a:lnTo>
                  <a:lnTo>
                    <a:pt x="1732864" y="103314"/>
                  </a:lnTo>
                  <a:lnTo>
                    <a:pt x="1749844" y="85991"/>
                  </a:lnTo>
                  <a:close/>
                </a:path>
                <a:path w="1880870" h="618489">
                  <a:moveTo>
                    <a:pt x="1880400" y="161175"/>
                  </a:moveTo>
                  <a:lnTo>
                    <a:pt x="1769021" y="161175"/>
                  </a:lnTo>
                  <a:lnTo>
                    <a:pt x="1769021" y="174510"/>
                  </a:lnTo>
                  <a:lnTo>
                    <a:pt x="1880400" y="174510"/>
                  </a:lnTo>
                  <a:lnTo>
                    <a:pt x="1880400" y="161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072357" y="2220196"/>
              <a:ext cx="380091" cy="20652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826624" y="2475268"/>
              <a:ext cx="650240" cy="13335"/>
            </a:xfrm>
            <a:custGeom>
              <a:avLst/>
              <a:gdLst/>
              <a:ahLst/>
              <a:cxnLst/>
              <a:rect l="l" t="t" r="r" b="b"/>
              <a:pathLst>
                <a:path w="650240" h="13335">
                  <a:moveTo>
                    <a:pt x="649699" y="0"/>
                  </a:moveTo>
                  <a:lnTo>
                    <a:pt x="0" y="0"/>
                  </a:lnTo>
                  <a:lnTo>
                    <a:pt x="0" y="13317"/>
                  </a:lnTo>
                  <a:lnTo>
                    <a:pt x="649699" y="13317"/>
                  </a:lnTo>
                  <a:lnTo>
                    <a:pt x="6496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107661" y="2547600"/>
              <a:ext cx="88514" cy="13513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1547694" y="2296333"/>
              <a:ext cx="73660" cy="370840"/>
            </a:xfrm>
            <a:custGeom>
              <a:avLst/>
              <a:gdLst/>
              <a:ahLst/>
              <a:cxnLst/>
              <a:rect l="l" t="t" r="r" b="b"/>
              <a:pathLst>
                <a:path w="73659" h="370839">
                  <a:moveTo>
                    <a:pt x="73402" y="0"/>
                  </a:moveTo>
                  <a:lnTo>
                    <a:pt x="43824" y="32073"/>
                  </a:lnTo>
                  <a:lnTo>
                    <a:pt x="20604" y="75303"/>
                  </a:lnTo>
                  <a:lnTo>
                    <a:pt x="5432" y="127279"/>
                  </a:lnTo>
                  <a:lnTo>
                    <a:pt x="0" y="185593"/>
                  </a:lnTo>
                  <a:lnTo>
                    <a:pt x="5432" y="243349"/>
                  </a:lnTo>
                  <a:lnTo>
                    <a:pt x="20604" y="293614"/>
                  </a:lnTo>
                  <a:lnTo>
                    <a:pt x="43824" y="336028"/>
                  </a:lnTo>
                  <a:lnTo>
                    <a:pt x="73402" y="370235"/>
                  </a:lnTo>
                  <a:lnTo>
                    <a:pt x="73402" y="363563"/>
                  </a:lnTo>
                  <a:lnTo>
                    <a:pt x="53230" y="334553"/>
                  </a:lnTo>
                  <a:lnTo>
                    <a:pt x="35844" y="296352"/>
                  </a:lnTo>
                  <a:lnTo>
                    <a:pt x="23648" y="247264"/>
                  </a:lnTo>
                  <a:lnTo>
                    <a:pt x="19049" y="185593"/>
                  </a:lnTo>
                  <a:lnTo>
                    <a:pt x="23648" y="122567"/>
                  </a:lnTo>
                  <a:lnTo>
                    <a:pt x="35843" y="71855"/>
                  </a:lnTo>
                  <a:lnTo>
                    <a:pt x="53230" y="33277"/>
                  </a:lnTo>
                  <a:lnTo>
                    <a:pt x="73402" y="6658"/>
                  </a:lnTo>
                  <a:lnTo>
                    <a:pt x="73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636335" y="2351531"/>
              <a:ext cx="213349" cy="24270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1876342" y="2172271"/>
              <a:ext cx="172720" cy="618490"/>
            </a:xfrm>
            <a:custGeom>
              <a:avLst/>
              <a:gdLst/>
              <a:ahLst/>
              <a:cxnLst/>
              <a:rect l="l" t="t" r="r" b="b"/>
              <a:pathLst>
                <a:path w="172720" h="618489">
                  <a:moveTo>
                    <a:pt x="73406" y="309664"/>
                  </a:moveTo>
                  <a:lnTo>
                    <a:pt x="67970" y="251752"/>
                  </a:lnTo>
                  <a:lnTo>
                    <a:pt x="52806" y="201155"/>
                  </a:lnTo>
                  <a:lnTo>
                    <a:pt x="29578" y="158419"/>
                  </a:lnTo>
                  <a:lnTo>
                    <a:pt x="0" y="124066"/>
                  </a:lnTo>
                  <a:lnTo>
                    <a:pt x="0" y="131673"/>
                  </a:lnTo>
                  <a:lnTo>
                    <a:pt x="20180" y="160159"/>
                  </a:lnTo>
                  <a:lnTo>
                    <a:pt x="37566" y="198183"/>
                  </a:lnTo>
                  <a:lnTo>
                    <a:pt x="49758" y="247459"/>
                  </a:lnTo>
                  <a:lnTo>
                    <a:pt x="54356" y="309664"/>
                  </a:lnTo>
                  <a:lnTo>
                    <a:pt x="49758" y="372135"/>
                  </a:lnTo>
                  <a:lnTo>
                    <a:pt x="37566" y="422567"/>
                  </a:lnTo>
                  <a:lnTo>
                    <a:pt x="20180" y="461035"/>
                  </a:lnTo>
                  <a:lnTo>
                    <a:pt x="0" y="487629"/>
                  </a:lnTo>
                  <a:lnTo>
                    <a:pt x="0" y="494309"/>
                  </a:lnTo>
                  <a:lnTo>
                    <a:pt x="29578" y="462241"/>
                  </a:lnTo>
                  <a:lnTo>
                    <a:pt x="52806" y="419112"/>
                  </a:lnTo>
                  <a:lnTo>
                    <a:pt x="67970" y="367423"/>
                  </a:lnTo>
                  <a:lnTo>
                    <a:pt x="73406" y="309664"/>
                  </a:lnTo>
                  <a:close/>
                </a:path>
                <a:path w="172720" h="618489">
                  <a:moveTo>
                    <a:pt x="172466" y="0"/>
                  </a:moveTo>
                  <a:lnTo>
                    <a:pt x="104775" y="0"/>
                  </a:lnTo>
                  <a:lnTo>
                    <a:pt x="104775" y="11430"/>
                  </a:lnTo>
                  <a:lnTo>
                    <a:pt x="154305" y="11430"/>
                  </a:lnTo>
                  <a:lnTo>
                    <a:pt x="154305" y="606679"/>
                  </a:lnTo>
                  <a:lnTo>
                    <a:pt x="104775" y="606679"/>
                  </a:lnTo>
                  <a:lnTo>
                    <a:pt x="104775" y="618096"/>
                  </a:lnTo>
                  <a:lnTo>
                    <a:pt x="172466" y="618096"/>
                  </a:lnTo>
                  <a:lnTo>
                    <a:pt x="172466" y="606679"/>
                  </a:lnTo>
                  <a:lnTo>
                    <a:pt x="172466" y="11430"/>
                  </a:lnTo>
                  <a:lnTo>
                    <a:pt x="1724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64705" y="3167187"/>
              <a:ext cx="118116" cy="9041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763791" y="3082493"/>
              <a:ext cx="1268095" cy="230504"/>
            </a:xfrm>
            <a:custGeom>
              <a:avLst/>
              <a:gdLst/>
              <a:ahLst/>
              <a:cxnLst/>
              <a:rect l="l" t="t" r="r" b="b"/>
              <a:pathLst>
                <a:path w="1268095" h="230504">
                  <a:moveTo>
                    <a:pt x="33350" y="48018"/>
                  </a:moveTo>
                  <a:lnTo>
                    <a:pt x="0" y="48018"/>
                  </a:lnTo>
                  <a:lnTo>
                    <a:pt x="0" y="55638"/>
                  </a:lnTo>
                  <a:lnTo>
                    <a:pt x="0" y="171132"/>
                  </a:lnTo>
                  <a:lnTo>
                    <a:pt x="0" y="181279"/>
                  </a:lnTo>
                  <a:lnTo>
                    <a:pt x="33350" y="181279"/>
                  </a:lnTo>
                  <a:lnTo>
                    <a:pt x="33350" y="171310"/>
                  </a:lnTo>
                  <a:lnTo>
                    <a:pt x="33350" y="171132"/>
                  </a:lnTo>
                  <a:lnTo>
                    <a:pt x="33350" y="56146"/>
                  </a:lnTo>
                  <a:lnTo>
                    <a:pt x="23825" y="56146"/>
                  </a:lnTo>
                  <a:lnTo>
                    <a:pt x="23825" y="171132"/>
                  </a:lnTo>
                  <a:lnTo>
                    <a:pt x="8572" y="171132"/>
                  </a:lnTo>
                  <a:lnTo>
                    <a:pt x="8572" y="55638"/>
                  </a:lnTo>
                  <a:lnTo>
                    <a:pt x="33350" y="55638"/>
                  </a:lnTo>
                  <a:lnTo>
                    <a:pt x="33350" y="48018"/>
                  </a:lnTo>
                  <a:close/>
                </a:path>
                <a:path w="1268095" h="230504">
                  <a:moveTo>
                    <a:pt x="221005" y="122897"/>
                  </a:moveTo>
                  <a:lnTo>
                    <a:pt x="168605" y="122897"/>
                  </a:lnTo>
                  <a:lnTo>
                    <a:pt x="168605" y="70866"/>
                  </a:lnTo>
                  <a:lnTo>
                    <a:pt x="155270" y="70866"/>
                  </a:lnTo>
                  <a:lnTo>
                    <a:pt x="155270" y="122897"/>
                  </a:lnTo>
                  <a:lnTo>
                    <a:pt x="102882" y="122897"/>
                  </a:lnTo>
                  <a:lnTo>
                    <a:pt x="102882" y="135597"/>
                  </a:lnTo>
                  <a:lnTo>
                    <a:pt x="155270" y="135597"/>
                  </a:lnTo>
                  <a:lnTo>
                    <a:pt x="155270" y="188899"/>
                  </a:lnTo>
                  <a:lnTo>
                    <a:pt x="168605" y="188899"/>
                  </a:lnTo>
                  <a:lnTo>
                    <a:pt x="168605" y="135597"/>
                  </a:lnTo>
                  <a:lnTo>
                    <a:pt x="221005" y="135597"/>
                  </a:lnTo>
                  <a:lnTo>
                    <a:pt x="221005" y="122897"/>
                  </a:lnTo>
                  <a:close/>
                </a:path>
                <a:path w="1268095" h="230504">
                  <a:moveTo>
                    <a:pt x="336321" y="47586"/>
                  </a:moveTo>
                  <a:lnTo>
                    <a:pt x="297434" y="80302"/>
                  </a:lnTo>
                  <a:lnTo>
                    <a:pt x="284835" y="129438"/>
                  </a:lnTo>
                  <a:lnTo>
                    <a:pt x="287985" y="154876"/>
                  </a:lnTo>
                  <a:lnTo>
                    <a:pt x="297307" y="178816"/>
                  </a:lnTo>
                  <a:lnTo>
                    <a:pt x="312534" y="199707"/>
                  </a:lnTo>
                  <a:lnTo>
                    <a:pt x="333400" y="216052"/>
                  </a:lnTo>
                  <a:lnTo>
                    <a:pt x="336321" y="213194"/>
                  </a:lnTo>
                  <a:lnTo>
                    <a:pt x="318846" y="195287"/>
                  </a:lnTo>
                  <a:lnTo>
                    <a:pt x="308356" y="176314"/>
                  </a:lnTo>
                  <a:lnTo>
                    <a:pt x="303250" y="154838"/>
                  </a:lnTo>
                  <a:lnTo>
                    <a:pt x="301904" y="129438"/>
                  </a:lnTo>
                  <a:lnTo>
                    <a:pt x="303390" y="103657"/>
                  </a:lnTo>
                  <a:lnTo>
                    <a:pt x="308737" y="83159"/>
                  </a:lnTo>
                  <a:lnTo>
                    <a:pt x="319265" y="65328"/>
                  </a:lnTo>
                  <a:lnTo>
                    <a:pt x="336321" y="47586"/>
                  </a:lnTo>
                  <a:close/>
                </a:path>
                <a:path w="1268095" h="230504">
                  <a:moveTo>
                    <a:pt x="466750" y="122770"/>
                  </a:moveTo>
                  <a:lnTo>
                    <a:pt x="354355" y="122770"/>
                  </a:lnTo>
                  <a:lnTo>
                    <a:pt x="354355" y="136093"/>
                  </a:lnTo>
                  <a:lnTo>
                    <a:pt x="466750" y="136093"/>
                  </a:lnTo>
                  <a:lnTo>
                    <a:pt x="466750" y="122770"/>
                  </a:lnTo>
                  <a:close/>
                </a:path>
                <a:path w="1268095" h="230504">
                  <a:moveTo>
                    <a:pt x="537235" y="159893"/>
                  </a:moveTo>
                  <a:lnTo>
                    <a:pt x="535330" y="157988"/>
                  </a:lnTo>
                  <a:lnTo>
                    <a:pt x="525805" y="169418"/>
                  </a:lnTo>
                  <a:lnTo>
                    <a:pt x="521106" y="173215"/>
                  </a:lnTo>
                  <a:lnTo>
                    <a:pt x="516280" y="173215"/>
                  </a:lnTo>
                  <a:lnTo>
                    <a:pt x="515391" y="172262"/>
                  </a:lnTo>
                  <a:lnTo>
                    <a:pt x="515391" y="167513"/>
                  </a:lnTo>
                  <a:lnTo>
                    <a:pt x="516280" y="164655"/>
                  </a:lnTo>
                  <a:lnTo>
                    <a:pt x="517296" y="161798"/>
                  </a:lnTo>
                  <a:lnTo>
                    <a:pt x="536346" y="92329"/>
                  </a:lnTo>
                  <a:lnTo>
                    <a:pt x="535330" y="92329"/>
                  </a:lnTo>
                  <a:lnTo>
                    <a:pt x="522922" y="94538"/>
                  </a:lnTo>
                  <a:lnTo>
                    <a:pt x="514515" y="95770"/>
                  </a:lnTo>
                  <a:lnTo>
                    <a:pt x="502945" y="97078"/>
                  </a:lnTo>
                  <a:lnTo>
                    <a:pt x="502945" y="99936"/>
                  </a:lnTo>
                  <a:lnTo>
                    <a:pt x="514375" y="99936"/>
                  </a:lnTo>
                  <a:lnTo>
                    <a:pt x="516280" y="100888"/>
                  </a:lnTo>
                  <a:lnTo>
                    <a:pt x="516280" y="106591"/>
                  </a:lnTo>
                  <a:lnTo>
                    <a:pt x="515391" y="110401"/>
                  </a:lnTo>
                  <a:lnTo>
                    <a:pt x="504850" y="149428"/>
                  </a:lnTo>
                  <a:lnTo>
                    <a:pt x="502056" y="160832"/>
                  </a:lnTo>
                  <a:lnTo>
                    <a:pt x="500151" y="167513"/>
                  </a:lnTo>
                  <a:lnTo>
                    <a:pt x="500151" y="178930"/>
                  </a:lnTo>
                  <a:lnTo>
                    <a:pt x="502945" y="182727"/>
                  </a:lnTo>
                  <a:lnTo>
                    <a:pt x="509676" y="182727"/>
                  </a:lnTo>
                  <a:lnTo>
                    <a:pt x="516902" y="181571"/>
                  </a:lnTo>
                  <a:lnTo>
                    <a:pt x="523455" y="177736"/>
                  </a:lnTo>
                  <a:lnTo>
                    <a:pt x="527646" y="173215"/>
                  </a:lnTo>
                  <a:lnTo>
                    <a:pt x="529996" y="170688"/>
                  </a:lnTo>
                  <a:lnTo>
                    <a:pt x="537235" y="159893"/>
                  </a:lnTo>
                  <a:close/>
                </a:path>
                <a:path w="1268095" h="230504">
                  <a:moveTo>
                    <a:pt x="542950" y="54254"/>
                  </a:moveTo>
                  <a:lnTo>
                    <a:pt x="539140" y="49491"/>
                  </a:lnTo>
                  <a:lnTo>
                    <a:pt x="527710" y="49491"/>
                  </a:lnTo>
                  <a:lnTo>
                    <a:pt x="523900" y="53301"/>
                  </a:lnTo>
                  <a:lnTo>
                    <a:pt x="523900" y="66611"/>
                  </a:lnTo>
                  <a:lnTo>
                    <a:pt x="527710" y="70434"/>
                  </a:lnTo>
                  <a:lnTo>
                    <a:pt x="539140" y="70434"/>
                  </a:lnTo>
                  <a:lnTo>
                    <a:pt x="542950" y="65659"/>
                  </a:lnTo>
                  <a:lnTo>
                    <a:pt x="542950" y="54254"/>
                  </a:lnTo>
                  <a:close/>
                </a:path>
                <a:path w="1268095" h="230504">
                  <a:moveTo>
                    <a:pt x="681113" y="180822"/>
                  </a:moveTo>
                  <a:lnTo>
                    <a:pt x="672592" y="161798"/>
                  </a:lnTo>
                  <a:lnTo>
                    <a:pt x="651522" y="114769"/>
                  </a:lnTo>
                  <a:lnTo>
                    <a:pt x="651522" y="161798"/>
                  </a:lnTo>
                  <a:lnTo>
                    <a:pt x="573417" y="161798"/>
                  </a:lnTo>
                  <a:lnTo>
                    <a:pt x="612533" y="73291"/>
                  </a:lnTo>
                  <a:lnTo>
                    <a:pt x="651522" y="161798"/>
                  </a:lnTo>
                  <a:lnTo>
                    <a:pt x="651522" y="114769"/>
                  </a:lnTo>
                  <a:lnTo>
                    <a:pt x="632942" y="73291"/>
                  </a:lnTo>
                  <a:lnTo>
                    <a:pt x="620153" y="44742"/>
                  </a:lnTo>
                  <a:lnTo>
                    <a:pt x="615327" y="44742"/>
                  </a:lnTo>
                  <a:lnTo>
                    <a:pt x="555383" y="180822"/>
                  </a:lnTo>
                  <a:lnTo>
                    <a:pt x="681113" y="180822"/>
                  </a:lnTo>
                  <a:close/>
                </a:path>
                <a:path w="1268095" h="230504">
                  <a:moveTo>
                    <a:pt x="750709" y="94221"/>
                  </a:moveTo>
                  <a:lnTo>
                    <a:pt x="734453" y="94221"/>
                  </a:lnTo>
                  <a:lnTo>
                    <a:pt x="740168" y="74231"/>
                  </a:lnTo>
                  <a:lnTo>
                    <a:pt x="740168" y="71386"/>
                  </a:lnTo>
                  <a:lnTo>
                    <a:pt x="739279" y="70434"/>
                  </a:lnTo>
                  <a:lnTo>
                    <a:pt x="737374" y="70434"/>
                  </a:lnTo>
                  <a:lnTo>
                    <a:pt x="735469" y="72339"/>
                  </a:lnTo>
                  <a:lnTo>
                    <a:pt x="728954" y="80454"/>
                  </a:lnTo>
                  <a:lnTo>
                    <a:pt x="721690" y="87325"/>
                  </a:lnTo>
                  <a:lnTo>
                    <a:pt x="714603" y="92405"/>
                  </a:lnTo>
                  <a:lnTo>
                    <a:pt x="708672" y="95173"/>
                  </a:lnTo>
                  <a:lnTo>
                    <a:pt x="703973" y="96126"/>
                  </a:lnTo>
                  <a:lnTo>
                    <a:pt x="702068" y="98031"/>
                  </a:lnTo>
                  <a:lnTo>
                    <a:pt x="702068" y="100888"/>
                  </a:lnTo>
                  <a:lnTo>
                    <a:pt x="717308" y="100888"/>
                  </a:lnTo>
                  <a:lnTo>
                    <a:pt x="702068" y="160832"/>
                  </a:lnTo>
                  <a:lnTo>
                    <a:pt x="700163" y="166560"/>
                  </a:lnTo>
                  <a:lnTo>
                    <a:pt x="698258" y="173215"/>
                  </a:lnTo>
                  <a:lnTo>
                    <a:pt x="698258" y="179870"/>
                  </a:lnTo>
                  <a:lnTo>
                    <a:pt x="702068" y="182727"/>
                  </a:lnTo>
                  <a:lnTo>
                    <a:pt x="707783" y="182727"/>
                  </a:lnTo>
                  <a:lnTo>
                    <a:pt x="714895" y="181533"/>
                  </a:lnTo>
                  <a:lnTo>
                    <a:pt x="721309" y="177495"/>
                  </a:lnTo>
                  <a:lnTo>
                    <a:pt x="728103" y="169887"/>
                  </a:lnTo>
                  <a:lnTo>
                    <a:pt x="736358" y="157988"/>
                  </a:lnTo>
                  <a:lnTo>
                    <a:pt x="733437" y="157035"/>
                  </a:lnTo>
                  <a:lnTo>
                    <a:pt x="721118" y="173215"/>
                  </a:lnTo>
                  <a:lnTo>
                    <a:pt x="715403" y="173215"/>
                  </a:lnTo>
                  <a:lnTo>
                    <a:pt x="714387" y="172262"/>
                  </a:lnTo>
                  <a:lnTo>
                    <a:pt x="714387" y="167513"/>
                  </a:lnTo>
                  <a:lnTo>
                    <a:pt x="715403" y="166560"/>
                  </a:lnTo>
                  <a:lnTo>
                    <a:pt x="732548" y="100888"/>
                  </a:lnTo>
                  <a:lnTo>
                    <a:pt x="749693" y="100888"/>
                  </a:lnTo>
                  <a:lnTo>
                    <a:pt x="750709" y="94221"/>
                  </a:lnTo>
                  <a:close/>
                </a:path>
                <a:path w="1268095" h="230504">
                  <a:moveTo>
                    <a:pt x="804037" y="131330"/>
                  </a:moveTo>
                  <a:lnTo>
                    <a:pt x="800709" y="105892"/>
                  </a:lnTo>
                  <a:lnTo>
                    <a:pt x="791044" y="81965"/>
                  </a:lnTo>
                  <a:lnTo>
                    <a:pt x="775487" y="61074"/>
                  </a:lnTo>
                  <a:lnTo>
                    <a:pt x="754519" y="44742"/>
                  </a:lnTo>
                  <a:lnTo>
                    <a:pt x="752614" y="47586"/>
                  </a:lnTo>
                  <a:lnTo>
                    <a:pt x="770026" y="65087"/>
                  </a:lnTo>
                  <a:lnTo>
                    <a:pt x="780465" y="84112"/>
                  </a:lnTo>
                  <a:lnTo>
                    <a:pt x="785558" y="105803"/>
                  </a:lnTo>
                  <a:lnTo>
                    <a:pt x="786904" y="131330"/>
                  </a:lnTo>
                  <a:lnTo>
                    <a:pt x="785558" y="157251"/>
                  </a:lnTo>
                  <a:lnTo>
                    <a:pt x="780465" y="177977"/>
                  </a:lnTo>
                  <a:lnTo>
                    <a:pt x="770026" y="195859"/>
                  </a:lnTo>
                  <a:lnTo>
                    <a:pt x="752614" y="213194"/>
                  </a:lnTo>
                  <a:lnTo>
                    <a:pt x="754519" y="216052"/>
                  </a:lnTo>
                  <a:lnTo>
                    <a:pt x="775487" y="199999"/>
                  </a:lnTo>
                  <a:lnTo>
                    <a:pt x="791044" y="180479"/>
                  </a:lnTo>
                  <a:lnTo>
                    <a:pt x="800709" y="157556"/>
                  </a:lnTo>
                  <a:lnTo>
                    <a:pt x="804037" y="131330"/>
                  </a:lnTo>
                  <a:close/>
                </a:path>
                <a:path w="1268095" h="230504">
                  <a:moveTo>
                    <a:pt x="874522" y="47586"/>
                  </a:moveTo>
                  <a:lnTo>
                    <a:pt x="835710" y="80302"/>
                  </a:lnTo>
                  <a:lnTo>
                    <a:pt x="823087" y="129438"/>
                  </a:lnTo>
                  <a:lnTo>
                    <a:pt x="826262" y="154876"/>
                  </a:lnTo>
                  <a:lnTo>
                    <a:pt x="835583" y="178816"/>
                  </a:lnTo>
                  <a:lnTo>
                    <a:pt x="850785" y="199707"/>
                  </a:lnTo>
                  <a:lnTo>
                    <a:pt x="871601" y="216052"/>
                  </a:lnTo>
                  <a:lnTo>
                    <a:pt x="874522" y="213194"/>
                  </a:lnTo>
                  <a:lnTo>
                    <a:pt x="857110" y="195287"/>
                  </a:lnTo>
                  <a:lnTo>
                    <a:pt x="846670" y="176314"/>
                  </a:lnTo>
                  <a:lnTo>
                    <a:pt x="841578" y="154838"/>
                  </a:lnTo>
                  <a:lnTo>
                    <a:pt x="840232" y="129438"/>
                  </a:lnTo>
                  <a:lnTo>
                    <a:pt x="841705" y="103657"/>
                  </a:lnTo>
                  <a:lnTo>
                    <a:pt x="847001" y="83159"/>
                  </a:lnTo>
                  <a:lnTo>
                    <a:pt x="857491" y="65328"/>
                  </a:lnTo>
                  <a:lnTo>
                    <a:pt x="874522" y="47586"/>
                  </a:lnTo>
                  <a:close/>
                </a:path>
                <a:path w="1268095" h="230504">
                  <a:moveTo>
                    <a:pt x="1001141" y="33312"/>
                  </a:moveTo>
                  <a:lnTo>
                    <a:pt x="976376" y="0"/>
                  </a:lnTo>
                  <a:lnTo>
                    <a:pt x="964057" y="0"/>
                  </a:lnTo>
                  <a:lnTo>
                    <a:pt x="939292" y="33312"/>
                  </a:lnTo>
                  <a:lnTo>
                    <a:pt x="945896" y="33312"/>
                  </a:lnTo>
                  <a:lnTo>
                    <a:pt x="970661" y="12369"/>
                  </a:lnTo>
                  <a:lnTo>
                    <a:pt x="994537" y="33312"/>
                  </a:lnTo>
                  <a:lnTo>
                    <a:pt x="1001141" y="33312"/>
                  </a:lnTo>
                  <a:close/>
                </a:path>
                <a:path w="1268095" h="230504">
                  <a:moveTo>
                    <a:pt x="1034542" y="49491"/>
                  </a:moveTo>
                  <a:lnTo>
                    <a:pt x="985012" y="49491"/>
                  </a:lnTo>
                  <a:lnTo>
                    <a:pt x="985012" y="52349"/>
                  </a:lnTo>
                  <a:lnTo>
                    <a:pt x="995426" y="53301"/>
                  </a:lnTo>
                  <a:lnTo>
                    <a:pt x="999236" y="56146"/>
                  </a:lnTo>
                  <a:lnTo>
                    <a:pt x="999236" y="63766"/>
                  </a:lnTo>
                  <a:lnTo>
                    <a:pt x="997331" y="68529"/>
                  </a:lnTo>
                  <a:lnTo>
                    <a:pt x="996442" y="73291"/>
                  </a:lnTo>
                  <a:lnTo>
                    <a:pt x="986917" y="106591"/>
                  </a:lnTo>
                  <a:lnTo>
                    <a:pt x="929767" y="106591"/>
                  </a:lnTo>
                  <a:lnTo>
                    <a:pt x="941197" y="66611"/>
                  </a:lnTo>
                  <a:lnTo>
                    <a:pt x="943102" y="57099"/>
                  </a:lnTo>
                  <a:lnTo>
                    <a:pt x="948817" y="53301"/>
                  </a:lnTo>
                  <a:lnTo>
                    <a:pt x="961136" y="52349"/>
                  </a:lnTo>
                  <a:lnTo>
                    <a:pt x="961136" y="49491"/>
                  </a:lnTo>
                  <a:lnTo>
                    <a:pt x="906907" y="49491"/>
                  </a:lnTo>
                  <a:lnTo>
                    <a:pt x="906907" y="52349"/>
                  </a:lnTo>
                  <a:lnTo>
                    <a:pt x="919226" y="54254"/>
                  </a:lnTo>
                  <a:lnTo>
                    <a:pt x="922147" y="55194"/>
                  </a:lnTo>
                  <a:lnTo>
                    <a:pt x="922147" y="63766"/>
                  </a:lnTo>
                  <a:lnTo>
                    <a:pt x="921131" y="68529"/>
                  </a:lnTo>
                  <a:lnTo>
                    <a:pt x="919226" y="73291"/>
                  </a:lnTo>
                  <a:lnTo>
                    <a:pt x="895477" y="159893"/>
                  </a:lnTo>
                  <a:lnTo>
                    <a:pt x="892556" y="173215"/>
                  </a:lnTo>
                  <a:lnTo>
                    <a:pt x="889762" y="176072"/>
                  </a:lnTo>
                  <a:lnTo>
                    <a:pt x="878332" y="177025"/>
                  </a:lnTo>
                  <a:lnTo>
                    <a:pt x="878332" y="180822"/>
                  </a:lnTo>
                  <a:lnTo>
                    <a:pt x="927862" y="180822"/>
                  </a:lnTo>
                  <a:lnTo>
                    <a:pt x="927862" y="177025"/>
                  </a:lnTo>
                  <a:lnTo>
                    <a:pt x="915416" y="176072"/>
                  </a:lnTo>
                  <a:lnTo>
                    <a:pt x="913511" y="174167"/>
                  </a:lnTo>
                  <a:lnTo>
                    <a:pt x="913511" y="165608"/>
                  </a:lnTo>
                  <a:lnTo>
                    <a:pt x="914527" y="163703"/>
                  </a:lnTo>
                  <a:lnTo>
                    <a:pt x="927862" y="115163"/>
                  </a:lnTo>
                  <a:lnTo>
                    <a:pt x="985012" y="115163"/>
                  </a:lnTo>
                  <a:lnTo>
                    <a:pt x="971677" y="161798"/>
                  </a:lnTo>
                  <a:lnTo>
                    <a:pt x="968756" y="171310"/>
                  </a:lnTo>
                  <a:lnTo>
                    <a:pt x="965962" y="176072"/>
                  </a:lnTo>
                  <a:lnTo>
                    <a:pt x="951611" y="177025"/>
                  </a:lnTo>
                  <a:lnTo>
                    <a:pt x="951611" y="180822"/>
                  </a:lnTo>
                  <a:lnTo>
                    <a:pt x="1005967" y="180822"/>
                  </a:lnTo>
                  <a:lnTo>
                    <a:pt x="1005967" y="177025"/>
                  </a:lnTo>
                  <a:lnTo>
                    <a:pt x="993521" y="176072"/>
                  </a:lnTo>
                  <a:lnTo>
                    <a:pt x="990727" y="174167"/>
                  </a:lnTo>
                  <a:lnTo>
                    <a:pt x="990727" y="163703"/>
                  </a:lnTo>
                  <a:lnTo>
                    <a:pt x="1017397" y="67564"/>
                  </a:lnTo>
                  <a:lnTo>
                    <a:pt x="1020191" y="56146"/>
                  </a:lnTo>
                  <a:lnTo>
                    <a:pt x="1023112" y="54254"/>
                  </a:lnTo>
                  <a:lnTo>
                    <a:pt x="1034542" y="52349"/>
                  </a:lnTo>
                  <a:lnTo>
                    <a:pt x="1034542" y="49491"/>
                  </a:lnTo>
                  <a:close/>
                </a:path>
                <a:path w="1268095" h="230504">
                  <a:moveTo>
                    <a:pt x="1081138" y="228409"/>
                  </a:moveTo>
                  <a:lnTo>
                    <a:pt x="1069708" y="228409"/>
                  </a:lnTo>
                  <a:lnTo>
                    <a:pt x="1066914" y="226517"/>
                  </a:lnTo>
                  <a:lnTo>
                    <a:pt x="1066914" y="135140"/>
                  </a:lnTo>
                  <a:lnTo>
                    <a:pt x="1065898" y="135140"/>
                  </a:lnTo>
                  <a:lnTo>
                    <a:pt x="1040257" y="147523"/>
                  </a:lnTo>
                  <a:lnTo>
                    <a:pt x="1040257" y="149428"/>
                  </a:lnTo>
                  <a:lnTo>
                    <a:pt x="1044067" y="148475"/>
                  </a:lnTo>
                  <a:lnTo>
                    <a:pt x="1049782" y="146570"/>
                  </a:lnTo>
                  <a:lnTo>
                    <a:pt x="1053592" y="146570"/>
                  </a:lnTo>
                  <a:lnTo>
                    <a:pt x="1055484" y="148475"/>
                  </a:lnTo>
                  <a:lnTo>
                    <a:pt x="1055497" y="224612"/>
                  </a:lnTo>
                  <a:lnTo>
                    <a:pt x="1052576" y="228409"/>
                  </a:lnTo>
                  <a:lnTo>
                    <a:pt x="1042162" y="228409"/>
                  </a:lnTo>
                  <a:lnTo>
                    <a:pt x="1042162" y="230314"/>
                  </a:lnTo>
                  <a:lnTo>
                    <a:pt x="1081138" y="230314"/>
                  </a:lnTo>
                  <a:lnTo>
                    <a:pt x="1081138" y="228409"/>
                  </a:lnTo>
                  <a:close/>
                </a:path>
                <a:path w="1268095" h="230504">
                  <a:moveTo>
                    <a:pt x="1267955" y="122897"/>
                  </a:moveTo>
                  <a:lnTo>
                    <a:pt x="1215504" y="122897"/>
                  </a:lnTo>
                  <a:lnTo>
                    <a:pt x="1215504" y="70866"/>
                  </a:lnTo>
                  <a:lnTo>
                    <a:pt x="1203185" y="70866"/>
                  </a:lnTo>
                  <a:lnTo>
                    <a:pt x="1203185" y="122897"/>
                  </a:lnTo>
                  <a:lnTo>
                    <a:pt x="1150734" y="122897"/>
                  </a:lnTo>
                  <a:lnTo>
                    <a:pt x="1150734" y="135597"/>
                  </a:lnTo>
                  <a:lnTo>
                    <a:pt x="1203185" y="135597"/>
                  </a:lnTo>
                  <a:lnTo>
                    <a:pt x="1203185" y="188899"/>
                  </a:lnTo>
                  <a:lnTo>
                    <a:pt x="1215504" y="188899"/>
                  </a:lnTo>
                  <a:lnTo>
                    <a:pt x="1215504" y="135597"/>
                  </a:lnTo>
                  <a:lnTo>
                    <a:pt x="1267955" y="135597"/>
                  </a:lnTo>
                  <a:lnTo>
                    <a:pt x="1267955" y="1228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085085" y="3082489"/>
              <a:ext cx="274306" cy="23031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423262" y="2985401"/>
              <a:ext cx="384175" cy="286385"/>
            </a:xfrm>
            <a:custGeom>
              <a:avLst/>
              <a:gdLst/>
              <a:ahLst/>
              <a:cxnLst/>
              <a:rect l="l" t="t" r="r" b="b"/>
              <a:pathLst>
                <a:path w="384175" h="286385">
                  <a:moveTo>
                    <a:pt x="118110" y="219989"/>
                  </a:moveTo>
                  <a:lnTo>
                    <a:pt x="65659" y="219989"/>
                  </a:lnTo>
                  <a:lnTo>
                    <a:pt x="65659" y="167957"/>
                  </a:lnTo>
                  <a:lnTo>
                    <a:pt x="52324" y="167957"/>
                  </a:lnTo>
                  <a:lnTo>
                    <a:pt x="52324" y="219989"/>
                  </a:lnTo>
                  <a:lnTo>
                    <a:pt x="0" y="219989"/>
                  </a:lnTo>
                  <a:lnTo>
                    <a:pt x="0" y="232689"/>
                  </a:lnTo>
                  <a:lnTo>
                    <a:pt x="52324" y="232689"/>
                  </a:lnTo>
                  <a:lnTo>
                    <a:pt x="52324" y="285991"/>
                  </a:lnTo>
                  <a:lnTo>
                    <a:pt x="65659" y="285991"/>
                  </a:lnTo>
                  <a:lnTo>
                    <a:pt x="65659" y="232689"/>
                  </a:lnTo>
                  <a:lnTo>
                    <a:pt x="118110" y="232689"/>
                  </a:lnTo>
                  <a:lnTo>
                    <a:pt x="118110" y="219989"/>
                  </a:lnTo>
                  <a:close/>
                </a:path>
                <a:path w="384175" h="286385">
                  <a:moveTo>
                    <a:pt x="253352" y="3822"/>
                  </a:moveTo>
                  <a:lnTo>
                    <a:pt x="214541" y="36055"/>
                  </a:lnTo>
                  <a:lnTo>
                    <a:pt x="201917" y="85661"/>
                  </a:lnTo>
                  <a:lnTo>
                    <a:pt x="205105" y="110959"/>
                  </a:lnTo>
                  <a:lnTo>
                    <a:pt x="214541" y="134569"/>
                  </a:lnTo>
                  <a:lnTo>
                    <a:pt x="230047" y="155130"/>
                  </a:lnTo>
                  <a:lnTo>
                    <a:pt x="251447" y="171323"/>
                  </a:lnTo>
                  <a:lnTo>
                    <a:pt x="253352" y="168478"/>
                  </a:lnTo>
                  <a:lnTo>
                    <a:pt x="236321" y="150571"/>
                  </a:lnTo>
                  <a:lnTo>
                    <a:pt x="225831" y="131597"/>
                  </a:lnTo>
                  <a:lnTo>
                    <a:pt x="220535" y="110121"/>
                  </a:lnTo>
                  <a:lnTo>
                    <a:pt x="219062" y="84709"/>
                  </a:lnTo>
                  <a:lnTo>
                    <a:pt x="220535" y="58953"/>
                  </a:lnTo>
                  <a:lnTo>
                    <a:pt x="225831" y="38557"/>
                  </a:lnTo>
                  <a:lnTo>
                    <a:pt x="236321" y="21005"/>
                  </a:lnTo>
                  <a:lnTo>
                    <a:pt x="253352" y="3822"/>
                  </a:lnTo>
                  <a:close/>
                </a:path>
                <a:path w="384175" h="286385">
                  <a:moveTo>
                    <a:pt x="383908" y="78054"/>
                  </a:moveTo>
                  <a:lnTo>
                    <a:pt x="272402" y="78054"/>
                  </a:lnTo>
                  <a:lnTo>
                    <a:pt x="272402" y="91376"/>
                  </a:lnTo>
                  <a:lnTo>
                    <a:pt x="383908" y="91376"/>
                  </a:lnTo>
                  <a:lnTo>
                    <a:pt x="383908" y="780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840444" y="2951142"/>
              <a:ext cx="381107" cy="20558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595600" y="3205262"/>
              <a:ext cx="650240" cy="13335"/>
            </a:xfrm>
            <a:custGeom>
              <a:avLst/>
              <a:gdLst/>
              <a:ahLst/>
              <a:cxnLst/>
              <a:rect l="l" t="t" r="r" b="b"/>
              <a:pathLst>
                <a:path w="650240" h="13335">
                  <a:moveTo>
                    <a:pt x="649699" y="0"/>
                  </a:moveTo>
                  <a:lnTo>
                    <a:pt x="0" y="0"/>
                  </a:lnTo>
                  <a:lnTo>
                    <a:pt x="0" y="13317"/>
                  </a:lnTo>
                  <a:lnTo>
                    <a:pt x="649699" y="13317"/>
                  </a:lnTo>
                  <a:lnTo>
                    <a:pt x="6496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875748" y="3277594"/>
              <a:ext cx="89530" cy="13610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9316797" y="3027279"/>
              <a:ext cx="72390" cy="370840"/>
            </a:xfrm>
            <a:custGeom>
              <a:avLst/>
              <a:gdLst/>
              <a:ahLst/>
              <a:cxnLst/>
              <a:rect l="l" t="t" r="r" b="b"/>
              <a:pathLst>
                <a:path w="72390" h="370839">
                  <a:moveTo>
                    <a:pt x="72386" y="0"/>
                  </a:moveTo>
                  <a:lnTo>
                    <a:pt x="43396" y="32066"/>
                  </a:lnTo>
                  <a:lnTo>
                    <a:pt x="20477" y="75193"/>
                  </a:lnTo>
                  <a:lnTo>
                    <a:pt x="5417" y="126885"/>
                  </a:lnTo>
                  <a:lnTo>
                    <a:pt x="0" y="184642"/>
                  </a:lnTo>
                  <a:lnTo>
                    <a:pt x="5417" y="242954"/>
                  </a:lnTo>
                  <a:lnTo>
                    <a:pt x="20477" y="293502"/>
                  </a:lnTo>
                  <a:lnTo>
                    <a:pt x="43396" y="336018"/>
                  </a:lnTo>
                  <a:lnTo>
                    <a:pt x="72386" y="370236"/>
                  </a:lnTo>
                  <a:lnTo>
                    <a:pt x="72386" y="362622"/>
                  </a:lnTo>
                  <a:lnTo>
                    <a:pt x="52801" y="334144"/>
                  </a:lnTo>
                  <a:lnTo>
                    <a:pt x="35717" y="296117"/>
                  </a:lnTo>
                  <a:lnTo>
                    <a:pt x="23632" y="246848"/>
                  </a:lnTo>
                  <a:lnTo>
                    <a:pt x="19049" y="184642"/>
                  </a:lnTo>
                  <a:lnTo>
                    <a:pt x="23632" y="122168"/>
                  </a:lnTo>
                  <a:lnTo>
                    <a:pt x="35716" y="71742"/>
                  </a:lnTo>
                  <a:lnTo>
                    <a:pt x="52801" y="33273"/>
                  </a:lnTo>
                  <a:lnTo>
                    <a:pt x="72386" y="6671"/>
                  </a:lnTo>
                  <a:lnTo>
                    <a:pt x="723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405312" y="3082489"/>
              <a:ext cx="213349" cy="24269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9676815" y="3153359"/>
              <a:ext cx="118110" cy="118110"/>
            </a:xfrm>
            <a:custGeom>
              <a:avLst/>
              <a:gdLst/>
              <a:ahLst/>
              <a:cxnLst/>
              <a:rect l="l" t="t" r="r" b="b"/>
              <a:pathLst>
                <a:path w="118109" h="118110">
                  <a:moveTo>
                    <a:pt x="118110" y="52031"/>
                  </a:moveTo>
                  <a:lnTo>
                    <a:pt x="65786" y="52031"/>
                  </a:lnTo>
                  <a:lnTo>
                    <a:pt x="65786" y="0"/>
                  </a:lnTo>
                  <a:lnTo>
                    <a:pt x="52451" y="0"/>
                  </a:lnTo>
                  <a:lnTo>
                    <a:pt x="52451" y="52031"/>
                  </a:lnTo>
                  <a:lnTo>
                    <a:pt x="0" y="52031"/>
                  </a:lnTo>
                  <a:lnTo>
                    <a:pt x="0" y="64731"/>
                  </a:lnTo>
                  <a:lnTo>
                    <a:pt x="52451" y="64731"/>
                  </a:lnTo>
                  <a:lnTo>
                    <a:pt x="52451" y="118033"/>
                  </a:lnTo>
                  <a:lnTo>
                    <a:pt x="65786" y="118033"/>
                  </a:lnTo>
                  <a:lnTo>
                    <a:pt x="65786" y="64731"/>
                  </a:lnTo>
                  <a:lnTo>
                    <a:pt x="118110" y="64731"/>
                  </a:lnTo>
                  <a:lnTo>
                    <a:pt x="118110" y="520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847376" y="3082489"/>
              <a:ext cx="213349" cy="24269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0119767" y="3027286"/>
              <a:ext cx="800735" cy="370840"/>
            </a:xfrm>
            <a:custGeom>
              <a:avLst/>
              <a:gdLst/>
              <a:ahLst/>
              <a:cxnLst/>
              <a:rect l="l" t="t" r="r" b="b"/>
              <a:pathLst>
                <a:path w="800734" h="370839">
                  <a:moveTo>
                    <a:pt x="117221" y="178104"/>
                  </a:moveTo>
                  <a:lnTo>
                    <a:pt x="64770" y="178104"/>
                  </a:lnTo>
                  <a:lnTo>
                    <a:pt x="64770" y="126072"/>
                  </a:lnTo>
                  <a:lnTo>
                    <a:pt x="52451" y="126072"/>
                  </a:lnTo>
                  <a:lnTo>
                    <a:pt x="52451" y="178104"/>
                  </a:lnTo>
                  <a:lnTo>
                    <a:pt x="0" y="178104"/>
                  </a:lnTo>
                  <a:lnTo>
                    <a:pt x="0" y="190804"/>
                  </a:lnTo>
                  <a:lnTo>
                    <a:pt x="52451" y="190804"/>
                  </a:lnTo>
                  <a:lnTo>
                    <a:pt x="52451" y="244106"/>
                  </a:lnTo>
                  <a:lnTo>
                    <a:pt x="64770" y="244106"/>
                  </a:lnTo>
                  <a:lnTo>
                    <a:pt x="64770" y="190804"/>
                  </a:lnTo>
                  <a:lnTo>
                    <a:pt x="117221" y="190804"/>
                  </a:lnTo>
                  <a:lnTo>
                    <a:pt x="117221" y="178104"/>
                  </a:lnTo>
                  <a:close/>
                </a:path>
                <a:path w="800734" h="370839">
                  <a:moveTo>
                    <a:pt x="266687" y="208432"/>
                  </a:moveTo>
                  <a:lnTo>
                    <a:pt x="263893" y="206527"/>
                  </a:lnTo>
                  <a:lnTo>
                    <a:pt x="257162" y="217957"/>
                  </a:lnTo>
                  <a:lnTo>
                    <a:pt x="253352" y="220814"/>
                  </a:lnTo>
                  <a:lnTo>
                    <a:pt x="198120" y="220814"/>
                  </a:lnTo>
                  <a:lnTo>
                    <a:pt x="231521" y="184645"/>
                  </a:lnTo>
                  <a:lnTo>
                    <a:pt x="242760" y="171551"/>
                  </a:lnTo>
                  <a:lnTo>
                    <a:pt x="250774" y="159181"/>
                  </a:lnTo>
                  <a:lnTo>
                    <a:pt x="255574" y="147167"/>
                  </a:lnTo>
                  <a:lnTo>
                    <a:pt x="257162" y="135153"/>
                  </a:lnTo>
                  <a:lnTo>
                    <a:pt x="254444" y="121221"/>
                  </a:lnTo>
                  <a:lnTo>
                    <a:pt x="246811" y="110045"/>
                  </a:lnTo>
                  <a:lnTo>
                    <a:pt x="235089" y="102628"/>
                  </a:lnTo>
                  <a:lnTo>
                    <a:pt x="220091" y="99949"/>
                  </a:lnTo>
                  <a:lnTo>
                    <a:pt x="203631" y="102844"/>
                  </a:lnTo>
                  <a:lnTo>
                    <a:pt x="191274" y="110998"/>
                  </a:lnTo>
                  <a:lnTo>
                    <a:pt x="182854" y="123621"/>
                  </a:lnTo>
                  <a:lnTo>
                    <a:pt x="178181" y="139903"/>
                  </a:lnTo>
                  <a:lnTo>
                    <a:pt x="181991" y="140855"/>
                  </a:lnTo>
                  <a:lnTo>
                    <a:pt x="188175" y="128409"/>
                  </a:lnTo>
                  <a:lnTo>
                    <a:pt x="194576" y="120510"/>
                  </a:lnTo>
                  <a:lnTo>
                    <a:pt x="202044" y="116370"/>
                  </a:lnTo>
                  <a:lnTo>
                    <a:pt x="211455" y="115163"/>
                  </a:lnTo>
                  <a:lnTo>
                    <a:pt x="223012" y="116928"/>
                  </a:lnTo>
                  <a:lnTo>
                    <a:pt x="231724" y="122186"/>
                  </a:lnTo>
                  <a:lnTo>
                    <a:pt x="237223" y="130822"/>
                  </a:lnTo>
                  <a:lnTo>
                    <a:pt x="239128" y="142760"/>
                  </a:lnTo>
                  <a:lnTo>
                    <a:pt x="237782" y="155359"/>
                  </a:lnTo>
                  <a:lnTo>
                    <a:pt x="233387" y="167868"/>
                  </a:lnTo>
                  <a:lnTo>
                    <a:pt x="225425" y="180911"/>
                  </a:lnTo>
                  <a:lnTo>
                    <a:pt x="213360" y="195122"/>
                  </a:lnTo>
                  <a:lnTo>
                    <a:pt x="178181" y="233184"/>
                  </a:lnTo>
                  <a:lnTo>
                    <a:pt x="178181" y="236029"/>
                  </a:lnTo>
                  <a:lnTo>
                    <a:pt x="256273" y="236029"/>
                  </a:lnTo>
                  <a:lnTo>
                    <a:pt x="266687" y="208432"/>
                  </a:lnTo>
                  <a:close/>
                </a:path>
                <a:path w="800734" h="370839">
                  <a:moveTo>
                    <a:pt x="393433" y="88519"/>
                  </a:moveTo>
                  <a:lnTo>
                    <a:pt x="368668" y="55206"/>
                  </a:lnTo>
                  <a:lnTo>
                    <a:pt x="356222" y="55206"/>
                  </a:lnTo>
                  <a:lnTo>
                    <a:pt x="331457" y="88519"/>
                  </a:lnTo>
                  <a:lnTo>
                    <a:pt x="338188" y="88519"/>
                  </a:lnTo>
                  <a:lnTo>
                    <a:pt x="361937" y="67576"/>
                  </a:lnTo>
                  <a:lnTo>
                    <a:pt x="386829" y="88519"/>
                  </a:lnTo>
                  <a:lnTo>
                    <a:pt x="393433" y="88519"/>
                  </a:lnTo>
                  <a:close/>
                </a:path>
                <a:path w="800734" h="370839">
                  <a:moveTo>
                    <a:pt x="426834" y="104698"/>
                  </a:moveTo>
                  <a:lnTo>
                    <a:pt x="376288" y="104698"/>
                  </a:lnTo>
                  <a:lnTo>
                    <a:pt x="376288" y="107556"/>
                  </a:lnTo>
                  <a:lnTo>
                    <a:pt x="387718" y="108508"/>
                  </a:lnTo>
                  <a:lnTo>
                    <a:pt x="391528" y="111353"/>
                  </a:lnTo>
                  <a:lnTo>
                    <a:pt x="391528" y="118973"/>
                  </a:lnTo>
                  <a:lnTo>
                    <a:pt x="389623" y="123736"/>
                  </a:lnTo>
                  <a:lnTo>
                    <a:pt x="388734" y="128498"/>
                  </a:lnTo>
                  <a:lnTo>
                    <a:pt x="379209" y="161798"/>
                  </a:lnTo>
                  <a:lnTo>
                    <a:pt x="321932" y="161798"/>
                  </a:lnTo>
                  <a:lnTo>
                    <a:pt x="332473" y="121818"/>
                  </a:lnTo>
                  <a:lnTo>
                    <a:pt x="335267" y="112306"/>
                  </a:lnTo>
                  <a:lnTo>
                    <a:pt x="340982" y="108508"/>
                  </a:lnTo>
                  <a:lnTo>
                    <a:pt x="352412" y="107556"/>
                  </a:lnTo>
                  <a:lnTo>
                    <a:pt x="352412" y="104698"/>
                  </a:lnTo>
                  <a:lnTo>
                    <a:pt x="298183" y="104698"/>
                  </a:lnTo>
                  <a:lnTo>
                    <a:pt x="298183" y="107556"/>
                  </a:lnTo>
                  <a:lnTo>
                    <a:pt x="311518" y="109461"/>
                  </a:lnTo>
                  <a:lnTo>
                    <a:pt x="314312" y="110401"/>
                  </a:lnTo>
                  <a:lnTo>
                    <a:pt x="314312" y="118973"/>
                  </a:lnTo>
                  <a:lnTo>
                    <a:pt x="312407" y="123736"/>
                  </a:lnTo>
                  <a:lnTo>
                    <a:pt x="311518" y="128498"/>
                  </a:lnTo>
                  <a:lnTo>
                    <a:pt x="283832" y="228422"/>
                  </a:lnTo>
                  <a:lnTo>
                    <a:pt x="281927" y="231279"/>
                  </a:lnTo>
                  <a:lnTo>
                    <a:pt x="270497" y="232232"/>
                  </a:lnTo>
                  <a:lnTo>
                    <a:pt x="270497" y="236029"/>
                  </a:lnTo>
                  <a:lnTo>
                    <a:pt x="320027" y="236029"/>
                  </a:lnTo>
                  <a:lnTo>
                    <a:pt x="320027" y="232232"/>
                  </a:lnTo>
                  <a:lnTo>
                    <a:pt x="307708" y="231279"/>
                  </a:lnTo>
                  <a:lnTo>
                    <a:pt x="305803" y="229374"/>
                  </a:lnTo>
                  <a:lnTo>
                    <a:pt x="305803" y="220814"/>
                  </a:lnTo>
                  <a:lnTo>
                    <a:pt x="306692" y="218909"/>
                  </a:lnTo>
                  <a:lnTo>
                    <a:pt x="319138" y="170370"/>
                  </a:lnTo>
                  <a:lnTo>
                    <a:pt x="376288" y="170370"/>
                  </a:lnTo>
                  <a:lnTo>
                    <a:pt x="363842" y="217004"/>
                  </a:lnTo>
                  <a:lnTo>
                    <a:pt x="361403" y="223266"/>
                  </a:lnTo>
                  <a:lnTo>
                    <a:pt x="357695" y="227825"/>
                  </a:lnTo>
                  <a:lnTo>
                    <a:pt x="351828" y="230784"/>
                  </a:lnTo>
                  <a:lnTo>
                    <a:pt x="342887" y="232232"/>
                  </a:lnTo>
                  <a:lnTo>
                    <a:pt x="342887" y="236029"/>
                  </a:lnTo>
                  <a:lnTo>
                    <a:pt x="398259" y="236029"/>
                  </a:lnTo>
                  <a:lnTo>
                    <a:pt x="398259" y="232232"/>
                  </a:lnTo>
                  <a:lnTo>
                    <a:pt x="384924" y="231279"/>
                  </a:lnTo>
                  <a:lnTo>
                    <a:pt x="382003" y="229374"/>
                  </a:lnTo>
                  <a:lnTo>
                    <a:pt x="382003" y="222719"/>
                  </a:lnTo>
                  <a:lnTo>
                    <a:pt x="383019" y="220814"/>
                  </a:lnTo>
                  <a:lnTo>
                    <a:pt x="383019" y="218909"/>
                  </a:lnTo>
                  <a:lnTo>
                    <a:pt x="409689" y="122770"/>
                  </a:lnTo>
                  <a:lnTo>
                    <a:pt x="412483" y="111353"/>
                  </a:lnTo>
                  <a:lnTo>
                    <a:pt x="415404" y="109461"/>
                  </a:lnTo>
                  <a:lnTo>
                    <a:pt x="426834" y="107556"/>
                  </a:lnTo>
                  <a:lnTo>
                    <a:pt x="426834" y="104698"/>
                  </a:lnTo>
                  <a:close/>
                </a:path>
                <a:path w="800734" h="370839">
                  <a:moveTo>
                    <a:pt x="472554" y="283616"/>
                  </a:moveTo>
                  <a:lnTo>
                    <a:pt x="462013" y="283616"/>
                  </a:lnTo>
                  <a:lnTo>
                    <a:pt x="459219" y="281724"/>
                  </a:lnTo>
                  <a:lnTo>
                    <a:pt x="459219" y="190347"/>
                  </a:lnTo>
                  <a:lnTo>
                    <a:pt x="458203" y="190347"/>
                  </a:lnTo>
                  <a:lnTo>
                    <a:pt x="432549" y="202730"/>
                  </a:lnTo>
                  <a:lnTo>
                    <a:pt x="432549" y="204635"/>
                  </a:lnTo>
                  <a:lnTo>
                    <a:pt x="436359" y="203682"/>
                  </a:lnTo>
                  <a:lnTo>
                    <a:pt x="439153" y="202730"/>
                  </a:lnTo>
                  <a:lnTo>
                    <a:pt x="441058" y="201777"/>
                  </a:lnTo>
                  <a:lnTo>
                    <a:pt x="445884" y="201777"/>
                  </a:lnTo>
                  <a:lnTo>
                    <a:pt x="446773" y="203682"/>
                  </a:lnTo>
                  <a:lnTo>
                    <a:pt x="446773" y="279819"/>
                  </a:lnTo>
                  <a:lnTo>
                    <a:pt x="443979" y="283616"/>
                  </a:lnTo>
                  <a:lnTo>
                    <a:pt x="433438" y="283616"/>
                  </a:lnTo>
                  <a:lnTo>
                    <a:pt x="433438" y="285521"/>
                  </a:lnTo>
                  <a:lnTo>
                    <a:pt x="472554" y="285521"/>
                  </a:lnTo>
                  <a:lnTo>
                    <a:pt x="472554" y="283616"/>
                  </a:lnTo>
                  <a:close/>
                </a:path>
                <a:path w="800734" h="370839">
                  <a:moveTo>
                    <a:pt x="609701" y="88519"/>
                  </a:moveTo>
                  <a:lnTo>
                    <a:pt x="584936" y="55206"/>
                  </a:lnTo>
                  <a:lnTo>
                    <a:pt x="572490" y="55206"/>
                  </a:lnTo>
                  <a:lnTo>
                    <a:pt x="547725" y="88519"/>
                  </a:lnTo>
                  <a:lnTo>
                    <a:pt x="554456" y="88519"/>
                  </a:lnTo>
                  <a:lnTo>
                    <a:pt x="578205" y="67576"/>
                  </a:lnTo>
                  <a:lnTo>
                    <a:pt x="602970" y="88519"/>
                  </a:lnTo>
                  <a:lnTo>
                    <a:pt x="609701" y="88519"/>
                  </a:lnTo>
                  <a:close/>
                </a:path>
                <a:path w="800734" h="370839">
                  <a:moveTo>
                    <a:pt x="642086" y="104698"/>
                  </a:moveTo>
                  <a:lnTo>
                    <a:pt x="592556" y="104698"/>
                  </a:lnTo>
                  <a:lnTo>
                    <a:pt x="592556" y="107556"/>
                  </a:lnTo>
                  <a:lnTo>
                    <a:pt x="603986" y="108508"/>
                  </a:lnTo>
                  <a:lnTo>
                    <a:pt x="606780" y="111353"/>
                  </a:lnTo>
                  <a:lnTo>
                    <a:pt x="606780" y="118973"/>
                  </a:lnTo>
                  <a:lnTo>
                    <a:pt x="605891" y="123736"/>
                  </a:lnTo>
                  <a:lnTo>
                    <a:pt x="603986" y="128498"/>
                  </a:lnTo>
                  <a:lnTo>
                    <a:pt x="595350" y="161798"/>
                  </a:lnTo>
                  <a:lnTo>
                    <a:pt x="538200" y="161798"/>
                  </a:lnTo>
                  <a:lnTo>
                    <a:pt x="548741" y="121818"/>
                  </a:lnTo>
                  <a:lnTo>
                    <a:pt x="551535" y="112306"/>
                  </a:lnTo>
                  <a:lnTo>
                    <a:pt x="556361" y="108508"/>
                  </a:lnTo>
                  <a:lnTo>
                    <a:pt x="568680" y="107556"/>
                  </a:lnTo>
                  <a:lnTo>
                    <a:pt x="568680" y="104698"/>
                  </a:lnTo>
                  <a:lnTo>
                    <a:pt x="514451" y="104698"/>
                  </a:lnTo>
                  <a:lnTo>
                    <a:pt x="514451" y="107556"/>
                  </a:lnTo>
                  <a:lnTo>
                    <a:pt x="526770" y="109461"/>
                  </a:lnTo>
                  <a:lnTo>
                    <a:pt x="529691" y="110401"/>
                  </a:lnTo>
                  <a:lnTo>
                    <a:pt x="529691" y="118973"/>
                  </a:lnTo>
                  <a:lnTo>
                    <a:pt x="527786" y="128498"/>
                  </a:lnTo>
                  <a:lnTo>
                    <a:pt x="500100" y="228422"/>
                  </a:lnTo>
                  <a:lnTo>
                    <a:pt x="498195" y="231279"/>
                  </a:lnTo>
                  <a:lnTo>
                    <a:pt x="486778" y="232232"/>
                  </a:lnTo>
                  <a:lnTo>
                    <a:pt x="486778" y="236029"/>
                  </a:lnTo>
                  <a:lnTo>
                    <a:pt x="535406" y="236029"/>
                  </a:lnTo>
                  <a:lnTo>
                    <a:pt x="535406" y="232232"/>
                  </a:lnTo>
                  <a:lnTo>
                    <a:pt x="523976" y="231279"/>
                  </a:lnTo>
                  <a:lnTo>
                    <a:pt x="522071" y="229374"/>
                  </a:lnTo>
                  <a:lnTo>
                    <a:pt x="522071" y="218909"/>
                  </a:lnTo>
                  <a:lnTo>
                    <a:pt x="535406" y="170370"/>
                  </a:lnTo>
                  <a:lnTo>
                    <a:pt x="592556" y="170370"/>
                  </a:lnTo>
                  <a:lnTo>
                    <a:pt x="580110" y="217004"/>
                  </a:lnTo>
                  <a:lnTo>
                    <a:pt x="577672" y="223266"/>
                  </a:lnTo>
                  <a:lnTo>
                    <a:pt x="573963" y="227825"/>
                  </a:lnTo>
                  <a:lnTo>
                    <a:pt x="568096" y="230784"/>
                  </a:lnTo>
                  <a:lnTo>
                    <a:pt x="559155" y="232232"/>
                  </a:lnTo>
                  <a:lnTo>
                    <a:pt x="559155" y="236029"/>
                  </a:lnTo>
                  <a:lnTo>
                    <a:pt x="614400" y="236029"/>
                  </a:lnTo>
                  <a:lnTo>
                    <a:pt x="614400" y="232232"/>
                  </a:lnTo>
                  <a:lnTo>
                    <a:pt x="601065" y="231279"/>
                  </a:lnTo>
                  <a:lnTo>
                    <a:pt x="598271" y="229374"/>
                  </a:lnTo>
                  <a:lnTo>
                    <a:pt x="598271" y="220814"/>
                  </a:lnTo>
                  <a:lnTo>
                    <a:pt x="599160" y="218909"/>
                  </a:lnTo>
                  <a:lnTo>
                    <a:pt x="625830" y="122770"/>
                  </a:lnTo>
                  <a:lnTo>
                    <a:pt x="628751" y="111353"/>
                  </a:lnTo>
                  <a:lnTo>
                    <a:pt x="630656" y="109461"/>
                  </a:lnTo>
                  <a:lnTo>
                    <a:pt x="642086" y="107556"/>
                  </a:lnTo>
                  <a:lnTo>
                    <a:pt x="642086" y="104698"/>
                  </a:lnTo>
                  <a:close/>
                </a:path>
                <a:path w="800734" h="370839">
                  <a:moveTo>
                    <a:pt x="700125" y="266496"/>
                  </a:moveTo>
                  <a:lnTo>
                    <a:pt x="698220" y="265544"/>
                  </a:lnTo>
                  <a:lnTo>
                    <a:pt x="693521" y="273151"/>
                  </a:lnTo>
                  <a:lnTo>
                    <a:pt x="690600" y="275056"/>
                  </a:lnTo>
                  <a:lnTo>
                    <a:pt x="651611" y="275056"/>
                  </a:lnTo>
                  <a:lnTo>
                    <a:pt x="674471" y="250317"/>
                  </a:lnTo>
                  <a:lnTo>
                    <a:pt x="682917" y="240792"/>
                  </a:lnTo>
                  <a:lnTo>
                    <a:pt x="688479" y="231990"/>
                  </a:lnTo>
                  <a:lnTo>
                    <a:pt x="691553" y="223545"/>
                  </a:lnTo>
                  <a:lnTo>
                    <a:pt x="692505" y="215099"/>
                  </a:lnTo>
                  <a:lnTo>
                    <a:pt x="690765" y="205206"/>
                  </a:lnTo>
                  <a:lnTo>
                    <a:pt x="685723" y="197370"/>
                  </a:lnTo>
                  <a:lnTo>
                    <a:pt x="677659" y="192214"/>
                  </a:lnTo>
                  <a:lnTo>
                    <a:pt x="666851" y="190347"/>
                  </a:lnTo>
                  <a:lnTo>
                    <a:pt x="655408" y="192392"/>
                  </a:lnTo>
                  <a:lnTo>
                    <a:pt x="646722" y="198081"/>
                  </a:lnTo>
                  <a:lnTo>
                    <a:pt x="640702" y="206819"/>
                  </a:lnTo>
                  <a:lnTo>
                    <a:pt x="637260" y="217957"/>
                  </a:lnTo>
                  <a:lnTo>
                    <a:pt x="640181" y="218909"/>
                  </a:lnTo>
                  <a:lnTo>
                    <a:pt x="644385" y="210464"/>
                  </a:lnTo>
                  <a:lnTo>
                    <a:pt x="648843" y="204863"/>
                  </a:lnTo>
                  <a:lnTo>
                    <a:pt x="654215" y="201777"/>
                  </a:lnTo>
                  <a:lnTo>
                    <a:pt x="661136" y="200825"/>
                  </a:lnTo>
                  <a:lnTo>
                    <a:pt x="669442" y="202069"/>
                  </a:lnTo>
                  <a:lnTo>
                    <a:pt x="675728" y="205816"/>
                  </a:lnTo>
                  <a:lnTo>
                    <a:pt x="679691" y="212064"/>
                  </a:lnTo>
                  <a:lnTo>
                    <a:pt x="681075" y="220814"/>
                  </a:lnTo>
                  <a:lnTo>
                    <a:pt x="679970" y="229412"/>
                  </a:lnTo>
                  <a:lnTo>
                    <a:pt x="676554" y="238175"/>
                  </a:lnTo>
                  <a:lnTo>
                    <a:pt x="670623" y="247307"/>
                  </a:lnTo>
                  <a:lnTo>
                    <a:pt x="637260" y="284568"/>
                  </a:lnTo>
                  <a:lnTo>
                    <a:pt x="637260" y="285521"/>
                  </a:lnTo>
                  <a:lnTo>
                    <a:pt x="692505" y="285521"/>
                  </a:lnTo>
                  <a:lnTo>
                    <a:pt x="700125" y="266496"/>
                  </a:lnTo>
                  <a:close/>
                </a:path>
                <a:path w="800734" h="370839">
                  <a:moveTo>
                    <a:pt x="800188" y="184645"/>
                  </a:moveTo>
                  <a:lnTo>
                    <a:pt x="794753" y="126885"/>
                  </a:lnTo>
                  <a:lnTo>
                    <a:pt x="779589" y="76619"/>
                  </a:lnTo>
                  <a:lnTo>
                    <a:pt x="756373" y="34201"/>
                  </a:lnTo>
                  <a:lnTo>
                    <a:pt x="726795" y="0"/>
                  </a:lnTo>
                  <a:lnTo>
                    <a:pt x="726795" y="6667"/>
                  </a:lnTo>
                  <a:lnTo>
                    <a:pt x="746531" y="35547"/>
                  </a:lnTo>
                  <a:lnTo>
                    <a:pt x="763968" y="73520"/>
                  </a:lnTo>
                  <a:lnTo>
                    <a:pt x="776401" y="122567"/>
                  </a:lnTo>
                  <a:lnTo>
                    <a:pt x="781138" y="184645"/>
                  </a:lnTo>
                  <a:lnTo>
                    <a:pt x="776401" y="247269"/>
                  </a:lnTo>
                  <a:lnTo>
                    <a:pt x="763968" y="298018"/>
                  </a:lnTo>
                  <a:lnTo>
                    <a:pt x="746531" y="336816"/>
                  </a:lnTo>
                  <a:lnTo>
                    <a:pt x="726795" y="363575"/>
                  </a:lnTo>
                  <a:lnTo>
                    <a:pt x="726795" y="370230"/>
                  </a:lnTo>
                  <a:lnTo>
                    <a:pt x="756373" y="338162"/>
                  </a:lnTo>
                  <a:lnTo>
                    <a:pt x="779589" y="294932"/>
                  </a:lnTo>
                  <a:lnTo>
                    <a:pt x="794753" y="242951"/>
                  </a:lnTo>
                  <a:lnTo>
                    <a:pt x="800188" y="1846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219" y="1263650"/>
              <a:ext cx="5845810" cy="1876425"/>
            </a:xfrm>
            <a:custGeom>
              <a:avLst/>
              <a:gdLst/>
              <a:ahLst/>
              <a:cxnLst/>
              <a:rect l="l" t="t" r="r" b="b"/>
              <a:pathLst>
                <a:path w="5845810" h="1876425">
                  <a:moveTo>
                    <a:pt x="5845302" y="0"/>
                  </a:moveTo>
                  <a:lnTo>
                    <a:pt x="0" y="0"/>
                  </a:lnTo>
                  <a:lnTo>
                    <a:pt x="0" y="1876425"/>
                  </a:lnTo>
                  <a:lnTo>
                    <a:pt x="5845302" y="1876425"/>
                  </a:lnTo>
                  <a:lnTo>
                    <a:pt x="5845302" y="0"/>
                  </a:lnTo>
                  <a:close/>
                </a:path>
              </a:pathLst>
            </a:custGeom>
            <a:solidFill>
              <a:srgbClr val="0E61FD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0219" y="1263650"/>
              <a:ext cx="5845810" cy="1876425"/>
            </a:xfrm>
            <a:custGeom>
              <a:avLst/>
              <a:gdLst/>
              <a:ahLst/>
              <a:cxnLst/>
              <a:rect l="l" t="t" r="r" b="b"/>
              <a:pathLst>
                <a:path w="5845810" h="1876425">
                  <a:moveTo>
                    <a:pt x="0" y="1876425"/>
                  </a:moveTo>
                  <a:lnTo>
                    <a:pt x="5845302" y="1876425"/>
                  </a:lnTo>
                  <a:lnTo>
                    <a:pt x="5845302" y="0"/>
                  </a:lnTo>
                  <a:lnTo>
                    <a:pt x="0" y="0"/>
                  </a:lnTo>
                  <a:lnTo>
                    <a:pt x="0" y="1876425"/>
                  </a:lnTo>
                  <a:close/>
                </a:path>
              </a:pathLst>
            </a:custGeom>
            <a:ln w="19050">
              <a:solidFill>
                <a:srgbClr val="E4F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894578" y="1276476"/>
              <a:ext cx="6257290" cy="2371725"/>
            </a:xfrm>
            <a:custGeom>
              <a:avLst/>
              <a:gdLst/>
              <a:ahLst/>
              <a:cxnLst/>
              <a:rect l="l" t="t" r="r" b="b"/>
              <a:pathLst>
                <a:path w="6257290" h="2371725">
                  <a:moveTo>
                    <a:pt x="6257162" y="0"/>
                  </a:moveTo>
                  <a:lnTo>
                    <a:pt x="0" y="0"/>
                  </a:lnTo>
                  <a:lnTo>
                    <a:pt x="0" y="2371217"/>
                  </a:lnTo>
                  <a:lnTo>
                    <a:pt x="6257162" y="2371217"/>
                  </a:lnTo>
                  <a:lnTo>
                    <a:pt x="6257162" y="0"/>
                  </a:lnTo>
                  <a:close/>
                </a:path>
              </a:pathLst>
            </a:custGeom>
            <a:solidFill>
              <a:srgbClr val="F94D5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94578" y="1276476"/>
              <a:ext cx="6257290" cy="2371725"/>
            </a:xfrm>
            <a:custGeom>
              <a:avLst/>
              <a:gdLst/>
              <a:ahLst/>
              <a:cxnLst/>
              <a:rect l="l" t="t" r="r" b="b"/>
              <a:pathLst>
                <a:path w="6257290" h="2371725">
                  <a:moveTo>
                    <a:pt x="0" y="2371217"/>
                  </a:moveTo>
                  <a:lnTo>
                    <a:pt x="6257162" y="2371217"/>
                  </a:lnTo>
                  <a:lnTo>
                    <a:pt x="6257162" y="0"/>
                  </a:lnTo>
                  <a:lnTo>
                    <a:pt x="0" y="0"/>
                  </a:lnTo>
                  <a:lnTo>
                    <a:pt x="0" y="2371217"/>
                  </a:lnTo>
                  <a:close/>
                </a:path>
              </a:pathLst>
            </a:custGeom>
            <a:ln w="19049">
              <a:solidFill>
                <a:srgbClr val="E4F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957403" y="4239450"/>
            <a:ext cx="1780539" cy="631190"/>
            <a:chOff x="1957403" y="4239450"/>
            <a:chExt cx="1780539" cy="631190"/>
          </a:xfrm>
        </p:grpSpPr>
        <p:sp>
          <p:nvSpPr>
            <p:cNvPr id="63" name="object 63"/>
            <p:cNvSpPr/>
            <p:nvPr/>
          </p:nvSpPr>
          <p:spPr>
            <a:xfrm>
              <a:off x="1957400" y="4364774"/>
              <a:ext cx="1780539" cy="333375"/>
            </a:xfrm>
            <a:custGeom>
              <a:avLst/>
              <a:gdLst/>
              <a:ahLst/>
              <a:cxnLst/>
              <a:rect l="l" t="t" r="r" b="b"/>
              <a:pathLst>
                <a:path w="1780539" h="333375">
                  <a:moveTo>
                    <a:pt x="16090" y="52832"/>
                  </a:moveTo>
                  <a:lnTo>
                    <a:pt x="0" y="52832"/>
                  </a:lnTo>
                  <a:lnTo>
                    <a:pt x="0" y="276898"/>
                  </a:lnTo>
                  <a:lnTo>
                    <a:pt x="16090" y="276898"/>
                  </a:lnTo>
                  <a:lnTo>
                    <a:pt x="16090" y="52832"/>
                  </a:lnTo>
                  <a:close/>
                </a:path>
                <a:path w="1780539" h="333375">
                  <a:moveTo>
                    <a:pt x="66192" y="52832"/>
                  </a:moveTo>
                  <a:lnTo>
                    <a:pt x="50088" y="52832"/>
                  </a:lnTo>
                  <a:lnTo>
                    <a:pt x="50088" y="276898"/>
                  </a:lnTo>
                  <a:lnTo>
                    <a:pt x="66192" y="276898"/>
                  </a:lnTo>
                  <a:lnTo>
                    <a:pt x="66192" y="52832"/>
                  </a:lnTo>
                  <a:close/>
                </a:path>
                <a:path w="1780539" h="333375">
                  <a:moveTo>
                    <a:pt x="250444" y="41897"/>
                  </a:moveTo>
                  <a:lnTo>
                    <a:pt x="218249" y="0"/>
                  </a:lnTo>
                  <a:lnTo>
                    <a:pt x="203936" y="0"/>
                  </a:lnTo>
                  <a:lnTo>
                    <a:pt x="171742" y="41897"/>
                  </a:lnTo>
                  <a:lnTo>
                    <a:pt x="180695" y="41897"/>
                  </a:lnTo>
                  <a:lnTo>
                    <a:pt x="211099" y="16408"/>
                  </a:lnTo>
                  <a:lnTo>
                    <a:pt x="241503" y="41897"/>
                  </a:lnTo>
                  <a:lnTo>
                    <a:pt x="250444" y="41897"/>
                  </a:lnTo>
                  <a:close/>
                </a:path>
                <a:path w="1780539" h="333375">
                  <a:moveTo>
                    <a:pt x="289801" y="63754"/>
                  </a:moveTo>
                  <a:lnTo>
                    <a:pt x="239712" y="63754"/>
                  </a:lnTo>
                  <a:lnTo>
                    <a:pt x="239712" y="67411"/>
                  </a:lnTo>
                  <a:lnTo>
                    <a:pt x="254025" y="69227"/>
                  </a:lnTo>
                  <a:lnTo>
                    <a:pt x="257606" y="71043"/>
                  </a:lnTo>
                  <a:lnTo>
                    <a:pt x="257606" y="78346"/>
                  </a:lnTo>
                  <a:lnTo>
                    <a:pt x="257263" y="81838"/>
                  </a:lnTo>
                  <a:lnTo>
                    <a:pt x="236143" y="163957"/>
                  </a:lnTo>
                  <a:lnTo>
                    <a:pt x="215125" y="209727"/>
                  </a:lnTo>
                  <a:lnTo>
                    <a:pt x="180695" y="224078"/>
                  </a:lnTo>
                  <a:lnTo>
                    <a:pt x="167068" y="221792"/>
                  </a:lnTo>
                  <a:lnTo>
                    <a:pt x="156298" y="215417"/>
                  </a:lnTo>
                  <a:lnTo>
                    <a:pt x="149225" y="205625"/>
                  </a:lnTo>
                  <a:lnTo>
                    <a:pt x="146685" y="193103"/>
                  </a:lnTo>
                  <a:lnTo>
                    <a:pt x="147358" y="187261"/>
                  </a:lnTo>
                  <a:lnTo>
                    <a:pt x="149364" y="177838"/>
                  </a:lnTo>
                  <a:lnTo>
                    <a:pt x="157416" y="147548"/>
                  </a:lnTo>
                  <a:lnTo>
                    <a:pt x="171742" y="91084"/>
                  </a:lnTo>
                  <a:lnTo>
                    <a:pt x="175691" y="79959"/>
                  </a:lnTo>
                  <a:lnTo>
                    <a:pt x="180467" y="73101"/>
                  </a:lnTo>
                  <a:lnTo>
                    <a:pt x="187591" y="69316"/>
                  </a:lnTo>
                  <a:lnTo>
                    <a:pt x="198577" y="67411"/>
                  </a:lnTo>
                  <a:lnTo>
                    <a:pt x="198577" y="63754"/>
                  </a:lnTo>
                  <a:lnTo>
                    <a:pt x="130581" y="63754"/>
                  </a:lnTo>
                  <a:lnTo>
                    <a:pt x="130581" y="67411"/>
                  </a:lnTo>
                  <a:lnTo>
                    <a:pt x="146685" y="67411"/>
                  </a:lnTo>
                  <a:lnTo>
                    <a:pt x="150253" y="71043"/>
                  </a:lnTo>
                  <a:lnTo>
                    <a:pt x="150253" y="83794"/>
                  </a:lnTo>
                  <a:lnTo>
                    <a:pt x="148475" y="89268"/>
                  </a:lnTo>
                  <a:lnTo>
                    <a:pt x="135953" y="136626"/>
                  </a:lnTo>
                  <a:lnTo>
                    <a:pt x="127012" y="168960"/>
                  </a:lnTo>
                  <a:lnTo>
                    <a:pt x="124383" y="181711"/>
                  </a:lnTo>
                  <a:lnTo>
                    <a:pt x="123431" y="193103"/>
                  </a:lnTo>
                  <a:lnTo>
                    <a:pt x="127571" y="209638"/>
                  </a:lnTo>
                  <a:lnTo>
                    <a:pt x="139077" y="222935"/>
                  </a:lnTo>
                  <a:lnTo>
                    <a:pt x="156641" y="231787"/>
                  </a:lnTo>
                  <a:lnTo>
                    <a:pt x="178904" y="235000"/>
                  </a:lnTo>
                  <a:lnTo>
                    <a:pt x="190334" y="234010"/>
                  </a:lnTo>
                  <a:lnTo>
                    <a:pt x="225933" y="212585"/>
                  </a:lnTo>
                  <a:lnTo>
                    <a:pt x="243293" y="178523"/>
                  </a:lnTo>
                  <a:lnTo>
                    <a:pt x="264756" y="105651"/>
                  </a:lnTo>
                  <a:lnTo>
                    <a:pt x="270179" y="86360"/>
                  </a:lnTo>
                  <a:lnTo>
                    <a:pt x="274599" y="75603"/>
                  </a:lnTo>
                  <a:lnTo>
                    <a:pt x="280352" y="70307"/>
                  </a:lnTo>
                  <a:lnTo>
                    <a:pt x="289801" y="67411"/>
                  </a:lnTo>
                  <a:lnTo>
                    <a:pt x="289801" y="63754"/>
                  </a:lnTo>
                  <a:close/>
                </a:path>
                <a:path w="1780539" h="333375">
                  <a:moveTo>
                    <a:pt x="354215" y="265976"/>
                  </a:moveTo>
                  <a:lnTo>
                    <a:pt x="352425" y="264134"/>
                  </a:lnTo>
                  <a:lnTo>
                    <a:pt x="345973" y="272364"/>
                  </a:lnTo>
                  <a:lnTo>
                    <a:pt x="339674" y="278028"/>
                  </a:lnTo>
                  <a:lnTo>
                    <a:pt x="333057" y="281305"/>
                  </a:lnTo>
                  <a:lnTo>
                    <a:pt x="325589" y="282359"/>
                  </a:lnTo>
                  <a:lnTo>
                    <a:pt x="316649" y="282359"/>
                  </a:lnTo>
                  <a:lnTo>
                    <a:pt x="309499" y="280543"/>
                  </a:lnTo>
                  <a:lnTo>
                    <a:pt x="305917" y="273240"/>
                  </a:lnTo>
                  <a:lnTo>
                    <a:pt x="301752" y="266636"/>
                  </a:lnTo>
                  <a:lnTo>
                    <a:pt x="299427" y="260045"/>
                  </a:lnTo>
                  <a:lnTo>
                    <a:pt x="298107" y="252768"/>
                  </a:lnTo>
                  <a:lnTo>
                    <a:pt x="296951" y="244119"/>
                  </a:lnTo>
                  <a:lnTo>
                    <a:pt x="352425" y="244119"/>
                  </a:lnTo>
                  <a:lnTo>
                    <a:pt x="351523" y="238645"/>
                  </a:lnTo>
                  <a:lnTo>
                    <a:pt x="350634" y="233184"/>
                  </a:lnTo>
                  <a:lnTo>
                    <a:pt x="348843" y="227711"/>
                  </a:lnTo>
                  <a:lnTo>
                    <a:pt x="345262" y="224078"/>
                  </a:lnTo>
                  <a:lnTo>
                    <a:pt x="340855" y="218236"/>
                  </a:lnTo>
                  <a:lnTo>
                    <a:pt x="338861" y="216776"/>
                  </a:lnTo>
                  <a:lnTo>
                    <a:pt x="335432" y="214274"/>
                  </a:lnTo>
                  <a:lnTo>
                    <a:pt x="332752" y="213385"/>
                  </a:lnTo>
                  <a:lnTo>
                    <a:pt x="332752" y="238645"/>
                  </a:lnTo>
                  <a:lnTo>
                    <a:pt x="296951" y="238645"/>
                  </a:lnTo>
                  <a:lnTo>
                    <a:pt x="299288" y="229082"/>
                  </a:lnTo>
                  <a:lnTo>
                    <a:pt x="303453" y="222250"/>
                  </a:lnTo>
                  <a:lnTo>
                    <a:pt x="309168" y="218236"/>
                  </a:lnTo>
                  <a:lnTo>
                    <a:pt x="308825" y="218236"/>
                  </a:lnTo>
                  <a:lnTo>
                    <a:pt x="316649" y="216776"/>
                  </a:lnTo>
                  <a:lnTo>
                    <a:pt x="323875" y="218236"/>
                  </a:lnTo>
                  <a:lnTo>
                    <a:pt x="323545" y="218236"/>
                  </a:lnTo>
                  <a:lnTo>
                    <a:pt x="328053" y="222250"/>
                  </a:lnTo>
                  <a:lnTo>
                    <a:pt x="330987" y="229082"/>
                  </a:lnTo>
                  <a:lnTo>
                    <a:pt x="332752" y="238645"/>
                  </a:lnTo>
                  <a:lnTo>
                    <a:pt x="332752" y="213385"/>
                  </a:lnTo>
                  <a:lnTo>
                    <a:pt x="328663" y="212026"/>
                  </a:lnTo>
                  <a:lnTo>
                    <a:pt x="320230" y="211302"/>
                  </a:lnTo>
                  <a:lnTo>
                    <a:pt x="305574" y="214553"/>
                  </a:lnTo>
                  <a:lnTo>
                    <a:pt x="294284" y="223608"/>
                  </a:lnTo>
                  <a:lnTo>
                    <a:pt x="287007" y="237451"/>
                  </a:lnTo>
                  <a:lnTo>
                    <a:pt x="284429" y="255041"/>
                  </a:lnTo>
                  <a:lnTo>
                    <a:pt x="286727" y="271297"/>
                  </a:lnTo>
                  <a:lnTo>
                    <a:pt x="293382" y="283946"/>
                  </a:lnTo>
                  <a:lnTo>
                    <a:pt x="304063" y="292176"/>
                  </a:lnTo>
                  <a:lnTo>
                    <a:pt x="318439" y="295097"/>
                  </a:lnTo>
                  <a:lnTo>
                    <a:pt x="330822" y="293116"/>
                  </a:lnTo>
                  <a:lnTo>
                    <a:pt x="341020" y="287362"/>
                  </a:lnTo>
                  <a:lnTo>
                    <a:pt x="345313" y="282359"/>
                  </a:lnTo>
                  <a:lnTo>
                    <a:pt x="348869" y="278206"/>
                  </a:lnTo>
                  <a:lnTo>
                    <a:pt x="354215" y="265976"/>
                  </a:lnTo>
                  <a:close/>
                </a:path>
                <a:path w="1780539" h="333375">
                  <a:moveTo>
                    <a:pt x="440093" y="291465"/>
                  </a:moveTo>
                  <a:lnTo>
                    <a:pt x="434721" y="291465"/>
                  </a:lnTo>
                  <a:lnTo>
                    <a:pt x="431126" y="287832"/>
                  </a:lnTo>
                  <a:lnTo>
                    <a:pt x="425754" y="280543"/>
                  </a:lnTo>
                  <a:lnTo>
                    <a:pt x="411797" y="258686"/>
                  </a:lnTo>
                  <a:lnTo>
                    <a:pt x="402501" y="244119"/>
                  </a:lnTo>
                  <a:lnTo>
                    <a:pt x="406412" y="238645"/>
                  </a:lnTo>
                  <a:lnTo>
                    <a:pt x="416814" y="224078"/>
                  </a:lnTo>
                  <a:lnTo>
                    <a:pt x="420395" y="218605"/>
                  </a:lnTo>
                  <a:lnTo>
                    <a:pt x="425754" y="214960"/>
                  </a:lnTo>
                  <a:lnTo>
                    <a:pt x="431126" y="214960"/>
                  </a:lnTo>
                  <a:lnTo>
                    <a:pt x="431126" y="213144"/>
                  </a:lnTo>
                  <a:lnTo>
                    <a:pt x="404291" y="213144"/>
                  </a:lnTo>
                  <a:lnTo>
                    <a:pt x="404291" y="214960"/>
                  </a:lnTo>
                  <a:lnTo>
                    <a:pt x="409663" y="214960"/>
                  </a:lnTo>
                  <a:lnTo>
                    <a:pt x="411441" y="216776"/>
                  </a:lnTo>
                  <a:lnTo>
                    <a:pt x="411441" y="222237"/>
                  </a:lnTo>
                  <a:lnTo>
                    <a:pt x="407873" y="224078"/>
                  </a:lnTo>
                  <a:lnTo>
                    <a:pt x="404291" y="231343"/>
                  </a:lnTo>
                  <a:lnTo>
                    <a:pt x="402501" y="233184"/>
                  </a:lnTo>
                  <a:lnTo>
                    <a:pt x="400710" y="236816"/>
                  </a:lnTo>
                  <a:lnTo>
                    <a:pt x="398932" y="238645"/>
                  </a:lnTo>
                  <a:lnTo>
                    <a:pt x="398932" y="236816"/>
                  </a:lnTo>
                  <a:lnTo>
                    <a:pt x="397141" y="236816"/>
                  </a:lnTo>
                  <a:lnTo>
                    <a:pt x="397141" y="235000"/>
                  </a:lnTo>
                  <a:lnTo>
                    <a:pt x="391769" y="227711"/>
                  </a:lnTo>
                  <a:lnTo>
                    <a:pt x="388200" y="222237"/>
                  </a:lnTo>
                  <a:lnTo>
                    <a:pt x="388200" y="216776"/>
                  </a:lnTo>
                  <a:lnTo>
                    <a:pt x="391769" y="214960"/>
                  </a:lnTo>
                  <a:lnTo>
                    <a:pt x="397141" y="214960"/>
                  </a:lnTo>
                  <a:lnTo>
                    <a:pt x="397141" y="213144"/>
                  </a:lnTo>
                  <a:lnTo>
                    <a:pt x="359575" y="213144"/>
                  </a:lnTo>
                  <a:lnTo>
                    <a:pt x="359575" y="214960"/>
                  </a:lnTo>
                  <a:lnTo>
                    <a:pt x="366737" y="214960"/>
                  </a:lnTo>
                  <a:lnTo>
                    <a:pt x="370306" y="216776"/>
                  </a:lnTo>
                  <a:lnTo>
                    <a:pt x="375678" y="225894"/>
                  </a:lnTo>
                  <a:lnTo>
                    <a:pt x="391769" y="251383"/>
                  </a:lnTo>
                  <a:lnTo>
                    <a:pt x="372097" y="282359"/>
                  </a:lnTo>
                  <a:lnTo>
                    <a:pt x="366737" y="289648"/>
                  </a:lnTo>
                  <a:lnTo>
                    <a:pt x="364947" y="289648"/>
                  </a:lnTo>
                  <a:lnTo>
                    <a:pt x="357784" y="291465"/>
                  </a:lnTo>
                  <a:lnTo>
                    <a:pt x="357784" y="293281"/>
                  </a:lnTo>
                  <a:lnTo>
                    <a:pt x="384619" y="293281"/>
                  </a:lnTo>
                  <a:lnTo>
                    <a:pt x="384619" y="291465"/>
                  </a:lnTo>
                  <a:lnTo>
                    <a:pt x="379247" y="291465"/>
                  </a:lnTo>
                  <a:lnTo>
                    <a:pt x="377469" y="289648"/>
                  </a:lnTo>
                  <a:lnTo>
                    <a:pt x="377469" y="284175"/>
                  </a:lnTo>
                  <a:lnTo>
                    <a:pt x="381038" y="280543"/>
                  </a:lnTo>
                  <a:lnTo>
                    <a:pt x="395351" y="258686"/>
                  </a:lnTo>
                  <a:lnTo>
                    <a:pt x="411441" y="284175"/>
                  </a:lnTo>
                  <a:lnTo>
                    <a:pt x="411441" y="289648"/>
                  </a:lnTo>
                  <a:lnTo>
                    <a:pt x="409663" y="291465"/>
                  </a:lnTo>
                  <a:lnTo>
                    <a:pt x="404291" y="291465"/>
                  </a:lnTo>
                  <a:lnTo>
                    <a:pt x="404291" y="293281"/>
                  </a:lnTo>
                  <a:lnTo>
                    <a:pt x="440093" y="293281"/>
                  </a:lnTo>
                  <a:lnTo>
                    <a:pt x="440093" y="291465"/>
                  </a:lnTo>
                  <a:close/>
                </a:path>
                <a:path w="1780539" h="333375">
                  <a:moveTo>
                    <a:pt x="520573" y="282359"/>
                  </a:moveTo>
                  <a:lnTo>
                    <a:pt x="517004" y="284175"/>
                  </a:lnTo>
                  <a:lnTo>
                    <a:pt x="515213" y="286016"/>
                  </a:lnTo>
                  <a:lnTo>
                    <a:pt x="509841" y="286016"/>
                  </a:lnTo>
                  <a:lnTo>
                    <a:pt x="508063" y="282359"/>
                  </a:lnTo>
                  <a:lnTo>
                    <a:pt x="508063" y="245935"/>
                  </a:lnTo>
                  <a:lnTo>
                    <a:pt x="508063" y="227711"/>
                  </a:lnTo>
                  <a:lnTo>
                    <a:pt x="506272" y="224078"/>
                  </a:lnTo>
                  <a:lnTo>
                    <a:pt x="500303" y="214960"/>
                  </a:lnTo>
                  <a:lnTo>
                    <a:pt x="499110" y="213144"/>
                  </a:lnTo>
                  <a:lnTo>
                    <a:pt x="491959" y="211302"/>
                  </a:lnTo>
                  <a:lnTo>
                    <a:pt x="474078" y="211302"/>
                  </a:lnTo>
                  <a:lnTo>
                    <a:pt x="466915" y="213144"/>
                  </a:lnTo>
                  <a:lnTo>
                    <a:pt x="456184" y="220421"/>
                  </a:lnTo>
                  <a:lnTo>
                    <a:pt x="452615" y="225894"/>
                  </a:lnTo>
                  <a:lnTo>
                    <a:pt x="452615" y="235000"/>
                  </a:lnTo>
                  <a:lnTo>
                    <a:pt x="456184" y="238645"/>
                  </a:lnTo>
                  <a:lnTo>
                    <a:pt x="465137" y="238645"/>
                  </a:lnTo>
                  <a:lnTo>
                    <a:pt x="468706" y="235000"/>
                  </a:lnTo>
                  <a:lnTo>
                    <a:pt x="468706" y="227711"/>
                  </a:lnTo>
                  <a:lnTo>
                    <a:pt x="466915" y="227711"/>
                  </a:lnTo>
                  <a:lnTo>
                    <a:pt x="466915" y="218605"/>
                  </a:lnTo>
                  <a:lnTo>
                    <a:pt x="472287" y="214960"/>
                  </a:lnTo>
                  <a:lnTo>
                    <a:pt x="488378" y="214960"/>
                  </a:lnTo>
                  <a:lnTo>
                    <a:pt x="493750" y="220421"/>
                  </a:lnTo>
                  <a:lnTo>
                    <a:pt x="493750" y="240461"/>
                  </a:lnTo>
                  <a:lnTo>
                    <a:pt x="493750" y="245935"/>
                  </a:lnTo>
                  <a:lnTo>
                    <a:pt x="493750" y="276898"/>
                  </a:lnTo>
                  <a:lnTo>
                    <a:pt x="491959" y="278726"/>
                  </a:lnTo>
                  <a:lnTo>
                    <a:pt x="486600" y="282359"/>
                  </a:lnTo>
                  <a:lnTo>
                    <a:pt x="484809" y="284175"/>
                  </a:lnTo>
                  <a:lnTo>
                    <a:pt x="470496" y="284175"/>
                  </a:lnTo>
                  <a:lnTo>
                    <a:pt x="465137" y="280543"/>
                  </a:lnTo>
                  <a:lnTo>
                    <a:pt x="465137" y="265976"/>
                  </a:lnTo>
                  <a:lnTo>
                    <a:pt x="466915" y="260502"/>
                  </a:lnTo>
                  <a:lnTo>
                    <a:pt x="493750" y="245935"/>
                  </a:lnTo>
                  <a:lnTo>
                    <a:pt x="493750" y="240461"/>
                  </a:lnTo>
                  <a:lnTo>
                    <a:pt x="454393" y="260502"/>
                  </a:lnTo>
                  <a:lnTo>
                    <a:pt x="449033" y="267792"/>
                  </a:lnTo>
                  <a:lnTo>
                    <a:pt x="449033" y="276898"/>
                  </a:lnTo>
                  <a:lnTo>
                    <a:pt x="450291" y="284175"/>
                  </a:lnTo>
                  <a:lnTo>
                    <a:pt x="450316" y="284353"/>
                  </a:lnTo>
                  <a:lnTo>
                    <a:pt x="453948" y="290106"/>
                  </a:lnTo>
                  <a:lnTo>
                    <a:pt x="459600" y="293789"/>
                  </a:lnTo>
                  <a:lnTo>
                    <a:pt x="466915" y="295097"/>
                  </a:lnTo>
                  <a:lnTo>
                    <a:pt x="473621" y="294652"/>
                  </a:lnTo>
                  <a:lnTo>
                    <a:pt x="480339" y="292823"/>
                  </a:lnTo>
                  <a:lnTo>
                    <a:pt x="487045" y="288963"/>
                  </a:lnTo>
                  <a:lnTo>
                    <a:pt x="491909" y="284175"/>
                  </a:lnTo>
                  <a:lnTo>
                    <a:pt x="493750" y="282359"/>
                  </a:lnTo>
                  <a:lnTo>
                    <a:pt x="493750" y="291465"/>
                  </a:lnTo>
                  <a:lnTo>
                    <a:pt x="499110" y="295097"/>
                  </a:lnTo>
                  <a:lnTo>
                    <a:pt x="511632" y="295097"/>
                  </a:lnTo>
                  <a:lnTo>
                    <a:pt x="515213" y="293281"/>
                  </a:lnTo>
                  <a:lnTo>
                    <a:pt x="520573" y="286016"/>
                  </a:lnTo>
                  <a:lnTo>
                    <a:pt x="520573" y="282359"/>
                  </a:lnTo>
                  <a:close/>
                </a:path>
                <a:path w="1780539" h="333375">
                  <a:moveTo>
                    <a:pt x="593940" y="267792"/>
                  </a:moveTo>
                  <a:lnTo>
                    <a:pt x="592150" y="265976"/>
                  </a:lnTo>
                  <a:lnTo>
                    <a:pt x="585978" y="273913"/>
                  </a:lnTo>
                  <a:lnTo>
                    <a:pt x="580301" y="278942"/>
                  </a:lnTo>
                  <a:lnTo>
                    <a:pt x="574281" y="281584"/>
                  </a:lnTo>
                  <a:lnTo>
                    <a:pt x="567080" y="282359"/>
                  </a:lnTo>
                  <a:lnTo>
                    <a:pt x="556094" y="279768"/>
                  </a:lnTo>
                  <a:lnTo>
                    <a:pt x="547636" y="272567"/>
                  </a:lnTo>
                  <a:lnTo>
                    <a:pt x="542188" y="261607"/>
                  </a:lnTo>
                  <a:lnTo>
                    <a:pt x="540258" y="247751"/>
                  </a:lnTo>
                  <a:lnTo>
                    <a:pt x="541870" y="234454"/>
                  </a:lnTo>
                  <a:lnTo>
                    <a:pt x="546519" y="224751"/>
                  </a:lnTo>
                  <a:lnTo>
                    <a:pt x="553834" y="218808"/>
                  </a:lnTo>
                  <a:lnTo>
                    <a:pt x="563511" y="216776"/>
                  </a:lnTo>
                  <a:lnTo>
                    <a:pt x="570687" y="216776"/>
                  </a:lnTo>
                  <a:lnTo>
                    <a:pt x="572477" y="218605"/>
                  </a:lnTo>
                  <a:lnTo>
                    <a:pt x="574255" y="224078"/>
                  </a:lnTo>
                  <a:lnTo>
                    <a:pt x="576046" y="227711"/>
                  </a:lnTo>
                  <a:lnTo>
                    <a:pt x="576046" y="233184"/>
                  </a:lnTo>
                  <a:lnTo>
                    <a:pt x="579628" y="236816"/>
                  </a:lnTo>
                  <a:lnTo>
                    <a:pt x="588568" y="236816"/>
                  </a:lnTo>
                  <a:lnTo>
                    <a:pt x="592150" y="233184"/>
                  </a:lnTo>
                  <a:lnTo>
                    <a:pt x="592150" y="229527"/>
                  </a:lnTo>
                  <a:lnTo>
                    <a:pt x="589965" y="222072"/>
                  </a:lnTo>
                  <a:lnTo>
                    <a:pt x="584098" y="216319"/>
                  </a:lnTo>
                  <a:lnTo>
                    <a:pt x="575538" y="212610"/>
                  </a:lnTo>
                  <a:lnTo>
                    <a:pt x="565289" y="211302"/>
                  </a:lnTo>
                  <a:lnTo>
                    <a:pt x="558609" y="211709"/>
                  </a:lnTo>
                  <a:lnTo>
                    <a:pt x="526923" y="244500"/>
                  </a:lnTo>
                  <a:lnTo>
                    <a:pt x="525945" y="255041"/>
                  </a:lnTo>
                  <a:lnTo>
                    <a:pt x="528485" y="271297"/>
                  </a:lnTo>
                  <a:lnTo>
                    <a:pt x="535559" y="283946"/>
                  </a:lnTo>
                  <a:lnTo>
                    <a:pt x="546315" y="292176"/>
                  </a:lnTo>
                  <a:lnTo>
                    <a:pt x="559930" y="295097"/>
                  </a:lnTo>
                  <a:lnTo>
                    <a:pt x="567080" y="295097"/>
                  </a:lnTo>
                  <a:lnTo>
                    <a:pt x="574255" y="293281"/>
                  </a:lnTo>
                  <a:lnTo>
                    <a:pt x="579628" y="287832"/>
                  </a:lnTo>
                  <a:lnTo>
                    <a:pt x="585000" y="284175"/>
                  </a:lnTo>
                  <a:lnTo>
                    <a:pt x="588568" y="278726"/>
                  </a:lnTo>
                  <a:lnTo>
                    <a:pt x="593940" y="267792"/>
                  </a:lnTo>
                  <a:close/>
                </a:path>
                <a:path w="1780539" h="333375">
                  <a:moveTo>
                    <a:pt x="649389" y="282359"/>
                  </a:moveTo>
                  <a:lnTo>
                    <a:pt x="647598" y="280543"/>
                  </a:lnTo>
                  <a:lnTo>
                    <a:pt x="644017" y="284175"/>
                  </a:lnTo>
                  <a:lnTo>
                    <a:pt x="640435" y="286016"/>
                  </a:lnTo>
                  <a:lnTo>
                    <a:pt x="631494" y="286016"/>
                  </a:lnTo>
                  <a:lnTo>
                    <a:pt x="627926" y="280543"/>
                  </a:lnTo>
                  <a:lnTo>
                    <a:pt x="627926" y="218605"/>
                  </a:lnTo>
                  <a:lnTo>
                    <a:pt x="645807" y="218605"/>
                  </a:lnTo>
                  <a:lnTo>
                    <a:pt x="645807" y="213144"/>
                  </a:lnTo>
                  <a:lnTo>
                    <a:pt x="627926" y="213144"/>
                  </a:lnTo>
                  <a:lnTo>
                    <a:pt x="627926" y="189445"/>
                  </a:lnTo>
                  <a:lnTo>
                    <a:pt x="626135" y="189445"/>
                  </a:lnTo>
                  <a:lnTo>
                    <a:pt x="626135" y="191287"/>
                  </a:lnTo>
                  <a:lnTo>
                    <a:pt x="622554" y="194919"/>
                  </a:lnTo>
                  <a:lnTo>
                    <a:pt x="617194" y="204038"/>
                  </a:lnTo>
                  <a:lnTo>
                    <a:pt x="610031" y="211302"/>
                  </a:lnTo>
                  <a:lnTo>
                    <a:pt x="606463" y="213144"/>
                  </a:lnTo>
                  <a:lnTo>
                    <a:pt x="602881" y="216776"/>
                  </a:lnTo>
                  <a:lnTo>
                    <a:pt x="602881" y="218605"/>
                  </a:lnTo>
                  <a:lnTo>
                    <a:pt x="613613" y="218605"/>
                  </a:lnTo>
                  <a:lnTo>
                    <a:pt x="613613" y="273240"/>
                  </a:lnTo>
                  <a:lnTo>
                    <a:pt x="629704" y="295097"/>
                  </a:lnTo>
                  <a:lnTo>
                    <a:pt x="636866" y="295097"/>
                  </a:lnTo>
                  <a:lnTo>
                    <a:pt x="644017" y="291465"/>
                  </a:lnTo>
                  <a:lnTo>
                    <a:pt x="647230" y="286016"/>
                  </a:lnTo>
                  <a:lnTo>
                    <a:pt x="649389" y="282359"/>
                  </a:lnTo>
                  <a:close/>
                </a:path>
                <a:path w="1780539" h="333375">
                  <a:moveTo>
                    <a:pt x="715594" y="316979"/>
                  </a:moveTo>
                  <a:lnTo>
                    <a:pt x="713803" y="315137"/>
                  </a:lnTo>
                  <a:lnTo>
                    <a:pt x="710222" y="322440"/>
                  </a:lnTo>
                  <a:lnTo>
                    <a:pt x="706640" y="324256"/>
                  </a:lnTo>
                  <a:lnTo>
                    <a:pt x="672642" y="324256"/>
                  </a:lnTo>
                  <a:lnTo>
                    <a:pt x="694105" y="302399"/>
                  </a:lnTo>
                  <a:lnTo>
                    <a:pt x="701141" y="293433"/>
                  </a:lnTo>
                  <a:lnTo>
                    <a:pt x="706183" y="285318"/>
                  </a:lnTo>
                  <a:lnTo>
                    <a:pt x="709218" y="277545"/>
                  </a:lnTo>
                  <a:lnTo>
                    <a:pt x="710222" y="269608"/>
                  </a:lnTo>
                  <a:lnTo>
                    <a:pt x="708342" y="260819"/>
                  </a:lnTo>
                  <a:lnTo>
                    <a:pt x="703275" y="253898"/>
                  </a:lnTo>
                  <a:lnTo>
                    <a:pt x="695871" y="249377"/>
                  </a:lnTo>
                  <a:lnTo>
                    <a:pt x="686943" y="247751"/>
                  </a:lnTo>
                  <a:lnTo>
                    <a:pt x="676465" y="249682"/>
                  </a:lnTo>
                  <a:lnTo>
                    <a:pt x="668832" y="255041"/>
                  </a:lnTo>
                  <a:lnTo>
                    <a:pt x="663549" y="263118"/>
                  </a:lnTo>
                  <a:lnTo>
                    <a:pt x="660120" y="273240"/>
                  </a:lnTo>
                  <a:lnTo>
                    <a:pt x="663689" y="273240"/>
                  </a:lnTo>
                  <a:lnTo>
                    <a:pt x="667270" y="260502"/>
                  </a:lnTo>
                  <a:lnTo>
                    <a:pt x="672642" y="256857"/>
                  </a:lnTo>
                  <a:lnTo>
                    <a:pt x="681583" y="256857"/>
                  </a:lnTo>
                  <a:lnTo>
                    <a:pt x="688898" y="258165"/>
                  </a:lnTo>
                  <a:lnTo>
                    <a:pt x="694550" y="261861"/>
                  </a:lnTo>
                  <a:lnTo>
                    <a:pt x="698182" y="267614"/>
                  </a:lnTo>
                  <a:lnTo>
                    <a:pt x="699465" y="275082"/>
                  </a:lnTo>
                  <a:lnTo>
                    <a:pt x="698436" y="283019"/>
                  </a:lnTo>
                  <a:lnTo>
                    <a:pt x="695223" y="290791"/>
                  </a:lnTo>
                  <a:lnTo>
                    <a:pt x="689660" y="298894"/>
                  </a:lnTo>
                  <a:lnTo>
                    <a:pt x="660120" y="331546"/>
                  </a:lnTo>
                  <a:lnTo>
                    <a:pt x="660120" y="333362"/>
                  </a:lnTo>
                  <a:lnTo>
                    <a:pt x="708431" y="333362"/>
                  </a:lnTo>
                  <a:lnTo>
                    <a:pt x="715594" y="316979"/>
                  </a:lnTo>
                  <a:close/>
                </a:path>
                <a:path w="1780539" h="333375">
                  <a:moveTo>
                    <a:pt x="930249" y="156667"/>
                  </a:moveTo>
                  <a:lnTo>
                    <a:pt x="790714" y="156667"/>
                  </a:lnTo>
                  <a:lnTo>
                    <a:pt x="790714" y="173062"/>
                  </a:lnTo>
                  <a:lnTo>
                    <a:pt x="930249" y="173062"/>
                  </a:lnTo>
                  <a:lnTo>
                    <a:pt x="930249" y="156667"/>
                  </a:lnTo>
                  <a:close/>
                </a:path>
                <a:path w="1780539" h="333375">
                  <a:moveTo>
                    <a:pt x="1153871" y="41897"/>
                  </a:moveTo>
                  <a:lnTo>
                    <a:pt x="1123467" y="0"/>
                  </a:lnTo>
                  <a:lnTo>
                    <a:pt x="1107351" y="0"/>
                  </a:lnTo>
                  <a:lnTo>
                    <a:pt x="1076947" y="41897"/>
                  </a:lnTo>
                  <a:lnTo>
                    <a:pt x="1085888" y="41897"/>
                  </a:lnTo>
                  <a:lnTo>
                    <a:pt x="1116317" y="16408"/>
                  </a:lnTo>
                  <a:lnTo>
                    <a:pt x="1146721" y="41897"/>
                  </a:lnTo>
                  <a:lnTo>
                    <a:pt x="1153871" y="41897"/>
                  </a:lnTo>
                  <a:close/>
                </a:path>
                <a:path w="1780539" h="333375">
                  <a:moveTo>
                    <a:pt x="1195019" y="63754"/>
                  </a:moveTo>
                  <a:lnTo>
                    <a:pt x="1144930" y="63754"/>
                  </a:lnTo>
                  <a:lnTo>
                    <a:pt x="1144930" y="67411"/>
                  </a:lnTo>
                  <a:lnTo>
                    <a:pt x="1157452" y="69227"/>
                  </a:lnTo>
                  <a:lnTo>
                    <a:pt x="1162824" y="71043"/>
                  </a:lnTo>
                  <a:lnTo>
                    <a:pt x="1162824" y="78346"/>
                  </a:lnTo>
                  <a:lnTo>
                    <a:pt x="1162481" y="81838"/>
                  </a:lnTo>
                  <a:lnTo>
                    <a:pt x="1141361" y="163957"/>
                  </a:lnTo>
                  <a:lnTo>
                    <a:pt x="1119670" y="209727"/>
                  </a:lnTo>
                  <a:lnTo>
                    <a:pt x="1085888" y="224078"/>
                  </a:lnTo>
                  <a:lnTo>
                    <a:pt x="1072273" y="221792"/>
                  </a:lnTo>
                  <a:lnTo>
                    <a:pt x="1061516" y="215417"/>
                  </a:lnTo>
                  <a:lnTo>
                    <a:pt x="1054442" y="205625"/>
                  </a:lnTo>
                  <a:lnTo>
                    <a:pt x="1051902" y="193103"/>
                  </a:lnTo>
                  <a:lnTo>
                    <a:pt x="1052537" y="187261"/>
                  </a:lnTo>
                  <a:lnTo>
                    <a:pt x="1060843" y="147548"/>
                  </a:lnTo>
                  <a:lnTo>
                    <a:pt x="1076947" y="91084"/>
                  </a:lnTo>
                  <a:lnTo>
                    <a:pt x="1103769" y="67411"/>
                  </a:lnTo>
                  <a:lnTo>
                    <a:pt x="1103769" y="63754"/>
                  </a:lnTo>
                  <a:lnTo>
                    <a:pt x="1035799" y="63754"/>
                  </a:lnTo>
                  <a:lnTo>
                    <a:pt x="1035799" y="67411"/>
                  </a:lnTo>
                  <a:lnTo>
                    <a:pt x="1050112" y="67411"/>
                  </a:lnTo>
                  <a:lnTo>
                    <a:pt x="1055471" y="71043"/>
                  </a:lnTo>
                  <a:lnTo>
                    <a:pt x="1055471" y="80162"/>
                  </a:lnTo>
                  <a:lnTo>
                    <a:pt x="1053693" y="83794"/>
                  </a:lnTo>
                  <a:lnTo>
                    <a:pt x="1053693" y="89268"/>
                  </a:lnTo>
                  <a:lnTo>
                    <a:pt x="1039380" y="136626"/>
                  </a:lnTo>
                  <a:lnTo>
                    <a:pt x="1032002" y="168960"/>
                  </a:lnTo>
                  <a:lnTo>
                    <a:pt x="1029576" y="181711"/>
                  </a:lnTo>
                  <a:lnTo>
                    <a:pt x="1028649" y="193103"/>
                  </a:lnTo>
                  <a:lnTo>
                    <a:pt x="1032789" y="209638"/>
                  </a:lnTo>
                  <a:lnTo>
                    <a:pt x="1044295" y="222935"/>
                  </a:lnTo>
                  <a:lnTo>
                    <a:pt x="1061847" y="231787"/>
                  </a:lnTo>
                  <a:lnTo>
                    <a:pt x="1084097" y="235000"/>
                  </a:lnTo>
                  <a:lnTo>
                    <a:pt x="1095527" y="234010"/>
                  </a:lnTo>
                  <a:lnTo>
                    <a:pt x="1131150" y="212585"/>
                  </a:lnTo>
                  <a:lnTo>
                    <a:pt x="1148511" y="178523"/>
                  </a:lnTo>
                  <a:lnTo>
                    <a:pt x="1168184" y="105651"/>
                  </a:lnTo>
                  <a:lnTo>
                    <a:pt x="1173886" y="86360"/>
                  </a:lnTo>
                  <a:lnTo>
                    <a:pt x="1178915" y="75603"/>
                  </a:lnTo>
                  <a:lnTo>
                    <a:pt x="1185291" y="70307"/>
                  </a:lnTo>
                  <a:lnTo>
                    <a:pt x="1195019" y="67411"/>
                  </a:lnTo>
                  <a:lnTo>
                    <a:pt x="1195019" y="63754"/>
                  </a:lnTo>
                  <a:close/>
                </a:path>
                <a:path w="1780539" h="333375">
                  <a:moveTo>
                    <a:pt x="1234363" y="282359"/>
                  </a:moveTo>
                  <a:lnTo>
                    <a:pt x="1230782" y="280543"/>
                  </a:lnTo>
                  <a:lnTo>
                    <a:pt x="1225423" y="286016"/>
                  </a:lnTo>
                  <a:lnTo>
                    <a:pt x="1214691" y="286016"/>
                  </a:lnTo>
                  <a:lnTo>
                    <a:pt x="1211110" y="280543"/>
                  </a:lnTo>
                  <a:lnTo>
                    <a:pt x="1211110" y="218605"/>
                  </a:lnTo>
                  <a:lnTo>
                    <a:pt x="1229004" y="218605"/>
                  </a:lnTo>
                  <a:lnTo>
                    <a:pt x="1229004" y="213144"/>
                  </a:lnTo>
                  <a:lnTo>
                    <a:pt x="1211110" y="213144"/>
                  </a:lnTo>
                  <a:lnTo>
                    <a:pt x="1211110" y="189445"/>
                  </a:lnTo>
                  <a:lnTo>
                    <a:pt x="1207541" y="193103"/>
                  </a:lnTo>
                  <a:lnTo>
                    <a:pt x="1207541" y="194919"/>
                  </a:lnTo>
                  <a:lnTo>
                    <a:pt x="1202474" y="201358"/>
                  </a:lnTo>
                  <a:lnTo>
                    <a:pt x="1197927" y="206768"/>
                  </a:lnTo>
                  <a:lnTo>
                    <a:pt x="1193698" y="210807"/>
                  </a:lnTo>
                  <a:lnTo>
                    <a:pt x="1189647" y="213144"/>
                  </a:lnTo>
                  <a:lnTo>
                    <a:pt x="1186078" y="216776"/>
                  </a:lnTo>
                  <a:lnTo>
                    <a:pt x="1187856" y="218605"/>
                  </a:lnTo>
                  <a:lnTo>
                    <a:pt x="1196809" y="218605"/>
                  </a:lnTo>
                  <a:lnTo>
                    <a:pt x="1196809" y="273240"/>
                  </a:lnTo>
                  <a:lnTo>
                    <a:pt x="1212900" y="295097"/>
                  </a:lnTo>
                  <a:lnTo>
                    <a:pt x="1221841" y="295097"/>
                  </a:lnTo>
                  <a:lnTo>
                    <a:pt x="1227213" y="291465"/>
                  </a:lnTo>
                  <a:lnTo>
                    <a:pt x="1231493" y="286016"/>
                  </a:lnTo>
                  <a:lnTo>
                    <a:pt x="1234363" y="282359"/>
                  </a:lnTo>
                  <a:close/>
                </a:path>
                <a:path w="1780539" h="333375">
                  <a:moveTo>
                    <a:pt x="1293418" y="214960"/>
                  </a:moveTo>
                  <a:lnTo>
                    <a:pt x="1289837" y="211302"/>
                  </a:lnTo>
                  <a:lnTo>
                    <a:pt x="1284465" y="211302"/>
                  </a:lnTo>
                  <a:lnTo>
                    <a:pt x="1278597" y="212077"/>
                  </a:lnTo>
                  <a:lnTo>
                    <a:pt x="1273733" y="214731"/>
                  </a:lnTo>
                  <a:lnTo>
                    <a:pt x="1268882" y="219773"/>
                  </a:lnTo>
                  <a:lnTo>
                    <a:pt x="1263002" y="227711"/>
                  </a:lnTo>
                  <a:lnTo>
                    <a:pt x="1263002" y="211302"/>
                  </a:lnTo>
                  <a:lnTo>
                    <a:pt x="1261224" y="211302"/>
                  </a:lnTo>
                  <a:lnTo>
                    <a:pt x="1254785" y="213766"/>
                  </a:lnTo>
                  <a:lnTo>
                    <a:pt x="1242580" y="217970"/>
                  </a:lnTo>
                  <a:lnTo>
                    <a:pt x="1236154" y="220421"/>
                  </a:lnTo>
                  <a:lnTo>
                    <a:pt x="1236154" y="224078"/>
                  </a:lnTo>
                  <a:lnTo>
                    <a:pt x="1237945" y="222237"/>
                  </a:lnTo>
                  <a:lnTo>
                    <a:pt x="1246886" y="222237"/>
                  </a:lnTo>
                  <a:lnTo>
                    <a:pt x="1246886" y="289648"/>
                  </a:lnTo>
                  <a:lnTo>
                    <a:pt x="1234363" y="291465"/>
                  </a:lnTo>
                  <a:lnTo>
                    <a:pt x="1234363" y="293281"/>
                  </a:lnTo>
                  <a:lnTo>
                    <a:pt x="1277315" y="293281"/>
                  </a:lnTo>
                  <a:lnTo>
                    <a:pt x="1277315" y="291465"/>
                  </a:lnTo>
                  <a:lnTo>
                    <a:pt x="1264793" y="289648"/>
                  </a:lnTo>
                  <a:lnTo>
                    <a:pt x="1263002" y="287832"/>
                  </a:lnTo>
                  <a:lnTo>
                    <a:pt x="1263002" y="231343"/>
                  </a:lnTo>
                  <a:lnTo>
                    <a:pt x="1270165" y="222237"/>
                  </a:lnTo>
                  <a:lnTo>
                    <a:pt x="1277315" y="222237"/>
                  </a:lnTo>
                  <a:lnTo>
                    <a:pt x="1282687" y="227711"/>
                  </a:lnTo>
                  <a:lnTo>
                    <a:pt x="1289837" y="227711"/>
                  </a:lnTo>
                  <a:lnTo>
                    <a:pt x="1293418" y="225894"/>
                  </a:lnTo>
                  <a:lnTo>
                    <a:pt x="1293418" y="214960"/>
                  </a:lnTo>
                  <a:close/>
                </a:path>
                <a:path w="1780539" h="333375">
                  <a:moveTo>
                    <a:pt x="1375689" y="251383"/>
                  </a:moveTo>
                  <a:lnTo>
                    <a:pt x="1372844" y="235140"/>
                  </a:lnTo>
                  <a:lnTo>
                    <a:pt x="1364957" y="222465"/>
                  </a:lnTo>
                  <a:lnTo>
                    <a:pt x="1359598" y="218770"/>
                  </a:lnTo>
                  <a:lnTo>
                    <a:pt x="1359598" y="256857"/>
                  </a:lnTo>
                  <a:lnTo>
                    <a:pt x="1358392" y="268986"/>
                  </a:lnTo>
                  <a:lnTo>
                    <a:pt x="1358315" y="269748"/>
                  </a:lnTo>
                  <a:lnTo>
                    <a:pt x="1358252" y="270446"/>
                  </a:lnTo>
                  <a:lnTo>
                    <a:pt x="1354315" y="280543"/>
                  </a:lnTo>
                  <a:lnTo>
                    <a:pt x="1354226" y="280771"/>
                  </a:lnTo>
                  <a:lnTo>
                    <a:pt x="1347520" y="287350"/>
                  </a:lnTo>
                  <a:lnTo>
                    <a:pt x="1338135" y="289648"/>
                  </a:lnTo>
                  <a:lnTo>
                    <a:pt x="1332763" y="289648"/>
                  </a:lnTo>
                  <a:lnTo>
                    <a:pt x="1313738" y="254673"/>
                  </a:lnTo>
                  <a:lnTo>
                    <a:pt x="1313091" y="244119"/>
                  </a:lnTo>
                  <a:lnTo>
                    <a:pt x="1314678" y="231876"/>
                  </a:lnTo>
                  <a:lnTo>
                    <a:pt x="1319123" y="222707"/>
                  </a:lnTo>
                  <a:lnTo>
                    <a:pt x="1325918" y="216954"/>
                  </a:lnTo>
                  <a:lnTo>
                    <a:pt x="1334554" y="214960"/>
                  </a:lnTo>
                  <a:lnTo>
                    <a:pt x="1341704" y="214960"/>
                  </a:lnTo>
                  <a:lnTo>
                    <a:pt x="1359598" y="256857"/>
                  </a:lnTo>
                  <a:lnTo>
                    <a:pt x="1359598" y="218770"/>
                  </a:lnTo>
                  <a:lnTo>
                    <a:pt x="1354099" y="214960"/>
                  </a:lnTo>
                  <a:lnTo>
                    <a:pt x="1353096" y="214261"/>
                  </a:lnTo>
                  <a:lnTo>
                    <a:pt x="1338135" y="211302"/>
                  </a:lnTo>
                  <a:lnTo>
                    <a:pt x="1321142" y="214261"/>
                  </a:lnTo>
                  <a:lnTo>
                    <a:pt x="1308163" y="222707"/>
                  </a:lnTo>
                  <a:lnTo>
                    <a:pt x="1299895" y="235902"/>
                  </a:lnTo>
                  <a:lnTo>
                    <a:pt x="1296987" y="253199"/>
                  </a:lnTo>
                  <a:lnTo>
                    <a:pt x="1300124" y="269748"/>
                  </a:lnTo>
                  <a:lnTo>
                    <a:pt x="1308620" y="283044"/>
                  </a:lnTo>
                  <a:lnTo>
                    <a:pt x="1321142" y="291884"/>
                  </a:lnTo>
                  <a:lnTo>
                    <a:pt x="1336344" y="295097"/>
                  </a:lnTo>
                  <a:lnTo>
                    <a:pt x="1352156" y="291884"/>
                  </a:lnTo>
                  <a:lnTo>
                    <a:pt x="1355344" y="289648"/>
                  </a:lnTo>
                  <a:lnTo>
                    <a:pt x="1364742" y="282816"/>
                  </a:lnTo>
                  <a:lnTo>
                    <a:pt x="1372819" y="268986"/>
                  </a:lnTo>
                  <a:lnTo>
                    <a:pt x="1375689" y="251383"/>
                  </a:lnTo>
                  <a:close/>
                </a:path>
                <a:path w="1780539" h="333375">
                  <a:moveTo>
                    <a:pt x="1429372" y="282359"/>
                  </a:moveTo>
                  <a:lnTo>
                    <a:pt x="1427581" y="280543"/>
                  </a:lnTo>
                  <a:lnTo>
                    <a:pt x="1424012" y="284175"/>
                  </a:lnTo>
                  <a:lnTo>
                    <a:pt x="1420431" y="286016"/>
                  </a:lnTo>
                  <a:lnTo>
                    <a:pt x="1409700" y="286016"/>
                  </a:lnTo>
                  <a:lnTo>
                    <a:pt x="1407909" y="280543"/>
                  </a:lnTo>
                  <a:lnTo>
                    <a:pt x="1407909" y="218605"/>
                  </a:lnTo>
                  <a:lnTo>
                    <a:pt x="1425803" y="218605"/>
                  </a:lnTo>
                  <a:lnTo>
                    <a:pt x="1425803" y="213144"/>
                  </a:lnTo>
                  <a:lnTo>
                    <a:pt x="1407909" y="213144"/>
                  </a:lnTo>
                  <a:lnTo>
                    <a:pt x="1407909" y="189445"/>
                  </a:lnTo>
                  <a:lnTo>
                    <a:pt x="1406118" y="189445"/>
                  </a:lnTo>
                  <a:lnTo>
                    <a:pt x="1404340" y="191287"/>
                  </a:lnTo>
                  <a:lnTo>
                    <a:pt x="1404340" y="193103"/>
                  </a:lnTo>
                  <a:lnTo>
                    <a:pt x="1402549" y="194919"/>
                  </a:lnTo>
                  <a:lnTo>
                    <a:pt x="1397482" y="201358"/>
                  </a:lnTo>
                  <a:lnTo>
                    <a:pt x="1392923" y="206768"/>
                  </a:lnTo>
                  <a:lnTo>
                    <a:pt x="1388706" y="210807"/>
                  </a:lnTo>
                  <a:lnTo>
                    <a:pt x="1384630" y="213144"/>
                  </a:lnTo>
                  <a:lnTo>
                    <a:pt x="1382852" y="214960"/>
                  </a:lnTo>
                  <a:lnTo>
                    <a:pt x="1382852" y="218605"/>
                  </a:lnTo>
                  <a:lnTo>
                    <a:pt x="1391818" y="218605"/>
                  </a:lnTo>
                  <a:lnTo>
                    <a:pt x="1391818" y="273240"/>
                  </a:lnTo>
                  <a:lnTo>
                    <a:pt x="1407909" y="295097"/>
                  </a:lnTo>
                  <a:lnTo>
                    <a:pt x="1416850" y="295097"/>
                  </a:lnTo>
                  <a:lnTo>
                    <a:pt x="1424012" y="291465"/>
                  </a:lnTo>
                  <a:lnTo>
                    <a:pt x="1427226" y="286016"/>
                  </a:lnTo>
                  <a:lnTo>
                    <a:pt x="1429372" y="282359"/>
                  </a:lnTo>
                  <a:close/>
                </a:path>
                <a:path w="1780539" h="333375">
                  <a:moveTo>
                    <a:pt x="1479461" y="282359"/>
                  </a:moveTo>
                  <a:lnTo>
                    <a:pt x="1475879" y="280543"/>
                  </a:lnTo>
                  <a:lnTo>
                    <a:pt x="1470520" y="286016"/>
                  </a:lnTo>
                  <a:lnTo>
                    <a:pt x="1459776" y="286016"/>
                  </a:lnTo>
                  <a:lnTo>
                    <a:pt x="1456207" y="280543"/>
                  </a:lnTo>
                  <a:lnTo>
                    <a:pt x="1456207" y="218605"/>
                  </a:lnTo>
                  <a:lnTo>
                    <a:pt x="1474089" y="218605"/>
                  </a:lnTo>
                  <a:lnTo>
                    <a:pt x="1474089" y="213144"/>
                  </a:lnTo>
                  <a:lnTo>
                    <a:pt x="1456207" y="213144"/>
                  </a:lnTo>
                  <a:lnTo>
                    <a:pt x="1456207" y="189445"/>
                  </a:lnTo>
                  <a:lnTo>
                    <a:pt x="1452626" y="193103"/>
                  </a:lnTo>
                  <a:lnTo>
                    <a:pt x="1452626" y="194919"/>
                  </a:lnTo>
                  <a:lnTo>
                    <a:pt x="1447571" y="201358"/>
                  </a:lnTo>
                  <a:lnTo>
                    <a:pt x="1443012" y="206768"/>
                  </a:lnTo>
                  <a:lnTo>
                    <a:pt x="1438795" y="210807"/>
                  </a:lnTo>
                  <a:lnTo>
                    <a:pt x="1434744" y="213144"/>
                  </a:lnTo>
                  <a:lnTo>
                    <a:pt x="1431163" y="216776"/>
                  </a:lnTo>
                  <a:lnTo>
                    <a:pt x="1432953" y="218605"/>
                  </a:lnTo>
                  <a:lnTo>
                    <a:pt x="1441894" y="218605"/>
                  </a:lnTo>
                  <a:lnTo>
                    <a:pt x="1441894" y="273240"/>
                  </a:lnTo>
                  <a:lnTo>
                    <a:pt x="1442859" y="282359"/>
                  </a:lnTo>
                  <a:lnTo>
                    <a:pt x="1442897" y="282816"/>
                  </a:lnTo>
                  <a:lnTo>
                    <a:pt x="1445920" y="289648"/>
                  </a:lnTo>
                  <a:lnTo>
                    <a:pt x="1450949" y="293738"/>
                  </a:lnTo>
                  <a:lnTo>
                    <a:pt x="1457998" y="295097"/>
                  </a:lnTo>
                  <a:lnTo>
                    <a:pt x="1466938" y="295097"/>
                  </a:lnTo>
                  <a:lnTo>
                    <a:pt x="1472298" y="291465"/>
                  </a:lnTo>
                  <a:lnTo>
                    <a:pt x="1476578" y="286016"/>
                  </a:lnTo>
                  <a:lnTo>
                    <a:pt x="1479461" y="282359"/>
                  </a:lnTo>
                  <a:close/>
                </a:path>
                <a:path w="1780539" h="333375">
                  <a:moveTo>
                    <a:pt x="1554607" y="265976"/>
                  </a:moveTo>
                  <a:lnTo>
                    <a:pt x="1551025" y="264134"/>
                  </a:lnTo>
                  <a:lnTo>
                    <a:pt x="1544828" y="272364"/>
                  </a:lnTo>
                  <a:lnTo>
                    <a:pt x="1538947" y="278028"/>
                  </a:lnTo>
                  <a:lnTo>
                    <a:pt x="1532420" y="281305"/>
                  </a:lnTo>
                  <a:lnTo>
                    <a:pt x="1524203" y="282359"/>
                  </a:lnTo>
                  <a:lnTo>
                    <a:pt x="1515224" y="282359"/>
                  </a:lnTo>
                  <a:lnTo>
                    <a:pt x="1495552" y="244119"/>
                  </a:lnTo>
                  <a:lnTo>
                    <a:pt x="1551025" y="244119"/>
                  </a:lnTo>
                  <a:lnTo>
                    <a:pt x="1550136" y="238645"/>
                  </a:lnTo>
                  <a:lnTo>
                    <a:pt x="1533144" y="213817"/>
                  </a:lnTo>
                  <a:lnTo>
                    <a:pt x="1533144" y="238645"/>
                  </a:lnTo>
                  <a:lnTo>
                    <a:pt x="1497342" y="238645"/>
                  </a:lnTo>
                  <a:lnTo>
                    <a:pt x="1499641" y="229082"/>
                  </a:lnTo>
                  <a:lnTo>
                    <a:pt x="1503603" y="222250"/>
                  </a:lnTo>
                  <a:lnTo>
                    <a:pt x="1508798" y="218236"/>
                  </a:lnTo>
                  <a:lnTo>
                    <a:pt x="1508506" y="218236"/>
                  </a:lnTo>
                  <a:lnTo>
                    <a:pt x="1515224" y="216776"/>
                  </a:lnTo>
                  <a:lnTo>
                    <a:pt x="1523568" y="218236"/>
                  </a:lnTo>
                  <a:lnTo>
                    <a:pt x="1523174" y="218236"/>
                  </a:lnTo>
                  <a:lnTo>
                    <a:pt x="1528216" y="222250"/>
                  </a:lnTo>
                  <a:lnTo>
                    <a:pt x="1531353" y="229082"/>
                  </a:lnTo>
                  <a:lnTo>
                    <a:pt x="1533144" y="238645"/>
                  </a:lnTo>
                  <a:lnTo>
                    <a:pt x="1533144" y="213817"/>
                  </a:lnTo>
                  <a:lnTo>
                    <a:pt x="1528038" y="212026"/>
                  </a:lnTo>
                  <a:lnTo>
                    <a:pt x="1520596" y="211302"/>
                  </a:lnTo>
                  <a:lnTo>
                    <a:pt x="1504911" y="214553"/>
                  </a:lnTo>
                  <a:lnTo>
                    <a:pt x="1493100" y="223608"/>
                  </a:lnTo>
                  <a:lnTo>
                    <a:pt x="1485633" y="237451"/>
                  </a:lnTo>
                  <a:lnTo>
                    <a:pt x="1483029" y="255041"/>
                  </a:lnTo>
                  <a:lnTo>
                    <a:pt x="1485328" y="271297"/>
                  </a:lnTo>
                  <a:lnTo>
                    <a:pt x="1491983" y="283946"/>
                  </a:lnTo>
                  <a:lnTo>
                    <a:pt x="1502651" y="292176"/>
                  </a:lnTo>
                  <a:lnTo>
                    <a:pt x="1517015" y="295097"/>
                  </a:lnTo>
                  <a:lnTo>
                    <a:pt x="1529435" y="293116"/>
                  </a:lnTo>
                  <a:lnTo>
                    <a:pt x="1539849" y="287362"/>
                  </a:lnTo>
                  <a:lnTo>
                    <a:pt x="1544434" y="282359"/>
                  </a:lnTo>
                  <a:lnTo>
                    <a:pt x="1548231" y="278206"/>
                  </a:lnTo>
                  <a:lnTo>
                    <a:pt x="1554607" y="265976"/>
                  </a:lnTo>
                  <a:close/>
                </a:path>
                <a:path w="1780539" h="333375">
                  <a:moveTo>
                    <a:pt x="1617205" y="214960"/>
                  </a:moveTo>
                  <a:lnTo>
                    <a:pt x="1613623" y="211302"/>
                  </a:lnTo>
                  <a:lnTo>
                    <a:pt x="1608264" y="211302"/>
                  </a:lnTo>
                  <a:lnTo>
                    <a:pt x="1603146" y="212077"/>
                  </a:lnTo>
                  <a:lnTo>
                    <a:pt x="1598206" y="214731"/>
                  </a:lnTo>
                  <a:lnTo>
                    <a:pt x="1592922" y="219773"/>
                  </a:lnTo>
                  <a:lnTo>
                    <a:pt x="1586801" y="227711"/>
                  </a:lnTo>
                  <a:lnTo>
                    <a:pt x="1586801" y="211302"/>
                  </a:lnTo>
                  <a:lnTo>
                    <a:pt x="1585010" y="211302"/>
                  </a:lnTo>
                  <a:lnTo>
                    <a:pt x="1573161" y="215874"/>
                  </a:lnTo>
                  <a:lnTo>
                    <a:pt x="1559966" y="220421"/>
                  </a:lnTo>
                  <a:lnTo>
                    <a:pt x="1559966" y="224078"/>
                  </a:lnTo>
                  <a:lnTo>
                    <a:pt x="1561757" y="222237"/>
                  </a:lnTo>
                  <a:lnTo>
                    <a:pt x="1570697" y="222237"/>
                  </a:lnTo>
                  <a:lnTo>
                    <a:pt x="1572488" y="225894"/>
                  </a:lnTo>
                  <a:lnTo>
                    <a:pt x="1572488" y="287832"/>
                  </a:lnTo>
                  <a:lnTo>
                    <a:pt x="1570697" y="289648"/>
                  </a:lnTo>
                  <a:lnTo>
                    <a:pt x="1559966" y="291465"/>
                  </a:lnTo>
                  <a:lnTo>
                    <a:pt x="1559966" y="293281"/>
                  </a:lnTo>
                  <a:lnTo>
                    <a:pt x="1601114" y="293281"/>
                  </a:lnTo>
                  <a:lnTo>
                    <a:pt x="1601114" y="291465"/>
                  </a:lnTo>
                  <a:lnTo>
                    <a:pt x="1590382" y="289648"/>
                  </a:lnTo>
                  <a:lnTo>
                    <a:pt x="1586801" y="287832"/>
                  </a:lnTo>
                  <a:lnTo>
                    <a:pt x="1586801" y="231343"/>
                  </a:lnTo>
                  <a:lnTo>
                    <a:pt x="1593951" y="222237"/>
                  </a:lnTo>
                  <a:lnTo>
                    <a:pt x="1601114" y="222237"/>
                  </a:lnTo>
                  <a:lnTo>
                    <a:pt x="1606473" y="227711"/>
                  </a:lnTo>
                  <a:lnTo>
                    <a:pt x="1615414" y="227711"/>
                  </a:lnTo>
                  <a:lnTo>
                    <a:pt x="1617205" y="225894"/>
                  </a:lnTo>
                  <a:lnTo>
                    <a:pt x="1617205" y="214960"/>
                  </a:lnTo>
                  <a:close/>
                </a:path>
                <a:path w="1780539" h="333375">
                  <a:moveTo>
                    <a:pt x="1676260" y="316979"/>
                  </a:moveTo>
                  <a:lnTo>
                    <a:pt x="1674469" y="315137"/>
                  </a:lnTo>
                  <a:lnTo>
                    <a:pt x="1670888" y="322440"/>
                  </a:lnTo>
                  <a:lnTo>
                    <a:pt x="1669097" y="324256"/>
                  </a:lnTo>
                  <a:lnTo>
                    <a:pt x="1633308" y="324256"/>
                  </a:lnTo>
                  <a:lnTo>
                    <a:pt x="1654771" y="302399"/>
                  </a:lnTo>
                  <a:lnTo>
                    <a:pt x="1661820" y="293433"/>
                  </a:lnTo>
                  <a:lnTo>
                    <a:pt x="1666862" y="285318"/>
                  </a:lnTo>
                  <a:lnTo>
                    <a:pt x="1669884" y="277545"/>
                  </a:lnTo>
                  <a:lnTo>
                    <a:pt x="1670888" y="269608"/>
                  </a:lnTo>
                  <a:lnTo>
                    <a:pt x="1669262" y="260819"/>
                  </a:lnTo>
                  <a:lnTo>
                    <a:pt x="1664627" y="253898"/>
                  </a:lnTo>
                  <a:lnTo>
                    <a:pt x="1657299" y="249377"/>
                  </a:lnTo>
                  <a:lnTo>
                    <a:pt x="1647609" y="247751"/>
                  </a:lnTo>
                  <a:lnTo>
                    <a:pt x="1637131" y="249682"/>
                  </a:lnTo>
                  <a:lnTo>
                    <a:pt x="1629498" y="255041"/>
                  </a:lnTo>
                  <a:lnTo>
                    <a:pt x="1624215" y="263118"/>
                  </a:lnTo>
                  <a:lnTo>
                    <a:pt x="1620786" y="273240"/>
                  </a:lnTo>
                  <a:lnTo>
                    <a:pt x="1624355" y="273240"/>
                  </a:lnTo>
                  <a:lnTo>
                    <a:pt x="1629727" y="260502"/>
                  </a:lnTo>
                  <a:lnTo>
                    <a:pt x="1633308" y="256857"/>
                  </a:lnTo>
                  <a:lnTo>
                    <a:pt x="1642249" y="256857"/>
                  </a:lnTo>
                  <a:lnTo>
                    <a:pt x="1649577" y="258165"/>
                  </a:lnTo>
                  <a:lnTo>
                    <a:pt x="1655229" y="261861"/>
                  </a:lnTo>
                  <a:lnTo>
                    <a:pt x="1658874" y="267614"/>
                  </a:lnTo>
                  <a:lnTo>
                    <a:pt x="1660156" y="275082"/>
                  </a:lnTo>
                  <a:lnTo>
                    <a:pt x="1659153" y="283019"/>
                  </a:lnTo>
                  <a:lnTo>
                    <a:pt x="1656118" y="290791"/>
                  </a:lnTo>
                  <a:lnTo>
                    <a:pt x="1651088" y="298894"/>
                  </a:lnTo>
                  <a:lnTo>
                    <a:pt x="1644040" y="307873"/>
                  </a:lnTo>
                  <a:lnTo>
                    <a:pt x="1620786" y="331546"/>
                  </a:lnTo>
                  <a:lnTo>
                    <a:pt x="1620786" y="333362"/>
                  </a:lnTo>
                  <a:lnTo>
                    <a:pt x="1670888" y="333362"/>
                  </a:lnTo>
                  <a:lnTo>
                    <a:pt x="1676260" y="316979"/>
                  </a:lnTo>
                  <a:close/>
                </a:path>
                <a:path w="1780539" h="333375">
                  <a:moveTo>
                    <a:pt x="1729917" y="52832"/>
                  </a:moveTo>
                  <a:lnTo>
                    <a:pt x="1713814" y="52832"/>
                  </a:lnTo>
                  <a:lnTo>
                    <a:pt x="1713814" y="276898"/>
                  </a:lnTo>
                  <a:lnTo>
                    <a:pt x="1729917" y="276898"/>
                  </a:lnTo>
                  <a:lnTo>
                    <a:pt x="1729917" y="52832"/>
                  </a:lnTo>
                  <a:close/>
                </a:path>
                <a:path w="1780539" h="333375">
                  <a:moveTo>
                    <a:pt x="1779993" y="52832"/>
                  </a:moveTo>
                  <a:lnTo>
                    <a:pt x="1762112" y="52832"/>
                  </a:lnTo>
                  <a:lnTo>
                    <a:pt x="1762112" y="276898"/>
                  </a:lnTo>
                  <a:lnTo>
                    <a:pt x="1779993" y="276898"/>
                  </a:lnTo>
                  <a:lnTo>
                    <a:pt x="1779993" y="52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54860" y="4248975"/>
              <a:ext cx="648970" cy="612140"/>
            </a:xfrm>
            <a:custGeom>
              <a:avLst/>
              <a:gdLst/>
              <a:ahLst/>
              <a:cxnLst/>
              <a:rect l="l" t="t" r="r" b="b"/>
              <a:pathLst>
                <a:path w="648969" h="612139">
                  <a:moveTo>
                    <a:pt x="648538" y="0"/>
                  </a:moveTo>
                  <a:lnTo>
                    <a:pt x="0" y="0"/>
                  </a:lnTo>
                  <a:lnTo>
                    <a:pt x="0" y="612076"/>
                  </a:lnTo>
                  <a:lnTo>
                    <a:pt x="648538" y="612076"/>
                  </a:lnTo>
                  <a:lnTo>
                    <a:pt x="648538" y="0"/>
                  </a:lnTo>
                  <a:close/>
                </a:path>
              </a:pathLst>
            </a:custGeom>
            <a:solidFill>
              <a:srgbClr val="0E61FD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054860" y="4248975"/>
              <a:ext cx="648970" cy="612140"/>
            </a:xfrm>
            <a:custGeom>
              <a:avLst/>
              <a:gdLst/>
              <a:ahLst/>
              <a:cxnLst/>
              <a:rect l="l" t="t" r="r" b="b"/>
              <a:pathLst>
                <a:path w="648969" h="612139">
                  <a:moveTo>
                    <a:pt x="0" y="612076"/>
                  </a:moveTo>
                  <a:lnTo>
                    <a:pt x="648538" y="612076"/>
                  </a:lnTo>
                  <a:lnTo>
                    <a:pt x="648538" y="0"/>
                  </a:lnTo>
                  <a:lnTo>
                    <a:pt x="0" y="0"/>
                  </a:lnTo>
                  <a:lnTo>
                    <a:pt x="0" y="612076"/>
                  </a:lnTo>
                  <a:close/>
                </a:path>
              </a:pathLst>
            </a:custGeom>
            <a:ln w="19050">
              <a:solidFill>
                <a:srgbClr val="E4F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34589" y="4248975"/>
              <a:ext cx="685800" cy="612140"/>
            </a:xfrm>
            <a:custGeom>
              <a:avLst/>
              <a:gdLst/>
              <a:ahLst/>
              <a:cxnLst/>
              <a:rect l="l" t="t" r="r" b="b"/>
              <a:pathLst>
                <a:path w="685800" h="612139">
                  <a:moveTo>
                    <a:pt x="685215" y="0"/>
                  </a:moveTo>
                  <a:lnTo>
                    <a:pt x="0" y="0"/>
                  </a:lnTo>
                  <a:lnTo>
                    <a:pt x="0" y="612076"/>
                  </a:lnTo>
                  <a:lnTo>
                    <a:pt x="685215" y="612076"/>
                  </a:lnTo>
                  <a:lnTo>
                    <a:pt x="685215" y="0"/>
                  </a:lnTo>
                  <a:close/>
                </a:path>
              </a:pathLst>
            </a:custGeom>
            <a:solidFill>
              <a:srgbClr val="F94D5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934589" y="4248975"/>
              <a:ext cx="685800" cy="612140"/>
            </a:xfrm>
            <a:custGeom>
              <a:avLst/>
              <a:gdLst/>
              <a:ahLst/>
              <a:cxnLst/>
              <a:rect l="l" t="t" r="r" b="b"/>
              <a:pathLst>
                <a:path w="685800" h="612139">
                  <a:moveTo>
                    <a:pt x="0" y="612076"/>
                  </a:moveTo>
                  <a:lnTo>
                    <a:pt x="685215" y="612076"/>
                  </a:lnTo>
                  <a:lnTo>
                    <a:pt x="685215" y="0"/>
                  </a:lnTo>
                  <a:lnTo>
                    <a:pt x="0" y="0"/>
                  </a:lnTo>
                  <a:lnTo>
                    <a:pt x="0" y="612076"/>
                  </a:lnTo>
                  <a:close/>
                </a:path>
              </a:pathLst>
            </a:custGeom>
            <a:ln w="19050">
              <a:solidFill>
                <a:srgbClr val="E4F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/>
          <p:nvPr/>
        </p:nvSpPr>
        <p:spPr>
          <a:xfrm>
            <a:off x="3851897" y="4495939"/>
            <a:ext cx="146685" cy="67945"/>
          </a:xfrm>
          <a:custGeom>
            <a:avLst/>
            <a:gdLst/>
            <a:ahLst/>
            <a:cxnLst/>
            <a:rect l="l" t="t" r="r" b="b"/>
            <a:pathLst>
              <a:path w="146685" h="67945">
                <a:moveTo>
                  <a:pt x="146685" y="51015"/>
                </a:moveTo>
                <a:lnTo>
                  <a:pt x="0" y="51015"/>
                </a:lnTo>
                <a:lnTo>
                  <a:pt x="0" y="67398"/>
                </a:lnTo>
                <a:lnTo>
                  <a:pt x="146685" y="67398"/>
                </a:lnTo>
                <a:lnTo>
                  <a:pt x="146685" y="51015"/>
                </a:lnTo>
                <a:close/>
              </a:path>
              <a:path w="146685" h="67945">
                <a:moveTo>
                  <a:pt x="146685" y="0"/>
                </a:moveTo>
                <a:lnTo>
                  <a:pt x="0" y="0"/>
                </a:lnTo>
                <a:lnTo>
                  <a:pt x="0" y="16383"/>
                </a:lnTo>
                <a:lnTo>
                  <a:pt x="146685" y="16383"/>
                </a:lnTo>
                <a:lnTo>
                  <a:pt x="146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13085" y="4417605"/>
            <a:ext cx="66675" cy="224154"/>
          </a:xfrm>
          <a:custGeom>
            <a:avLst/>
            <a:gdLst/>
            <a:ahLst/>
            <a:cxnLst/>
            <a:rect l="l" t="t" r="r" b="b"/>
            <a:pathLst>
              <a:path w="66675" h="224154">
                <a:moveTo>
                  <a:pt x="16090" y="0"/>
                </a:moveTo>
                <a:lnTo>
                  <a:pt x="0" y="0"/>
                </a:lnTo>
                <a:lnTo>
                  <a:pt x="0" y="224066"/>
                </a:lnTo>
                <a:lnTo>
                  <a:pt x="16090" y="224066"/>
                </a:lnTo>
                <a:lnTo>
                  <a:pt x="16090" y="0"/>
                </a:lnTo>
                <a:close/>
              </a:path>
              <a:path w="66675" h="224154">
                <a:moveTo>
                  <a:pt x="66243" y="0"/>
                </a:moveTo>
                <a:lnTo>
                  <a:pt x="50101" y="0"/>
                </a:lnTo>
                <a:lnTo>
                  <a:pt x="50101" y="224066"/>
                </a:lnTo>
                <a:lnTo>
                  <a:pt x="66243" y="224066"/>
                </a:lnTo>
                <a:lnTo>
                  <a:pt x="66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object 70"/>
          <p:cNvGrpSpPr/>
          <p:nvPr/>
        </p:nvGrpSpPr>
        <p:grpSpPr>
          <a:xfrm>
            <a:off x="4261617" y="4197175"/>
            <a:ext cx="746125" cy="262890"/>
            <a:chOff x="4261617" y="4197175"/>
            <a:chExt cx="746125" cy="262890"/>
          </a:xfrm>
        </p:grpSpPr>
        <p:pic>
          <p:nvPicPr>
            <p:cNvPr id="71" name="object 7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61617" y="4240890"/>
              <a:ext cx="64391" cy="218601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349141" y="4341091"/>
              <a:ext cx="139700" cy="16510"/>
            </a:xfrm>
            <a:custGeom>
              <a:avLst/>
              <a:gdLst/>
              <a:ahLst/>
              <a:cxnLst/>
              <a:rect l="l" t="t" r="r" b="b"/>
              <a:pathLst>
                <a:path w="139700" h="16510">
                  <a:moveTo>
                    <a:pt x="139513" y="0"/>
                  </a:moveTo>
                  <a:lnTo>
                    <a:pt x="0" y="0"/>
                  </a:lnTo>
                  <a:lnTo>
                    <a:pt x="0" y="16405"/>
                  </a:lnTo>
                  <a:lnTo>
                    <a:pt x="139513" y="16405"/>
                  </a:lnTo>
                  <a:lnTo>
                    <a:pt x="1395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531821" y="4240890"/>
              <a:ext cx="227038" cy="174885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780323" y="4197175"/>
              <a:ext cx="227276" cy="262316"/>
            </a:xfrm>
            <a:prstGeom prst="rect">
              <a:avLst/>
            </a:prstGeom>
          </p:spPr>
        </p:pic>
      </p:grpSp>
      <p:sp>
        <p:nvSpPr>
          <p:cNvPr id="75" name="object 75"/>
          <p:cNvSpPr/>
          <p:nvPr/>
        </p:nvSpPr>
        <p:spPr>
          <a:xfrm>
            <a:off x="4225836" y="4364773"/>
            <a:ext cx="1438910" cy="293370"/>
          </a:xfrm>
          <a:custGeom>
            <a:avLst/>
            <a:gdLst/>
            <a:ahLst/>
            <a:cxnLst/>
            <a:rect l="l" t="t" r="r" b="b"/>
            <a:pathLst>
              <a:path w="1438910" h="293370">
                <a:moveTo>
                  <a:pt x="812050" y="156667"/>
                </a:moveTo>
                <a:lnTo>
                  <a:pt x="0" y="156667"/>
                </a:lnTo>
                <a:lnTo>
                  <a:pt x="0" y="173062"/>
                </a:lnTo>
                <a:lnTo>
                  <a:pt x="812050" y="173062"/>
                </a:lnTo>
                <a:lnTo>
                  <a:pt x="812050" y="156667"/>
                </a:lnTo>
                <a:close/>
              </a:path>
              <a:path w="1438910" h="293370">
                <a:moveTo>
                  <a:pt x="901471" y="61937"/>
                </a:moveTo>
                <a:lnTo>
                  <a:pt x="852741" y="102933"/>
                </a:lnTo>
                <a:lnTo>
                  <a:pt x="837082" y="165773"/>
                </a:lnTo>
                <a:lnTo>
                  <a:pt x="841057" y="197967"/>
                </a:lnTo>
                <a:lnTo>
                  <a:pt x="852741" y="227939"/>
                </a:lnTo>
                <a:lnTo>
                  <a:pt x="871791" y="254152"/>
                </a:lnTo>
                <a:lnTo>
                  <a:pt x="897902" y="275082"/>
                </a:lnTo>
                <a:lnTo>
                  <a:pt x="901471" y="271424"/>
                </a:lnTo>
                <a:lnTo>
                  <a:pt x="879678" y="248234"/>
                </a:lnTo>
                <a:lnTo>
                  <a:pt x="866597" y="223837"/>
                </a:lnTo>
                <a:lnTo>
                  <a:pt x="860221" y="196367"/>
                </a:lnTo>
                <a:lnTo>
                  <a:pt x="858545" y="163957"/>
                </a:lnTo>
                <a:lnTo>
                  <a:pt x="860221" y="131356"/>
                </a:lnTo>
                <a:lnTo>
                  <a:pt x="866597" y="105435"/>
                </a:lnTo>
                <a:lnTo>
                  <a:pt x="879678" y="83261"/>
                </a:lnTo>
                <a:lnTo>
                  <a:pt x="901471" y="61937"/>
                </a:lnTo>
                <a:close/>
              </a:path>
              <a:path w="1438910" h="293370">
                <a:moveTo>
                  <a:pt x="1060780" y="41897"/>
                </a:moveTo>
                <a:lnTo>
                  <a:pt x="1030503" y="0"/>
                </a:lnTo>
                <a:lnTo>
                  <a:pt x="1014285" y="0"/>
                </a:lnTo>
                <a:lnTo>
                  <a:pt x="983996" y="41897"/>
                </a:lnTo>
                <a:lnTo>
                  <a:pt x="991146" y="41897"/>
                </a:lnTo>
                <a:lnTo>
                  <a:pt x="1021435" y="16408"/>
                </a:lnTo>
                <a:lnTo>
                  <a:pt x="1051966" y="41897"/>
                </a:lnTo>
                <a:lnTo>
                  <a:pt x="1060780" y="41897"/>
                </a:lnTo>
                <a:close/>
              </a:path>
              <a:path w="1438910" h="293370">
                <a:moveTo>
                  <a:pt x="1100137" y="63754"/>
                </a:moveTo>
                <a:lnTo>
                  <a:pt x="1039317" y="63754"/>
                </a:lnTo>
                <a:lnTo>
                  <a:pt x="1039317" y="67411"/>
                </a:lnTo>
                <a:lnTo>
                  <a:pt x="1053630" y="67411"/>
                </a:lnTo>
                <a:lnTo>
                  <a:pt x="1057211" y="71043"/>
                </a:lnTo>
                <a:lnTo>
                  <a:pt x="1057211" y="81978"/>
                </a:lnTo>
                <a:lnTo>
                  <a:pt x="1041234" y="136626"/>
                </a:lnTo>
                <a:lnTo>
                  <a:pt x="971359" y="136626"/>
                </a:lnTo>
                <a:lnTo>
                  <a:pt x="983996" y="85610"/>
                </a:lnTo>
                <a:lnTo>
                  <a:pt x="987399" y="77393"/>
                </a:lnTo>
                <a:lnTo>
                  <a:pt x="992492" y="71729"/>
                </a:lnTo>
                <a:lnTo>
                  <a:pt x="999591" y="68465"/>
                </a:lnTo>
                <a:lnTo>
                  <a:pt x="1009040" y="67411"/>
                </a:lnTo>
                <a:lnTo>
                  <a:pt x="1009040" y="63754"/>
                </a:lnTo>
                <a:lnTo>
                  <a:pt x="940828" y="63754"/>
                </a:lnTo>
                <a:lnTo>
                  <a:pt x="940828" y="67411"/>
                </a:lnTo>
                <a:lnTo>
                  <a:pt x="957046" y="69227"/>
                </a:lnTo>
                <a:lnTo>
                  <a:pt x="960628" y="71043"/>
                </a:lnTo>
                <a:lnTo>
                  <a:pt x="960628" y="81978"/>
                </a:lnTo>
                <a:lnTo>
                  <a:pt x="957046" y="94729"/>
                </a:lnTo>
                <a:lnTo>
                  <a:pt x="928420" y="204038"/>
                </a:lnTo>
                <a:lnTo>
                  <a:pt x="924775" y="214109"/>
                </a:lnTo>
                <a:lnTo>
                  <a:pt x="921004" y="220421"/>
                </a:lnTo>
                <a:lnTo>
                  <a:pt x="915581" y="224015"/>
                </a:lnTo>
                <a:lnTo>
                  <a:pt x="906957" y="225894"/>
                </a:lnTo>
                <a:lnTo>
                  <a:pt x="906957" y="229527"/>
                </a:lnTo>
                <a:lnTo>
                  <a:pt x="967778" y="229527"/>
                </a:lnTo>
                <a:lnTo>
                  <a:pt x="967778" y="225894"/>
                </a:lnTo>
                <a:lnTo>
                  <a:pt x="953465" y="224078"/>
                </a:lnTo>
                <a:lnTo>
                  <a:pt x="949883" y="222237"/>
                </a:lnTo>
                <a:lnTo>
                  <a:pt x="949883" y="211302"/>
                </a:lnTo>
                <a:lnTo>
                  <a:pt x="951560" y="209486"/>
                </a:lnTo>
                <a:lnTo>
                  <a:pt x="967778" y="145732"/>
                </a:lnTo>
                <a:lnTo>
                  <a:pt x="1039317" y="145732"/>
                </a:lnTo>
                <a:lnTo>
                  <a:pt x="1023340" y="205854"/>
                </a:lnTo>
                <a:lnTo>
                  <a:pt x="1020165" y="214109"/>
                </a:lnTo>
                <a:lnTo>
                  <a:pt x="1015479" y="219976"/>
                </a:lnTo>
                <a:lnTo>
                  <a:pt x="1008456" y="223786"/>
                </a:lnTo>
                <a:lnTo>
                  <a:pt x="998296" y="225894"/>
                </a:lnTo>
                <a:lnTo>
                  <a:pt x="998296" y="229527"/>
                </a:lnTo>
                <a:lnTo>
                  <a:pt x="1066266" y="229527"/>
                </a:lnTo>
                <a:lnTo>
                  <a:pt x="1066266" y="225894"/>
                </a:lnTo>
                <a:lnTo>
                  <a:pt x="1050048" y="224078"/>
                </a:lnTo>
                <a:lnTo>
                  <a:pt x="1046480" y="222237"/>
                </a:lnTo>
                <a:lnTo>
                  <a:pt x="1046480" y="209486"/>
                </a:lnTo>
                <a:lnTo>
                  <a:pt x="1083132" y="76885"/>
                </a:lnTo>
                <a:lnTo>
                  <a:pt x="1086332" y="71729"/>
                </a:lnTo>
                <a:lnTo>
                  <a:pt x="1091552" y="68973"/>
                </a:lnTo>
                <a:lnTo>
                  <a:pt x="1100137" y="67411"/>
                </a:lnTo>
                <a:lnTo>
                  <a:pt x="1100137" y="63754"/>
                </a:lnTo>
                <a:close/>
              </a:path>
              <a:path w="1438910" h="293370">
                <a:moveTo>
                  <a:pt x="1173594" y="269608"/>
                </a:moveTo>
                <a:lnTo>
                  <a:pt x="1171676" y="267792"/>
                </a:lnTo>
                <a:lnTo>
                  <a:pt x="1164526" y="278726"/>
                </a:lnTo>
                <a:lnTo>
                  <a:pt x="1160945" y="280543"/>
                </a:lnTo>
                <a:lnTo>
                  <a:pt x="1112774" y="280543"/>
                </a:lnTo>
                <a:lnTo>
                  <a:pt x="1151750" y="236042"/>
                </a:lnTo>
                <a:lnTo>
                  <a:pt x="1158951" y="225209"/>
                </a:lnTo>
                <a:lnTo>
                  <a:pt x="1163154" y="214706"/>
                </a:lnTo>
                <a:lnTo>
                  <a:pt x="1164526" y="204038"/>
                </a:lnTo>
                <a:lnTo>
                  <a:pt x="1162278" y="191223"/>
                </a:lnTo>
                <a:lnTo>
                  <a:pt x="1155852" y="180809"/>
                </a:lnTo>
                <a:lnTo>
                  <a:pt x="1145717" y="173812"/>
                </a:lnTo>
                <a:lnTo>
                  <a:pt x="1132332" y="171246"/>
                </a:lnTo>
                <a:lnTo>
                  <a:pt x="1117930" y="173863"/>
                </a:lnTo>
                <a:lnTo>
                  <a:pt x="1106906" y="181267"/>
                </a:lnTo>
                <a:lnTo>
                  <a:pt x="1099235" y="192760"/>
                </a:lnTo>
                <a:lnTo>
                  <a:pt x="1094892" y="207670"/>
                </a:lnTo>
                <a:lnTo>
                  <a:pt x="1098461" y="207670"/>
                </a:lnTo>
                <a:lnTo>
                  <a:pt x="1103909" y="197345"/>
                </a:lnTo>
                <a:lnTo>
                  <a:pt x="1109853" y="190601"/>
                </a:lnTo>
                <a:lnTo>
                  <a:pt x="1116774" y="186931"/>
                </a:lnTo>
                <a:lnTo>
                  <a:pt x="1125181" y="185813"/>
                </a:lnTo>
                <a:lnTo>
                  <a:pt x="1135126" y="187490"/>
                </a:lnTo>
                <a:lnTo>
                  <a:pt x="1143063" y="192417"/>
                </a:lnTo>
                <a:lnTo>
                  <a:pt x="1148321" y="200406"/>
                </a:lnTo>
                <a:lnTo>
                  <a:pt x="1150213" y="211302"/>
                </a:lnTo>
                <a:lnTo>
                  <a:pt x="1148854" y="222275"/>
                </a:lnTo>
                <a:lnTo>
                  <a:pt x="1144638" y="233400"/>
                </a:lnTo>
                <a:lnTo>
                  <a:pt x="1137437" y="244881"/>
                </a:lnTo>
                <a:lnTo>
                  <a:pt x="1127086" y="256857"/>
                </a:lnTo>
                <a:lnTo>
                  <a:pt x="1094892" y="291465"/>
                </a:lnTo>
                <a:lnTo>
                  <a:pt x="1094892" y="293281"/>
                </a:lnTo>
                <a:lnTo>
                  <a:pt x="1164526" y="293281"/>
                </a:lnTo>
                <a:lnTo>
                  <a:pt x="1173594" y="269608"/>
                </a:lnTo>
                <a:close/>
              </a:path>
              <a:path w="1438910" h="293370">
                <a:moveTo>
                  <a:pt x="1339811" y="41897"/>
                </a:moveTo>
                <a:lnTo>
                  <a:pt x="1307617" y="0"/>
                </a:lnTo>
                <a:lnTo>
                  <a:pt x="1291640" y="0"/>
                </a:lnTo>
                <a:lnTo>
                  <a:pt x="1261110" y="41897"/>
                </a:lnTo>
                <a:lnTo>
                  <a:pt x="1270177" y="41897"/>
                </a:lnTo>
                <a:lnTo>
                  <a:pt x="1300467" y="16408"/>
                </a:lnTo>
                <a:lnTo>
                  <a:pt x="1330985" y="41897"/>
                </a:lnTo>
                <a:lnTo>
                  <a:pt x="1339811" y="41897"/>
                </a:lnTo>
                <a:close/>
              </a:path>
              <a:path w="1438910" h="293370">
                <a:moveTo>
                  <a:pt x="1379169" y="63754"/>
                </a:moveTo>
                <a:lnTo>
                  <a:pt x="1316685" y="63754"/>
                </a:lnTo>
                <a:lnTo>
                  <a:pt x="1316685" y="67411"/>
                </a:lnTo>
                <a:lnTo>
                  <a:pt x="1330985" y="67411"/>
                </a:lnTo>
                <a:lnTo>
                  <a:pt x="1334566" y="71043"/>
                </a:lnTo>
                <a:lnTo>
                  <a:pt x="1334566" y="81978"/>
                </a:lnTo>
                <a:lnTo>
                  <a:pt x="1332661" y="87452"/>
                </a:lnTo>
                <a:lnTo>
                  <a:pt x="1320253" y="136626"/>
                </a:lnTo>
                <a:lnTo>
                  <a:pt x="1248714" y="136626"/>
                </a:lnTo>
                <a:lnTo>
                  <a:pt x="1263015" y="85610"/>
                </a:lnTo>
                <a:lnTo>
                  <a:pt x="1266164" y="77393"/>
                </a:lnTo>
                <a:lnTo>
                  <a:pt x="1270800" y="71729"/>
                </a:lnTo>
                <a:lnTo>
                  <a:pt x="1277810" y="68465"/>
                </a:lnTo>
                <a:lnTo>
                  <a:pt x="1288059" y="67411"/>
                </a:lnTo>
                <a:lnTo>
                  <a:pt x="1288059" y="63754"/>
                </a:lnTo>
                <a:lnTo>
                  <a:pt x="1220089" y="63754"/>
                </a:lnTo>
                <a:lnTo>
                  <a:pt x="1220089" y="67411"/>
                </a:lnTo>
                <a:lnTo>
                  <a:pt x="1236078" y="69227"/>
                </a:lnTo>
                <a:lnTo>
                  <a:pt x="1239647" y="71043"/>
                </a:lnTo>
                <a:lnTo>
                  <a:pt x="1239647" y="81978"/>
                </a:lnTo>
                <a:lnTo>
                  <a:pt x="1202931" y="214109"/>
                </a:lnTo>
                <a:lnTo>
                  <a:pt x="1199083" y="220421"/>
                </a:lnTo>
                <a:lnTo>
                  <a:pt x="1193203" y="224015"/>
                </a:lnTo>
                <a:lnTo>
                  <a:pt x="1184325" y="225894"/>
                </a:lnTo>
                <a:lnTo>
                  <a:pt x="1184325" y="229527"/>
                </a:lnTo>
                <a:lnTo>
                  <a:pt x="1246809" y="229527"/>
                </a:lnTo>
                <a:lnTo>
                  <a:pt x="1246809" y="225894"/>
                </a:lnTo>
                <a:lnTo>
                  <a:pt x="1230820" y="224078"/>
                </a:lnTo>
                <a:lnTo>
                  <a:pt x="1228915" y="222237"/>
                </a:lnTo>
                <a:lnTo>
                  <a:pt x="1228915" y="209486"/>
                </a:lnTo>
                <a:lnTo>
                  <a:pt x="1245133" y="145732"/>
                </a:lnTo>
                <a:lnTo>
                  <a:pt x="1316685" y="145732"/>
                </a:lnTo>
                <a:lnTo>
                  <a:pt x="1298359" y="214109"/>
                </a:lnTo>
                <a:lnTo>
                  <a:pt x="1294028" y="219976"/>
                </a:lnTo>
                <a:lnTo>
                  <a:pt x="1286649" y="223786"/>
                </a:lnTo>
                <a:lnTo>
                  <a:pt x="1275422" y="225894"/>
                </a:lnTo>
                <a:lnTo>
                  <a:pt x="1275422" y="229527"/>
                </a:lnTo>
                <a:lnTo>
                  <a:pt x="1343393" y="229527"/>
                </a:lnTo>
                <a:lnTo>
                  <a:pt x="1343393" y="225894"/>
                </a:lnTo>
                <a:lnTo>
                  <a:pt x="1327416" y="224078"/>
                </a:lnTo>
                <a:lnTo>
                  <a:pt x="1323835" y="222237"/>
                </a:lnTo>
                <a:lnTo>
                  <a:pt x="1323835" y="211302"/>
                </a:lnTo>
                <a:lnTo>
                  <a:pt x="1325499" y="209486"/>
                </a:lnTo>
                <a:lnTo>
                  <a:pt x="1357706" y="85610"/>
                </a:lnTo>
                <a:lnTo>
                  <a:pt x="1360551" y="76885"/>
                </a:lnTo>
                <a:lnTo>
                  <a:pt x="1364411" y="71729"/>
                </a:lnTo>
                <a:lnTo>
                  <a:pt x="1370279" y="68973"/>
                </a:lnTo>
                <a:lnTo>
                  <a:pt x="1379169" y="67411"/>
                </a:lnTo>
                <a:lnTo>
                  <a:pt x="1379169" y="63754"/>
                </a:lnTo>
                <a:close/>
              </a:path>
              <a:path w="1438910" h="293370">
                <a:moveTo>
                  <a:pt x="1438313" y="291465"/>
                </a:moveTo>
                <a:lnTo>
                  <a:pt x="1424000" y="291465"/>
                </a:lnTo>
                <a:lnTo>
                  <a:pt x="1420418" y="287832"/>
                </a:lnTo>
                <a:lnTo>
                  <a:pt x="1420418" y="173062"/>
                </a:lnTo>
                <a:lnTo>
                  <a:pt x="1418513" y="171246"/>
                </a:lnTo>
                <a:lnTo>
                  <a:pt x="1388224" y="187629"/>
                </a:lnTo>
                <a:lnTo>
                  <a:pt x="1388224" y="191287"/>
                </a:lnTo>
                <a:lnTo>
                  <a:pt x="1395374" y="187629"/>
                </a:lnTo>
                <a:lnTo>
                  <a:pt x="1404200" y="187629"/>
                </a:lnTo>
                <a:lnTo>
                  <a:pt x="1406118" y="189445"/>
                </a:lnTo>
                <a:lnTo>
                  <a:pt x="1406118" y="286016"/>
                </a:lnTo>
                <a:lnTo>
                  <a:pt x="1402537" y="289648"/>
                </a:lnTo>
                <a:lnTo>
                  <a:pt x="1389900" y="291465"/>
                </a:lnTo>
                <a:lnTo>
                  <a:pt x="1389900" y="293281"/>
                </a:lnTo>
                <a:lnTo>
                  <a:pt x="1438313" y="293281"/>
                </a:lnTo>
                <a:lnTo>
                  <a:pt x="1438313" y="291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6" name="object 7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576418" y="4614336"/>
            <a:ext cx="110895" cy="173058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5755251" y="4521429"/>
            <a:ext cx="140335" cy="16510"/>
          </a:xfrm>
          <a:custGeom>
            <a:avLst/>
            <a:gdLst/>
            <a:ahLst/>
            <a:cxnLst/>
            <a:rect l="l" t="t" r="r" b="b"/>
            <a:pathLst>
              <a:path w="140335" h="16510">
                <a:moveTo>
                  <a:pt x="139752" y="0"/>
                </a:moveTo>
                <a:lnTo>
                  <a:pt x="0" y="0"/>
                </a:lnTo>
                <a:lnTo>
                  <a:pt x="0" y="16405"/>
                </a:lnTo>
                <a:lnTo>
                  <a:pt x="139752" y="16405"/>
                </a:lnTo>
                <a:lnTo>
                  <a:pt x="1397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964631" y="4364773"/>
            <a:ext cx="614045" cy="293370"/>
          </a:xfrm>
          <a:custGeom>
            <a:avLst/>
            <a:gdLst/>
            <a:ahLst/>
            <a:cxnLst/>
            <a:rect l="l" t="t" r="r" b="b"/>
            <a:pathLst>
              <a:path w="614045" h="293370">
                <a:moveTo>
                  <a:pt x="153822" y="41897"/>
                </a:moveTo>
                <a:lnTo>
                  <a:pt x="123545" y="0"/>
                </a:lnTo>
                <a:lnTo>
                  <a:pt x="107327" y="0"/>
                </a:lnTo>
                <a:lnTo>
                  <a:pt x="77038" y="41897"/>
                </a:lnTo>
                <a:lnTo>
                  <a:pt x="85864" y="41897"/>
                </a:lnTo>
                <a:lnTo>
                  <a:pt x="114477" y="16408"/>
                </a:lnTo>
                <a:lnTo>
                  <a:pt x="145008" y="41897"/>
                </a:lnTo>
                <a:lnTo>
                  <a:pt x="153822" y="41897"/>
                </a:lnTo>
                <a:close/>
              </a:path>
              <a:path w="614045" h="293370">
                <a:moveTo>
                  <a:pt x="195084" y="63754"/>
                </a:moveTo>
                <a:lnTo>
                  <a:pt x="132359" y="63754"/>
                </a:lnTo>
                <a:lnTo>
                  <a:pt x="132359" y="67411"/>
                </a:lnTo>
                <a:lnTo>
                  <a:pt x="146672" y="67411"/>
                </a:lnTo>
                <a:lnTo>
                  <a:pt x="150253" y="71043"/>
                </a:lnTo>
                <a:lnTo>
                  <a:pt x="150253" y="81978"/>
                </a:lnTo>
                <a:lnTo>
                  <a:pt x="146672" y="94729"/>
                </a:lnTo>
                <a:lnTo>
                  <a:pt x="135940" y="136626"/>
                </a:lnTo>
                <a:lnTo>
                  <a:pt x="64401" y="136626"/>
                </a:lnTo>
                <a:lnTo>
                  <a:pt x="77038" y="85610"/>
                </a:lnTo>
                <a:lnTo>
                  <a:pt x="80441" y="77393"/>
                </a:lnTo>
                <a:lnTo>
                  <a:pt x="85534" y="71729"/>
                </a:lnTo>
                <a:lnTo>
                  <a:pt x="92633" y="68465"/>
                </a:lnTo>
                <a:lnTo>
                  <a:pt x="102082" y="67411"/>
                </a:lnTo>
                <a:lnTo>
                  <a:pt x="102082" y="63754"/>
                </a:lnTo>
                <a:lnTo>
                  <a:pt x="34112" y="63754"/>
                </a:lnTo>
                <a:lnTo>
                  <a:pt x="34112" y="67411"/>
                </a:lnTo>
                <a:lnTo>
                  <a:pt x="50088" y="69227"/>
                </a:lnTo>
                <a:lnTo>
                  <a:pt x="53657" y="71043"/>
                </a:lnTo>
                <a:lnTo>
                  <a:pt x="53657" y="87452"/>
                </a:lnTo>
                <a:lnTo>
                  <a:pt x="51993" y="94729"/>
                </a:lnTo>
                <a:lnTo>
                  <a:pt x="18618" y="214109"/>
                </a:lnTo>
                <a:lnTo>
                  <a:pt x="14757" y="220421"/>
                </a:lnTo>
                <a:lnTo>
                  <a:pt x="8890" y="224015"/>
                </a:lnTo>
                <a:lnTo>
                  <a:pt x="0" y="225894"/>
                </a:lnTo>
                <a:lnTo>
                  <a:pt x="0" y="229527"/>
                </a:lnTo>
                <a:lnTo>
                  <a:pt x="60820" y="229527"/>
                </a:lnTo>
                <a:lnTo>
                  <a:pt x="60820" y="225894"/>
                </a:lnTo>
                <a:lnTo>
                  <a:pt x="46507" y="224078"/>
                </a:lnTo>
                <a:lnTo>
                  <a:pt x="42926" y="222237"/>
                </a:lnTo>
                <a:lnTo>
                  <a:pt x="42926" y="213144"/>
                </a:lnTo>
                <a:lnTo>
                  <a:pt x="44843" y="211302"/>
                </a:lnTo>
                <a:lnTo>
                  <a:pt x="44843" y="209486"/>
                </a:lnTo>
                <a:lnTo>
                  <a:pt x="60820" y="145732"/>
                </a:lnTo>
                <a:lnTo>
                  <a:pt x="132359" y="145732"/>
                </a:lnTo>
                <a:lnTo>
                  <a:pt x="116382" y="205854"/>
                </a:lnTo>
                <a:lnTo>
                  <a:pt x="91338" y="225894"/>
                </a:lnTo>
                <a:lnTo>
                  <a:pt x="91338" y="229527"/>
                </a:lnTo>
                <a:lnTo>
                  <a:pt x="159308" y="229527"/>
                </a:lnTo>
                <a:lnTo>
                  <a:pt x="159308" y="225894"/>
                </a:lnTo>
                <a:lnTo>
                  <a:pt x="143090" y="224078"/>
                </a:lnTo>
                <a:lnTo>
                  <a:pt x="139522" y="222237"/>
                </a:lnTo>
                <a:lnTo>
                  <a:pt x="139522" y="209486"/>
                </a:lnTo>
                <a:lnTo>
                  <a:pt x="173621" y="85610"/>
                </a:lnTo>
                <a:lnTo>
                  <a:pt x="176466" y="76885"/>
                </a:lnTo>
                <a:lnTo>
                  <a:pt x="180327" y="71729"/>
                </a:lnTo>
                <a:lnTo>
                  <a:pt x="186194" y="68973"/>
                </a:lnTo>
                <a:lnTo>
                  <a:pt x="195084" y="67411"/>
                </a:lnTo>
                <a:lnTo>
                  <a:pt x="195084" y="63754"/>
                </a:lnTo>
                <a:close/>
              </a:path>
              <a:path w="614045" h="293370">
                <a:moveTo>
                  <a:pt x="252323" y="291465"/>
                </a:moveTo>
                <a:lnTo>
                  <a:pt x="239687" y="291465"/>
                </a:lnTo>
                <a:lnTo>
                  <a:pt x="236105" y="287832"/>
                </a:lnTo>
                <a:lnTo>
                  <a:pt x="236105" y="173062"/>
                </a:lnTo>
                <a:lnTo>
                  <a:pt x="234442" y="171246"/>
                </a:lnTo>
                <a:lnTo>
                  <a:pt x="202234" y="187629"/>
                </a:lnTo>
                <a:lnTo>
                  <a:pt x="202234" y="191287"/>
                </a:lnTo>
                <a:lnTo>
                  <a:pt x="207492" y="189445"/>
                </a:lnTo>
                <a:lnTo>
                  <a:pt x="211061" y="187629"/>
                </a:lnTo>
                <a:lnTo>
                  <a:pt x="220129" y="187629"/>
                </a:lnTo>
                <a:lnTo>
                  <a:pt x="221792" y="189445"/>
                </a:lnTo>
                <a:lnTo>
                  <a:pt x="221792" y="286016"/>
                </a:lnTo>
                <a:lnTo>
                  <a:pt x="216547" y="289648"/>
                </a:lnTo>
                <a:lnTo>
                  <a:pt x="203911" y="291465"/>
                </a:lnTo>
                <a:lnTo>
                  <a:pt x="203911" y="293281"/>
                </a:lnTo>
                <a:lnTo>
                  <a:pt x="252323" y="293281"/>
                </a:lnTo>
                <a:lnTo>
                  <a:pt x="252323" y="291465"/>
                </a:lnTo>
                <a:close/>
              </a:path>
              <a:path w="614045" h="293370">
                <a:moveTo>
                  <a:pt x="424027" y="41897"/>
                </a:moveTo>
                <a:lnTo>
                  <a:pt x="393509" y="0"/>
                </a:lnTo>
                <a:lnTo>
                  <a:pt x="377532" y="0"/>
                </a:lnTo>
                <a:lnTo>
                  <a:pt x="347002" y="41897"/>
                </a:lnTo>
                <a:lnTo>
                  <a:pt x="356057" y="41897"/>
                </a:lnTo>
                <a:lnTo>
                  <a:pt x="386346" y="16408"/>
                </a:lnTo>
                <a:lnTo>
                  <a:pt x="416877" y="41897"/>
                </a:lnTo>
                <a:lnTo>
                  <a:pt x="424027" y="41897"/>
                </a:lnTo>
                <a:close/>
              </a:path>
              <a:path w="614045" h="293370">
                <a:moveTo>
                  <a:pt x="465048" y="63754"/>
                </a:moveTo>
                <a:lnTo>
                  <a:pt x="402564" y="63754"/>
                </a:lnTo>
                <a:lnTo>
                  <a:pt x="402564" y="67411"/>
                </a:lnTo>
                <a:lnTo>
                  <a:pt x="416877" y="67411"/>
                </a:lnTo>
                <a:lnTo>
                  <a:pt x="420458" y="71043"/>
                </a:lnTo>
                <a:lnTo>
                  <a:pt x="420458" y="81978"/>
                </a:lnTo>
                <a:lnTo>
                  <a:pt x="418541" y="87452"/>
                </a:lnTo>
                <a:lnTo>
                  <a:pt x="406146" y="136626"/>
                </a:lnTo>
                <a:lnTo>
                  <a:pt x="334594" y="136626"/>
                </a:lnTo>
                <a:lnTo>
                  <a:pt x="347002" y="85610"/>
                </a:lnTo>
                <a:lnTo>
                  <a:pt x="350405" y="77393"/>
                </a:lnTo>
                <a:lnTo>
                  <a:pt x="355498" y="71729"/>
                </a:lnTo>
                <a:lnTo>
                  <a:pt x="362597" y="68465"/>
                </a:lnTo>
                <a:lnTo>
                  <a:pt x="372046" y="67411"/>
                </a:lnTo>
                <a:lnTo>
                  <a:pt x="372046" y="63754"/>
                </a:lnTo>
                <a:lnTo>
                  <a:pt x="305981" y="63754"/>
                </a:lnTo>
                <a:lnTo>
                  <a:pt x="305981" y="67411"/>
                </a:lnTo>
                <a:lnTo>
                  <a:pt x="320294" y="69227"/>
                </a:lnTo>
                <a:lnTo>
                  <a:pt x="323862" y="71043"/>
                </a:lnTo>
                <a:lnTo>
                  <a:pt x="323862" y="87452"/>
                </a:lnTo>
                <a:lnTo>
                  <a:pt x="288823" y="214109"/>
                </a:lnTo>
                <a:lnTo>
                  <a:pt x="284962" y="220421"/>
                </a:lnTo>
                <a:lnTo>
                  <a:pt x="279095" y="224015"/>
                </a:lnTo>
                <a:lnTo>
                  <a:pt x="270205" y="225894"/>
                </a:lnTo>
                <a:lnTo>
                  <a:pt x="270205" y="229527"/>
                </a:lnTo>
                <a:lnTo>
                  <a:pt x="331025" y="229527"/>
                </a:lnTo>
                <a:lnTo>
                  <a:pt x="331025" y="225894"/>
                </a:lnTo>
                <a:lnTo>
                  <a:pt x="316712" y="224078"/>
                </a:lnTo>
                <a:lnTo>
                  <a:pt x="314807" y="222237"/>
                </a:lnTo>
                <a:lnTo>
                  <a:pt x="314807" y="209486"/>
                </a:lnTo>
                <a:lnTo>
                  <a:pt x="331025" y="145732"/>
                </a:lnTo>
                <a:lnTo>
                  <a:pt x="402564" y="145732"/>
                </a:lnTo>
                <a:lnTo>
                  <a:pt x="386346" y="205854"/>
                </a:lnTo>
                <a:lnTo>
                  <a:pt x="383438" y="214109"/>
                </a:lnTo>
                <a:lnTo>
                  <a:pt x="379196" y="219976"/>
                </a:lnTo>
                <a:lnTo>
                  <a:pt x="372262" y="223786"/>
                </a:lnTo>
                <a:lnTo>
                  <a:pt x="361315" y="225894"/>
                </a:lnTo>
                <a:lnTo>
                  <a:pt x="361315" y="229527"/>
                </a:lnTo>
                <a:lnTo>
                  <a:pt x="429272" y="229527"/>
                </a:lnTo>
                <a:lnTo>
                  <a:pt x="429272" y="225894"/>
                </a:lnTo>
                <a:lnTo>
                  <a:pt x="413296" y="224078"/>
                </a:lnTo>
                <a:lnTo>
                  <a:pt x="409727" y="222237"/>
                </a:lnTo>
                <a:lnTo>
                  <a:pt x="409727" y="211302"/>
                </a:lnTo>
                <a:lnTo>
                  <a:pt x="411391" y="209486"/>
                </a:lnTo>
                <a:lnTo>
                  <a:pt x="443585" y="85610"/>
                </a:lnTo>
                <a:lnTo>
                  <a:pt x="446443" y="76885"/>
                </a:lnTo>
                <a:lnTo>
                  <a:pt x="450291" y="71729"/>
                </a:lnTo>
                <a:lnTo>
                  <a:pt x="456158" y="68973"/>
                </a:lnTo>
                <a:lnTo>
                  <a:pt x="465048" y="67411"/>
                </a:lnTo>
                <a:lnTo>
                  <a:pt x="465048" y="63754"/>
                </a:lnTo>
                <a:close/>
              </a:path>
              <a:path w="614045" h="293370">
                <a:moveTo>
                  <a:pt x="536600" y="269608"/>
                </a:moveTo>
                <a:lnTo>
                  <a:pt x="534924" y="267792"/>
                </a:lnTo>
                <a:lnTo>
                  <a:pt x="529437" y="278726"/>
                </a:lnTo>
                <a:lnTo>
                  <a:pt x="525868" y="280543"/>
                </a:lnTo>
                <a:lnTo>
                  <a:pt x="475780" y="280543"/>
                </a:lnTo>
                <a:lnTo>
                  <a:pt x="506310" y="247751"/>
                </a:lnTo>
                <a:lnTo>
                  <a:pt x="516407" y="236042"/>
                </a:lnTo>
                <a:lnTo>
                  <a:pt x="523036" y="225209"/>
                </a:lnTo>
                <a:lnTo>
                  <a:pt x="526669" y="214706"/>
                </a:lnTo>
                <a:lnTo>
                  <a:pt x="527773" y="204038"/>
                </a:lnTo>
                <a:lnTo>
                  <a:pt x="525487" y="191223"/>
                </a:lnTo>
                <a:lnTo>
                  <a:pt x="519010" y="180809"/>
                </a:lnTo>
                <a:lnTo>
                  <a:pt x="508863" y="173812"/>
                </a:lnTo>
                <a:lnTo>
                  <a:pt x="495579" y="171246"/>
                </a:lnTo>
                <a:lnTo>
                  <a:pt x="481431" y="173863"/>
                </a:lnTo>
                <a:lnTo>
                  <a:pt x="470979" y="181267"/>
                </a:lnTo>
                <a:lnTo>
                  <a:pt x="463880" y="192760"/>
                </a:lnTo>
                <a:lnTo>
                  <a:pt x="459803" y="207670"/>
                </a:lnTo>
                <a:lnTo>
                  <a:pt x="463384" y="207670"/>
                </a:lnTo>
                <a:lnTo>
                  <a:pt x="468541" y="197345"/>
                </a:lnTo>
                <a:lnTo>
                  <a:pt x="473849" y="190601"/>
                </a:lnTo>
                <a:lnTo>
                  <a:pt x="480187" y="186931"/>
                </a:lnTo>
                <a:lnTo>
                  <a:pt x="488416" y="185813"/>
                </a:lnTo>
                <a:lnTo>
                  <a:pt x="499071" y="187490"/>
                </a:lnTo>
                <a:lnTo>
                  <a:pt x="506933" y="192417"/>
                </a:lnTo>
                <a:lnTo>
                  <a:pt x="511797" y="200406"/>
                </a:lnTo>
                <a:lnTo>
                  <a:pt x="513461" y="211302"/>
                </a:lnTo>
                <a:lnTo>
                  <a:pt x="512089" y="222275"/>
                </a:lnTo>
                <a:lnTo>
                  <a:pt x="507860" y="233400"/>
                </a:lnTo>
                <a:lnTo>
                  <a:pt x="500583" y="244881"/>
                </a:lnTo>
                <a:lnTo>
                  <a:pt x="490093" y="256857"/>
                </a:lnTo>
                <a:lnTo>
                  <a:pt x="457898" y="291465"/>
                </a:lnTo>
                <a:lnTo>
                  <a:pt x="457898" y="293281"/>
                </a:lnTo>
                <a:lnTo>
                  <a:pt x="527773" y="293281"/>
                </a:lnTo>
                <a:lnTo>
                  <a:pt x="536600" y="269608"/>
                </a:lnTo>
                <a:close/>
              </a:path>
              <a:path w="614045" h="293370">
                <a:moveTo>
                  <a:pt x="613625" y="165773"/>
                </a:moveTo>
                <a:lnTo>
                  <a:pt x="609663" y="134353"/>
                </a:lnTo>
                <a:lnTo>
                  <a:pt x="597979" y="104292"/>
                </a:lnTo>
                <a:lnTo>
                  <a:pt x="578916" y="77660"/>
                </a:lnTo>
                <a:lnTo>
                  <a:pt x="552818" y="56489"/>
                </a:lnTo>
                <a:lnTo>
                  <a:pt x="549236" y="61937"/>
                </a:lnTo>
                <a:lnTo>
                  <a:pt x="571842" y="84086"/>
                </a:lnTo>
                <a:lnTo>
                  <a:pt x="584835" y="107937"/>
                </a:lnTo>
                <a:lnTo>
                  <a:pt x="590753" y="135204"/>
                </a:lnTo>
                <a:lnTo>
                  <a:pt x="592162" y="167589"/>
                </a:lnTo>
                <a:lnTo>
                  <a:pt x="590486" y="200215"/>
                </a:lnTo>
                <a:lnTo>
                  <a:pt x="584111" y="226339"/>
                </a:lnTo>
                <a:lnTo>
                  <a:pt x="571030" y="249059"/>
                </a:lnTo>
                <a:lnTo>
                  <a:pt x="549236" y="271424"/>
                </a:lnTo>
                <a:lnTo>
                  <a:pt x="552818" y="275082"/>
                </a:lnTo>
                <a:lnTo>
                  <a:pt x="578916" y="253898"/>
                </a:lnTo>
                <a:lnTo>
                  <a:pt x="597979" y="228625"/>
                </a:lnTo>
                <a:lnTo>
                  <a:pt x="609663" y="199250"/>
                </a:lnTo>
                <a:lnTo>
                  <a:pt x="613625" y="1657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9" name="object 79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6658873" y="4454039"/>
            <a:ext cx="146668" cy="151186"/>
          </a:xfrm>
          <a:prstGeom prst="rect">
            <a:avLst/>
          </a:prstGeom>
        </p:spPr>
      </p:pic>
      <p:grpSp>
        <p:nvGrpSpPr>
          <p:cNvPr id="80" name="object 80"/>
          <p:cNvGrpSpPr/>
          <p:nvPr/>
        </p:nvGrpSpPr>
        <p:grpSpPr>
          <a:xfrm>
            <a:off x="6889488" y="4377513"/>
            <a:ext cx="675005" cy="262890"/>
            <a:chOff x="6889488" y="4377513"/>
            <a:chExt cx="675005" cy="262890"/>
          </a:xfrm>
        </p:grpSpPr>
        <p:pic>
          <p:nvPicPr>
            <p:cNvPr id="81" name="object 8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889488" y="4424887"/>
              <a:ext cx="159308" cy="174885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7068352" y="4421252"/>
              <a:ext cx="62865" cy="219075"/>
            </a:xfrm>
            <a:custGeom>
              <a:avLst/>
              <a:gdLst/>
              <a:ahLst/>
              <a:cxnLst/>
              <a:rect l="l" t="t" r="r" b="b"/>
              <a:pathLst>
                <a:path w="62865" h="219075">
                  <a:moveTo>
                    <a:pt x="60813" y="0"/>
                  </a:moveTo>
                  <a:lnTo>
                    <a:pt x="34710" y="21172"/>
                  </a:lnTo>
                  <a:lnTo>
                    <a:pt x="15650" y="46447"/>
                  </a:lnTo>
                  <a:lnTo>
                    <a:pt x="3968" y="75821"/>
                  </a:lnTo>
                  <a:lnTo>
                    <a:pt x="0" y="109288"/>
                  </a:lnTo>
                  <a:lnTo>
                    <a:pt x="3968" y="141478"/>
                  </a:lnTo>
                  <a:lnTo>
                    <a:pt x="15650" y="171450"/>
                  </a:lnTo>
                  <a:lnTo>
                    <a:pt x="34710" y="197670"/>
                  </a:lnTo>
                  <a:lnTo>
                    <a:pt x="60813" y="218601"/>
                  </a:lnTo>
                  <a:lnTo>
                    <a:pt x="62721" y="214941"/>
                  </a:lnTo>
                  <a:lnTo>
                    <a:pt x="41887" y="191743"/>
                  </a:lnTo>
                  <a:lnTo>
                    <a:pt x="29303" y="167349"/>
                  </a:lnTo>
                  <a:lnTo>
                    <a:pt x="23114" y="139884"/>
                  </a:lnTo>
                  <a:lnTo>
                    <a:pt x="21463" y="107470"/>
                  </a:lnTo>
                  <a:lnTo>
                    <a:pt x="23114" y="74877"/>
                  </a:lnTo>
                  <a:lnTo>
                    <a:pt x="29303" y="48946"/>
                  </a:lnTo>
                  <a:lnTo>
                    <a:pt x="41887" y="26773"/>
                  </a:lnTo>
                  <a:lnTo>
                    <a:pt x="62721" y="5452"/>
                  </a:lnTo>
                  <a:lnTo>
                    <a:pt x="608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150630" y="4423070"/>
              <a:ext cx="157638" cy="171226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329732" y="4377513"/>
              <a:ext cx="150245" cy="220442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499534" y="4421252"/>
              <a:ext cx="64391" cy="218601"/>
            </a:xfrm>
            <a:prstGeom prst="rect">
              <a:avLst/>
            </a:prstGeom>
          </p:spPr>
        </p:pic>
      </p:grpSp>
      <p:sp>
        <p:nvSpPr>
          <p:cNvPr id="86" name="object 86"/>
          <p:cNvSpPr/>
          <p:nvPr/>
        </p:nvSpPr>
        <p:spPr>
          <a:xfrm>
            <a:off x="7608761" y="4417605"/>
            <a:ext cx="66675" cy="224154"/>
          </a:xfrm>
          <a:custGeom>
            <a:avLst/>
            <a:gdLst/>
            <a:ahLst/>
            <a:cxnLst/>
            <a:rect l="l" t="t" r="r" b="b"/>
            <a:pathLst>
              <a:path w="66675" h="224154">
                <a:moveTo>
                  <a:pt x="15976" y="0"/>
                </a:moveTo>
                <a:lnTo>
                  <a:pt x="0" y="0"/>
                </a:lnTo>
                <a:lnTo>
                  <a:pt x="0" y="224066"/>
                </a:lnTo>
                <a:lnTo>
                  <a:pt x="15976" y="224066"/>
                </a:lnTo>
                <a:lnTo>
                  <a:pt x="15976" y="0"/>
                </a:lnTo>
                <a:close/>
              </a:path>
              <a:path w="66675" h="224154">
                <a:moveTo>
                  <a:pt x="66052" y="0"/>
                </a:moveTo>
                <a:lnTo>
                  <a:pt x="50076" y="0"/>
                </a:lnTo>
                <a:lnTo>
                  <a:pt x="50076" y="224066"/>
                </a:lnTo>
                <a:lnTo>
                  <a:pt x="66052" y="224066"/>
                </a:lnTo>
                <a:lnTo>
                  <a:pt x="66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7" name="object 87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3942897" y="5161763"/>
            <a:ext cx="138992" cy="174836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4218290" y="4970355"/>
            <a:ext cx="69496" cy="167171"/>
          </a:xfrm>
          <a:prstGeom prst="rect">
            <a:avLst/>
          </a:prstGeom>
        </p:spPr>
      </p:pic>
      <p:sp>
        <p:nvSpPr>
          <p:cNvPr id="89" name="object 89"/>
          <p:cNvSpPr/>
          <p:nvPr/>
        </p:nvSpPr>
        <p:spPr>
          <a:xfrm>
            <a:off x="4165538" y="5240878"/>
            <a:ext cx="173990" cy="17145"/>
          </a:xfrm>
          <a:custGeom>
            <a:avLst/>
            <a:gdLst/>
            <a:ahLst/>
            <a:cxnLst/>
            <a:rect l="l" t="t" r="r" b="b"/>
            <a:pathLst>
              <a:path w="173989" h="17145">
                <a:moveTo>
                  <a:pt x="173731" y="0"/>
                </a:moveTo>
                <a:lnTo>
                  <a:pt x="0" y="0"/>
                </a:lnTo>
                <a:lnTo>
                  <a:pt x="0" y="16587"/>
                </a:lnTo>
                <a:lnTo>
                  <a:pt x="173731" y="16587"/>
                </a:lnTo>
                <a:lnTo>
                  <a:pt x="173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0" name="object 9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4197705" y="5330209"/>
            <a:ext cx="110685" cy="165898"/>
          </a:xfrm>
          <a:prstGeom prst="rect">
            <a:avLst/>
          </a:prstGeom>
        </p:spPr>
      </p:pic>
      <p:sp>
        <p:nvSpPr>
          <p:cNvPr id="91" name="object 91"/>
          <p:cNvSpPr/>
          <p:nvPr/>
        </p:nvSpPr>
        <p:spPr>
          <a:xfrm>
            <a:off x="4384319" y="5141353"/>
            <a:ext cx="66040" cy="217170"/>
          </a:xfrm>
          <a:custGeom>
            <a:avLst/>
            <a:gdLst/>
            <a:ahLst/>
            <a:cxnLst/>
            <a:rect l="l" t="t" r="r" b="b"/>
            <a:pathLst>
              <a:path w="66039" h="217170">
                <a:moveTo>
                  <a:pt x="15430" y="0"/>
                </a:moveTo>
                <a:lnTo>
                  <a:pt x="0" y="0"/>
                </a:lnTo>
                <a:lnTo>
                  <a:pt x="0" y="216941"/>
                </a:lnTo>
                <a:lnTo>
                  <a:pt x="15430" y="216941"/>
                </a:lnTo>
                <a:lnTo>
                  <a:pt x="15430" y="0"/>
                </a:lnTo>
                <a:close/>
              </a:path>
              <a:path w="66039" h="217170">
                <a:moveTo>
                  <a:pt x="65608" y="0"/>
                </a:moveTo>
                <a:lnTo>
                  <a:pt x="48882" y="0"/>
                </a:lnTo>
                <a:lnTo>
                  <a:pt x="48882" y="216941"/>
                </a:lnTo>
                <a:lnTo>
                  <a:pt x="65608" y="216941"/>
                </a:lnTo>
                <a:lnTo>
                  <a:pt x="65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503991" y="5089029"/>
            <a:ext cx="375920" cy="285115"/>
          </a:xfrm>
          <a:custGeom>
            <a:avLst/>
            <a:gdLst/>
            <a:ahLst/>
            <a:cxnLst/>
            <a:rect l="l" t="t" r="r" b="b"/>
            <a:pathLst>
              <a:path w="375920" h="285114">
                <a:moveTo>
                  <a:pt x="51485" y="60159"/>
                </a:moveTo>
                <a:lnTo>
                  <a:pt x="0" y="60159"/>
                </a:lnTo>
                <a:lnTo>
                  <a:pt x="0" y="65214"/>
                </a:lnTo>
                <a:lnTo>
                  <a:pt x="0" y="69011"/>
                </a:lnTo>
                <a:lnTo>
                  <a:pt x="0" y="251028"/>
                </a:lnTo>
                <a:lnTo>
                  <a:pt x="0" y="254825"/>
                </a:lnTo>
                <a:lnTo>
                  <a:pt x="0" y="259880"/>
                </a:lnTo>
                <a:lnTo>
                  <a:pt x="51485" y="259880"/>
                </a:lnTo>
                <a:lnTo>
                  <a:pt x="51485" y="254825"/>
                </a:lnTo>
                <a:lnTo>
                  <a:pt x="20066" y="254825"/>
                </a:lnTo>
                <a:lnTo>
                  <a:pt x="20066" y="251028"/>
                </a:lnTo>
                <a:lnTo>
                  <a:pt x="18008" y="251028"/>
                </a:lnTo>
                <a:lnTo>
                  <a:pt x="18008" y="69011"/>
                </a:lnTo>
                <a:lnTo>
                  <a:pt x="20447" y="69011"/>
                </a:lnTo>
                <a:lnTo>
                  <a:pt x="20447" y="65214"/>
                </a:lnTo>
                <a:lnTo>
                  <a:pt x="51485" y="65214"/>
                </a:lnTo>
                <a:lnTo>
                  <a:pt x="51485" y="60159"/>
                </a:lnTo>
                <a:close/>
              </a:path>
              <a:path w="375920" h="285114">
                <a:moveTo>
                  <a:pt x="211061" y="42113"/>
                </a:moveTo>
                <a:lnTo>
                  <a:pt x="180162" y="0"/>
                </a:lnTo>
                <a:lnTo>
                  <a:pt x="164719" y="0"/>
                </a:lnTo>
                <a:lnTo>
                  <a:pt x="133845" y="42113"/>
                </a:lnTo>
                <a:lnTo>
                  <a:pt x="142849" y="42113"/>
                </a:lnTo>
                <a:lnTo>
                  <a:pt x="172440" y="16586"/>
                </a:lnTo>
                <a:lnTo>
                  <a:pt x="202057" y="42113"/>
                </a:lnTo>
                <a:lnTo>
                  <a:pt x="211061" y="42113"/>
                </a:lnTo>
                <a:close/>
              </a:path>
              <a:path w="375920" h="285114">
                <a:moveTo>
                  <a:pt x="250939" y="61252"/>
                </a:moveTo>
                <a:lnTo>
                  <a:pt x="189166" y="61252"/>
                </a:lnTo>
                <a:lnTo>
                  <a:pt x="189166" y="65087"/>
                </a:lnTo>
                <a:lnTo>
                  <a:pt x="203339" y="66370"/>
                </a:lnTo>
                <a:lnTo>
                  <a:pt x="207200" y="70192"/>
                </a:lnTo>
                <a:lnTo>
                  <a:pt x="207200" y="80403"/>
                </a:lnTo>
                <a:lnTo>
                  <a:pt x="205917" y="85509"/>
                </a:lnTo>
                <a:lnTo>
                  <a:pt x="203339" y="91871"/>
                </a:lnTo>
                <a:lnTo>
                  <a:pt x="193027" y="131445"/>
                </a:lnTo>
                <a:lnTo>
                  <a:pt x="122262" y="131445"/>
                </a:lnTo>
                <a:lnTo>
                  <a:pt x="135128" y="82956"/>
                </a:lnTo>
                <a:lnTo>
                  <a:pt x="138582" y="75501"/>
                </a:lnTo>
                <a:lnTo>
                  <a:pt x="143497" y="70192"/>
                </a:lnTo>
                <a:lnTo>
                  <a:pt x="150329" y="66802"/>
                </a:lnTo>
                <a:lnTo>
                  <a:pt x="159575" y="65087"/>
                </a:lnTo>
                <a:lnTo>
                  <a:pt x="159575" y="61252"/>
                </a:lnTo>
                <a:lnTo>
                  <a:pt x="92659" y="61252"/>
                </a:lnTo>
                <a:lnTo>
                  <a:pt x="92659" y="65087"/>
                </a:lnTo>
                <a:lnTo>
                  <a:pt x="108089" y="67640"/>
                </a:lnTo>
                <a:lnTo>
                  <a:pt x="111950" y="68910"/>
                </a:lnTo>
                <a:lnTo>
                  <a:pt x="111950" y="79133"/>
                </a:lnTo>
                <a:lnTo>
                  <a:pt x="110667" y="84226"/>
                </a:lnTo>
                <a:lnTo>
                  <a:pt x="109385" y="91871"/>
                </a:lnTo>
                <a:lnTo>
                  <a:pt x="79781" y="197789"/>
                </a:lnTo>
                <a:lnTo>
                  <a:pt x="57912" y="218224"/>
                </a:lnTo>
                <a:lnTo>
                  <a:pt x="57912" y="222046"/>
                </a:lnTo>
                <a:lnTo>
                  <a:pt x="119684" y="222046"/>
                </a:lnTo>
                <a:lnTo>
                  <a:pt x="119684" y="218224"/>
                </a:lnTo>
                <a:lnTo>
                  <a:pt x="104228" y="216954"/>
                </a:lnTo>
                <a:lnTo>
                  <a:pt x="101663" y="214388"/>
                </a:lnTo>
                <a:lnTo>
                  <a:pt x="101663" y="204190"/>
                </a:lnTo>
                <a:lnTo>
                  <a:pt x="102946" y="201637"/>
                </a:lnTo>
                <a:lnTo>
                  <a:pt x="118402" y="141655"/>
                </a:lnTo>
                <a:lnTo>
                  <a:pt x="189166" y="141655"/>
                </a:lnTo>
                <a:lnTo>
                  <a:pt x="173723" y="199072"/>
                </a:lnTo>
                <a:lnTo>
                  <a:pt x="170611" y="207264"/>
                </a:lnTo>
                <a:lnTo>
                  <a:pt x="166166" y="212953"/>
                </a:lnTo>
                <a:lnTo>
                  <a:pt x="159067" y="216484"/>
                </a:lnTo>
                <a:lnTo>
                  <a:pt x="147993" y="218224"/>
                </a:lnTo>
                <a:lnTo>
                  <a:pt x="147993" y="222046"/>
                </a:lnTo>
                <a:lnTo>
                  <a:pt x="216204" y="222046"/>
                </a:lnTo>
                <a:lnTo>
                  <a:pt x="216204" y="218224"/>
                </a:lnTo>
                <a:lnTo>
                  <a:pt x="200761" y="216954"/>
                </a:lnTo>
                <a:lnTo>
                  <a:pt x="196900" y="215671"/>
                </a:lnTo>
                <a:lnTo>
                  <a:pt x="196900" y="201637"/>
                </a:lnTo>
                <a:lnTo>
                  <a:pt x="230352" y="84226"/>
                </a:lnTo>
                <a:lnTo>
                  <a:pt x="233210" y="75133"/>
                </a:lnTo>
                <a:lnTo>
                  <a:pt x="236791" y="69875"/>
                </a:lnTo>
                <a:lnTo>
                  <a:pt x="242303" y="67005"/>
                </a:lnTo>
                <a:lnTo>
                  <a:pt x="250939" y="65087"/>
                </a:lnTo>
                <a:lnTo>
                  <a:pt x="250939" y="61252"/>
                </a:lnTo>
                <a:close/>
              </a:path>
              <a:path w="375920" h="285114">
                <a:moveTo>
                  <a:pt x="323011" y="260324"/>
                </a:moveTo>
                <a:lnTo>
                  <a:pt x="320446" y="259054"/>
                </a:lnTo>
                <a:lnTo>
                  <a:pt x="315290" y="269265"/>
                </a:lnTo>
                <a:lnTo>
                  <a:pt x="311429" y="270535"/>
                </a:lnTo>
                <a:lnTo>
                  <a:pt x="262521" y="270535"/>
                </a:lnTo>
                <a:lnTo>
                  <a:pt x="292138" y="239915"/>
                </a:lnTo>
                <a:lnTo>
                  <a:pt x="302069" y="228104"/>
                </a:lnTo>
                <a:lnTo>
                  <a:pt x="308864" y="217258"/>
                </a:lnTo>
                <a:lnTo>
                  <a:pt x="312762" y="206895"/>
                </a:lnTo>
                <a:lnTo>
                  <a:pt x="314007" y="196519"/>
                </a:lnTo>
                <a:lnTo>
                  <a:pt x="311696" y="184734"/>
                </a:lnTo>
                <a:lnTo>
                  <a:pt x="305168" y="174993"/>
                </a:lnTo>
                <a:lnTo>
                  <a:pt x="295008" y="168351"/>
                </a:lnTo>
                <a:lnTo>
                  <a:pt x="281838" y="165900"/>
                </a:lnTo>
                <a:lnTo>
                  <a:pt x="267322" y="168402"/>
                </a:lnTo>
                <a:lnTo>
                  <a:pt x="256413" y="175463"/>
                </a:lnTo>
                <a:lnTo>
                  <a:pt x="248894" y="186359"/>
                </a:lnTo>
                <a:lnTo>
                  <a:pt x="244513" y="200367"/>
                </a:lnTo>
                <a:lnTo>
                  <a:pt x="248373" y="201637"/>
                </a:lnTo>
                <a:lnTo>
                  <a:pt x="254025" y="191046"/>
                </a:lnTo>
                <a:lnTo>
                  <a:pt x="259791" y="183921"/>
                </a:lnTo>
                <a:lnTo>
                  <a:pt x="266280" y="179920"/>
                </a:lnTo>
                <a:lnTo>
                  <a:pt x="274104" y="178663"/>
                </a:lnTo>
                <a:lnTo>
                  <a:pt x="284441" y="180314"/>
                </a:lnTo>
                <a:lnTo>
                  <a:pt x="292138" y="185204"/>
                </a:lnTo>
                <a:lnTo>
                  <a:pt x="296913" y="193205"/>
                </a:lnTo>
                <a:lnTo>
                  <a:pt x="298564" y="204190"/>
                </a:lnTo>
                <a:lnTo>
                  <a:pt x="297319" y="214757"/>
                </a:lnTo>
                <a:lnTo>
                  <a:pt x="293420" y="225564"/>
                </a:lnTo>
                <a:lnTo>
                  <a:pt x="286626" y="236842"/>
                </a:lnTo>
                <a:lnTo>
                  <a:pt x="276694" y="248856"/>
                </a:lnTo>
                <a:lnTo>
                  <a:pt x="244513" y="282028"/>
                </a:lnTo>
                <a:lnTo>
                  <a:pt x="244513" y="284581"/>
                </a:lnTo>
                <a:lnTo>
                  <a:pt x="314007" y="284581"/>
                </a:lnTo>
                <a:lnTo>
                  <a:pt x="323011" y="260324"/>
                </a:lnTo>
                <a:close/>
              </a:path>
              <a:path w="375920" h="285114">
                <a:moveTo>
                  <a:pt x="375780" y="218224"/>
                </a:moveTo>
                <a:lnTo>
                  <a:pt x="374396" y="209651"/>
                </a:lnTo>
                <a:lnTo>
                  <a:pt x="370471" y="203225"/>
                </a:lnTo>
                <a:lnTo>
                  <a:pt x="364388" y="199186"/>
                </a:lnTo>
                <a:lnTo>
                  <a:pt x="356489" y="197789"/>
                </a:lnTo>
                <a:lnTo>
                  <a:pt x="347459" y="197789"/>
                </a:lnTo>
                <a:lnTo>
                  <a:pt x="341033" y="202907"/>
                </a:lnTo>
                <a:lnTo>
                  <a:pt x="341033" y="219494"/>
                </a:lnTo>
                <a:lnTo>
                  <a:pt x="346176" y="223329"/>
                </a:lnTo>
                <a:lnTo>
                  <a:pt x="365493" y="223329"/>
                </a:lnTo>
                <a:lnTo>
                  <a:pt x="366776" y="224599"/>
                </a:lnTo>
                <a:lnTo>
                  <a:pt x="366776" y="225869"/>
                </a:lnTo>
                <a:lnTo>
                  <a:pt x="365366" y="232575"/>
                </a:lnTo>
                <a:lnTo>
                  <a:pt x="361302" y="239268"/>
                </a:lnTo>
                <a:lnTo>
                  <a:pt x="354825" y="245973"/>
                </a:lnTo>
                <a:lnTo>
                  <a:pt x="346176" y="252679"/>
                </a:lnTo>
                <a:lnTo>
                  <a:pt x="348742" y="257771"/>
                </a:lnTo>
                <a:lnTo>
                  <a:pt x="360032" y="249986"/>
                </a:lnTo>
                <a:lnTo>
                  <a:pt x="368541" y="240398"/>
                </a:lnTo>
                <a:lnTo>
                  <a:pt x="373913" y="229616"/>
                </a:lnTo>
                <a:lnTo>
                  <a:pt x="375780" y="21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3" name="object 93"/>
          <p:cNvGrpSpPr/>
          <p:nvPr/>
        </p:nvGrpSpPr>
        <p:grpSpPr>
          <a:xfrm>
            <a:off x="4933820" y="5089020"/>
            <a:ext cx="329565" cy="285115"/>
            <a:chOff x="4933820" y="5089020"/>
            <a:chExt cx="329565" cy="285115"/>
          </a:xfrm>
        </p:grpSpPr>
        <p:sp>
          <p:nvSpPr>
            <p:cNvPr id="94" name="object 94"/>
            <p:cNvSpPr/>
            <p:nvPr/>
          </p:nvSpPr>
          <p:spPr>
            <a:xfrm>
              <a:off x="5008463" y="5089020"/>
              <a:ext cx="77470" cy="42545"/>
            </a:xfrm>
            <a:custGeom>
              <a:avLst/>
              <a:gdLst/>
              <a:ahLst/>
              <a:cxnLst/>
              <a:rect l="l" t="t" r="r" b="b"/>
              <a:pathLst>
                <a:path w="77470" h="42545">
                  <a:moveTo>
                    <a:pt x="46336" y="0"/>
                  </a:moveTo>
                  <a:lnTo>
                    <a:pt x="30896" y="0"/>
                  </a:lnTo>
                  <a:lnTo>
                    <a:pt x="0" y="42115"/>
                  </a:lnTo>
                  <a:lnTo>
                    <a:pt x="9006" y="42115"/>
                  </a:lnTo>
                  <a:lnTo>
                    <a:pt x="38616" y="16587"/>
                  </a:lnTo>
                  <a:lnTo>
                    <a:pt x="69496" y="42115"/>
                  </a:lnTo>
                  <a:lnTo>
                    <a:pt x="77215" y="42115"/>
                  </a:lnTo>
                  <a:lnTo>
                    <a:pt x="46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933820" y="5150273"/>
              <a:ext cx="249677" cy="223325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5211800" y="5149189"/>
              <a:ext cx="52069" cy="200025"/>
            </a:xfrm>
            <a:custGeom>
              <a:avLst/>
              <a:gdLst/>
              <a:ahLst/>
              <a:cxnLst/>
              <a:rect l="l" t="t" r="r" b="b"/>
              <a:pathLst>
                <a:path w="52070" h="200025">
                  <a:moveTo>
                    <a:pt x="51485" y="0"/>
                  </a:moveTo>
                  <a:lnTo>
                    <a:pt x="0" y="0"/>
                  </a:lnTo>
                  <a:lnTo>
                    <a:pt x="0" y="5054"/>
                  </a:lnTo>
                  <a:lnTo>
                    <a:pt x="31597" y="5054"/>
                  </a:lnTo>
                  <a:lnTo>
                    <a:pt x="31597" y="10109"/>
                  </a:lnTo>
                  <a:lnTo>
                    <a:pt x="33451" y="10109"/>
                  </a:lnTo>
                  <a:lnTo>
                    <a:pt x="33451" y="190868"/>
                  </a:lnTo>
                  <a:lnTo>
                    <a:pt x="31915" y="190868"/>
                  </a:lnTo>
                  <a:lnTo>
                    <a:pt x="31915" y="194665"/>
                  </a:lnTo>
                  <a:lnTo>
                    <a:pt x="0" y="194665"/>
                  </a:lnTo>
                  <a:lnTo>
                    <a:pt x="0" y="199720"/>
                  </a:lnTo>
                  <a:lnTo>
                    <a:pt x="51485" y="199720"/>
                  </a:lnTo>
                  <a:lnTo>
                    <a:pt x="51485" y="194665"/>
                  </a:lnTo>
                  <a:lnTo>
                    <a:pt x="51485" y="190868"/>
                  </a:lnTo>
                  <a:lnTo>
                    <a:pt x="51485" y="10109"/>
                  </a:lnTo>
                  <a:lnTo>
                    <a:pt x="51485" y="5054"/>
                  </a:lnTo>
                  <a:lnTo>
                    <a:pt x="51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5317326" y="5101784"/>
            <a:ext cx="443230" cy="256540"/>
            <a:chOff x="5317326" y="5101784"/>
            <a:chExt cx="443230" cy="256540"/>
          </a:xfrm>
        </p:grpSpPr>
        <p:sp>
          <p:nvSpPr>
            <p:cNvPr id="98" name="object 98"/>
            <p:cNvSpPr/>
            <p:nvPr/>
          </p:nvSpPr>
          <p:spPr>
            <a:xfrm>
              <a:off x="5317325" y="5141353"/>
              <a:ext cx="66040" cy="217170"/>
            </a:xfrm>
            <a:custGeom>
              <a:avLst/>
              <a:gdLst/>
              <a:ahLst/>
              <a:cxnLst/>
              <a:rect l="l" t="t" r="r" b="b"/>
              <a:pathLst>
                <a:path w="66039" h="217170">
                  <a:moveTo>
                    <a:pt x="16725" y="0"/>
                  </a:moveTo>
                  <a:lnTo>
                    <a:pt x="0" y="0"/>
                  </a:lnTo>
                  <a:lnTo>
                    <a:pt x="0" y="216941"/>
                  </a:lnTo>
                  <a:lnTo>
                    <a:pt x="16725" y="216941"/>
                  </a:lnTo>
                  <a:lnTo>
                    <a:pt x="16725" y="0"/>
                  </a:lnTo>
                  <a:close/>
                </a:path>
                <a:path w="66039" h="217170">
                  <a:moveTo>
                    <a:pt x="65595" y="0"/>
                  </a:moveTo>
                  <a:lnTo>
                    <a:pt x="48958" y="0"/>
                  </a:lnTo>
                  <a:lnTo>
                    <a:pt x="48958" y="216941"/>
                  </a:lnTo>
                  <a:lnTo>
                    <a:pt x="65595" y="216941"/>
                  </a:lnTo>
                  <a:lnTo>
                    <a:pt x="655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426674" y="5145175"/>
              <a:ext cx="155769" cy="165896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604231" y="5101784"/>
              <a:ext cx="155769" cy="211836"/>
            </a:xfrm>
            <a:prstGeom prst="rect">
              <a:avLst/>
            </a:prstGeom>
          </p:spPr>
        </p:pic>
      </p:grpSp>
      <p:sp>
        <p:nvSpPr>
          <p:cNvPr id="101" name="object 101"/>
          <p:cNvSpPr/>
          <p:nvPr/>
        </p:nvSpPr>
        <p:spPr>
          <a:xfrm>
            <a:off x="5832043" y="5177002"/>
            <a:ext cx="146050" cy="144145"/>
          </a:xfrm>
          <a:custGeom>
            <a:avLst/>
            <a:gdLst/>
            <a:ahLst/>
            <a:cxnLst/>
            <a:rect l="l" t="t" r="r" b="b"/>
            <a:pathLst>
              <a:path w="146050" h="144145">
                <a:moveTo>
                  <a:pt x="145478" y="64465"/>
                </a:moveTo>
                <a:lnTo>
                  <a:pt x="81153" y="64465"/>
                </a:lnTo>
                <a:lnTo>
                  <a:pt x="81153" y="0"/>
                </a:lnTo>
                <a:lnTo>
                  <a:pt x="64338" y="0"/>
                </a:lnTo>
                <a:lnTo>
                  <a:pt x="64338" y="64465"/>
                </a:lnTo>
                <a:lnTo>
                  <a:pt x="0" y="64465"/>
                </a:lnTo>
                <a:lnTo>
                  <a:pt x="0" y="80899"/>
                </a:lnTo>
                <a:lnTo>
                  <a:pt x="64338" y="80899"/>
                </a:lnTo>
                <a:lnTo>
                  <a:pt x="64338" y="144094"/>
                </a:lnTo>
                <a:lnTo>
                  <a:pt x="81153" y="144094"/>
                </a:lnTo>
                <a:lnTo>
                  <a:pt x="81153" y="80899"/>
                </a:lnTo>
                <a:lnTo>
                  <a:pt x="145478" y="80899"/>
                </a:lnTo>
                <a:lnTo>
                  <a:pt x="145478" y="64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076683" y="5141353"/>
            <a:ext cx="66040" cy="217170"/>
          </a:xfrm>
          <a:custGeom>
            <a:avLst/>
            <a:gdLst/>
            <a:ahLst/>
            <a:cxnLst/>
            <a:rect l="l" t="t" r="r" b="b"/>
            <a:pathLst>
              <a:path w="66039" h="217170">
                <a:moveTo>
                  <a:pt x="16637" y="0"/>
                </a:moveTo>
                <a:lnTo>
                  <a:pt x="0" y="0"/>
                </a:lnTo>
                <a:lnTo>
                  <a:pt x="0" y="216941"/>
                </a:lnTo>
                <a:lnTo>
                  <a:pt x="16637" y="216941"/>
                </a:lnTo>
                <a:lnTo>
                  <a:pt x="16637" y="0"/>
                </a:lnTo>
                <a:close/>
              </a:path>
              <a:path w="66039" h="217170">
                <a:moveTo>
                  <a:pt x="65532" y="0"/>
                </a:moveTo>
                <a:lnTo>
                  <a:pt x="50088" y="0"/>
                </a:lnTo>
                <a:lnTo>
                  <a:pt x="50088" y="216941"/>
                </a:lnTo>
                <a:lnTo>
                  <a:pt x="65532" y="216941"/>
                </a:lnTo>
                <a:lnTo>
                  <a:pt x="65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3" name="object 103"/>
          <p:cNvGrpSpPr/>
          <p:nvPr/>
        </p:nvGrpSpPr>
        <p:grpSpPr>
          <a:xfrm>
            <a:off x="6189913" y="5101784"/>
            <a:ext cx="666750" cy="252729"/>
            <a:chOff x="6189913" y="5101784"/>
            <a:chExt cx="666750" cy="252729"/>
          </a:xfrm>
        </p:grpSpPr>
        <p:pic>
          <p:nvPicPr>
            <p:cNvPr id="104" name="object 10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189913" y="5145175"/>
              <a:ext cx="239316" cy="209287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448614" y="5145175"/>
              <a:ext cx="155598" cy="16589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626172" y="5101784"/>
              <a:ext cx="147878" cy="211836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6793436" y="5145175"/>
              <a:ext cx="63500" cy="209550"/>
            </a:xfrm>
            <a:custGeom>
              <a:avLst/>
              <a:gdLst/>
              <a:ahLst/>
              <a:cxnLst/>
              <a:rect l="l" t="t" r="r" b="b"/>
              <a:pathLst>
                <a:path w="63500" h="209550">
                  <a:moveTo>
                    <a:pt x="2573" y="0"/>
                  </a:moveTo>
                  <a:lnTo>
                    <a:pt x="0" y="3824"/>
                  </a:lnTo>
                  <a:lnTo>
                    <a:pt x="21846" y="25161"/>
                  </a:lnTo>
                  <a:lnTo>
                    <a:pt x="34782" y="48172"/>
                  </a:lnTo>
                  <a:lnTo>
                    <a:pt x="40963" y="74533"/>
                  </a:lnTo>
                  <a:lnTo>
                    <a:pt x="42545" y="105918"/>
                  </a:lnTo>
                  <a:lnTo>
                    <a:pt x="40794" y="137980"/>
                  </a:lnTo>
                  <a:lnTo>
                    <a:pt x="34332" y="163345"/>
                  </a:lnTo>
                  <a:lnTo>
                    <a:pt x="21339" y="184883"/>
                  </a:lnTo>
                  <a:lnTo>
                    <a:pt x="0" y="205463"/>
                  </a:lnTo>
                  <a:lnTo>
                    <a:pt x="2573" y="209287"/>
                  </a:lnTo>
                  <a:lnTo>
                    <a:pt x="28319" y="189722"/>
                  </a:lnTo>
                  <a:lnTo>
                    <a:pt x="47327" y="165735"/>
                  </a:lnTo>
                  <a:lnTo>
                    <a:pt x="59097" y="137681"/>
                  </a:lnTo>
                  <a:lnTo>
                    <a:pt x="63131" y="105918"/>
                  </a:lnTo>
                  <a:lnTo>
                    <a:pt x="59097" y="74832"/>
                  </a:lnTo>
                  <a:lnTo>
                    <a:pt x="47327" y="45782"/>
                  </a:lnTo>
                  <a:lnTo>
                    <a:pt x="28319" y="20321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/>
          <p:nvPr/>
        </p:nvSpPr>
        <p:spPr>
          <a:xfrm>
            <a:off x="6901510" y="5141353"/>
            <a:ext cx="66040" cy="217170"/>
          </a:xfrm>
          <a:custGeom>
            <a:avLst/>
            <a:gdLst/>
            <a:ahLst/>
            <a:cxnLst/>
            <a:rect l="l" t="t" r="r" b="b"/>
            <a:pathLst>
              <a:path w="66040" h="217170">
                <a:moveTo>
                  <a:pt x="15443" y="0"/>
                </a:moveTo>
                <a:lnTo>
                  <a:pt x="0" y="0"/>
                </a:lnTo>
                <a:lnTo>
                  <a:pt x="0" y="216941"/>
                </a:lnTo>
                <a:lnTo>
                  <a:pt x="15443" y="216941"/>
                </a:lnTo>
                <a:lnTo>
                  <a:pt x="15443" y="0"/>
                </a:lnTo>
                <a:close/>
              </a:path>
              <a:path w="66040" h="217170">
                <a:moveTo>
                  <a:pt x="65697" y="0"/>
                </a:moveTo>
                <a:lnTo>
                  <a:pt x="48895" y="0"/>
                </a:lnTo>
                <a:lnTo>
                  <a:pt x="48895" y="216941"/>
                </a:lnTo>
                <a:lnTo>
                  <a:pt x="65697" y="216941"/>
                </a:lnTo>
                <a:lnTo>
                  <a:pt x="65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7474077" y="5103621"/>
            <a:ext cx="41770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libri"/>
                <a:cs typeface="Calibri"/>
              </a:rPr>
              <a:t>(Triangle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inequality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the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operator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norm)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ftr" sz="quarter" idx="4294967295"/>
          </p:nvPr>
        </p:nvSpPr>
        <p:spPr>
          <a:xfrm>
            <a:off x="78739" y="6668401"/>
            <a:ext cx="842644" cy="158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©</a:t>
            </a:r>
            <a:r>
              <a:rPr spc="95" dirty="0"/>
              <a:t> </a:t>
            </a:r>
            <a:r>
              <a:rPr dirty="0"/>
              <a:t>IBM</a:t>
            </a:r>
            <a:r>
              <a:rPr spc="75" dirty="0"/>
              <a:t> </a:t>
            </a:r>
            <a:r>
              <a:rPr dirty="0"/>
              <a:t>Corp.</a:t>
            </a:r>
            <a:r>
              <a:rPr spc="100" dirty="0"/>
              <a:t> </a:t>
            </a:r>
            <a:r>
              <a:rPr spc="55" dirty="0"/>
              <a:t>2024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36" y="203403"/>
            <a:ext cx="6416040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pc="150" dirty="0"/>
              <a:t>Example:</a:t>
            </a:r>
            <a:r>
              <a:rPr spc="40" dirty="0"/>
              <a:t> </a:t>
            </a:r>
            <a:r>
              <a:rPr spc="70" dirty="0"/>
              <a:t>Trotterization</a:t>
            </a:r>
            <a:r>
              <a:rPr spc="25" dirty="0"/>
              <a:t> </a:t>
            </a:r>
            <a:r>
              <a:rPr spc="100" dirty="0"/>
              <a:t>(first-</a:t>
            </a:r>
            <a:r>
              <a:rPr spc="70" dirty="0"/>
              <a:t>order) </a:t>
            </a:r>
            <a:r>
              <a:rPr spc="135" dirty="0"/>
              <a:t>Transverse</a:t>
            </a:r>
            <a:r>
              <a:rPr spc="35" dirty="0"/>
              <a:t> </a:t>
            </a:r>
            <a:r>
              <a:rPr spc="200" dirty="0"/>
              <a:t>Ising</a:t>
            </a:r>
            <a:r>
              <a:rPr spc="30" dirty="0"/>
              <a:t> </a:t>
            </a:r>
            <a:r>
              <a:rPr spc="120"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00928" y="1564132"/>
            <a:ext cx="2786380" cy="475615"/>
            <a:chOff x="5900928" y="1564132"/>
            <a:chExt cx="2786380" cy="475615"/>
          </a:xfrm>
        </p:grpSpPr>
        <p:sp>
          <p:nvSpPr>
            <p:cNvPr id="4" name="object 4"/>
            <p:cNvSpPr/>
            <p:nvPr/>
          </p:nvSpPr>
          <p:spPr>
            <a:xfrm>
              <a:off x="5900928" y="1795526"/>
              <a:ext cx="2786380" cy="6350"/>
            </a:xfrm>
            <a:custGeom>
              <a:avLst/>
              <a:gdLst/>
              <a:ahLst/>
              <a:cxnLst/>
              <a:rect l="l" t="t" r="r" b="b"/>
              <a:pathLst>
                <a:path w="2786379" h="6350">
                  <a:moveTo>
                    <a:pt x="0" y="0"/>
                  </a:moveTo>
                  <a:lnTo>
                    <a:pt x="512063" y="0"/>
                  </a:lnTo>
                </a:path>
                <a:path w="2786379" h="6350">
                  <a:moveTo>
                    <a:pt x="786383" y="5969"/>
                  </a:moveTo>
                  <a:lnTo>
                    <a:pt x="1298448" y="5969"/>
                  </a:lnTo>
                </a:path>
                <a:path w="2786379" h="6350">
                  <a:moveTo>
                    <a:pt x="1517903" y="0"/>
                  </a:moveTo>
                  <a:lnTo>
                    <a:pt x="2029968" y="0"/>
                  </a:lnTo>
                </a:path>
                <a:path w="2786379" h="6350">
                  <a:moveTo>
                    <a:pt x="2273807" y="5969"/>
                  </a:moveTo>
                  <a:lnTo>
                    <a:pt x="2785872" y="596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18860" y="1564131"/>
              <a:ext cx="2350135" cy="475615"/>
            </a:xfrm>
            <a:custGeom>
              <a:avLst/>
              <a:gdLst/>
              <a:ahLst/>
              <a:cxnLst/>
              <a:rect l="l" t="t" r="r" b="b"/>
              <a:pathLst>
                <a:path w="2350134" h="475614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451104"/>
                  </a:lnTo>
                  <a:lnTo>
                    <a:pt x="44450" y="451104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2350134" h="475614">
                  <a:moveTo>
                    <a:pt x="850392" y="88392"/>
                  </a:moveTo>
                  <a:lnTo>
                    <a:pt x="844042" y="75692"/>
                  </a:lnTo>
                  <a:lnTo>
                    <a:pt x="812292" y="12192"/>
                  </a:lnTo>
                  <a:lnTo>
                    <a:pt x="774192" y="88392"/>
                  </a:lnTo>
                  <a:lnTo>
                    <a:pt x="805942" y="88392"/>
                  </a:lnTo>
                  <a:lnTo>
                    <a:pt x="805942" y="463296"/>
                  </a:lnTo>
                  <a:lnTo>
                    <a:pt x="818642" y="463296"/>
                  </a:lnTo>
                  <a:lnTo>
                    <a:pt x="818642" y="88392"/>
                  </a:lnTo>
                  <a:lnTo>
                    <a:pt x="850392" y="88392"/>
                  </a:lnTo>
                  <a:close/>
                </a:path>
                <a:path w="2350134" h="475614">
                  <a:moveTo>
                    <a:pt x="1588008" y="392938"/>
                  </a:moveTo>
                  <a:lnTo>
                    <a:pt x="1556258" y="392938"/>
                  </a:lnTo>
                  <a:lnTo>
                    <a:pt x="1556258" y="18034"/>
                  </a:lnTo>
                  <a:lnTo>
                    <a:pt x="1543558" y="18034"/>
                  </a:lnTo>
                  <a:lnTo>
                    <a:pt x="1543558" y="392938"/>
                  </a:lnTo>
                  <a:lnTo>
                    <a:pt x="1511808" y="392938"/>
                  </a:lnTo>
                  <a:lnTo>
                    <a:pt x="1549908" y="469138"/>
                  </a:lnTo>
                  <a:lnTo>
                    <a:pt x="1581658" y="405638"/>
                  </a:lnTo>
                  <a:lnTo>
                    <a:pt x="1588008" y="392938"/>
                  </a:lnTo>
                  <a:close/>
                </a:path>
                <a:path w="2350134" h="475614">
                  <a:moveTo>
                    <a:pt x="2350008" y="399288"/>
                  </a:moveTo>
                  <a:lnTo>
                    <a:pt x="2318258" y="399288"/>
                  </a:lnTo>
                  <a:lnTo>
                    <a:pt x="2318258" y="24384"/>
                  </a:lnTo>
                  <a:lnTo>
                    <a:pt x="2305558" y="24384"/>
                  </a:lnTo>
                  <a:lnTo>
                    <a:pt x="2305558" y="399288"/>
                  </a:lnTo>
                  <a:lnTo>
                    <a:pt x="2273808" y="399288"/>
                  </a:lnTo>
                  <a:lnTo>
                    <a:pt x="2311908" y="475488"/>
                  </a:lnTo>
                  <a:lnTo>
                    <a:pt x="2343658" y="411988"/>
                  </a:lnTo>
                  <a:lnTo>
                    <a:pt x="2350008" y="399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14872" y="1639315"/>
              <a:ext cx="2134235" cy="92075"/>
            </a:xfrm>
            <a:custGeom>
              <a:avLst/>
              <a:gdLst/>
              <a:ahLst/>
              <a:cxnLst/>
              <a:rect l="l" t="t" r="r" b="b"/>
              <a:pathLst>
                <a:path w="2134234" h="92075">
                  <a:moveTo>
                    <a:pt x="101600" y="60071"/>
                  </a:moveTo>
                  <a:lnTo>
                    <a:pt x="101473" y="47371"/>
                  </a:lnTo>
                  <a:lnTo>
                    <a:pt x="76123" y="47625"/>
                  </a:lnTo>
                  <a:lnTo>
                    <a:pt x="75819" y="15875"/>
                  </a:lnTo>
                  <a:lnTo>
                    <a:pt x="0" y="54610"/>
                  </a:lnTo>
                  <a:lnTo>
                    <a:pt x="76581" y="92075"/>
                  </a:lnTo>
                  <a:lnTo>
                    <a:pt x="76263" y="60452"/>
                  </a:lnTo>
                  <a:lnTo>
                    <a:pt x="76250" y="60325"/>
                  </a:lnTo>
                  <a:lnTo>
                    <a:pt x="101600" y="60071"/>
                  </a:lnTo>
                  <a:close/>
                </a:path>
                <a:path w="2134234" h="92075">
                  <a:moveTo>
                    <a:pt x="152400" y="59690"/>
                  </a:moveTo>
                  <a:lnTo>
                    <a:pt x="152273" y="46990"/>
                  </a:lnTo>
                  <a:lnTo>
                    <a:pt x="114173" y="47244"/>
                  </a:lnTo>
                  <a:lnTo>
                    <a:pt x="114300" y="59944"/>
                  </a:lnTo>
                  <a:lnTo>
                    <a:pt x="152400" y="59690"/>
                  </a:lnTo>
                  <a:close/>
                </a:path>
                <a:path w="2134234" h="92075">
                  <a:moveTo>
                    <a:pt x="203200" y="59182"/>
                  </a:moveTo>
                  <a:lnTo>
                    <a:pt x="203073" y="46482"/>
                  </a:lnTo>
                  <a:lnTo>
                    <a:pt x="164973" y="46863"/>
                  </a:lnTo>
                  <a:lnTo>
                    <a:pt x="165100" y="59563"/>
                  </a:lnTo>
                  <a:lnTo>
                    <a:pt x="203200" y="59182"/>
                  </a:lnTo>
                  <a:close/>
                </a:path>
                <a:path w="2134234" h="92075">
                  <a:moveTo>
                    <a:pt x="254000" y="58674"/>
                  </a:moveTo>
                  <a:lnTo>
                    <a:pt x="253873" y="45974"/>
                  </a:lnTo>
                  <a:lnTo>
                    <a:pt x="215773" y="46355"/>
                  </a:lnTo>
                  <a:lnTo>
                    <a:pt x="215900" y="59055"/>
                  </a:lnTo>
                  <a:lnTo>
                    <a:pt x="254000" y="58674"/>
                  </a:lnTo>
                  <a:close/>
                </a:path>
                <a:path w="2134234" h="92075">
                  <a:moveTo>
                    <a:pt x="304800" y="58293"/>
                  </a:moveTo>
                  <a:lnTo>
                    <a:pt x="304673" y="45593"/>
                  </a:lnTo>
                  <a:lnTo>
                    <a:pt x="266573" y="45974"/>
                  </a:lnTo>
                  <a:lnTo>
                    <a:pt x="266700" y="58674"/>
                  </a:lnTo>
                  <a:lnTo>
                    <a:pt x="304800" y="58293"/>
                  </a:lnTo>
                  <a:close/>
                </a:path>
                <a:path w="2134234" h="92075">
                  <a:moveTo>
                    <a:pt x="355600" y="57785"/>
                  </a:moveTo>
                  <a:lnTo>
                    <a:pt x="355473" y="45085"/>
                  </a:lnTo>
                  <a:lnTo>
                    <a:pt x="317373" y="45466"/>
                  </a:lnTo>
                  <a:lnTo>
                    <a:pt x="317500" y="58166"/>
                  </a:lnTo>
                  <a:lnTo>
                    <a:pt x="355600" y="57785"/>
                  </a:lnTo>
                  <a:close/>
                </a:path>
                <a:path w="2134234" h="92075">
                  <a:moveTo>
                    <a:pt x="406400" y="57404"/>
                  </a:moveTo>
                  <a:lnTo>
                    <a:pt x="406273" y="44704"/>
                  </a:lnTo>
                  <a:lnTo>
                    <a:pt x="368173" y="44958"/>
                  </a:lnTo>
                  <a:lnTo>
                    <a:pt x="368300" y="57658"/>
                  </a:lnTo>
                  <a:lnTo>
                    <a:pt x="406400" y="57404"/>
                  </a:lnTo>
                  <a:close/>
                </a:path>
                <a:path w="2134234" h="92075">
                  <a:moveTo>
                    <a:pt x="457200" y="56896"/>
                  </a:moveTo>
                  <a:lnTo>
                    <a:pt x="457073" y="44196"/>
                  </a:lnTo>
                  <a:lnTo>
                    <a:pt x="418973" y="44577"/>
                  </a:lnTo>
                  <a:lnTo>
                    <a:pt x="419100" y="57277"/>
                  </a:lnTo>
                  <a:lnTo>
                    <a:pt x="457200" y="56896"/>
                  </a:lnTo>
                  <a:close/>
                </a:path>
                <a:path w="2134234" h="92075">
                  <a:moveTo>
                    <a:pt x="508000" y="56388"/>
                  </a:moveTo>
                  <a:lnTo>
                    <a:pt x="507873" y="43688"/>
                  </a:lnTo>
                  <a:lnTo>
                    <a:pt x="469773" y="44069"/>
                  </a:lnTo>
                  <a:lnTo>
                    <a:pt x="469900" y="56769"/>
                  </a:lnTo>
                  <a:lnTo>
                    <a:pt x="508000" y="56388"/>
                  </a:lnTo>
                  <a:close/>
                </a:path>
                <a:path w="2134234" h="92075">
                  <a:moveTo>
                    <a:pt x="621792" y="49022"/>
                  </a:moveTo>
                  <a:lnTo>
                    <a:pt x="610069" y="43307"/>
                  </a:lnTo>
                  <a:lnTo>
                    <a:pt x="545211" y="11684"/>
                  </a:lnTo>
                  <a:lnTo>
                    <a:pt x="545515" y="43307"/>
                  </a:lnTo>
                  <a:lnTo>
                    <a:pt x="545528" y="43446"/>
                  </a:lnTo>
                  <a:lnTo>
                    <a:pt x="520573" y="43688"/>
                  </a:lnTo>
                  <a:lnTo>
                    <a:pt x="520700" y="56388"/>
                  </a:lnTo>
                  <a:lnTo>
                    <a:pt x="545655" y="56146"/>
                  </a:lnTo>
                  <a:lnTo>
                    <a:pt x="545973" y="87884"/>
                  </a:lnTo>
                  <a:lnTo>
                    <a:pt x="621792" y="49022"/>
                  </a:lnTo>
                  <a:close/>
                </a:path>
                <a:path w="2134234" h="92075">
                  <a:moveTo>
                    <a:pt x="863600" y="49022"/>
                  </a:moveTo>
                  <a:lnTo>
                    <a:pt x="863473" y="36322"/>
                  </a:lnTo>
                  <a:lnTo>
                    <a:pt x="838123" y="36576"/>
                  </a:lnTo>
                  <a:lnTo>
                    <a:pt x="837819" y="4826"/>
                  </a:lnTo>
                  <a:lnTo>
                    <a:pt x="762000" y="43561"/>
                  </a:lnTo>
                  <a:lnTo>
                    <a:pt x="838581" y="81026"/>
                  </a:lnTo>
                  <a:lnTo>
                    <a:pt x="838263" y="49403"/>
                  </a:lnTo>
                  <a:lnTo>
                    <a:pt x="838250" y="49276"/>
                  </a:lnTo>
                  <a:lnTo>
                    <a:pt x="863600" y="49022"/>
                  </a:lnTo>
                  <a:close/>
                </a:path>
                <a:path w="2134234" h="92075">
                  <a:moveTo>
                    <a:pt x="914400" y="48514"/>
                  </a:moveTo>
                  <a:lnTo>
                    <a:pt x="914273" y="35814"/>
                  </a:lnTo>
                  <a:lnTo>
                    <a:pt x="876173" y="36195"/>
                  </a:lnTo>
                  <a:lnTo>
                    <a:pt x="876300" y="48895"/>
                  </a:lnTo>
                  <a:lnTo>
                    <a:pt x="914400" y="48514"/>
                  </a:lnTo>
                  <a:close/>
                </a:path>
                <a:path w="2134234" h="92075">
                  <a:moveTo>
                    <a:pt x="965200" y="48133"/>
                  </a:moveTo>
                  <a:lnTo>
                    <a:pt x="965073" y="35433"/>
                  </a:lnTo>
                  <a:lnTo>
                    <a:pt x="926973" y="35687"/>
                  </a:lnTo>
                  <a:lnTo>
                    <a:pt x="927100" y="48387"/>
                  </a:lnTo>
                  <a:lnTo>
                    <a:pt x="965200" y="48133"/>
                  </a:lnTo>
                  <a:close/>
                </a:path>
                <a:path w="2134234" h="92075">
                  <a:moveTo>
                    <a:pt x="1016000" y="47625"/>
                  </a:moveTo>
                  <a:lnTo>
                    <a:pt x="1015873" y="34925"/>
                  </a:lnTo>
                  <a:lnTo>
                    <a:pt x="977773" y="35306"/>
                  </a:lnTo>
                  <a:lnTo>
                    <a:pt x="977900" y="48006"/>
                  </a:lnTo>
                  <a:lnTo>
                    <a:pt x="1016000" y="47625"/>
                  </a:lnTo>
                  <a:close/>
                </a:path>
                <a:path w="2134234" h="92075">
                  <a:moveTo>
                    <a:pt x="1066800" y="47244"/>
                  </a:moveTo>
                  <a:lnTo>
                    <a:pt x="1066673" y="34544"/>
                  </a:lnTo>
                  <a:lnTo>
                    <a:pt x="1028573" y="34798"/>
                  </a:lnTo>
                  <a:lnTo>
                    <a:pt x="1028700" y="47498"/>
                  </a:lnTo>
                  <a:lnTo>
                    <a:pt x="1066800" y="47244"/>
                  </a:lnTo>
                  <a:close/>
                </a:path>
                <a:path w="2134234" h="92075">
                  <a:moveTo>
                    <a:pt x="1117600" y="46736"/>
                  </a:moveTo>
                  <a:lnTo>
                    <a:pt x="1117473" y="34036"/>
                  </a:lnTo>
                  <a:lnTo>
                    <a:pt x="1079373" y="34417"/>
                  </a:lnTo>
                  <a:lnTo>
                    <a:pt x="1079500" y="47117"/>
                  </a:lnTo>
                  <a:lnTo>
                    <a:pt x="1117600" y="46736"/>
                  </a:lnTo>
                  <a:close/>
                </a:path>
                <a:path w="2134234" h="92075">
                  <a:moveTo>
                    <a:pt x="1168400" y="46228"/>
                  </a:moveTo>
                  <a:lnTo>
                    <a:pt x="1168273" y="33528"/>
                  </a:lnTo>
                  <a:lnTo>
                    <a:pt x="1130173" y="33909"/>
                  </a:lnTo>
                  <a:lnTo>
                    <a:pt x="1130300" y="46609"/>
                  </a:lnTo>
                  <a:lnTo>
                    <a:pt x="1168400" y="46228"/>
                  </a:lnTo>
                  <a:close/>
                </a:path>
                <a:path w="2134234" h="92075">
                  <a:moveTo>
                    <a:pt x="1219200" y="45847"/>
                  </a:moveTo>
                  <a:lnTo>
                    <a:pt x="1219073" y="33147"/>
                  </a:lnTo>
                  <a:lnTo>
                    <a:pt x="1180973" y="33401"/>
                  </a:lnTo>
                  <a:lnTo>
                    <a:pt x="1181100" y="46101"/>
                  </a:lnTo>
                  <a:lnTo>
                    <a:pt x="1219200" y="45847"/>
                  </a:lnTo>
                  <a:close/>
                </a:path>
                <a:path w="2134234" h="92075">
                  <a:moveTo>
                    <a:pt x="1270000" y="45339"/>
                  </a:moveTo>
                  <a:lnTo>
                    <a:pt x="1269873" y="32639"/>
                  </a:lnTo>
                  <a:lnTo>
                    <a:pt x="1231773" y="33020"/>
                  </a:lnTo>
                  <a:lnTo>
                    <a:pt x="1231900" y="45720"/>
                  </a:lnTo>
                  <a:lnTo>
                    <a:pt x="1270000" y="45339"/>
                  </a:lnTo>
                  <a:close/>
                </a:path>
                <a:path w="2134234" h="92075">
                  <a:moveTo>
                    <a:pt x="1383792" y="37973"/>
                  </a:moveTo>
                  <a:lnTo>
                    <a:pt x="1372285" y="32346"/>
                  </a:lnTo>
                  <a:lnTo>
                    <a:pt x="1307211" y="508"/>
                  </a:lnTo>
                  <a:lnTo>
                    <a:pt x="1307528" y="32346"/>
                  </a:lnTo>
                  <a:lnTo>
                    <a:pt x="1282573" y="32512"/>
                  </a:lnTo>
                  <a:lnTo>
                    <a:pt x="1282700" y="45212"/>
                  </a:lnTo>
                  <a:lnTo>
                    <a:pt x="1307655" y="45046"/>
                  </a:lnTo>
                  <a:lnTo>
                    <a:pt x="1307973" y="76708"/>
                  </a:lnTo>
                  <a:lnTo>
                    <a:pt x="1369949" y="45046"/>
                  </a:lnTo>
                  <a:lnTo>
                    <a:pt x="1383792" y="37973"/>
                  </a:lnTo>
                  <a:close/>
                </a:path>
                <a:path w="2134234" h="92075">
                  <a:moveTo>
                    <a:pt x="1613662" y="48514"/>
                  </a:moveTo>
                  <a:lnTo>
                    <a:pt x="1613535" y="36068"/>
                  </a:lnTo>
                  <a:lnTo>
                    <a:pt x="1613535" y="35814"/>
                  </a:lnTo>
                  <a:lnTo>
                    <a:pt x="1588122" y="35991"/>
                  </a:lnTo>
                  <a:lnTo>
                    <a:pt x="1587881" y="4191"/>
                  </a:lnTo>
                  <a:lnTo>
                    <a:pt x="1512062" y="43053"/>
                  </a:lnTo>
                  <a:lnTo>
                    <a:pt x="1588516" y="80391"/>
                  </a:lnTo>
                  <a:lnTo>
                    <a:pt x="1588249" y="48768"/>
                  </a:lnTo>
                  <a:lnTo>
                    <a:pt x="1575562" y="48768"/>
                  </a:lnTo>
                  <a:lnTo>
                    <a:pt x="1588236" y="48691"/>
                  </a:lnTo>
                  <a:lnTo>
                    <a:pt x="1613662" y="48514"/>
                  </a:lnTo>
                  <a:close/>
                </a:path>
                <a:path w="2134234" h="92075">
                  <a:moveTo>
                    <a:pt x="1664462" y="48006"/>
                  </a:moveTo>
                  <a:lnTo>
                    <a:pt x="1664335" y="35306"/>
                  </a:lnTo>
                  <a:lnTo>
                    <a:pt x="1626235" y="35687"/>
                  </a:lnTo>
                  <a:lnTo>
                    <a:pt x="1626362" y="48387"/>
                  </a:lnTo>
                  <a:lnTo>
                    <a:pt x="1664462" y="48006"/>
                  </a:lnTo>
                  <a:close/>
                </a:path>
                <a:path w="2134234" h="92075">
                  <a:moveTo>
                    <a:pt x="1715262" y="47498"/>
                  </a:moveTo>
                  <a:lnTo>
                    <a:pt x="1715135" y="34798"/>
                  </a:lnTo>
                  <a:lnTo>
                    <a:pt x="1677035" y="35179"/>
                  </a:lnTo>
                  <a:lnTo>
                    <a:pt x="1677162" y="47879"/>
                  </a:lnTo>
                  <a:lnTo>
                    <a:pt x="1715262" y="47498"/>
                  </a:lnTo>
                  <a:close/>
                </a:path>
                <a:path w="2134234" h="92075">
                  <a:moveTo>
                    <a:pt x="1766062" y="47117"/>
                  </a:moveTo>
                  <a:lnTo>
                    <a:pt x="1765935" y="34417"/>
                  </a:lnTo>
                  <a:lnTo>
                    <a:pt x="1727835" y="34798"/>
                  </a:lnTo>
                  <a:lnTo>
                    <a:pt x="1727962" y="47498"/>
                  </a:lnTo>
                  <a:lnTo>
                    <a:pt x="1766062" y="47117"/>
                  </a:lnTo>
                  <a:close/>
                </a:path>
                <a:path w="2134234" h="92075">
                  <a:moveTo>
                    <a:pt x="1816862" y="46609"/>
                  </a:moveTo>
                  <a:lnTo>
                    <a:pt x="1816735" y="33909"/>
                  </a:lnTo>
                  <a:lnTo>
                    <a:pt x="1778635" y="34290"/>
                  </a:lnTo>
                  <a:lnTo>
                    <a:pt x="1778762" y="46990"/>
                  </a:lnTo>
                  <a:lnTo>
                    <a:pt x="1816862" y="46609"/>
                  </a:lnTo>
                  <a:close/>
                </a:path>
                <a:path w="2134234" h="92075">
                  <a:moveTo>
                    <a:pt x="1867662" y="46228"/>
                  </a:moveTo>
                  <a:lnTo>
                    <a:pt x="1867535" y="33528"/>
                  </a:lnTo>
                  <a:lnTo>
                    <a:pt x="1829435" y="33782"/>
                  </a:lnTo>
                  <a:lnTo>
                    <a:pt x="1829562" y="46482"/>
                  </a:lnTo>
                  <a:lnTo>
                    <a:pt x="1867662" y="46228"/>
                  </a:lnTo>
                  <a:close/>
                </a:path>
                <a:path w="2134234" h="92075">
                  <a:moveTo>
                    <a:pt x="1918462" y="45720"/>
                  </a:moveTo>
                  <a:lnTo>
                    <a:pt x="1918335" y="33020"/>
                  </a:lnTo>
                  <a:lnTo>
                    <a:pt x="1880235" y="33401"/>
                  </a:lnTo>
                  <a:lnTo>
                    <a:pt x="1880362" y="46101"/>
                  </a:lnTo>
                  <a:lnTo>
                    <a:pt x="1918462" y="45720"/>
                  </a:lnTo>
                  <a:close/>
                </a:path>
                <a:path w="2134234" h="92075">
                  <a:moveTo>
                    <a:pt x="1969262" y="45212"/>
                  </a:moveTo>
                  <a:lnTo>
                    <a:pt x="1969135" y="32512"/>
                  </a:lnTo>
                  <a:lnTo>
                    <a:pt x="1931035" y="32893"/>
                  </a:lnTo>
                  <a:lnTo>
                    <a:pt x="1931162" y="45593"/>
                  </a:lnTo>
                  <a:lnTo>
                    <a:pt x="1969262" y="45212"/>
                  </a:lnTo>
                  <a:close/>
                </a:path>
                <a:path w="2134234" h="92075">
                  <a:moveTo>
                    <a:pt x="2020062" y="44831"/>
                  </a:moveTo>
                  <a:lnTo>
                    <a:pt x="2019935" y="32131"/>
                  </a:lnTo>
                  <a:lnTo>
                    <a:pt x="1981835" y="32512"/>
                  </a:lnTo>
                  <a:lnTo>
                    <a:pt x="1981962" y="45212"/>
                  </a:lnTo>
                  <a:lnTo>
                    <a:pt x="2020062" y="44831"/>
                  </a:lnTo>
                  <a:close/>
                </a:path>
                <a:path w="2134234" h="92075">
                  <a:moveTo>
                    <a:pt x="2133854" y="37465"/>
                  </a:moveTo>
                  <a:lnTo>
                    <a:pt x="2121903" y="31623"/>
                  </a:lnTo>
                  <a:lnTo>
                    <a:pt x="2057273" y="0"/>
                  </a:lnTo>
                  <a:lnTo>
                    <a:pt x="2057577" y="31623"/>
                  </a:lnTo>
                  <a:lnTo>
                    <a:pt x="2057590" y="31762"/>
                  </a:lnTo>
                  <a:lnTo>
                    <a:pt x="2032635" y="32004"/>
                  </a:lnTo>
                  <a:lnTo>
                    <a:pt x="2032762" y="44704"/>
                  </a:lnTo>
                  <a:lnTo>
                    <a:pt x="2057717" y="44462"/>
                  </a:lnTo>
                  <a:lnTo>
                    <a:pt x="2058035" y="76200"/>
                  </a:lnTo>
                  <a:lnTo>
                    <a:pt x="2133854" y="37465"/>
                  </a:lnTo>
                  <a:close/>
                </a:path>
              </a:pathLst>
            </a:custGeom>
            <a:solidFill>
              <a:srgbClr val="0E6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84189" y="2056003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46189" y="2062098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95996" y="2068195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6185" y="2062098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62173" y="2882902"/>
            <a:ext cx="762000" cy="331470"/>
            <a:chOff x="1662173" y="2882902"/>
            <a:chExt cx="762000" cy="33147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173" y="3067875"/>
              <a:ext cx="121417" cy="14620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25218" y="2882912"/>
              <a:ext cx="598805" cy="210185"/>
            </a:xfrm>
            <a:custGeom>
              <a:avLst/>
              <a:gdLst/>
              <a:ahLst/>
              <a:cxnLst/>
              <a:rect l="l" t="t" r="r" b="b"/>
              <a:pathLst>
                <a:path w="598805" h="210185">
                  <a:moveTo>
                    <a:pt x="126619" y="141795"/>
                  </a:moveTo>
                  <a:lnTo>
                    <a:pt x="0" y="141795"/>
                  </a:lnTo>
                  <a:lnTo>
                    <a:pt x="0" y="156781"/>
                  </a:lnTo>
                  <a:lnTo>
                    <a:pt x="126619" y="156781"/>
                  </a:lnTo>
                  <a:lnTo>
                    <a:pt x="126619" y="141795"/>
                  </a:lnTo>
                  <a:close/>
                </a:path>
                <a:path w="598805" h="210185">
                  <a:moveTo>
                    <a:pt x="194271" y="184086"/>
                  </a:moveTo>
                  <a:lnTo>
                    <a:pt x="191668" y="181432"/>
                  </a:lnTo>
                  <a:lnTo>
                    <a:pt x="184785" y="189763"/>
                  </a:lnTo>
                  <a:lnTo>
                    <a:pt x="179527" y="195199"/>
                  </a:lnTo>
                  <a:lnTo>
                    <a:pt x="175526" y="198170"/>
                  </a:lnTo>
                  <a:lnTo>
                    <a:pt x="172593" y="199059"/>
                  </a:lnTo>
                  <a:lnTo>
                    <a:pt x="170853" y="199059"/>
                  </a:lnTo>
                  <a:lnTo>
                    <a:pt x="169125" y="198170"/>
                  </a:lnTo>
                  <a:lnTo>
                    <a:pt x="169125" y="192887"/>
                  </a:lnTo>
                  <a:lnTo>
                    <a:pt x="169887" y="189763"/>
                  </a:lnTo>
                  <a:lnTo>
                    <a:pt x="169989" y="189369"/>
                  </a:lnTo>
                  <a:lnTo>
                    <a:pt x="171729" y="185851"/>
                  </a:lnTo>
                  <a:lnTo>
                    <a:pt x="192532" y="106565"/>
                  </a:lnTo>
                  <a:lnTo>
                    <a:pt x="191668" y="105689"/>
                  </a:lnTo>
                  <a:lnTo>
                    <a:pt x="177685" y="108394"/>
                  </a:lnTo>
                  <a:lnTo>
                    <a:pt x="168249" y="110096"/>
                  </a:lnTo>
                  <a:lnTo>
                    <a:pt x="161417" y="111150"/>
                  </a:lnTo>
                  <a:lnTo>
                    <a:pt x="155232" y="111861"/>
                  </a:lnTo>
                  <a:lnTo>
                    <a:pt x="155232" y="115379"/>
                  </a:lnTo>
                  <a:lnTo>
                    <a:pt x="167386" y="115379"/>
                  </a:lnTo>
                  <a:lnTo>
                    <a:pt x="169989" y="116268"/>
                  </a:lnTo>
                  <a:lnTo>
                    <a:pt x="169989" y="122428"/>
                  </a:lnTo>
                  <a:lnTo>
                    <a:pt x="168249" y="131229"/>
                  </a:lnTo>
                  <a:lnTo>
                    <a:pt x="156972" y="171754"/>
                  </a:lnTo>
                  <a:lnTo>
                    <a:pt x="154698" y="180695"/>
                  </a:lnTo>
                  <a:lnTo>
                    <a:pt x="153073" y="187833"/>
                  </a:lnTo>
                  <a:lnTo>
                    <a:pt x="152171" y="192887"/>
                  </a:lnTo>
                  <a:lnTo>
                    <a:pt x="152095" y="193306"/>
                  </a:lnTo>
                  <a:lnTo>
                    <a:pt x="151942" y="195199"/>
                  </a:lnTo>
                  <a:lnTo>
                    <a:pt x="151853" y="196253"/>
                  </a:lnTo>
                  <a:lnTo>
                    <a:pt x="151765" y="206108"/>
                  </a:lnTo>
                  <a:lnTo>
                    <a:pt x="156108" y="209626"/>
                  </a:lnTo>
                  <a:lnTo>
                    <a:pt x="163055" y="209626"/>
                  </a:lnTo>
                  <a:lnTo>
                    <a:pt x="170980" y="208356"/>
                  </a:lnTo>
                  <a:lnTo>
                    <a:pt x="178333" y="204127"/>
                  </a:lnTo>
                  <a:lnTo>
                    <a:pt x="183172" y="199059"/>
                  </a:lnTo>
                  <a:lnTo>
                    <a:pt x="185851" y="196253"/>
                  </a:lnTo>
                  <a:lnTo>
                    <a:pt x="194271" y="184086"/>
                  </a:lnTo>
                  <a:close/>
                </a:path>
                <a:path w="598805" h="210185">
                  <a:moveTo>
                    <a:pt x="201206" y="62522"/>
                  </a:moveTo>
                  <a:lnTo>
                    <a:pt x="195135" y="56362"/>
                  </a:lnTo>
                  <a:lnTo>
                    <a:pt x="182994" y="56362"/>
                  </a:lnTo>
                  <a:lnTo>
                    <a:pt x="178663" y="61645"/>
                  </a:lnTo>
                  <a:lnTo>
                    <a:pt x="178663" y="76631"/>
                  </a:lnTo>
                  <a:lnTo>
                    <a:pt x="182994" y="81026"/>
                  </a:lnTo>
                  <a:lnTo>
                    <a:pt x="195135" y="81026"/>
                  </a:lnTo>
                  <a:lnTo>
                    <a:pt x="201206" y="75742"/>
                  </a:lnTo>
                  <a:lnTo>
                    <a:pt x="201206" y="62522"/>
                  </a:lnTo>
                  <a:close/>
                </a:path>
                <a:path w="598805" h="210185">
                  <a:moveTo>
                    <a:pt x="341718" y="37871"/>
                  </a:moveTo>
                  <a:lnTo>
                    <a:pt x="313093" y="0"/>
                  </a:lnTo>
                  <a:lnTo>
                    <a:pt x="299212" y="0"/>
                  </a:lnTo>
                  <a:lnTo>
                    <a:pt x="270586" y="37871"/>
                  </a:lnTo>
                  <a:lnTo>
                    <a:pt x="278396" y="37871"/>
                  </a:lnTo>
                  <a:lnTo>
                    <a:pt x="306146" y="14084"/>
                  </a:lnTo>
                  <a:lnTo>
                    <a:pt x="333895" y="37871"/>
                  </a:lnTo>
                  <a:lnTo>
                    <a:pt x="341718" y="37871"/>
                  </a:lnTo>
                  <a:close/>
                </a:path>
                <a:path w="598805" h="210185">
                  <a:moveTo>
                    <a:pt x="378129" y="57238"/>
                  </a:moveTo>
                  <a:lnTo>
                    <a:pt x="321754" y="57238"/>
                  </a:lnTo>
                  <a:lnTo>
                    <a:pt x="321754" y="60769"/>
                  </a:lnTo>
                  <a:lnTo>
                    <a:pt x="334772" y="61645"/>
                  </a:lnTo>
                  <a:lnTo>
                    <a:pt x="338239" y="64287"/>
                  </a:lnTo>
                  <a:lnTo>
                    <a:pt x="338239" y="73990"/>
                  </a:lnTo>
                  <a:lnTo>
                    <a:pt x="336499" y="78384"/>
                  </a:lnTo>
                  <a:lnTo>
                    <a:pt x="335635" y="84556"/>
                  </a:lnTo>
                  <a:lnTo>
                    <a:pt x="324358" y="122428"/>
                  </a:lnTo>
                  <a:lnTo>
                    <a:pt x="260184" y="122428"/>
                  </a:lnTo>
                  <a:lnTo>
                    <a:pt x="272326" y="76631"/>
                  </a:lnTo>
                  <a:lnTo>
                    <a:pt x="294881" y="60769"/>
                  </a:lnTo>
                  <a:lnTo>
                    <a:pt x="294881" y="57238"/>
                  </a:lnTo>
                  <a:lnTo>
                    <a:pt x="233299" y="57238"/>
                  </a:lnTo>
                  <a:lnTo>
                    <a:pt x="233299" y="60769"/>
                  </a:lnTo>
                  <a:lnTo>
                    <a:pt x="248043" y="61645"/>
                  </a:lnTo>
                  <a:lnTo>
                    <a:pt x="251510" y="63411"/>
                  </a:lnTo>
                  <a:lnTo>
                    <a:pt x="251510" y="73101"/>
                  </a:lnTo>
                  <a:lnTo>
                    <a:pt x="249770" y="78384"/>
                  </a:lnTo>
                  <a:lnTo>
                    <a:pt x="222034" y="184086"/>
                  </a:lnTo>
                  <a:lnTo>
                    <a:pt x="218909" y="193306"/>
                  </a:lnTo>
                  <a:lnTo>
                    <a:pt x="215303" y="199059"/>
                  </a:lnTo>
                  <a:lnTo>
                    <a:pt x="210070" y="202171"/>
                  </a:lnTo>
                  <a:lnTo>
                    <a:pt x="202069" y="203466"/>
                  </a:lnTo>
                  <a:lnTo>
                    <a:pt x="202069" y="207860"/>
                  </a:lnTo>
                  <a:lnTo>
                    <a:pt x="257581" y="207860"/>
                  </a:lnTo>
                  <a:lnTo>
                    <a:pt x="257581" y="203466"/>
                  </a:lnTo>
                  <a:lnTo>
                    <a:pt x="243713" y="201701"/>
                  </a:lnTo>
                  <a:lnTo>
                    <a:pt x="241973" y="199936"/>
                  </a:lnTo>
                  <a:lnTo>
                    <a:pt x="241973" y="190246"/>
                  </a:lnTo>
                  <a:lnTo>
                    <a:pt x="242836" y="188493"/>
                  </a:lnTo>
                  <a:lnTo>
                    <a:pt x="257581" y="132118"/>
                  </a:lnTo>
                  <a:lnTo>
                    <a:pt x="321754" y="132118"/>
                  </a:lnTo>
                  <a:lnTo>
                    <a:pt x="307886" y="185851"/>
                  </a:lnTo>
                  <a:lnTo>
                    <a:pt x="305079" y="193306"/>
                  </a:lnTo>
                  <a:lnTo>
                    <a:pt x="301053" y="198615"/>
                  </a:lnTo>
                  <a:lnTo>
                    <a:pt x="294589" y="201942"/>
                  </a:lnTo>
                  <a:lnTo>
                    <a:pt x="284467" y="203466"/>
                  </a:lnTo>
                  <a:lnTo>
                    <a:pt x="284467" y="207860"/>
                  </a:lnTo>
                  <a:lnTo>
                    <a:pt x="346913" y="207860"/>
                  </a:lnTo>
                  <a:lnTo>
                    <a:pt x="346913" y="203466"/>
                  </a:lnTo>
                  <a:lnTo>
                    <a:pt x="332168" y="202577"/>
                  </a:lnTo>
                  <a:lnTo>
                    <a:pt x="328701" y="200812"/>
                  </a:lnTo>
                  <a:lnTo>
                    <a:pt x="328701" y="190246"/>
                  </a:lnTo>
                  <a:lnTo>
                    <a:pt x="329565" y="188493"/>
                  </a:lnTo>
                  <a:lnTo>
                    <a:pt x="362521" y="64287"/>
                  </a:lnTo>
                  <a:lnTo>
                    <a:pt x="365125" y="62522"/>
                  </a:lnTo>
                  <a:lnTo>
                    <a:pt x="378129" y="60769"/>
                  </a:lnTo>
                  <a:lnTo>
                    <a:pt x="378129" y="57238"/>
                  </a:lnTo>
                  <a:close/>
                </a:path>
                <a:path w="598805" h="210185">
                  <a:moveTo>
                    <a:pt x="520369" y="207860"/>
                  </a:moveTo>
                  <a:lnTo>
                    <a:pt x="510971" y="186728"/>
                  </a:lnTo>
                  <a:lnTo>
                    <a:pt x="486549" y="131864"/>
                  </a:lnTo>
                  <a:lnTo>
                    <a:pt x="486549" y="186728"/>
                  </a:lnTo>
                  <a:lnTo>
                    <a:pt x="398945" y="186728"/>
                  </a:lnTo>
                  <a:lnTo>
                    <a:pt x="443179" y="84556"/>
                  </a:lnTo>
                  <a:lnTo>
                    <a:pt x="486549" y="186728"/>
                  </a:lnTo>
                  <a:lnTo>
                    <a:pt x="486549" y="131864"/>
                  </a:lnTo>
                  <a:lnTo>
                    <a:pt x="465493" y="84556"/>
                  </a:lnTo>
                  <a:lnTo>
                    <a:pt x="450977" y="51955"/>
                  </a:lnTo>
                  <a:lnTo>
                    <a:pt x="446646" y="51955"/>
                  </a:lnTo>
                  <a:lnTo>
                    <a:pt x="379006" y="207860"/>
                  </a:lnTo>
                  <a:lnTo>
                    <a:pt x="520369" y="207860"/>
                  </a:lnTo>
                  <a:close/>
                </a:path>
                <a:path w="598805" h="210185">
                  <a:moveTo>
                    <a:pt x="598424" y="108343"/>
                  </a:moveTo>
                  <a:lnTo>
                    <a:pt x="580224" y="108343"/>
                  </a:lnTo>
                  <a:lnTo>
                    <a:pt x="587159" y="84556"/>
                  </a:lnTo>
                  <a:lnTo>
                    <a:pt x="587159" y="81915"/>
                  </a:lnTo>
                  <a:lnTo>
                    <a:pt x="582815" y="81915"/>
                  </a:lnTo>
                  <a:lnTo>
                    <a:pt x="581952" y="83667"/>
                  </a:lnTo>
                  <a:lnTo>
                    <a:pt x="575005" y="92621"/>
                  </a:lnTo>
                  <a:lnTo>
                    <a:pt x="566762" y="100406"/>
                  </a:lnTo>
                  <a:lnTo>
                    <a:pt x="558533" y="106222"/>
                  </a:lnTo>
                  <a:lnTo>
                    <a:pt x="551586" y="109220"/>
                  </a:lnTo>
                  <a:lnTo>
                    <a:pt x="546392" y="110096"/>
                  </a:lnTo>
                  <a:lnTo>
                    <a:pt x="544652" y="111861"/>
                  </a:lnTo>
                  <a:lnTo>
                    <a:pt x="544652" y="116268"/>
                  </a:lnTo>
                  <a:lnTo>
                    <a:pt x="561136" y="116268"/>
                  </a:lnTo>
                  <a:lnTo>
                    <a:pt x="543788" y="184086"/>
                  </a:lnTo>
                  <a:lnTo>
                    <a:pt x="542048" y="192011"/>
                  </a:lnTo>
                  <a:lnTo>
                    <a:pt x="540321" y="199059"/>
                  </a:lnTo>
                  <a:lnTo>
                    <a:pt x="540321" y="206984"/>
                  </a:lnTo>
                  <a:lnTo>
                    <a:pt x="544652" y="209626"/>
                  </a:lnTo>
                  <a:lnTo>
                    <a:pt x="550722" y="209626"/>
                  </a:lnTo>
                  <a:lnTo>
                    <a:pt x="558660" y="208330"/>
                  </a:lnTo>
                  <a:lnTo>
                    <a:pt x="566115" y="203898"/>
                  </a:lnTo>
                  <a:lnTo>
                    <a:pt x="570598" y="199059"/>
                  </a:lnTo>
                  <a:lnTo>
                    <a:pt x="573900" y="195503"/>
                  </a:lnTo>
                  <a:lnTo>
                    <a:pt x="582815" y="182321"/>
                  </a:lnTo>
                  <a:lnTo>
                    <a:pt x="580224" y="180555"/>
                  </a:lnTo>
                  <a:lnTo>
                    <a:pt x="573100" y="189395"/>
                  </a:lnTo>
                  <a:lnTo>
                    <a:pt x="568172" y="195097"/>
                  </a:lnTo>
                  <a:lnTo>
                    <a:pt x="564642" y="198170"/>
                  </a:lnTo>
                  <a:lnTo>
                    <a:pt x="562000" y="199059"/>
                  </a:lnTo>
                  <a:lnTo>
                    <a:pt x="559396" y="199059"/>
                  </a:lnTo>
                  <a:lnTo>
                    <a:pt x="558533" y="198170"/>
                  </a:lnTo>
                  <a:lnTo>
                    <a:pt x="558533" y="192011"/>
                  </a:lnTo>
                  <a:lnTo>
                    <a:pt x="578472" y="116268"/>
                  </a:lnTo>
                  <a:lnTo>
                    <a:pt x="597560" y="116268"/>
                  </a:lnTo>
                  <a:lnTo>
                    <a:pt x="598233" y="110096"/>
                  </a:lnTo>
                  <a:lnTo>
                    <a:pt x="598335" y="109220"/>
                  </a:lnTo>
                  <a:lnTo>
                    <a:pt x="598424" y="108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2524239" y="3085490"/>
            <a:ext cx="187960" cy="86360"/>
          </a:xfrm>
          <a:custGeom>
            <a:avLst/>
            <a:gdLst/>
            <a:ahLst/>
            <a:cxnLst/>
            <a:rect l="l" t="t" r="r" b="b"/>
            <a:pathLst>
              <a:path w="187960" h="86360">
                <a:moveTo>
                  <a:pt x="187350" y="65189"/>
                </a:moveTo>
                <a:lnTo>
                  <a:pt x="0" y="65189"/>
                </a:lnTo>
                <a:lnTo>
                  <a:pt x="0" y="86321"/>
                </a:lnTo>
                <a:lnTo>
                  <a:pt x="187350" y="86321"/>
                </a:lnTo>
                <a:lnTo>
                  <a:pt x="187350" y="65189"/>
                </a:lnTo>
                <a:close/>
              </a:path>
              <a:path w="187960" h="86360">
                <a:moveTo>
                  <a:pt x="187350" y="0"/>
                </a:moveTo>
                <a:lnTo>
                  <a:pt x="0" y="0"/>
                </a:lnTo>
                <a:lnTo>
                  <a:pt x="0" y="21145"/>
                </a:lnTo>
                <a:lnTo>
                  <a:pt x="187350" y="21145"/>
                </a:lnTo>
                <a:lnTo>
                  <a:pt x="187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6066" y="3067875"/>
            <a:ext cx="121396" cy="146205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996946" y="2878500"/>
            <a:ext cx="647065" cy="197485"/>
            <a:chOff x="2996946" y="2878500"/>
            <a:chExt cx="647065" cy="197485"/>
          </a:xfrm>
        </p:grpSpPr>
        <p:sp>
          <p:nvSpPr>
            <p:cNvPr id="17" name="object 17"/>
            <p:cNvSpPr/>
            <p:nvPr/>
          </p:nvSpPr>
          <p:spPr>
            <a:xfrm>
              <a:off x="2996946" y="2968338"/>
              <a:ext cx="126364" cy="15875"/>
            </a:xfrm>
            <a:custGeom>
              <a:avLst/>
              <a:gdLst/>
              <a:ahLst/>
              <a:cxnLst/>
              <a:rect l="l" t="t" r="r" b="b"/>
              <a:pathLst>
                <a:path w="126364" h="15875">
                  <a:moveTo>
                    <a:pt x="125790" y="0"/>
                  </a:moveTo>
                  <a:lnTo>
                    <a:pt x="0" y="0"/>
                  </a:lnTo>
                  <a:lnTo>
                    <a:pt x="0" y="15849"/>
                  </a:lnTo>
                  <a:lnTo>
                    <a:pt x="125790" y="15849"/>
                  </a:lnTo>
                  <a:lnTo>
                    <a:pt x="1257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8750" y="2879380"/>
              <a:ext cx="204640" cy="1576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73277" y="2878500"/>
              <a:ext cx="123246" cy="1973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517334" y="2968338"/>
              <a:ext cx="127000" cy="15875"/>
            </a:xfrm>
            <a:custGeom>
              <a:avLst/>
              <a:gdLst/>
              <a:ahLst/>
              <a:cxnLst/>
              <a:rect l="l" t="t" r="r" b="b"/>
              <a:pathLst>
                <a:path w="127000" h="15875">
                  <a:moveTo>
                    <a:pt x="126599" y="0"/>
                  </a:moveTo>
                  <a:lnTo>
                    <a:pt x="0" y="0"/>
                  </a:lnTo>
                  <a:lnTo>
                    <a:pt x="0" y="15849"/>
                  </a:lnTo>
                  <a:lnTo>
                    <a:pt x="126599" y="15849"/>
                  </a:lnTo>
                  <a:lnTo>
                    <a:pt x="1265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696770" y="2808913"/>
            <a:ext cx="1098550" cy="365760"/>
            <a:chOff x="3696770" y="2808913"/>
            <a:chExt cx="1098550" cy="36576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96770" y="2808913"/>
              <a:ext cx="334014" cy="35584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73207" y="2883788"/>
              <a:ext cx="721995" cy="290830"/>
            </a:xfrm>
            <a:custGeom>
              <a:avLst/>
              <a:gdLst/>
              <a:ahLst/>
              <a:cxnLst/>
              <a:rect l="l" t="t" r="r" b="b"/>
              <a:pathLst>
                <a:path w="721995" h="290830">
                  <a:moveTo>
                    <a:pt x="112725" y="0"/>
                  </a:moveTo>
                  <a:lnTo>
                    <a:pt x="55499" y="0"/>
                  </a:lnTo>
                  <a:lnTo>
                    <a:pt x="55499" y="3517"/>
                  </a:lnTo>
                  <a:lnTo>
                    <a:pt x="69367" y="5283"/>
                  </a:lnTo>
                  <a:lnTo>
                    <a:pt x="72834" y="7048"/>
                  </a:lnTo>
                  <a:lnTo>
                    <a:pt x="72834" y="16725"/>
                  </a:lnTo>
                  <a:lnTo>
                    <a:pt x="72034" y="21132"/>
                  </a:lnTo>
                  <a:lnTo>
                    <a:pt x="70294" y="28181"/>
                  </a:lnTo>
                  <a:lnTo>
                    <a:pt x="41630" y="132994"/>
                  </a:lnTo>
                  <a:lnTo>
                    <a:pt x="39077" y="141808"/>
                  </a:lnTo>
                  <a:lnTo>
                    <a:pt x="34683" y="147980"/>
                  </a:lnTo>
                  <a:lnTo>
                    <a:pt x="24282" y="147980"/>
                  </a:lnTo>
                  <a:lnTo>
                    <a:pt x="21742" y="145338"/>
                  </a:lnTo>
                  <a:lnTo>
                    <a:pt x="21742" y="136525"/>
                  </a:lnTo>
                  <a:lnTo>
                    <a:pt x="22542" y="134759"/>
                  </a:lnTo>
                  <a:lnTo>
                    <a:pt x="22542" y="126834"/>
                  </a:lnTo>
                  <a:lnTo>
                    <a:pt x="16535" y="121551"/>
                  </a:lnTo>
                  <a:lnTo>
                    <a:pt x="4394" y="121551"/>
                  </a:lnTo>
                  <a:lnTo>
                    <a:pt x="0" y="127711"/>
                  </a:lnTo>
                  <a:lnTo>
                    <a:pt x="0" y="134759"/>
                  </a:lnTo>
                  <a:lnTo>
                    <a:pt x="2019" y="143129"/>
                  </a:lnTo>
                  <a:lnTo>
                    <a:pt x="7620" y="149517"/>
                  </a:lnTo>
                  <a:lnTo>
                    <a:pt x="16141" y="153593"/>
                  </a:lnTo>
                  <a:lnTo>
                    <a:pt x="26936" y="155028"/>
                  </a:lnTo>
                  <a:lnTo>
                    <a:pt x="35140" y="154216"/>
                  </a:lnTo>
                  <a:lnTo>
                    <a:pt x="63195" y="127825"/>
                  </a:lnTo>
                  <a:lnTo>
                    <a:pt x="94576" y="21132"/>
                  </a:lnTo>
                  <a:lnTo>
                    <a:pt x="98044" y="7048"/>
                  </a:lnTo>
                  <a:lnTo>
                    <a:pt x="99783" y="5283"/>
                  </a:lnTo>
                  <a:lnTo>
                    <a:pt x="112725" y="3517"/>
                  </a:lnTo>
                  <a:lnTo>
                    <a:pt x="112725" y="0"/>
                  </a:lnTo>
                  <a:close/>
                </a:path>
                <a:path w="721995" h="290830">
                  <a:moveTo>
                    <a:pt x="222910" y="51968"/>
                  </a:moveTo>
                  <a:lnTo>
                    <a:pt x="178625" y="51968"/>
                  </a:lnTo>
                  <a:lnTo>
                    <a:pt x="149758" y="58369"/>
                  </a:lnTo>
                  <a:lnTo>
                    <a:pt x="127622" y="74752"/>
                  </a:lnTo>
                  <a:lnTo>
                    <a:pt x="113449" y="96926"/>
                  </a:lnTo>
                  <a:lnTo>
                    <a:pt x="108445" y="120675"/>
                  </a:lnTo>
                  <a:lnTo>
                    <a:pt x="110667" y="134302"/>
                  </a:lnTo>
                  <a:lnTo>
                    <a:pt x="117119" y="144564"/>
                  </a:lnTo>
                  <a:lnTo>
                    <a:pt x="127469" y="151015"/>
                  </a:lnTo>
                  <a:lnTo>
                    <a:pt x="141401" y="153263"/>
                  </a:lnTo>
                  <a:lnTo>
                    <a:pt x="163093" y="148856"/>
                  </a:lnTo>
                  <a:lnTo>
                    <a:pt x="197116" y="119443"/>
                  </a:lnTo>
                  <a:lnTo>
                    <a:pt x="187413" y="77622"/>
                  </a:lnTo>
                  <a:lnTo>
                    <a:pt x="183019" y="72059"/>
                  </a:lnTo>
                  <a:lnTo>
                    <a:pt x="183019" y="99529"/>
                  </a:lnTo>
                  <a:lnTo>
                    <a:pt x="180238" y="115036"/>
                  </a:lnTo>
                  <a:lnTo>
                    <a:pt x="172504" y="131127"/>
                  </a:lnTo>
                  <a:lnTo>
                    <a:pt x="160680" y="143751"/>
                  </a:lnTo>
                  <a:lnTo>
                    <a:pt x="145681" y="148856"/>
                  </a:lnTo>
                  <a:lnTo>
                    <a:pt x="138112" y="147535"/>
                  </a:lnTo>
                  <a:lnTo>
                    <a:pt x="132397" y="143573"/>
                  </a:lnTo>
                  <a:lnTo>
                    <a:pt x="128790" y="136956"/>
                  </a:lnTo>
                  <a:lnTo>
                    <a:pt x="127533" y="127711"/>
                  </a:lnTo>
                  <a:lnTo>
                    <a:pt x="131965" y="104736"/>
                  </a:lnTo>
                  <a:lnTo>
                    <a:pt x="142887" y="85979"/>
                  </a:lnTo>
                  <a:lnTo>
                    <a:pt x="156679" y="73393"/>
                  </a:lnTo>
                  <a:lnTo>
                    <a:pt x="169964" y="68694"/>
                  </a:lnTo>
                  <a:lnTo>
                    <a:pt x="174929" y="73393"/>
                  </a:lnTo>
                  <a:lnTo>
                    <a:pt x="179095" y="80479"/>
                  </a:lnTo>
                  <a:lnTo>
                    <a:pt x="181952" y="89382"/>
                  </a:lnTo>
                  <a:lnTo>
                    <a:pt x="183019" y="99529"/>
                  </a:lnTo>
                  <a:lnTo>
                    <a:pt x="183019" y="72059"/>
                  </a:lnTo>
                  <a:lnTo>
                    <a:pt x="180365" y="68694"/>
                  </a:lnTo>
                  <a:lnTo>
                    <a:pt x="218516" y="68694"/>
                  </a:lnTo>
                  <a:lnTo>
                    <a:pt x="222910" y="51968"/>
                  </a:lnTo>
                  <a:close/>
                </a:path>
                <a:path w="721995" h="290830">
                  <a:moveTo>
                    <a:pt x="305346" y="101282"/>
                  </a:moveTo>
                  <a:lnTo>
                    <a:pt x="226377" y="101282"/>
                  </a:lnTo>
                  <a:lnTo>
                    <a:pt x="219443" y="125958"/>
                  </a:lnTo>
                  <a:lnTo>
                    <a:pt x="222910" y="126834"/>
                  </a:lnTo>
                  <a:lnTo>
                    <a:pt x="227190" y="118033"/>
                  </a:lnTo>
                  <a:lnTo>
                    <a:pt x="228117" y="115392"/>
                  </a:lnTo>
                  <a:lnTo>
                    <a:pt x="233311" y="111861"/>
                  </a:lnTo>
                  <a:lnTo>
                    <a:pt x="237705" y="108343"/>
                  </a:lnTo>
                  <a:lnTo>
                    <a:pt x="245452" y="107467"/>
                  </a:lnTo>
                  <a:lnTo>
                    <a:pt x="283603" y="107467"/>
                  </a:lnTo>
                  <a:lnTo>
                    <a:pt x="206375" y="206108"/>
                  </a:lnTo>
                  <a:lnTo>
                    <a:pt x="206375" y="208749"/>
                  </a:lnTo>
                  <a:lnTo>
                    <a:pt x="287997" y="208749"/>
                  </a:lnTo>
                  <a:lnTo>
                    <a:pt x="296672" y="180555"/>
                  </a:lnTo>
                  <a:lnTo>
                    <a:pt x="293204" y="180555"/>
                  </a:lnTo>
                  <a:lnTo>
                    <a:pt x="289737" y="188493"/>
                  </a:lnTo>
                  <a:lnTo>
                    <a:pt x="285343" y="193776"/>
                  </a:lnTo>
                  <a:lnTo>
                    <a:pt x="253314" y="202590"/>
                  </a:lnTo>
                  <a:lnTo>
                    <a:pt x="227190" y="202590"/>
                  </a:lnTo>
                  <a:lnTo>
                    <a:pt x="305346" y="103924"/>
                  </a:lnTo>
                  <a:lnTo>
                    <a:pt x="305346" y="101282"/>
                  </a:lnTo>
                  <a:close/>
                </a:path>
                <a:path w="721995" h="290830">
                  <a:moveTo>
                    <a:pt x="334822" y="239572"/>
                  </a:moveTo>
                  <a:lnTo>
                    <a:pt x="333095" y="237820"/>
                  </a:lnTo>
                  <a:lnTo>
                    <a:pt x="326161" y="247497"/>
                  </a:lnTo>
                  <a:lnTo>
                    <a:pt x="321767" y="251028"/>
                  </a:lnTo>
                  <a:lnTo>
                    <a:pt x="318287" y="251028"/>
                  </a:lnTo>
                  <a:lnTo>
                    <a:pt x="316560" y="250139"/>
                  </a:lnTo>
                  <a:lnTo>
                    <a:pt x="316560" y="245745"/>
                  </a:lnTo>
                  <a:lnTo>
                    <a:pt x="317487" y="243979"/>
                  </a:lnTo>
                  <a:lnTo>
                    <a:pt x="318287" y="241338"/>
                  </a:lnTo>
                  <a:lnTo>
                    <a:pt x="333895" y="184975"/>
                  </a:lnTo>
                  <a:lnTo>
                    <a:pt x="333095" y="184975"/>
                  </a:lnTo>
                  <a:lnTo>
                    <a:pt x="316484" y="187718"/>
                  </a:lnTo>
                  <a:lnTo>
                    <a:pt x="311746" y="188315"/>
                  </a:lnTo>
                  <a:lnTo>
                    <a:pt x="307073" y="188493"/>
                  </a:lnTo>
                  <a:lnTo>
                    <a:pt x="307073" y="191135"/>
                  </a:lnTo>
                  <a:lnTo>
                    <a:pt x="315747" y="191135"/>
                  </a:lnTo>
                  <a:lnTo>
                    <a:pt x="317487" y="192011"/>
                  </a:lnTo>
                  <a:lnTo>
                    <a:pt x="317487" y="196418"/>
                  </a:lnTo>
                  <a:lnTo>
                    <a:pt x="316560" y="199059"/>
                  </a:lnTo>
                  <a:lnTo>
                    <a:pt x="316560" y="202590"/>
                  </a:lnTo>
                  <a:lnTo>
                    <a:pt x="308813" y="231648"/>
                  </a:lnTo>
                  <a:lnTo>
                    <a:pt x="306158" y="240461"/>
                  </a:lnTo>
                  <a:lnTo>
                    <a:pt x="305460" y="245745"/>
                  </a:lnTo>
                  <a:lnTo>
                    <a:pt x="305346" y="255422"/>
                  </a:lnTo>
                  <a:lnTo>
                    <a:pt x="307886" y="258965"/>
                  </a:lnTo>
                  <a:lnTo>
                    <a:pt x="313093" y="258965"/>
                  </a:lnTo>
                  <a:lnTo>
                    <a:pt x="318579" y="257911"/>
                  </a:lnTo>
                  <a:lnTo>
                    <a:pt x="323659" y="254558"/>
                  </a:lnTo>
                  <a:lnTo>
                    <a:pt x="326720" y="251028"/>
                  </a:lnTo>
                  <a:lnTo>
                    <a:pt x="328879" y="248551"/>
                  </a:lnTo>
                  <a:lnTo>
                    <a:pt x="334822" y="239572"/>
                  </a:lnTo>
                  <a:close/>
                </a:path>
                <a:path w="721995" h="290830">
                  <a:moveTo>
                    <a:pt x="339102" y="154139"/>
                  </a:moveTo>
                  <a:lnTo>
                    <a:pt x="335635" y="149745"/>
                  </a:lnTo>
                  <a:lnTo>
                    <a:pt x="326961" y="149745"/>
                  </a:lnTo>
                  <a:lnTo>
                    <a:pt x="323494" y="153263"/>
                  </a:lnTo>
                  <a:lnTo>
                    <a:pt x="323494" y="163830"/>
                  </a:lnTo>
                  <a:lnTo>
                    <a:pt x="326961" y="167347"/>
                  </a:lnTo>
                  <a:lnTo>
                    <a:pt x="335635" y="167347"/>
                  </a:lnTo>
                  <a:lnTo>
                    <a:pt x="339102" y="162953"/>
                  </a:lnTo>
                  <a:lnTo>
                    <a:pt x="339102" y="154139"/>
                  </a:lnTo>
                  <a:close/>
                </a:path>
                <a:path w="721995" h="290830">
                  <a:moveTo>
                    <a:pt x="462241" y="51968"/>
                  </a:moveTo>
                  <a:lnTo>
                    <a:pt x="418071" y="51968"/>
                  </a:lnTo>
                  <a:lnTo>
                    <a:pt x="389140" y="58369"/>
                  </a:lnTo>
                  <a:lnTo>
                    <a:pt x="366966" y="74752"/>
                  </a:lnTo>
                  <a:lnTo>
                    <a:pt x="352780" y="96926"/>
                  </a:lnTo>
                  <a:lnTo>
                    <a:pt x="347776" y="120675"/>
                  </a:lnTo>
                  <a:lnTo>
                    <a:pt x="349999" y="134302"/>
                  </a:lnTo>
                  <a:lnTo>
                    <a:pt x="356450" y="144564"/>
                  </a:lnTo>
                  <a:lnTo>
                    <a:pt x="366801" y="151015"/>
                  </a:lnTo>
                  <a:lnTo>
                    <a:pt x="380720" y="153263"/>
                  </a:lnTo>
                  <a:lnTo>
                    <a:pt x="402463" y="148856"/>
                  </a:lnTo>
                  <a:lnTo>
                    <a:pt x="436460" y="119443"/>
                  </a:lnTo>
                  <a:lnTo>
                    <a:pt x="426847" y="77622"/>
                  </a:lnTo>
                  <a:lnTo>
                    <a:pt x="422351" y="71932"/>
                  </a:lnTo>
                  <a:lnTo>
                    <a:pt x="422351" y="99529"/>
                  </a:lnTo>
                  <a:lnTo>
                    <a:pt x="419557" y="115036"/>
                  </a:lnTo>
                  <a:lnTo>
                    <a:pt x="411721" y="131127"/>
                  </a:lnTo>
                  <a:lnTo>
                    <a:pt x="399669" y="143751"/>
                  </a:lnTo>
                  <a:lnTo>
                    <a:pt x="384200" y="148856"/>
                  </a:lnTo>
                  <a:lnTo>
                    <a:pt x="377101" y="147535"/>
                  </a:lnTo>
                  <a:lnTo>
                    <a:pt x="371627" y="143573"/>
                  </a:lnTo>
                  <a:lnTo>
                    <a:pt x="368096" y="136956"/>
                  </a:lnTo>
                  <a:lnTo>
                    <a:pt x="366852" y="127711"/>
                  </a:lnTo>
                  <a:lnTo>
                    <a:pt x="371309" y="104736"/>
                  </a:lnTo>
                  <a:lnTo>
                    <a:pt x="382270" y="85979"/>
                  </a:lnTo>
                  <a:lnTo>
                    <a:pt x="396100" y="73393"/>
                  </a:lnTo>
                  <a:lnTo>
                    <a:pt x="409397" y="68694"/>
                  </a:lnTo>
                  <a:lnTo>
                    <a:pt x="414350" y="73393"/>
                  </a:lnTo>
                  <a:lnTo>
                    <a:pt x="418477" y="80479"/>
                  </a:lnTo>
                  <a:lnTo>
                    <a:pt x="421297" y="89382"/>
                  </a:lnTo>
                  <a:lnTo>
                    <a:pt x="422351" y="99529"/>
                  </a:lnTo>
                  <a:lnTo>
                    <a:pt x="422351" y="71932"/>
                  </a:lnTo>
                  <a:lnTo>
                    <a:pt x="419798" y="68694"/>
                  </a:lnTo>
                  <a:lnTo>
                    <a:pt x="457962" y="68694"/>
                  </a:lnTo>
                  <a:lnTo>
                    <a:pt x="462241" y="51968"/>
                  </a:lnTo>
                  <a:close/>
                </a:path>
                <a:path w="721995" h="290830">
                  <a:moveTo>
                    <a:pt x="544664" y="101282"/>
                  </a:moveTo>
                  <a:lnTo>
                    <a:pt x="465709" y="101282"/>
                  </a:lnTo>
                  <a:lnTo>
                    <a:pt x="458762" y="125958"/>
                  </a:lnTo>
                  <a:lnTo>
                    <a:pt x="462229" y="126834"/>
                  </a:lnTo>
                  <a:lnTo>
                    <a:pt x="466623" y="118033"/>
                  </a:lnTo>
                  <a:lnTo>
                    <a:pt x="467436" y="115392"/>
                  </a:lnTo>
                  <a:lnTo>
                    <a:pt x="472643" y="111861"/>
                  </a:lnTo>
                  <a:lnTo>
                    <a:pt x="477037" y="108343"/>
                  </a:lnTo>
                  <a:lnTo>
                    <a:pt x="484784" y="107467"/>
                  </a:lnTo>
                  <a:lnTo>
                    <a:pt x="522935" y="107467"/>
                  </a:lnTo>
                  <a:lnTo>
                    <a:pt x="445820" y="206108"/>
                  </a:lnTo>
                  <a:lnTo>
                    <a:pt x="445820" y="208749"/>
                  </a:lnTo>
                  <a:lnTo>
                    <a:pt x="527329" y="208749"/>
                  </a:lnTo>
                  <a:lnTo>
                    <a:pt x="536003" y="180555"/>
                  </a:lnTo>
                  <a:lnTo>
                    <a:pt x="532536" y="180555"/>
                  </a:lnTo>
                  <a:lnTo>
                    <a:pt x="529056" y="188493"/>
                  </a:lnTo>
                  <a:lnTo>
                    <a:pt x="524662" y="193776"/>
                  </a:lnTo>
                  <a:lnTo>
                    <a:pt x="492645" y="202590"/>
                  </a:lnTo>
                  <a:lnTo>
                    <a:pt x="466623" y="202590"/>
                  </a:lnTo>
                  <a:lnTo>
                    <a:pt x="544664" y="103924"/>
                  </a:lnTo>
                  <a:lnTo>
                    <a:pt x="544664" y="101282"/>
                  </a:lnTo>
                  <a:close/>
                </a:path>
                <a:path w="721995" h="290830">
                  <a:moveTo>
                    <a:pt x="575881" y="184975"/>
                  </a:moveTo>
                  <a:lnTo>
                    <a:pt x="575081" y="184086"/>
                  </a:lnTo>
                  <a:lnTo>
                    <a:pt x="566089" y="185775"/>
                  </a:lnTo>
                  <a:lnTo>
                    <a:pt x="558660" y="186956"/>
                  </a:lnTo>
                  <a:lnTo>
                    <a:pt x="548144" y="188493"/>
                  </a:lnTo>
                  <a:lnTo>
                    <a:pt x="548144" y="191135"/>
                  </a:lnTo>
                  <a:lnTo>
                    <a:pt x="557733" y="191135"/>
                  </a:lnTo>
                  <a:lnTo>
                    <a:pt x="560273" y="192024"/>
                  </a:lnTo>
                  <a:lnTo>
                    <a:pt x="560273" y="197307"/>
                  </a:lnTo>
                  <a:lnTo>
                    <a:pt x="559473" y="200825"/>
                  </a:lnTo>
                  <a:lnTo>
                    <a:pt x="557733" y="208749"/>
                  </a:lnTo>
                  <a:lnTo>
                    <a:pt x="545592" y="257187"/>
                  </a:lnTo>
                  <a:lnTo>
                    <a:pt x="529869" y="287134"/>
                  </a:lnTo>
                  <a:lnTo>
                    <a:pt x="528142" y="287134"/>
                  </a:lnTo>
                  <a:lnTo>
                    <a:pt x="527329" y="286258"/>
                  </a:lnTo>
                  <a:lnTo>
                    <a:pt x="527329" y="282740"/>
                  </a:lnTo>
                  <a:lnTo>
                    <a:pt x="529056" y="282740"/>
                  </a:lnTo>
                  <a:lnTo>
                    <a:pt x="529056" y="275691"/>
                  </a:lnTo>
                  <a:lnTo>
                    <a:pt x="527329" y="273050"/>
                  </a:lnTo>
                  <a:lnTo>
                    <a:pt x="519468" y="273050"/>
                  </a:lnTo>
                  <a:lnTo>
                    <a:pt x="516001" y="276567"/>
                  </a:lnTo>
                  <a:lnTo>
                    <a:pt x="516001" y="286258"/>
                  </a:lnTo>
                  <a:lnTo>
                    <a:pt x="521195" y="290664"/>
                  </a:lnTo>
                  <a:lnTo>
                    <a:pt x="529056" y="290664"/>
                  </a:lnTo>
                  <a:lnTo>
                    <a:pt x="538695" y="288328"/>
                  </a:lnTo>
                  <a:lnTo>
                    <a:pt x="540042" y="287134"/>
                  </a:lnTo>
                  <a:lnTo>
                    <a:pt x="546862" y="281190"/>
                  </a:lnTo>
                  <a:lnTo>
                    <a:pt x="553745" y="269113"/>
                  </a:lnTo>
                  <a:lnTo>
                    <a:pt x="559473" y="251904"/>
                  </a:lnTo>
                  <a:lnTo>
                    <a:pt x="575881" y="184975"/>
                  </a:lnTo>
                  <a:close/>
                </a:path>
                <a:path w="721995" h="290830">
                  <a:moveTo>
                    <a:pt x="581088" y="154139"/>
                  </a:moveTo>
                  <a:lnTo>
                    <a:pt x="577621" y="149745"/>
                  </a:lnTo>
                  <a:lnTo>
                    <a:pt x="568134" y="149745"/>
                  </a:lnTo>
                  <a:lnTo>
                    <a:pt x="564667" y="153263"/>
                  </a:lnTo>
                  <a:lnTo>
                    <a:pt x="564667" y="162953"/>
                  </a:lnTo>
                  <a:lnTo>
                    <a:pt x="568134" y="166471"/>
                  </a:lnTo>
                  <a:lnTo>
                    <a:pt x="577621" y="166471"/>
                  </a:lnTo>
                  <a:lnTo>
                    <a:pt x="581088" y="162953"/>
                  </a:lnTo>
                  <a:lnTo>
                    <a:pt x="581088" y="154139"/>
                  </a:lnTo>
                  <a:close/>
                </a:path>
                <a:path w="721995" h="290830">
                  <a:moveTo>
                    <a:pt x="721563" y="84556"/>
                  </a:moveTo>
                  <a:lnTo>
                    <a:pt x="595884" y="84556"/>
                  </a:lnTo>
                  <a:lnTo>
                    <a:pt x="595884" y="100406"/>
                  </a:lnTo>
                  <a:lnTo>
                    <a:pt x="721563" y="100406"/>
                  </a:lnTo>
                  <a:lnTo>
                    <a:pt x="721563" y="84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847728" y="2808914"/>
            <a:ext cx="814069" cy="334010"/>
            <a:chOff x="4847728" y="2808914"/>
            <a:chExt cx="814069" cy="334010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47728" y="2808914"/>
              <a:ext cx="311353" cy="32413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2438" y="2876727"/>
              <a:ext cx="458764" cy="266017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75662" y="3056416"/>
            <a:ext cx="188222" cy="14621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78345" y="3067875"/>
            <a:ext cx="121512" cy="146205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6248416" y="2878500"/>
            <a:ext cx="648335" cy="197485"/>
            <a:chOff x="6248416" y="2878500"/>
            <a:chExt cx="648335" cy="197485"/>
          </a:xfrm>
        </p:grpSpPr>
        <p:sp>
          <p:nvSpPr>
            <p:cNvPr id="30" name="object 30"/>
            <p:cNvSpPr/>
            <p:nvPr/>
          </p:nvSpPr>
          <p:spPr>
            <a:xfrm>
              <a:off x="6248416" y="2968339"/>
              <a:ext cx="127000" cy="15875"/>
            </a:xfrm>
            <a:custGeom>
              <a:avLst/>
              <a:gdLst/>
              <a:ahLst/>
              <a:cxnLst/>
              <a:rect l="l" t="t" r="r" b="b"/>
              <a:pathLst>
                <a:path w="127000" h="15875">
                  <a:moveTo>
                    <a:pt x="126599" y="0"/>
                  </a:moveTo>
                  <a:lnTo>
                    <a:pt x="0" y="0"/>
                  </a:lnTo>
                  <a:lnTo>
                    <a:pt x="0" y="15849"/>
                  </a:lnTo>
                  <a:lnTo>
                    <a:pt x="126599" y="15849"/>
                  </a:lnTo>
                  <a:lnTo>
                    <a:pt x="1265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01029" y="2879380"/>
              <a:ext cx="204640" cy="15766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24746" y="2878500"/>
              <a:ext cx="124055" cy="1973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769613" y="2968339"/>
              <a:ext cx="127000" cy="15875"/>
            </a:xfrm>
            <a:custGeom>
              <a:avLst/>
              <a:gdLst/>
              <a:ahLst/>
              <a:cxnLst/>
              <a:rect l="l" t="t" r="r" b="b"/>
              <a:pathLst>
                <a:path w="127000" h="15875">
                  <a:moveTo>
                    <a:pt x="126599" y="0"/>
                  </a:moveTo>
                  <a:lnTo>
                    <a:pt x="0" y="0"/>
                  </a:lnTo>
                  <a:lnTo>
                    <a:pt x="0" y="15849"/>
                  </a:lnTo>
                  <a:lnTo>
                    <a:pt x="126599" y="15849"/>
                  </a:lnTo>
                  <a:lnTo>
                    <a:pt x="1265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322368" y="2808914"/>
            <a:ext cx="1790700" cy="1210945"/>
            <a:chOff x="6322368" y="2808914"/>
            <a:chExt cx="1790700" cy="1210945"/>
          </a:xfrm>
        </p:grpSpPr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49165" y="2808914"/>
              <a:ext cx="332974" cy="35584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325601" y="2878505"/>
              <a:ext cx="645795" cy="296545"/>
            </a:xfrm>
            <a:custGeom>
              <a:avLst/>
              <a:gdLst/>
              <a:ahLst/>
              <a:cxnLst/>
              <a:rect l="l" t="t" r="r" b="b"/>
              <a:pathLst>
                <a:path w="645795" h="296544">
                  <a:moveTo>
                    <a:pt x="112725" y="5283"/>
                  </a:moveTo>
                  <a:lnTo>
                    <a:pt x="54571" y="5283"/>
                  </a:lnTo>
                  <a:lnTo>
                    <a:pt x="54571" y="8801"/>
                  </a:lnTo>
                  <a:lnTo>
                    <a:pt x="69367" y="10566"/>
                  </a:lnTo>
                  <a:lnTo>
                    <a:pt x="72847" y="12331"/>
                  </a:lnTo>
                  <a:lnTo>
                    <a:pt x="72847" y="22009"/>
                  </a:lnTo>
                  <a:lnTo>
                    <a:pt x="71920" y="26416"/>
                  </a:lnTo>
                  <a:lnTo>
                    <a:pt x="69367" y="33464"/>
                  </a:lnTo>
                  <a:lnTo>
                    <a:pt x="40703" y="138277"/>
                  </a:lnTo>
                  <a:lnTo>
                    <a:pt x="38150" y="147091"/>
                  </a:lnTo>
                  <a:lnTo>
                    <a:pt x="34683" y="153263"/>
                  </a:lnTo>
                  <a:lnTo>
                    <a:pt x="23355" y="153263"/>
                  </a:lnTo>
                  <a:lnTo>
                    <a:pt x="20815" y="150622"/>
                  </a:lnTo>
                  <a:lnTo>
                    <a:pt x="20815" y="141808"/>
                  </a:lnTo>
                  <a:lnTo>
                    <a:pt x="21628" y="140042"/>
                  </a:lnTo>
                  <a:lnTo>
                    <a:pt x="21628" y="132118"/>
                  </a:lnTo>
                  <a:lnTo>
                    <a:pt x="16421" y="126834"/>
                  </a:lnTo>
                  <a:lnTo>
                    <a:pt x="4279" y="126834"/>
                  </a:lnTo>
                  <a:lnTo>
                    <a:pt x="0" y="132994"/>
                  </a:lnTo>
                  <a:lnTo>
                    <a:pt x="0" y="140042"/>
                  </a:lnTo>
                  <a:lnTo>
                    <a:pt x="1879" y="148412"/>
                  </a:lnTo>
                  <a:lnTo>
                    <a:pt x="7264" y="154800"/>
                  </a:lnTo>
                  <a:lnTo>
                    <a:pt x="15709" y="158877"/>
                  </a:lnTo>
                  <a:lnTo>
                    <a:pt x="26822" y="160312"/>
                  </a:lnTo>
                  <a:lnTo>
                    <a:pt x="34963" y="159499"/>
                  </a:lnTo>
                  <a:lnTo>
                    <a:pt x="63068" y="133108"/>
                  </a:lnTo>
                  <a:lnTo>
                    <a:pt x="93649" y="26416"/>
                  </a:lnTo>
                  <a:lnTo>
                    <a:pt x="96596" y="17970"/>
                  </a:lnTo>
                  <a:lnTo>
                    <a:pt x="99898" y="12992"/>
                  </a:lnTo>
                  <a:lnTo>
                    <a:pt x="104838" y="10325"/>
                  </a:lnTo>
                  <a:lnTo>
                    <a:pt x="112725" y="8801"/>
                  </a:lnTo>
                  <a:lnTo>
                    <a:pt x="112725" y="5283"/>
                  </a:lnTo>
                  <a:close/>
                </a:path>
                <a:path w="645795" h="296544">
                  <a:moveTo>
                    <a:pt x="221983" y="57251"/>
                  </a:moveTo>
                  <a:lnTo>
                    <a:pt x="178625" y="57251"/>
                  </a:lnTo>
                  <a:lnTo>
                    <a:pt x="149352" y="63652"/>
                  </a:lnTo>
                  <a:lnTo>
                    <a:pt x="127228" y="80035"/>
                  </a:lnTo>
                  <a:lnTo>
                    <a:pt x="113220" y="102209"/>
                  </a:lnTo>
                  <a:lnTo>
                    <a:pt x="108331" y="125958"/>
                  </a:lnTo>
                  <a:lnTo>
                    <a:pt x="110439" y="139585"/>
                  </a:lnTo>
                  <a:lnTo>
                    <a:pt x="116700" y="149847"/>
                  </a:lnTo>
                  <a:lnTo>
                    <a:pt x="127012" y="156298"/>
                  </a:lnTo>
                  <a:lnTo>
                    <a:pt x="141287" y="158546"/>
                  </a:lnTo>
                  <a:lnTo>
                    <a:pt x="162547" y="154139"/>
                  </a:lnTo>
                  <a:lnTo>
                    <a:pt x="196202" y="124726"/>
                  </a:lnTo>
                  <a:lnTo>
                    <a:pt x="186880" y="82905"/>
                  </a:lnTo>
                  <a:lnTo>
                    <a:pt x="182092" y="77165"/>
                  </a:lnTo>
                  <a:lnTo>
                    <a:pt x="182092" y="104813"/>
                  </a:lnTo>
                  <a:lnTo>
                    <a:pt x="179324" y="120319"/>
                  </a:lnTo>
                  <a:lnTo>
                    <a:pt x="171577" y="136410"/>
                  </a:lnTo>
                  <a:lnTo>
                    <a:pt x="159753" y="149034"/>
                  </a:lnTo>
                  <a:lnTo>
                    <a:pt x="144754" y="154139"/>
                  </a:lnTo>
                  <a:lnTo>
                    <a:pt x="137655" y="152819"/>
                  </a:lnTo>
                  <a:lnTo>
                    <a:pt x="132181" y="148856"/>
                  </a:lnTo>
                  <a:lnTo>
                    <a:pt x="128663" y="142240"/>
                  </a:lnTo>
                  <a:lnTo>
                    <a:pt x="127406" y="132994"/>
                  </a:lnTo>
                  <a:lnTo>
                    <a:pt x="131724" y="110020"/>
                  </a:lnTo>
                  <a:lnTo>
                    <a:pt x="142367" y="91262"/>
                  </a:lnTo>
                  <a:lnTo>
                    <a:pt x="155879" y="78676"/>
                  </a:lnTo>
                  <a:lnTo>
                    <a:pt x="169037" y="73977"/>
                  </a:lnTo>
                  <a:lnTo>
                    <a:pt x="174396" y="78676"/>
                  </a:lnTo>
                  <a:lnTo>
                    <a:pt x="178511" y="85763"/>
                  </a:lnTo>
                  <a:lnTo>
                    <a:pt x="181165" y="94665"/>
                  </a:lnTo>
                  <a:lnTo>
                    <a:pt x="182092" y="104813"/>
                  </a:lnTo>
                  <a:lnTo>
                    <a:pt x="182092" y="77165"/>
                  </a:lnTo>
                  <a:lnTo>
                    <a:pt x="179438" y="73977"/>
                  </a:lnTo>
                  <a:lnTo>
                    <a:pt x="218516" y="73977"/>
                  </a:lnTo>
                  <a:lnTo>
                    <a:pt x="221983" y="57251"/>
                  </a:lnTo>
                  <a:close/>
                </a:path>
                <a:path w="645795" h="296544">
                  <a:moveTo>
                    <a:pt x="304419" y="106565"/>
                  </a:moveTo>
                  <a:lnTo>
                    <a:pt x="226263" y="106565"/>
                  </a:lnTo>
                  <a:lnTo>
                    <a:pt x="219329" y="131241"/>
                  </a:lnTo>
                  <a:lnTo>
                    <a:pt x="221983" y="132118"/>
                  </a:lnTo>
                  <a:lnTo>
                    <a:pt x="226263" y="123317"/>
                  </a:lnTo>
                  <a:lnTo>
                    <a:pt x="228003" y="120675"/>
                  </a:lnTo>
                  <a:lnTo>
                    <a:pt x="232397" y="117144"/>
                  </a:lnTo>
                  <a:lnTo>
                    <a:pt x="237591" y="113626"/>
                  </a:lnTo>
                  <a:lnTo>
                    <a:pt x="245338" y="112750"/>
                  </a:lnTo>
                  <a:lnTo>
                    <a:pt x="282689" y="112750"/>
                  </a:lnTo>
                  <a:lnTo>
                    <a:pt x="206375" y="211391"/>
                  </a:lnTo>
                  <a:lnTo>
                    <a:pt x="206375" y="214033"/>
                  </a:lnTo>
                  <a:lnTo>
                    <a:pt x="286956" y="214033"/>
                  </a:lnTo>
                  <a:lnTo>
                    <a:pt x="295630" y="185839"/>
                  </a:lnTo>
                  <a:lnTo>
                    <a:pt x="293090" y="185839"/>
                  </a:lnTo>
                  <a:lnTo>
                    <a:pt x="288696" y="193776"/>
                  </a:lnTo>
                  <a:lnTo>
                    <a:pt x="285229" y="199059"/>
                  </a:lnTo>
                  <a:lnTo>
                    <a:pt x="252272" y="207873"/>
                  </a:lnTo>
                  <a:lnTo>
                    <a:pt x="227190" y="207873"/>
                  </a:lnTo>
                  <a:lnTo>
                    <a:pt x="304419" y="109207"/>
                  </a:lnTo>
                  <a:lnTo>
                    <a:pt x="304419" y="106565"/>
                  </a:lnTo>
                  <a:close/>
                </a:path>
                <a:path w="645795" h="296544">
                  <a:moveTo>
                    <a:pt x="334708" y="244856"/>
                  </a:moveTo>
                  <a:lnTo>
                    <a:pt x="332168" y="243103"/>
                  </a:lnTo>
                  <a:lnTo>
                    <a:pt x="325234" y="252780"/>
                  </a:lnTo>
                  <a:lnTo>
                    <a:pt x="321767" y="256311"/>
                  </a:lnTo>
                  <a:lnTo>
                    <a:pt x="317373" y="256311"/>
                  </a:lnTo>
                  <a:lnTo>
                    <a:pt x="316560" y="255422"/>
                  </a:lnTo>
                  <a:lnTo>
                    <a:pt x="316560" y="251028"/>
                  </a:lnTo>
                  <a:lnTo>
                    <a:pt x="317373" y="249262"/>
                  </a:lnTo>
                  <a:lnTo>
                    <a:pt x="318300" y="246621"/>
                  </a:lnTo>
                  <a:lnTo>
                    <a:pt x="332981" y="190258"/>
                  </a:lnTo>
                  <a:lnTo>
                    <a:pt x="316115" y="193014"/>
                  </a:lnTo>
                  <a:lnTo>
                    <a:pt x="311302" y="193598"/>
                  </a:lnTo>
                  <a:lnTo>
                    <a:pt x="306959" y="193776"/>
                  </a:lnTo>
                  <a:lnTo>
                    <a:pt x="306959" y="196418"/>
                  </a:lnTo>
                  <a:lnTo>
                    <a:pt x="315633" y="196418"/>
                  </a:lnTo>
                  <a:lnTo>
                    <a:pt x="317373" y="197307"/>
                  </a:lnTo>
                  <a:lnTo>
                    <a:pt x="317373" y="201701"/>
                  </a:lnTo>
                  <a:lnTo>
                    <a:pt x="316560" y="204343"/>
                  </a:lnTo>
                  <a:lnTo>
                    <a:pt x="307886" y="236931"/>
                  </a:lnTo>
                  <a:lnTo>
                    <a:pt x="305231" y="245745"/>
                  </a:lnTo>
                  <a:lnTo>
                    <a:pt x="304533" y="251028"/>
                  </a:lnTo>
                  <a:lnTo>
                    <a:pt x="304419" y="260705"/>
                  </a:lnTo>
                  <a:lnTo>
                    <a:pt x="306959" y="264248"/>
                  </a:lnTo>
                  <a:lnTo>
                    <a:pt x="312166" y="264248"/>
                  </a:lnTo>
                  <a:lnTo>
                    <a:pt x="317677" y="263194"/>
                  </a:lnTo>
                  <a:lnTo>
                    <a:pt x="322834" y="259842"/>
                  </a:lnTo>
                  <a:lnTo>
                    <a:pt x="326047" y="256311"/>
                  </a:lnTo>
                  <a:lnTo>
                    <a:pt x="328295" y="253834"/>
                  </a:lnTo>
                  <a:lnTo>
                    <a:pt x="334708" y="244856"/>
                  </a:lnTo>
                  <a:close/>
                </a:path>
                <a:path w="645795" h="296544">
                  <a:moveTo>
                    <a:pt x="339102" y="159423"/>
                  </a:moveTo>
                  <a:lnTo>
                    <a:pt x="335635" y="155028"/>
                  </a:lnTo>
                  <a:lnTo>
                    <a:pt x="326961" y="155028"/>
                  </a:lnTo>
                  <a:lnTo>
                    <a:pt x="323494" y="158546"/>
                  </a:lnTo>
                  <a:lnTo>
                    <a:pt x="323494" y="169113"/>
                  </a:lnTo>
                  <a:lnTo>
                    <a:pt x="326047" y="172631"/>
                  </a:lnTo>
                  <a:lnTo>
                    <a:pt x="335635" y="172631"/>
                  </a:lnTo>
                  <a:lnTo>
                    <a:pt x="339102" y="168236"/>
                  </a:lnTo>
                  <a:lnTo>
                    <a:pt x="339102" y="159423"/>
                  </a:lnTo>
                  <a:close/>
                </a:path>
                <a:path w="645795" h="296544">
                  <a:moveTo>
                    <a:pt x="461314" y="57251"/>
                  </a:moveTo>
                  <a:lnTo>
                    <a:pt x="417957" y="57251"/>
                  </a:lnTo>
                  <a:lnTo>
                    <a:pt x="388696" y="63652"/>
                  </a:lnTo>
                  <a:lnTo>
                    <a:pt x="366610" y="80035"/>
                  </a:lnTo>
                  <a:lnTo>
                    <a:pt x="352640" y="102209"/>
                  </a:lnTo>
                  <a:lnTo>
                    <a:pt x="347776" y="125958"/>
                  </a:lnTo>
                  <a:lnTo>
                    <a:pt x="349872" y="139585"/>
                  </a:lnTo>
                  <a:lnTo>
                    <a:pt x="356095" y="149847"/>
                  </a:lnTo>
                  <a:lnTo>
                    <a:pt x="366407" y="156298"/>
                  </a:lnTo>
                  <a:lnTo>
                    <a:pt x="380733" y="158546"/>
                  </a:lnTo>
                  <a:lnTo>
                    <a:pt x="401967" y="154139"/>
                  </a:lnTo>
                  <a:lnTo>
                    <a:pt x="435546" y="124726"/>
                  </a:lnTo>
                  <a:lnTo>
                    <a:pt x="426262" y="82905"/>
                  </a:lnTo>
                  <a:lnTo>
                    <a:pt x="421424" y="77050"/>
                  </a:lnTo>
                  <a:lnTo>
                    <a:pt x="421424" y="104813"/>
                  </a:lnTo>
                  <a:lnTo>
                    <a:pt x="418642" y="120319"/>
                  </a:lnTo>
                  <a:lnTo>
                    <a:pt x="410921" y="136410"/>
                  </a:lnTo>
                  <a:lnTo>
                    <a:pt x="399135" y="149034"/>
                  </a:lnTo>
                  <a:lnTo>
                    <a:pt x="384200" y="154139"/>
                  </a:lnTo>
                  <a:lnTo>
                    <a:pt x="377101" y="152819"/>
                  </a:lnTo>
                  <a:lnTo>
                    <a:pt x="371627" y="148856"/>
                  </a:lnTo>
                  <a:lnTo>
                    <a:pt x="368096" y="142240"/>
                  </a:lnTo>
                  <a:lnTo>
                    <a:pt x="366852" y="132994"/>
                  </a:lnTo>
                  <a:lnTo>
                    <a:pt x="371157" y="110020"/>
                  </a:lnTo>
                  <a:lnTo>
                    <a:pt x="381812" y="91262"/>
                  </a:lnTo>
                  <a:lnTo>
                    <a:pt x="395325" y="78676"/>
                  </a:lnTo>
                  <a:lnTo>
                    <a:pt x="408470" y="73977"/>
                  </a:lnTo>
                  <a:lnTo>
                    <a:pt x="413766" y="78676"/>
                  </a:lnTo>
                  <a:lnTo>
                    <a:pt x="417855" y="85763"/>
                  </a:lnTo>
                  <a:lnTo>
                    <a:pt x="420484" y="94665"/>
                  </a:lnTo>
                  <a:lnTo>
                    <a:pt x="421424" y="104813"/>
                  </a:lnTo>
                  <a:lnTo>
                    <a:pt x="421424" y="77050"/>
                  </a:lnTo>
                  <a:lnTo>
                    <a:pt x="418884" y="73977"/>
                  </a:lnTo>
                  <a:lnTo>
                    <a:pt x="457847" y="73977"/>
                  </a:lnTo>
                  <a:lnTo>
                    <a:pt x="461314" y="57251"/>
                  </a:lnTo>
                  <a:close/>
                </a:path>
                <a:path w="645795" h="296544">
                  <a:moveTo>
                    <a:pt x="543750" y="106565"/>
                  </a:moveTo>
                  <a:lnTo>
                    <a:pt x="465709" y="106565"/>
                  </a:lnTo>
                  <a:lnTo>
                    <a:pt x="458762" y="131241"/>
                  </a:lnTo>
                  <a:lnTo>
                    <a:pt x="461314" y="132118"/>
                  </a:lnTo>
                  <a:lnTo>
                    <a:pt x="465709" y="123317"/>
                  </a:lnTo>
                  <a:lnTo>
                    <a:pt x="467436" y="120675"/>
                  </a:lnTo>
                  <a:lnTo>
                    <a:pt x="471716" y="117144"/>
                  </a:lnTo>
                  <a:lnTo>
                    <a:pt x="476923" y="113626"/>
                  </a:lnTo>
                  <a:lnTo>
                    <a:pt x="484784" y="112750"/>
                  </a:lnTo>
                  <a:lnTo>
                    <a:pt x="522008" y="112750"/>
                  </a:lnTo>
                  <a:lnTo>
                    <a:pt x="445706" y="211391"/>
                  </a:lnTo>
                  <a:lnTo>
                    <a:pt x="445706" y="214033"/>
                  </a:lnTo>
                  <a:lnTo>
                    <a:pt x="526402" y="214033"/>
                  </a:lnTo>
                  <a:lnTo>
                    <a:pt x="535076" y="185839"/>
                  </a:lnTo>
                  <a:lnTo>
                    <a:pt x="532409" y="185839"/>
                  </a:lnTo>
                  <a:lnTo>
                    <a:pt x="528142" y="193776"/>
                  </a:lnTo>
                  <a:lnTo>
                    <a:pt x="523748" y="199059"/>
                  </a:lnTo>
                  <a:lnTo>
                    <a:pt x="491718" y="207873"/>
                  </a:lnTo>
                  <a:lnTo>
                    <a:pt x="465709" y="207873"/>
                  </a:lnTo>
                  <a:lnTo>
                    <a:pt x="543750" y="109207"/>
                  </a:lnTo>
                  <a:lnTo>
                    <a:pt x="543750" y="106565"/>
                  </a:lnTo>
                  <a:close/>
                </a:path>
                <a:path w="645795" h="296544">
                  <a:moveTo>
                    <a:pt x="575767" y="190258"/>
                  </a:moveTo>
                  <a:lnTo>
                    <a:pt x="574967" y="189382"/>
                  </a:lnTo>
                  <a:lnTo>
                    <a:pt x="565505" y="191058"/>
                  </a:lnTo>
                  <a:lnTo>
                    <a:pt x="547217" y="193776"/>
                  </a:lnTo>
                  <a:lnTo>
                    <a:pt x="547217" y="196418"/>
                  </a:lnTo>
                  <a:lnTo>
                    <a:pt x="557618" y="196418"/>
                  </a:lnTo>
                  <a:lnTo>
                    <a:pt x="559358" y="197307"/>
                  </a:lnTo>
                  <a:lnTo>
                    <a:pt x="559358" y="202590"/>
                  </a:lnTo>
                  <a:lnTo>
                    <a:pt x="558431" y="206108"/>
                  </a:lnTo>
                  <a:lnTo>
                    <a:pt x="556691" y="214033"/>
                  </a:lnTo>
                  <a:lnTo>
                    <a:pt x="545477" y="262470"/>
                  </a:lnTo>
                  <a:lnTo>
                    <a:pt x="529869" y="292417"/>
                  </a:lnTo>
                  <a:lnTo>
                    <a:pt x="528142" y="292417"/>
                  </a:lnTo>
                  <a:lnTo>
                    <a:pt x="527215" y="291541"/>
                  </a:lnTo>
                  <a:lnTo>
                    <a:pt x="527215" y="288023"/>
                  </a:lnTo>
                  <a:lnTo>
                    <a:pt x="528942" y="288023"/>
                  </a:lnTo>
                  <a:lnTo>
                    <a:pt x="528942" y="280974"/>
                  </a:lnTo>
                  <a:lnTo>
                    <a:pt x="527215" y="278333"/>
                  </a:lnTo>
                  <a:lnTo>
                    <a:pt x="518541" y="278333"/>
                  </a:lnTo>
                  <a:lnTo>
                    <a:pt x="516001" y="281851"/>
                  </a:lnTo>
                  <a:lnTo>
                    <a:pt x="516001" y="291541"/>
                  </a:lnTo>
                  <a:lnTo>
                    <a:pt x="521195" y="295948"/>
                  </a:lnTo>
                  <a:lnTo>
                    <a:pt x="528942" y="295948"/>
                  </a:lnTo>
                  <a:lnTo>
                    <a:pt x="538556" y="293611"/>
                  </a:lnTo>
                  <a:lnTo>
                    <a:pt x="539902" y="292417"/>
                  </a:lnTo>
                  <a:lnTo>
                    <a:pt x="546633" y="286473"/>
                  </a:lnTo>
                  <a:lnTo>
                    <a:pt x="553237" y="274396"/>
                  </a:lnTo>
                  <a:lnTo>
                    <a:pt x="558431" y="257187"/>
                  </a:lnTo>
                  <a:lnTo>
                    <a:pt x="575767" y="190258"/>
                  </a:lnTo>
                  <a:close/>
                </a:path>
                <a:path w="645795" h="296544">
                  <a:moveTo>
                    <a:pt x="580974" y="159423"/>
                  </a:moveTo>
                  <a:lnTo>
                    <a:pt x="576694" y="155028"/>
                  </a:lnTo>
                  <a:lnTo>
                    <a:pt x="568020" y="155028"/>
                  </a:lnTo>
                  <a:lnTo>
                    <a:pt x="563626" y="158546"/>
                  </a:lnTo>
                  <a:lnTo>
                    <a:pt x="563626" y="168236"/>
                  </a:lnTo>
                  <a:lnTo>
                    <a:pt x="568020" y="171754"/>
                  </a:lnTo>
                  <a:lnTo>
                    <a:pt x="576694" y="171754"/>
                  </a:lnTo>
                  <a:lnTo>
                    <a:pt x="580974" y="168236"/>
                  </a:lnTo>
                  <a:lnTo>
                    <a:pt x="580974" y="159423"/>
                  </a:lnTo>
                  <a:close/>
                </a:path>
                <a:path w="645795" h="296544">
                  <a:moveTo>
                    <a:pt x="645261" y="99529"/>
                  </a:moveTo>
                  <a:lnTo>
                    <a:pt x="641464" y="70231"/>
                  </a:lnTo>
                  <a:lnTo>
                    <a:pt x="630504" y="42824"/>
                  </a:lnTo>
                  <a:lnTo>
                    <a:pt x="613016" y="18897"/>
                  </a:lnTo>
                  <a:lnTo>
                    <a:pt x="589648" y="0"/>
                  </a:lnTo>
                  <a:lnTo>
                    <a:pt x="587095" y="3517"/>
                  </a:lnTo>
                  <a:lnTo>
                    <a:pt x="607110" y="23596"/>
                  </a:lnTo>
                  <a:lnTo>
                    <a:pt x="618998" y="45250"/>
                  </a:lnTo>
                  <a:lnTo>
                    <a:pt x="624713" y="70027"/>
                  </a:lnTo>
                  <a:lnTo>
                    <a:pt x="626173" y="99529"/>
                  </a:lnTo>
                  <a:lnTo>
                    <a:pt x="624598" y="129349"/>
                  </a:lnTo>
                  <a:lnTo>
                    <a:pt x="618693" y="153149"/>
                  </a:lnTo>
                  <a:lnTo>
                    <a:pt x="606767" y="173482"/>
                  </a:lnTo>
                  <a:lnTo>
                    <a:pt x="587095" y="192900"/>
                  </a:lnTo>
                  <a:lnTo>
                    <a:pt x="588835" y="197307"/>
                  </a:lnTo>
                  <a:lnTo>
                    <a:pt x="613016" y="178308"/>
                  </a:lnTo>
                  <a:lnTo>
                    <a:pt x="630707" y="155676"/>
                  </a:lnTo>
                  <a:lnTo>
                    <a:pt x="641565" y="129413"/>
                  </a:lnTo>
                  <a:lnTo>
                    <a:pt x="645261" y="99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91674" y="3067875"/>
              <a:ext cx="121396" cy="14620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22368" y="3758855"/>
              <a:ext cx="472917" cy="26085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822097" y="3868594"/>
              <a:ext cx="155575" cy="18415"/>
            </a:xfrm>
            <a:custGeom>
              <a:avLst/>
              <a:gdLst/>
              <a:ahLst/>
              <a:cxnLst/>
              <a:rect l="l" t="t" r="r" b="b"/>
              <a:pathLst>
                <a:path w="155575" h="18414">
                  <a:moveTo>
                    <a:pt x="155086" y="0"/>
                  </a:moveTo>
                  <a:lnTo>
                    <a:pt x="0" y="0"/>
                  </a:lnTo>
                  <a:lnTo>
                    <a:pt x="0" y="18279"/>
                  </a:lnTo>
                  <a:lnTo>
                    <a:pt x="155086" y="18279"/>
                  </a:lnTo>
                  <a:lnTo>
                    <a:pt x="1550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19307" y="3758855"/>
              <a:ext cx="445159" cy="19540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88407" y="3758855"/>
              <a:ext cx="146421" cy="24064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101966" y="3163061"/>
              <a:ext cx="227329" cy="577850"/>
            </a:xfrm>
            <a:custGeom>
              <a:avLst/>
              <a:gdLst/>
              <a:ahLst/>
              <a:cxnLst/>
              <a:rect l="l" t="t" r="r" b="b"/>
              <a:pathLst>
                <a:path w="227329" h="577850">
                  <a:moveTo>
                    <a:pt x="185091" y="69365"/>
                  </a:moveTo>
                  <a:lnTo>
                    <a:pt x="0" y="573405"/>
                  </a:lnTo>
                  <a:lnTo>
                    <a:pt x="11937" y="577723"/>
                  </a:lnTo>
                  <a:lnTo>
                    <a:pt x="197006" y="73746"/>
                  </a:lnTo>
                  <a:lnTo>
                    <a:pt x="185091" y="69365"/>
                  </a:lnTo>
                  <a:close/>
                </a:path>
                <a:path w="227329" h="577850">
                  <a:moveTo>
                    <a:pt x="223751" y="57403"/>
                  </a:moveTo>
                  <a:lnTo>
                    <a:pt x="189483" y="57403"/>
                  </a:lnTo>
                  <a:lnTo>
                    <a:pt x="201422" y="61722"/>
                  </a:lnTo>
                  <a:lnTo>
                    <a:pt x="197006" y="73746"/>
                  </a:lnTo>
                  <a:lnTo>
                    <a:pt x="226822" y="84709"/>
                  </a:lnTo>
                  <a:lnTo>
                    <a:pt x="223865" y="58420"/>
                  </a:lnTo>
                  <a:lnTo>
                    <a:pt x="223751" y="57403"/>
                  </a:lnTo>
                  <a:close/>
                </a:path>
                <a:path w="227329" h="577850">
                  <a:moveTo>
                    <a:pt x="189483" y="57403"/>
                  </a:moveTo>
                  <a:lnTo>
                    <a:pt x="185091" y="69365"/>
                  </a:lnTo>
                  <a:lnTo>
                    <a:pt x="197006" y="73746"/>
                  </a:lnTo>
                  <a:lnTo>
                    <a:pt x="201422" y="61722"/>
                  </a:lnTo>
                  <a:lnTo>
                    <a:pt x="189483" y="57403"/>
                  </a:lnTo>
                  <a:close/>
                </a:path>
                <a:path w="227329" h="577850">
                  <a:moveTo>
                    <a:pt x="217297" y="0"/>
                  </a:moveTo>
                  <a:lnTo>
                    <a:pt x="155321" y="58420"/>
                  </a:lnTo>
                  <a:lnTo>
                    <a:pt x="185091" y="69365"/>
                  </a:lnTo>
                  <a:lnTo>
                    <a:pt x="189483" y="57403"/>
                  </a:lnTo>
                  <a:lnTo>
                    <a:pt x="223751" y="57403"/>
                  </a:lnTo>
                  <a:lnTo>
                    <a:pt x="2172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8158161" y="2910199"/>
            <a:ext cx="647065" cy="197485"/>
            <a:chOff x="8158161" y="2910199"/>
            <a:chExt cx="647065" cy="197485"/>
          </a:xfrm>
        </p:grpSpPr>
        <p:sp>
          <p:nvSpPr>
            <p:cNvPr id="44" name="object 44"/>
            <p:cNvSpPr/>
            <p:nvPr/>
          </p:nvSpPr>
          <p:spPr>
            <a:xfrm>
              <a:off x="8158161" y="3000050"/>
              <a:ext cx="126364" cy="15875"/>
            </a:xfrm>
            <a:custGeom>
              <a:avLst/>
              <a:gdLst/>
              <a:ahLst/>
              <a:cxnLst/>
              <a:rect l="l" t="t" r="r" b="b"/>
              <a:pathLst>
                <a:path w="126365" h="15875">
                  <a:moveTo>
                    <a:pt x="125790" y="0"/>
                  </a:moveTo>
                  <a:lnTo>
                    <a:pt x="0" y="0"/>
                  </a:lnTo>
                  <a:lnTo>
                    <a:pt x="0" y="15849"/>
                  </a:lnTo>
                  <a:lnTo>
                    <a:pt x="125790" y="15849"/>
                  </a:lnTo>
                  <a:lnTo>
                    <a:pt x="1257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09965" y="2911080"/>
              <a:ext cx="204640" cy="15767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34607" y="2910199"/>
              <a:ext cx="123130" cy="19731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8678549" y="3000050"/>
              <a:ext cx="127000" cy="15875"/>
            </a:xfrm>
            <a:custGeom>
              <a:avLst/>
              <a:gdLst/>
              <a:ahLst/>
              <a:cxnLst/>
              <a:rect l="l" t="t" r="r" b="b"/>
              <a:pathLst>
                <a:path w="127000" h="15875">
                  <a:moveTo>
                    <a:pt x="126599" y="0"/>
                  </a:moveTo>
                  <a:lnTo>
                    <a:pt x="0" y="0"/>
                  </a:lnTo>
                  <a:lnTo>
                    <a:pt x="0" y="15849"/>
                  </a:lnTo>
                  <a:lnTo>
                    <a:pt x="126599" y="15849"/>
                  </a:lnTo>
                  <a:lnTo>
                    <a:pt x="1265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8858101" y="2840625"/>
            <a:ext cx="812800" cy="334010"/>
            <a:chOff x="8858101" y="2840625"/>
            <a:chExt cx="812800" cy="334010"/>
          </a:xfrm>
        </p:grpSpPr>
        <p:pic>
          <p:nvPicPr>
            <p:cNvPr id="49" name="object 4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58101" y="2840625"/>
              <a:ext cx="311353" cy="32413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211886" y="2908438"/>
              <a:ext cx="458764" cy="266005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8635481" y="3240658"/>
            <a:ext cx="1225550" cy="786765"/>
            <a:chOff x="8635481" y="3240658"/>
            <a:chExt cx="1225550" cy="786765"/>
          </a:xfrm>
        </p:grpSpPr>
        <p:pic>
          <p:nvPicPr>
            <p:cNvPr id="52" name="object 5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35481" y="3770709"/>
              <a:ext cx="371845" cy="25656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9033141" y="3879182"/>
              <a:ext cx="156210" cy="18415"/>
            </a:xfrm>
            <a:custGeom>
              <a:avLst/>
              <a:gdLst/>
              <a:ahLst/>
              <a:cxnLst/>
              <a:rect l="l" t="t" r="r" b="b"/>
              <a:pathLst>
                <a:path w="156209" h="18414">
                  <a:moveTo>
                    <a:pt x="155810" y="0"/>
                  </a:moveTo>
                  <a:lnTo>
                    <a:pt x="0" y="0"/>
                  </a:lnTo>
                  <a:lnTo>
                    <a:pt x="0" y="17917"/>
                  </a:lnTo>
                  <a:lnTo>
                    <a:pt x="155810" y="17917"/>
                  </a:lnTo>
                  <a:lnTo>
                    <a:pt x="155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230058" y="3768827"/>
              <a:ext cx="265749" cy="19147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514921" y="3771650"/>
              <a:ext cx="174936" cy="18581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713748" y="3770709"/>
              <a:ext cx="147171" cy="23580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8936736" y="3240658"/>
              <a:ext cx="294005" cy="501650"/>
            </a:xfrm>
            <a:custGeom>
              <a:avLst/>
              <a:gdLst/>
              <a:ahLst/>
              <a:cxnLst/>
              <a:rect l="l" t="t" r="r" b="b"/>
              <a:pathLst>
                <a:path w="294004" h="501650">
                  <a:moveTo>
                    <a:pt x="43685" y="62647"/>
                  </a:moveTo>
                  <a:lnTo>
                    <a:pt x="32663" y="69039"/>
                  </a:lnTo>
                  <a:lnTo>
                    <a:pt x="283083" y="501141"/>
                  </a:lnTo>
                  <a:lnTo>
                    <a:pt x="294005" y="494791"/>
                  </a:lnTo>
                  <a:lnTo>
                    <a:pt x="43685" y="62647"/>
                  </a:lnTo>
                  <a:close/>
                </a:path>
                <a:path w="294004" h="501650">
                  <a:moveTo>
                    <a:pt x="0" y="0"/>
                  </a:moveTo>
                  <a:lnTo>
                    <a:pt x="5207" y="84962"/>
                  </a:lnTo>
                  <a:lnTo>
                    <a:pt x="32663" y="69039"/>
                  </a:lnTo>
                  <a:lnTo>
                    <a:pt x="26289" y="58038"/>
                  </a:lnTo>
                  <a:lnTo>
                    <a:pt x="37338" y="51688"/>
                  </a:lnTo>
                  <a:lnTo>
                    <a:pt x="62579" y="51688"/>
                  </a:lnTo>
                  <a:lnTo>
                    <a:pt x="71120" y="46736"/>
                  </a:lnTo>
                  <a:lnTo>
                    <a:pt x="0" y="0"/>
                  </a:lnTo>
                  <a:close/>
                </a:path>
                <a:path w="294004" h="501650">
                  <a:moveTo>
                    <a:pt x="37338" y="51688"/>
                  </a:moveTo>
                  <a:lnTo>
                    <a:pt x="26289" y="58038"/>
                  </a:lnTo>
                  <a:lnTo>
                    <a:pt x="32663" y="69039"/>
                  </a:lnTo>
                  <a:lnTo>
                    <a:pt x="43685" y="62647"/>
                  </a:lnTo>
                  <a:lnTo>
                    <a:pt x="37338" y="51688"/>
                  </a:lnTo>
                  <a:close/>
                </a:path>
                <a:path w="294004" h="501650">
                  <a:moveTo>
                    <a:pt x="62579" y="51688"/>
                  </a:moveTo>
                  <a:lnTo>
                    <a:pt x="37338" y="51688"/>
                  </a:lnTo>
                  <a:lnTo>
                    <a:pt x="43685" y="62647"/>
                  </a:lnTo>
                  <a:lnTo>
                    <a:pt x="62579" y="516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/>
          <p:nvPr/>
        </p:nvSpPr>
        <p:spPr>
          <a:xfrm>
            <a:off x="6285865" y="5100777"/>
            <a:ext cx="593090" cy="258445"/>
          </a:xfrm>
          <a:custGeom>
            <a:avLst/>
            <a:gdLst/>
            <a:ahLst/>
            <a:cxnLst/>
            <a:rect l="l" t="t" r="r" b="b"/>
            <a:pathLst>
              <a:path w="593090" h="258445">
                <a:moveTo>
                  <a:pt x="167106" y="46545"/>
                </a:moveTo>
                <a:lnTo>
                  <a:pt x="163410" y="30441"/>
                </a:lnTo>
                <a:lnTo>
                  <a:pt x="152552" y="18161"/>
                </a:lnTo>
                <a:lnTo>
                  <a:pt x="145834" y="15189"/>
                </a:lnTo>
                <a:lnTo>
                  <a:pt x="138468" y="11925"/>
                </a:lnTo>
                <a:lnTo>
                  <a:pt x="138468" y="46545"/>
                </a:lnTo>
                <a:lnTo>
                  <a:pt x="134810" y="63893"/>
                </a:lnTo>
                <a:lnTo>
                  <a:pt x="124256" y="77063"/>
                </a:lnTo>
                <a:lnTo>
                  <a:pt x="107442" y="85420"/>
                </a:lnTo>
                <a:lnTo>
                  <a:pt x="84988" y="88341"/>
                </a:lnTo>
                <a:lnTo>
                  <a:pt x="78295" y="88341"/>
                </a:lnTo>
                <a:lnTo>
                  <a:pt x="70662" y="87388"/>
                </a:lnTo>
                <a:lnTo>
                  <a:pt x="88798" y="23749"/>
                </a:lnTo>
                <a:lnTo>
                  <a:pt x="89763" y="18999"/>
                </a:lnTo>
                <a:lnTo>
                  <a:pt x="95491" y="15189"/>
                </a:lnTo>
                <a:lnTo>
                  <a:pt x="105041" y="15189"/>
                </a:lnTo>
                <a:lnTo>
                  <a:pt x="119126" y="17411"/>
                </a:lnTo>
                <a:lnTo>
                  <a:pt x="129641" y="23749"/>
                </a:lnTo>
                <a:lnTo>
                  <a:pt x="136207" y="33629"/>
                </a:lnTo>
                <a:lnTo>
                  <a:pt x="138468" y="46545"/>
                </a:lnTo>
                <a:lnTo>
                  <a:pt x="138468" y="11925"/>
                </a:lnTo>
                <a:lnTo>
                  <a:pt x="134886" y="10337"/>
                </a:lnTo>
                <a:lnTo>
                  <a:pt x="110769" y="7594"/>
                </a:lnTo>
                <a:lnTo>
                  <a:pt x="40106" y="7594"/>
                </a:lnTo>
                <a:lnTo>
                  <a:pt x="40106" y="11391"/>
                </a:lnTo>
                <a:lnTo>
                  <a:pt x="51562" y="13296"/>
                </a:lnTo>
                <a:lnTo>
                  <a:pt x="52514" y="13296"/>
                </a:lnTo>
                <a:lnTo>
                  <a:pt x="56337" y="15189"/>
                </a:lnTo>
                <a:lnTo>
                  <a:pt x="58242" y="17094"/>
                </a:lnTo>
                <a:lnTo>
                  <a:pt x="60159" y="19951"/>
                </a:lnTo>
                <a:lnTo>
                  <a:pt x="60159" y="28498"/>
                </a:lnTo>
                <a:lnTo>
                  <a:pt x="58242" y="33235"/>
                </a:lnTo>
                <a:lnTo>
                  <a:pt x="56337" y="40843"/>
                </a:lnTo>
                <a:lnTo>
                  <a:pt x="23863" y="160540"/>
                </a:lnTo>
                <a:lnTo>
                  <a:pt x="0" y="184289"/>
                </a:lnTo>
                <a:lnTo>
                  <a:pt x="0" y="189039"/>
                </a:lnTo>
                <a:lnTo>
                  <a:pt x="67792" y="189039"/>
                </a:lnTo>
                <a:lnTo>
                  <a:pt x="67792" y="184289"/>
                </a:lnTo>
                <a:lnTo>
                  <a:pt x="51562" y="182384"/>
                </a:lnTo>
                <a:lnTo>
                  <a:pt x="48704" y="179539"/>
                </a:lnTo>
                <a:lnTo>
                  <a:pt x="48704" y="169087"/>
                </a:lnTo>
                <a:lnTo>
                  <a:pt x="49657" y="164350"/>
                </a:lnTo>
                <a:lnTo>
                  <a:pt x="67792" y="97840"/>
                </a:lnTo>
                <a:lnTo>
                  <a:pt x="85940" y="98780"/>
                </a:lnTo>
                <a:lnTo>
                  <a:pt x="120319" y="189039"/>
                </a:lnTo>
                <a:lnTo>
                  <a:pt x="161378" y="189039"/>
                </a:lnTo>
                <a:lnTo>
                  <a:pt x="161378" y="184289"/>
                </a:lnTo>
                <a:lnTo>
                  <a:pt x="153225" y="183007"/>
                </a:lnTo>
                <a:lnTo>
                  <a:pt x="146939" y="178943"/>
                </a:lnTo>
                <a:lnTo>
                  <a:pt x="141909" y="171856"/>
                </a:lnTo>
                <a:lnTo>
                  <a:pt x="137502" y="161480"/>
                </a:lnTo>
                <a:lnTo>
                  <a:pt x="113398" y="97840"/>
                </a:lnTo>
                <a:lnTo>
                  <a:pt x="112687" y="95935"/>
                </a:lnTo>
                <a:lnTo>
                  <a:pt x="124802" y="93040"/>
                </a:lnTo>
                <a:lnTo>
                  <a:pt x="134404" y="89890"/>
                </a:lnTo>
                <a:lnTo>
                  <a:pt x="137680" y="88341"/>
                </a:lnTo>
                <a:lnTo>
                  <a:pt x="142227" y="86194"/>
                </a:lnTo>
                <a:lnTo>
                  <a:pt x="148971" y="81699"/>
                </a:lnTo>
                <a:lnTo>
                  <a:pt x="156641" y="74460"/>
                </a:lnTo>
                <a:lnTo>
                  <a:pt x="162344" y="65900"/>
                </a:lnTo>
                <a:lnTo>
                  <a:pt x="165887" y="56451"/>
                </a:lnTo>
                <a:lnTo>
                  <a:pt x="167106" y="46545"/>
                </a:lnTo>
                <a:close/>
              </a:path>
              <a:path w="593090" h="258445">
                <a:moveTo>
                  <a:pt x="294119" y="129197"/>
                </a:moveTo>
                <a:lnTo>
                  <a:pt x="253060" y="129197"/>
                </a:lnTo>
                <a:lnTo>
                  <a:pt x="253060" y="132994"/>
                </a:lnTo>
                <a:lnTo>
                  <a:pt x="261645" y="132994"/>
                </a:lnTo>
                <a:lnTo>
                  <a:pt x="264528" y="135839"/>
                </a:lnTo>
                <a:lnTo>
                  <a:pt x="264528" y="141541"/>
                </a:lnTo>
                <a:lnTo>
                  <a:pt x="263575" y="144399"/>
                </a:lnTo>
                <a:lnTo>
                  <a:pt x="260692" y="148196"/>
                </a:lnTo>
                <a:lnTo>
                  <a:pt x="232054" y="180479"/>
                </a:lnTo>
                <a:lnTo>
                  <a:pt x="220586" y="151993"/>
                </a:lnTo>
                <a:lnTo>
                  <a:pt x="217728" y="146291"/>
                </a:lnTo>
                <a:lnTo>
                  <a:pt x="216763" y="143446"/>
                </a:lnTo>
                <a:lnTo>
                  <a:pt x="216763" y="135839"/>
                </a:lnTo>
                <a:lnTo>
                  <a:pt x="220586" y="133934"/>
                </a:lnTo>
                <a:lnTo>
                  <a:pt x="231101" y="132994"/>
                </a:lnTo>
                <a:lnTo>
                  <a:pt x="231101" y="129197"/>
                </a:lnTo>
                <a:lnTo>
                  <a:pt x="179527" y="129197"/>
                </a:lnTo>
                <a:lnTo>
                  <a:pt x="179527" y="132994"/>
                </a:lnTo>
                <a:lnTo>
                  <a:pt x="190995" y="133934"/>
                </a:lnTo>
                <a:lnTo>
                  <a:pt x="193852" y="136791"/>
                </a:lnTo>
                <a:lnTo>
                  <a:pt x="218681" y="196634"/>
                </a:lnTo>
                <a:lnTo>
                  <a:pt x="201498" y="215633"/>
                </a:lnTo>
                <a:lnTo>
                  <a:pt x="184975" y="235229"/>
                </a:lnTo>
                <a:lnTo>
                  <a:pt x="173913" y="246989"/>
                </a:lnTo>
                <a:lnTo>
                  <a:pt x="165900" y="253047"/>
                </a:lnTo>
                <a:lnTo>
                  <a:pt x="158521" y="255536"/>
                </a:lnTo>
                <a:lnTo>
                  <a:pt x="158521" y="258381"/>
                </a:lnTo>
                <a:lnTo>
                  <a:pt x="200533" y="258381"/>
                </a:lnTo>
                <a:lnTo>
                  <a:pt x="200533" y="255536"/>
                </a:lnTo>
                <a:lnTo>
                  <a:pt x="190995" y="255536"/>
                </a:lnTo>
                <a:lnTo>
                  <a:pt x="187172" y="253631"/>
                </a:lnTo>
                <a:lnTo>
                  <a:pt x="187172" y="246037"/>
                </a:lnTo>
                <a:lnTo>
                  <a:pt x="189077" y="242227"/>
                </a:lnTo>
                <a:lnTo>
                  <a:pt x="191947" y="239382"/>
                </a:lnTo>
                <a:lnTo>
                  <a:pt x="221551" y="205193"/>
                </a:lnTo>
                <a:lnTo>
                  <a:pt x="234924" y="238429"/>
                </a:lnTo>
                <a:lnTo>
                  <a:pt x="236829" y="242227"/>
                </a:lnTo>
                <a:lnTo>
                  <a:pt x="237782" y="245097"/>
                </a:lnTo>
                <a:lnTo>
                  <a:pt x="237782" y="252691"/>
                </a:lnTo>
                <a:lnTo>
                  <a:pt x="234924" y="255536"/>
                </a:lnTo>
                <a:lnTo>
                  <a:pt x="222504" y="255536"/>
                </a:lnTo>
                <a:lnTo>
                  <a:pt x="222504" y="258381"/>
                </a:lnTo>
                <a:lnTo>
                  <a:pt x="275983" y="258381"/>
                </a:lnTo>
                <a:lnTo>
                  <a:pt x="275983" y="255536"/>
                </a:lnTo>
                <a:lnTo>
                  <a:pt x="262610" y="253631"/>
                </a:lnTo>
                <a:lnTo>
                  <a:pt x="260692" y="251739"/>
                </a:lnTo>
                <a:lnTo>
                  <a:pt x="255917" y="240334"/>
                </a:lnTo>
                <a:lnTo>
                  <a:pt x="235877" y="189992"/>
                </a:lnTo>
                <a:lnTo>
                  <a:pt x="269303" y="151041"/>
                </a:lnTo>
                <a:lnTo>
                  <a:pt x="275996" y="143814"/>
                </a:lnTo>
                <a:lnTo>
                  <a:pt x="282067" y="138811"/>
                </a:lnTo>
                <a:lnTo>
                  <a:pt x="287959" y="135407"/>
                </a:lnTo>
                <a:lnTo>
                  <a:pt x="294119" y="132994"/>
                </a:lnTo>
                <a:lnTo>
                  <a:pt x="294119" y="129197"/>
                </a:lnTo>
                <a:close/>
              </a:path>
              <a:path w="593090" h="258445">
                <a:moveTo>
                  <a:pt x="370522" y="5702"/>
                </a:moveTo>
                <a:lnTo>
                  <a:pt x="317398" y="50584"/>
                </a:lnTo>
                <a:lnTo>
                  <a:pt x="299847" y="118732"/>
                </a:lnTo>
                <a:lnTo>
                  <a:pt x="304266" y="153873"/>
                </a:lnTo>
                <a:lnTo>
                  <a:pt x="317284" y="186778"/>
                </a:lnTo>
                <a:lnTo>
                  <a:pt x="338531" y="215595"/>
                </a:lnTo>
                <a:lnTo>
                  <a:pt x="367652" y="238429"/>
                </a:lnTo>
                <a:lnTo>
                  <a:pt x="370522" y="233692"/>
                </a:lnTo>
                <a:lnTo>
                  <a:pt x="347091" y="209296"/>
                </a:lnTo>
                <a:lnTo>
                  <a:pt x="332803" y="183222"/>
                </a:lnTo>
                <a:lnTo>
                  <a:pt x="325666" y="153403"/>
                </a:lnTo>
                <a:lnTo>
                  <a:pt x="323735" y="117792"/>
                </a:lnTo>
                <a:lnTo>
                  <a:pt x="325666" y="82372"/>
                </a:lnTo>
                <a:lnTo>
                  <a:pt x="332803" y="53911"/>
                </a:lnTo>
                <a:lnTo>
                  <a:pt x="347091" y="29362"/>
                </a:lnTo>
                <a:lnTo>
                  <a:pt x="370522" y="5702"/>
                </a:lnTo>
                <a:close/>
              </a:path>
              <a:path w="593090" h="258445">
                <a:moveTo>
                  <a:pt x="516636" y="46545"/>
                </a:moveTo>
                <a:lnTo>
                  <a:pt x="514083" y="25247"/>
                </a:lnTo>
                <a:lnTo>
                  <a:pt x="506971" y="10807"/>
                </a:lnTo>
                <a:lnTo>
                  <a:pt x="500202" y="5702"/>
                </a:lnTo>
                <a:lnTo>
                  <a:pt x="496112" y="2616"/>
                </a:lnTo>
                <a:lnTo>
                  <a:pt x="493712" y="2171"/>
                </a:lnTo>
                <a:lnTo>
                  <a:pt x="493712" y="35140"/>
                </a:lnTo>
                <a:lnTo>
                  <a:pt x="493039" y="50596"/>
                </a:lnTo>
                <a:lnTo>
                  <a:pt x="491324" y="64477"/>
                </a:lnTo>
                <a:lnTo>
                  <a:pt x="491210" y="65417"/>
                </a:lnTo>
                <a:lnTo>
                  <a:pt x="488480" y="79362"/>
                </a:lnTo>
                <a:lnTo>
                  <a:pt x="485127" y="92138"/>
                </a:lnTo>
                <a:lnTo>
                  <a:pt x="483184" y="92138"/>
                </a:lnTo>
                <a:lnTo>
                  <a:pt x="483184" y="101714"/>
                </a:lnTo>
                <a:lnTo>
                  <a:pt x="475195" y="126072"/>
                </a:lnTo>
                <a:lnTo>
                  <a:pt x="462076" y="153898"/>
                </a:lnTo>
                <a:lnTo>
                  <a:pt x="445198" y="176720"/>
                </a:lnTo>
                <a:lnTo>
                  <a:pt x="425907" y="186194"/>
                </a:lnTo>
                <a:lnTo>
                  <a:pt x="418934" y="183578"/>
                </a:lnTo>
                <a:lnTo>
                  <a:pt x="413854" y="175983"/>
                </a:lnTo>
                <a:lnTo>
                  <a:pt x="410857" y="164236"/>
                </a:lnTo>
                <a:lnTo>
                  <a:pt x="410730" y="163753"/>
                </a:lnTo>
                <a:lnTo>
                  <a:pt x="409676" y="147243"/>
                </a:lnTo>
                <a:lnTo>
                  <a:pt x="410133" y="136715"/>
                </a:lnTo>
                <a:lnTo>
                  <a:pt x="410210" y="134772"/>
                </a:lnTo>
                <a:lnTo>
                  <a:pt x="411822" y="123012"/>
                </a:lnTo>
                <a:lnTo>
                  <a:pt x="414515" y="111975"/>
                </a:lnTo>
                <a:lnTo>
                  <a:pt x="418249" y="101714"/>
                </a:lnTo>
                <a:lnTo>
                  <a:pt x="483184" y="101714"/>
                </a:lnTo>
                <a:lnTo>
                  <a:pt x="483184" y="92138"/>
                </a:lnTo>
                <a:lnTo>
                  <a:pt x="420179" y="92138"/>
                </a:lnTo>
                <a:lnTo>
                  <a:pt x="428739" y="68211"/>
                </a:lnTo>
                <a:lnTo>
                  <a:pt x="442861" y="39662"/>
                </a:lnTo>
                <a:lnTo>
                  <a:pt x="460197" y="15735"/>
                </a:lnTo>
                <a:lnTo>
                  <a:pt x="478434" y="5702"/>
                </a:lnTo>
                <a:lnTo>
                  <a:pt x="485254" y="7759"/>
                </a:lnTo>
                <a:lnTo>
                  <a:pt x="490016" y="13652"/>
                </a:lnTo>
                <a:lnTo>
                  <a:pt x="492810" y="22923"/>
                </a:lnTo>
                <a:lnTo>
                  <a:pt x="493649" y="34175"/>
                </a:lnTo>
                <a:lnTo>
                  <a:pt x="493712" y="35140"/>
                </a:lnTo>
                <a:lnTo>
                  <a:pt x="493712" y="2171"/>
                </a:lnTo>
                <a:lnTo>
                  <a:pt x="482257" y="0"/>
                </a:lnTo>
                <a:lnTo>
                  <a:pt x="474345" y="596"/>
                </a:lnTo>
                <a:lnTo>
                  <a:pt x="466255" y="2616"/>
                </a:lnTo>
                <a:lnTo>
                  <a:pt x="426237" y="34175"/>
                </a:lnTo>
                <a:lnTo>
                  <a:pt x="392150" y="101714"/>
                </a:lnTo>
                <a:lnTo>
                  <a:pt x="386753" y="144399"/>
                </a:lnTo>
                <a:lnTo>
                  <a:pt x="389128" y="163753"/>
                </a:lnTo>
                <a:lnTo>
                  <a:pt x="389191" y="164236"/>
                </a:lnTo>
                <a:lnTo>
                  <a:pt x="396189" y="179184"/>
                </a:lnTo>
                <a:lnTo>
                  <a:pt x="407301" y="188607"/>
                </a:lnTo>
                <a:lnTo>
                  <a:pt x="422084" y="191884"/>
                </a:lnTo>
                <a:lnTo>
                  <a:pt x="436956" y="190182"/>
                </a:lnTo>
                <a:lnTo>
                  <a:pt x="479399" y="159588"/>
                </a:lnTo>
                <a:lnTo>
                  <a:pt x="505891" y="109829"/>
                </a:lnTo>
                <a:lnTo>
                  <a:pt x="508000" y="101714"/>
                </a:lnTo>
                <a:lnTo>
                  <a:pt x="510501" y="92138"/>
                </a:lnTo>
                <a:lnTo>
                  <a:pt x="513778" y="79565"/>
                </a:lnTo>
                <a:lnTo>
                  <a:pt x="516636" y="46545"/>
                </a:lnTo>
                <a:close/>
              </a:path>
              <a:path w="593090" h="258445">
                <a:moveTo>
                  <a:pt x="593026" y="120650"/>
                </a:moveTo>
                <a:lnTo>
                  <a:pt x="588340" y="85509"/>
                </a:lnTo>
                <a:lnTo>
                  <a:pt x="574890" y="52603"/>
                </a:lnTo>
                <a:lnTo>
                  <a:pt x="553554" y="23787"/>
                </a:lnTo>
                <a:lnTo>
                  <a:pt x="525233" y="952"/>
                </a:lnTo>
                <a:lnTo>
                  <a:pt x="521411" y="5702"/>
                </a:lnTo>
                <a:lnTo>
                  <a:pt x="546201" y="29667"/>
                </a:lnTo>
                <a:lnTo>
                  <a:pt x="560679" y="55689"/>
                </a:lnTo>
                <a:lnTo>
                  <a:pt x="567474" y="85445"/>
                </a:lnTo>
                <a:lnTo>
                  <a:pt x="569163" y="120650"/>
                </a:lnTo>
                <a:lnTo>
                  <a:pt x="567334" y="156603"/>
                </a:lnTo>
                <a:lnTo>
                  <a:pt x="560324" y="185356"/>
                </a:lnTo>
                <a:lnTo>
                  <a:pt x="545795" y="210007"/>
                </a:lnTo>
                <a:lnTo>
                  <a:pt x="521411" y="233692"/>
                </a:lnTo>
                <a:lnTo>
                  <a:pt x="524281" y="238429"/>
                </a:lnTo>
                <a:lnTo>
                  <a:pt x="553554" y="215620"/>
                </a:lnTo>
                <a:lnTo>
                  <a:pt x="575119" y="188442"/>
                </a:lnTo>
                <a:lnTo>
                  <a:pt x="588467" y="156819"/>
                </a:lnTo>
                <a:lnTo>
                  <a:pt x="593026" y="120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82993" y="5182476"/>
            <a:ext cx="164465" cy="74295"/>
          </a:xfrm>
          <a:custGeom>
            <a:avLst/>
            <a:gdLst/>
            <a:ahLst/>
            <a:cxnLst/>
            <a:rect l="l" t="t" r="r" b="b"/>
            <a:pathLst>
              <a:path w="164465" h="74295">
                <a:moveTo>
                  <a:pt x="164249" y="55092"/>
                </a:moveTo>
                <a:lnTo>
                  <a:pt x="0" y="55092"/>
                </a:lnTo>
                <a:lnTo>
                  <a:pt x="0" y="74091"/>
                </a:lnTo>
                <a:lnTo>
                  <a:pt x="164249" y="74091"/>
                </a:lnTo>
                <a:lnTo>
                  <a:pt x="164249" y="55092"/>
                </a:lnTo>
                <a:close/>
              </a:path>
              <a:path w="164465" h="74295">
                <a:moveTo>
                  <a:pt x="164249" y="0"/>
                </a:moveTo>
                <a:lnTo>
                  <a:pt x="0" y="0"/>
                </a:lnTo>
                <a:lnTo>
                  <a:pt x="0" y="18046"/>
                </a:lnTo>
                <a:lnTo>
                  <a:pt x="164249" y="18046"/>
                </a:lnTo>
                <a:lnTo>
                  <a:pt x="164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7247518" y="5012414"/>
            <a:ext cx="637540" cy="280670"/>
            <a:chOff x="7247518" y="5012414"/>
            <a:chExt cx="637540" cy="280670"/>
          </a:xfrm>
        </p:grpSpPr>
        <p:pic>
          <p:nvPicPr>
            <p:cNvPr id="61" name="object 6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247518" y="5167265"/>
              <a:ext cx="106007" cy="12539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7389812" y="5057076"/>
              <a:ext cx="175895" cy="132080"/>
            </a:xfrm>
            <a:custGeom>
              <a:avLst/>
              <a:gdLst/>
              <a:ahLst/>
              <a:cxnLst/>
              <a:rect l="l" t="t" r="r" b="b"/>
              <a:pathLst>
                <a:path w="175895" h="132079">
                  <a:moveTo>
                    <a:pt x="110769" y="73139"/>
                  </a:moveTo>
                  <a:lnTo>
                    <a:pt x="0" y="73139"/>
                  </a:lnTo>
                  <a:lnTo>
                    <a:pt x="0" y="86448"/>
                  </a:lnTo>
                  <a:lnTo>
                    <a:pt x="110769" y="86448"/>
                  </a:lnTo>
                  <a:lnTo>
                    <a:pt x="110769" y="73139"/>
                  </a:lnTo>
                  <a:close/>
                </a:path>
                <a:path w="175895" h="132079">
                  <a:moveTo>
                    <a:pt x="169951" y="109245"/>
                  </a:moveTo>
                  <a:lnTo>
                    <a:pt x="167157" y="107353"/>
                  </a:lnTo>
                  <a:lnTo>
                    <a:pt x="158496" y="118745"/>
                  </a:lnTo>
                  <a:lnTo>
                    <a:pt x="153784" y="122542"/>
                  </a:lnTo>
                  <a:lnTo>
                    <a:pt x="148958" y="122542"/>
                  </a:lnTo>
                  <a:lnTo>
                    <a:pt x="148056" y="121589"/>
                  </a:lnTo>
                  <a:lnTo>
                    <a:pt x="148056" y="116840"/>
                  </a:lnTo>
                  <a:lnTo>
                    <a:pt x="148958" y="113995"/>
                  </a:lnTo>
                  <a:lnTo>
                    <a:pt x="149974" y="111150"/>
                  </a:lnTo>
                  <a:lnTo>
                    <a:pt x="168046" y="42748"/>
                  </a:lnTo>
                  <a:lnTo>
                    <a:pt x="167157" y="42748"/>
                  </a:lnTo>
                  <a:lnTo>
                    <a:pt x="155244" y="44958"/>
                  </a:lnTo>
                  <a:lnTo>
                    <a:pt x="147078" y="46189"/>
                  </a:lnTo>
                  <a:lnTo>
                    <a:pt x="135585" y="47498"/>
                  </a:lnTo>
                  <a:lnTo>
                    <a:pt x="135585" y="50342"/>
                  </a:lnTo>
                  <a:lnTo>
                    <a:pt x="146151" y="50342"/>
                  </a:lnTo>
                  <a:lnTo>
                    <a:pt x="148958" y="51295"/>
                  </a:lnTo>
                  <a:lnTo>
                    <a:pt x="148958" y="56997"/>
                  </a:lnTo>
                  <a:lnTo>
                    <a:pt x="148056" y="60794"/>
                  </a:lnTo>
                  <a:lnTo>
                    <a:pt x="147040" y="63652"/>
                  </a:lnTo>
                  <a:lnTo>
                    <a:pt x="137502" y="98793"/>
                  </a:lnTo>
                  <a:lnTo>
                    <a:pt x="134696" y="110197"/>
                  </a:lnTo>
                  <a:lnTo>
                    <a:pt x="132791" y="116840"/>
                  </a:lnTo>
                  <a:lnTo>
                    <a:pt x="132791" y="128244"/>
                  </a:lnTo>
                  <a:lnTo>
                    <a:pt x="135585" y="132041"/>
                  </a:lnTo>
                  <a:lnTo>
                    <a:pt x="142328" y="132041"/>
                  </a:lnTo>
                  <a:lnTo>
                    <a:pt x="149440" y="130759"/>
                  </a:lnTo>
                  <a:lnTo>
                    <a:pt x="155765" y="126707"/>
                  </a:lnTo>
                  <a:lnTo>
                    <a:pt x="159588" y="122542"/>
                  </a:lnTo>
                  <a:lnTo>
                    <a:pt x="162280" y="119621"/>
                  </a:lnTo>
                  <a:lnTo>
                    <a:pt x="169951" y="109245"/>
                  </a:lnTo>
                  <a:close/>
                </a:path>
                <a:path w="175895" h="132079">
                  <a:moveTo>
                    <a:pt x="175679" y="5702"/>
                  </a:moveTo>
                  <a:lnTo>
                    <a:pt x="170980" y="0"/>
                  </a:lnTo>
                  <a:lnTo>
                    <a:pt x="160413" y="0"/>
                  </a:lnTo>
                  <a:lnTo>
                    <a:pt x="156591" y="4749"/>
                  </a:lnTo>
                  <a:lnTo>
                    <a:pt x="156591" y="17094"/>
                  </a:lnTo>
                  <a:lnTo>
                    <a:pt x="160413" y="20904"/>
                  </a:lnTo>
                  <a:lnTo>
                    <a:pt x="170980" y="20904"/>
                  </a:lnTo>
                  <a:lnTo>
                    <a:pt x="175679" y="17094"/>
                  </a:lnTo>
                  <a:lnTo>
                    <a:pt x="175679" y="57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05599" y="5012414"/>
              <a:ext cx="65936" cy="969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580770" y="5101729"/>
              <a:ext cx="304165" cy="149225"/>
            </a:xfrm>
            <a:custGeom>
              <a:avLst/>
              <a:gdLst/>
              <a:ahLst/>
              <a:cxnLst/>
              <a:rect l="l" t="t" r="r" b="b"/>
              <a:pathLst>
                <a:path w="304165" h="149225">
                  <a:moveTo>
                    <a:pt x="85928" y="130136"/>
                  </a:moveTo>
                  <a:lnTo>
                    <a:pt x="84010" y="129184"/>
                  </a:lnTo>
                  <a:lnTo>
                    <a:pt x="79298" y="137731"/>
                  </a:lnTo>
                  <a:lnTo>
                    <a:pt x="76377" y="138684"/>
                  </a:lnTo>
                  <a:lnTo>
                    <a:pt x="38188" y="138684"/>
                  </a:lnTo>
                  <a:lnTo>
                    <a:pt x="61099" y="113982"/>
                  </a:lnTo>
                  <a:lnTo>
                    <a:pt x="69202" y="104508"/>
                  </a:lnTo>
                  <a:lnTo>
                    <a:pt x="74879" y="95821"/>
                  </a:lnTo>
                  <a:lnTo>
                    <a:pt x="78219" y="87680"/>
                  </a:lnTo>
                  <a:lnTo>
                    <a:pt x="79298" y="79794"/>
                  </a:lnTo>
                  <a:lnTo>
                    <a:pt x="77419" y="69926"/>
                  </a:lnTo>
                  <a:lnTo>
                    <a:pt x="72110" y="62090"/>
                  </a:lnTo>
                  <a:lnTo>
                    <a:pt x="63944" y="56946"/>
                  </a:lnTo>
                  <a:lnTo>
                    <a:pt x="53467" y="55092"/>
                  </a:lnTo>
                  <a:lnTo>
                    <a:pt x="41998" y="57124"/>
                  </a:lnTo>
                  <a:lnTo>
                    <a:pt x="33299" y="62814"/>
                  </a:lnTo>
                  <a:lnTo>
                    <a:pt x="27317" y="71526"/>
                  </a:lnTo>
                  <a:lnTo>
                    <a:pt x="23926" y="82638"/>
                  </a:lnTo>
                  <a:lnTo>
                    <a:pt x="26733" y="83591"/>
                  </a:lnTo>
                  <a:lnTo>
                    <a:pt x="30962" y="74764"/>
                  </a:lnTo>
                  <a:lnTo>
                    <a:pt x="35471" y="69227"/>
                  </a:lnTo>
                  <a:lnTo>
                    <a:pt x="40855" y="66357"/>
                  </a:lnTo>
                  <a:lnTo>
                    <a:pt x="47739" y="65544"/>
                  </a:lnTo>
                  <a:lnTo>
                    <a:pt x="55549" y="66789"/>
                  </a:lnTo>
                  <a:lnTo>
                    <a:pt x="61582" y="70523"/>
                  </a:lnTo>
                  <a:lnTo>
                    <a:pt x="65455" y="76758"/>
                  </a:lnTo>
                  <a:lnTo>
                    <a:pt x="66827" y="85496"/>
                  </a:lnTo>
                  <a:lnTo>
                    <a:pt x="65887" y="93929"/>
                  </a:lnTo>
                  <a:lnTo>
                    <a:pt x="62801" y="102476"/>
                  </a:lnTo>
                  <a:lnTo>
                    <a:pt x="57213" y="111544"/>
                  </a:lnTo>
                  <a:lnTo>
                    <a:pt x="48755" y="121589"/>
                  </a:lnTo>
                  <a:lnTo>
                    <a:pt x="23926" y="148183"/>
                  </a:lnTo>
                  <a:lnTo>
                    <a:pt x="23926" y="149136"/>
                  </a:lnTo>
                  <a:lnTo>
                    <a:pt x="78282" y="149136"/>
                  </a:lnTo>
                  <a:lnTo>
                    <a:pt x="85928" y="130136"/>
                  </a:lnTo>
                  <a:close/>
                </a:path>
                <a:path w="304165" h="149225">
                  <a:moveTo>
                    <a:pt x="109855" y="28486"/>
                  </a:moveTo>
                  <a:lnTo>
                    <a:pt x="0" y="28486"/>
                  </a:lnTo>
                  <a:lnTo>
                    <a:pt x="0" y="41795"/>
                  </a:lnTo>
                  <a:lnTo>
                    <a:pt x="109855" y="41795"/>
                  </a:lnTo>
                  <a:lnTo>
                    <a:pt x="109855" y="28486"/>
                  </a:lnTo>
                  <a:close/>
                </a:path>
                <a:path w="304165" h="149225">
                  <a:moveTo>
                    <a:pt x="225437" y="0"/>
                  </a:moveTo>
                  <a:lnTo>
                    <a:pt x="187248" y="0"/>
                  </a:lnTo>
                  <a:lnTo>
                    <a:pt x="161810" y="5461"/>
                  </a:lnTo>
                  <a:lnTo>
                    <a:pt x="142201" y="19469"/>
                  </a:lnTo>
                  <a:lnTo>
                    <a:pt x="129590" y="38468"/>
                  </a:lnTo>
                  <a:lnTo>
                    <a:pt x="125133" y="58902"/>
                  </a:lnTo>
                  <a:lnTo>
                    <a:pt x="127076" y="70561"/>
                  </a:lnTo>
                  <a:lnTo>
                    <a:pt x="132803" y="79552"/>
                  </a:lnTo>
                  <a:lnTo>
                    <a:pt x="142100" y="85344"/>
                  </a:lnTo>
                  <a:lnTo>
                    <a:pt x="154787" y="87388"/>
                  </a:lnTo>
                  <a:lnTo>
                    <a:pt x="174637" y="83337"/>
                  </a:lnTo>
                  <a:lnTo>
                    <a:pt x="175742" y="82638"/>
                  </a:lnTo>
                  <a:lnTo>
                    <a:pt x="191363" y="72783"/>
                  </a:lnTo>
                  <a:lnTo>
                    <a:pt x="202920" y="58140"/>
                  </a:lnTo>
                  <a:lnTo>
                    <a:pt x="207225" y="41795"/>
                  </a:lnTo>
                  <a:lnTo>
                    <a:pt x="205320" y="33362"/>
                  </a:lnTo>
                  <a:lnTo>
                    <a:pt x="200545" y="27774"/>
                  </a:lnTo>
                  <a:lnTo>
                    <a:pt x="194348" y="22555"/>
                  </a:lnTo>
                  <a:lnTo>
                    <a:pt x="191071" y="18669"/>
                  </a:lnTo>
                  <a:lnTo>
                    <a:pt x="191071" y="40843"/>
                  </a:lnTo>
                  <a:lnTo>
                    <a:pt x="188518" y="54190"/>
                  </a:lnTo>
                  <a:lnTo>
                    <a:pt x="181483" y="67792"/>
                  </a:lnTo>
                  <a:lnTo>
                    <a:pt x="170878" y="78384"/>
                  </a:lnTo>
                  <a:lnTo>
                    <a:pt x="157594" y="82638"/>
                  </a:lnTo>
                  <a:lnTo>
                    <a:pt x="148043" y="82638"/>
                  </a:lnTo>
                  <a:lnTo>
                    <a:pt x="142316" y="76936"/>
                  </a:lnTo>
                  <a:lnTo>
                    <a:pt x="142316" y="65544"/>
                  </a:lnTo>
                  <a:lnTo>
                    <a:pt x="146100" y="45656"/>
                  </a:lnTo>
                  <a:lnTo>
                    <a:pt x="155435" y="29679"/>
                  </a:lnTo>
                  <a:lnTo>
                    <a:pt x="167259" y="19062"/>
                  </a:lnTo>
                  <a:lnTo>
                    <a:pt x="178587" y="15189"/>
                  </a:lnTo>
                  <a:lnTo>
                    <a:pt x="183388" y="19062"/>
                  </a:lnTo>
                  <a:lnTo>
                    <a:pt x="187363" y="24815"/>
                  </a:lnTo>
                  <a:lnTo>
                    <a:pt x="190068" y="32156"/>
                  </a:lnTo>
                  <a:lnTo>
                    <a:pt x="191071" y="40843"/>
                  </a:lnTo>
                  <a:lnTo>
                    <a:pt x="191071" y="18669"/>
                  </a:lnTo>
                  <a:lnTo>
                    <a:pt x="188137" y="15189"/>
                  </a:lnTo>
                  <a:lnTo>
                    <a:pt x="221615" y="15189"/>
                  </a:lnTo>
                  <a:lnTo>
                    <a:pt x="225437" y="0"/>
                  </a:lnTo>
                  <a:close/>
                </a:path>
                <a:path w="304165" h="149225">
                  <a:moveTo>
                    <a:pt x="303720" y="42748"/>
                  </a:moveTo>
                  <a:lnTo>
                    <a:pt x="275082" y="42748"/>
                  </a:lnTo>
                  <a:lnTo>
                    <a:pt x="275082" y="45593"/>
                  </a:lnTo>
                  <a:lnTo>
                    <a:pt x="280809" y="45593"/>
                  </a:lnTo>
                  <a:lnTo>
                    <a:pt x="283603" y="47485"/>
                  </a:lnTo>
                  <a:lnTo>
                    <a:pt x="283603" y="52235"/>
                  </a:lnTo>
                  <a:lnTo>
                    <a:pt x="282714" y="54140"/>
                  </a:lnTo>
                  <a:lnTo>
                    <a:pt x="279781" y="56032"/>
                  </a:lnTo>
                  <a:lnTo>
                    <a:pt x="259803" y="79794"/>
                  </a:lnTo>
                  <a:lnTo>
                    <a:pt x="252171" y="58902"/>
                  </a:lnTo>
                  <a:lnTo>
                    <a:pt x="249237" y="53187"/>
                  </a:lnTo>
                  <a:lnTo>
                    <a:pt x="249237" y="47485"/>
                  </a:lnTo>
                  <a:lnTo>
                    <a:pt x="252171" y="46545"/>
                  </a:lnTo>
                  <a:lnTo>
                    <a:pt x="259803" y="45593"/>
                  </a:lnTo>
                  <a:lnTo>
                    <a:pt x="259803" y="42748"/>
                  </a:lnTo>
                  <a:lnTo>
                    <a:pt x="222504" y="42748"/>
                  </a:lnTo>
                  <a:lnTo>
                    <a:pt x="222504" y="45593"/>
                  </a:lnTo>
                  <a:lnTo>
                    <a:pt x="231165" y="46545"/>
                  </a:lnTo>
                  <a:lnTo>
                    <a:pt x="233070" y="48437"/>
                  </a:lnTo>
                  <a:lnTo>
                    <a:pt x="250253" y="90233"/>
                  </a:lnTo>
                  <a:lnTo>
                    <a:pt x="238798" y="104495"/>
                  </a:lnTo>
                  <a:lnTo>
                    <a:pt x="227050" y="117881"/>
                  </a:lnTo>
                  <a:lnTo>
                    <a:pt x="219227" y="126098"/>
                  </a:lnTo>
                  <a:lnTo>
                    <a:pt x="213563" y="130403"/>
                  </a:lnTo>
                  <a:lnTo>
                    <a:pt x="208254" y="132041"/>
                  </a:lnTo>
                  <a:lnTo>
                    <a:pt x="208254" y="133934"/>
                  </a:lnTo>
                  <a:lnTo>
                    <a:pt x="237782" y="133934"/>
                  </a:lnTo>
                  <a:lnTo>
                    <a:pt x="237782" y="132041"/>
                  </a:lnTo>
                  <a:lnTo>
                    <a:pt x="231165" y="132041"/>
                  </a:lnTo>
                  <a:lnTo>
                    <a:pt x="228231" y="131089"/>
                  </a:lnTo>
                  <a:lnTo>
                    <a:pt x="228231" y="125387"/>
                  </a:lnTo>
                  <a:lnTo>
                    <a:pt x="230149" y="123494"/>
                  </a:lnTo>
                  <a:lnTo>
                    <a:pt x="232054" y="120650"/>
                  </a:lnTo>
                  <a:lnTo>
                    <a:pt x="253060" y="96888"/>
                  </a:lnTo>
                  <a:lnTo>
                    <a:pt x="262597" y="119697"/>
                  </a:lnTo>
                  <a:lnTo>
                    <a:pt x="264515" y="125387"/>
                  </a:lnTo>
                  <a:lnTo>
                    <a:pt x="264515" y="130136"/>
                  </a:lnTo>
                  <a:lnTo>
                    <a:pt x="261708" y="132041"/>
                  </a:lnTo>
                  <a:lnTo>
                    <a:pt x="253060" y="132041"/>
                  </a:lnTo>
                  <a:lnTo>
                    <a:pt x="253060" y="133934"/>
                  </a:lnTo>
                  <a:lnTo>
                    <a:pt x="291249" y="133934"/>
                  </a:lnTo>
                  <a:lnTo>
                    <a:pt x="291249" y="132041"/>
                  </a:lnTo>
                  <a:lnTo>
                    <a:pt x="281698" y="131089"/>
                  </a:lnTo>
                  <a:lnTo>
                    <a:pt x="279781" y="130136"/>
                  </a:lnTo>
                  <a:lnTo>
                    <a:pt x="276987" y="121589"/>
                  </a:lnTo>
                  <a:lnTo>
                    <a:pt x="262597" y="85496"/>
                  </a:lnTo>
                  <a:lnTo>
                    <a:pt x="286537" y="58902"/>
                  </a:lnTo>
                  <a:lnTo>
                    <a:pt x="293154" y="50342"/>
                  </a:lnTo>
                  <a:lnTo>
                    <a:pt x="297992" y="47485"/>
                  </a:lnTo>
                  <a:lnTo>
                    <a:pt x="303720" y="45593"/>
                  </a:lnTo>
                  <a:lnTo>
                    <a:pt x="303720" y="42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7969517" y="5182476"/>
            <a:ext cx="164465" cy="74295"/>
          </a:xfrm>
          <a:custGeom>
            <a:avLst/>
            <a:gdLst/>
            <a:ahLst/>
            <a:cxnLst/>
            <a:rect l="l" t="t" r="r" b="b"/>
            <a:pathLst>
              <a:path w="164465" h="74295">
                <a:moveTo>
                  <a:pt x="164211" y="55092"/>
                </a:moveTo>
                <a:lnTo>
                  <a:pt x="0" y="55092"/>
                </a:lnTo>
                <a:lnTo>
                  <a:pt x="0" y="74091"/>
                </a:lnTo>
                <a:lnTo>
                  <a:pt x="164211" y="74091"/>
                </a:lnTo>
                <a:lnTo>
                  <a:pt x="164211" y="55092"/>
                </a:lnTo>
                <a:close/>
              </a:path>
              <a:path w="164465" h="74295">
                <a:moveTo>
                  <a:pt x="164211" y="0"/>
                </a:moveTo>
                <a:lnTo>
                  <a:pt x="0" y="0"/>
                </a:lnTo>
                <a:lnTo>
                  <a:pt x="0" y="18046"/>
                </a:lnTo>
                <a:lnTo>
                  <a:pt x="164211" y="18046"/>
                </a:lnTo>
                <a:lnTo>
                  <a:pt x="164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259737" y="4565992"/>
            <a:ext cx="292735" cy="1306195"/>
          </a:xfrm>
          <a:custGeom>
            <a:avLst/>
            <a:gdLst/>
            <a:ahLst/>
            <a:cxnLst/>
            <a:rect l="l" t="t" r="r" b="b"/>
            <a:pathLst>
              <a:path w="292734" h="1306195">
                <a:moveTo>
                  <a:pt x="97510" y="0"/>
                </a:moveTo>
                <a:lnTo>
                  <a:pt x="59461" y="36068"/>
                </a:lnTo>
                <a:lnTo>
                  <a:pt x="31788" y="80708"/>
                </a:lnTo>
                <a:lnTo>
                  <a:pt x="13385" y="130873"/>
                </a:lnTo>
                <a:lnTo>
                  <a:pt x="3162" y="183502"/>
                </a:lnTo>
                <a:lnTo>
                  <a:pt x="0" y="235534"/>
                </a:lnTo>
                <a:lnTo>
                  <a:pt x="0" y="1070571"/>
                </a:lnTo>
                <a:lnTo>
                  <a:pt x="3162" y="1122603"/>
                </a:lnTo>
                <a:lnTo>
                  <a:pt x="13385" y="1175245"/>
                </a:lnTo>
                <a:lnTo>
                  <a:pt x="31788" y="1225423"/>
                </a:lnTo>
                <a:lnTo>
                  <a:pt x="59461" y="1270076"/>
                </a:lnTo>
                <a:lnTo>
                  <a:pt x="97510" y="1306156"/>
                </a:lnTo>
                <a:lnTo>
                  <a:pt x="97510" y="1298549"/>
                </a:lnTo>
                <a:lnTo>
                  <a:pt x="67449" y="1253134"/>
                </a:lnTo>
                <a:lnTo>
                  <a:pt x="47993" y="1201661"/>
                </a:lnTo>
                <a:lnTo>
                  <a:pt x="37503" y="1147330"/>
                </a:lnTo>
                <a:lnTo>
                  <a:pt x="34366" y="1093368"/>
                </a:lnTo>
                <a:lnTo>
                  <a:pt x="34366" y="213690"/>
                </a:lnTo>
                <a:lnTo>
                  <a:pt x="37503" y="159308"/>
                </a:lnTo>
                <a:lnTo>
                  <a:pt x="47993" y="105016"/>
                </a:lnTo>
                <a:lnTo>
                  <a:pt x="67449" y="53759"/>
                </a:lnTo>
                <a:lnTo>
                  <a:pt x="97510" y="8483"/>
                </a:lnTo>
                <a:lnTo>
                  <a:pt x="97510" y="0"/>
                </a:lnTo>
                <a:close/>
              </a:path>
              <a:path w="292734" h="1306195">
                <a:moveTo>
                  <a:pt x="292265" y="970813"/>
                </a:moveTo>
                <a:lnTo>
                  <a:pt x="136588" y="970813"/>
                </a:lnTo>
                <a:lnTo>
                  <a:pt x="136588" y="988872"/>
                </a:lnTo>
                <a:lnTo>
                  <a:pt x="292265" y="988872"/>
                </a:lnTo>
                <a:lnTo>
                  <a:pt x="292265" y="970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8528074" y="4834777"/>
            <a:ext cx="353695" cy="131445"/>
            <a:chOff x="8528074" y="4834777"/>
            <a:chExt cx="353695" cy="131445"/>
          </a:xfrm>
        </p:grpSpPr>
        <p:pic>
          <p:nvPicPr>
            <p:cNvPr id="68" name="object 6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528074" y="4834777"/>
              <a:ext cx="248343" cy="131091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798440" y="4835727"/>
              <a:ext cx="82993" cy="130141"/>
            </a:xfrm>
            <a:prstGeom prst="rect">
              <a:avLst/>
            </a:prstGeom>
          </p:spPr>
        </p:pic>
      </p:grpSp>
      <p:grpSp>
        <p:nvGrpSpPr>
          <p:cNvPr id="70" name="object 70"/>
          <p:cNvGrpSpPr/>
          <p:nvPr/>
        </p:nvGrpSpPr>
        <p:grpSpPr>
          <a:xfrm>
            <a:off x="8978937" y="4636242"/>
            <a:ext cx="294640" cy="513080"/>
            <a:chOff x="8978937" y="4636242"/>
            <a:chExt cx="294640" cy="513080"/>
          </a:xfrm>
        </p:grpSpPr>
        <p:sp>
          <p:nvSpPr>
            <p:cNvPr id="71" name="object 71"/>
            <p:cNvSpPr/>
            <p:nvPr/>
          </p:nvSpPr>
          <p:spPr>
            <a:xfrm>
              <a:off x="8978938" y="4636249"/>
              <a:ext cx="294640" cy="513080"/>
            </a:xfrm>
            <a:custGeom>
              <a:avLst/>
              <a:gdLst/>
              <a:ahLst/>
              <a:cxnLst/>
              <a:rect l="l" t="t" r="r" b="b"/>
              <a:pathLst>
                <a:path w="294640" h="513079">
                  <a:moveTo>
                    <a:pt x="101193" y="0"/>
                  </a:moveTo>
                  <a:lnTo>
                    <a:pt x="73139" y="27762"/>
                  </a:lnTo>
                  <a:lnTo>
                    <a:pt x="48641" y="62890"/>
                  </a:lnTo>
                  <a:lnTo>
                    <a:pt x="28397" y="104355"/>
                  </a:lnTo>
                  <a:lnTo>
                    <a:pt x="13081" y="151130"/>
                  </a:lnTo>
                  <a:lnTo>
                    <a:pt x="3378" y="202184"/>
                  </a:lnTo>
                  <a:lnTo>
                    <a:pt x="0" y="256489"/>
                  </a:lnTo>
                  <a:lnTo>
                    <a:pt x="3378" y="311238"/>
                  </a:lnTo>
                  <a:lnTo>
                    <a:pt x="13081" y="361403"/>
                  </a:lnTo>
                  <a:lnTo>
                    <a:pt x="28397" y="406806"/>
                  </a:lnTo>
                  <a:lnTo>
                    <a:pt x="48641" y="447319"/>
                  </a:lnTo>
                  <a:lnTo>
                    <a:pt x="73139" y="482752"/>
                  </a:lnTo>
                  <a:lnTo>
                    <a:pt x="101193" y="512965"/>
                  </a:lnTo>
                  <a:lnTo>
                    <a:pt x="101193" y="503478"/>
                  </a:lnTo>
                  <a:lnTo>
                    <a:pt x="79019" y="472135"/>
                  </a:lnTo>
                  <a:lnTo>
                    <a:pt x="58508" y="433082"/>
                  </a:lnTo>
                  <a:lnTo>
                    <a:pt x="41529" y="385013"/>
                  </a:lnTo>
                  <a:lnTo>
                    <a:pt x="29972" y="326580"/>
                  </a:lnTo>
                  <a:lnTo>
                    <a:pt x="25704" y="256489"/>
                  </a:lnTo>
                  <a:lnTo>
                    <a:pt x="29972" y="185547"/>
                  </a:lnTo>
                  <a:lnTo>
                    <a:pt x="41529" y="125425"/>
                  </a:lnTo>
                  <a:lnTo>
                    <a:pt x="58508" y="75958"/>
                  </a:lnTo>
                  <a:lnTo>
                    <a:pt x="79019" y="37020"/>
                  </a:lnTo>
                  <a:lnTo>
                    <a:pt x="101193" y="8483"/>
                  </a:lnTo>
                  <a:lnTo>
                    <a:pt x="101193" y="0"/>
                  </a:lnTo>
                  <a:close/>
                </a:path>
                <a:path w="294640" h="513079">
                  <a:moveTo>
                    <a:pt x="294030" y="246976"/>
                  </a:moveTo>
                  <a:lnTo>
                    <a:pt x="139382" y="246976"/>
                  </a:lnTo>
                  <a:lnTo>
                    <a:pt x="139382" y="265976"/>
                  </a:lnTo>
                  <a:lnTo>
                    <a:pt x="294030" y="265976"/>
                  </a:lnTo>
                  <a:lnTo>
                    <a:pt x="294030" y="246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151671" y="4957324"/>
              <a:ext cx="87957" cy="132989"/>
            </a:xfrm>
            <a:prstGeom prst="rect">
              <a:avLst/>
            </a:prstGeom>
          </p:spPr>
        </p:pic>
      </p:grpSp>
      <p:pic>
        <p:nvPicPr>
          <p:cNvPr id="73" name="object 7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9153580" y="4689407"/>
            <a:ext cx="92667" cy="136812"/>
          </a:xfrm>
          <a:prstGeom prst="rect">
            <a:avLst/>
          </a:prstGeom>
        </p:spPr>
      </p:pic>
      <p:sp>
        <p:nvSpPr>
          <p:cNvPr id="74" name="object 74"/>
          <p:cNvSpPr/>
          <p:nvPr/>
        </p:nvSpPr>
        <p:spPr>
          <a:xfrm>
            <a:off x="9318804" y="4636242"/>
            <a:ext cx="101600" cy="513080"/>
          </a:xfrm>
          <a:custGeom>
            <a:avLst/>
            <a:gdLst/>
            <a:ahLst/>
            <a:cxnLst/>
            <a:rect l="l" t="t" r="r" b="b"/>
            <a:pathLst>
              <a:path w="101600" h="513079">
                <a:moveTo>
                  <a:pt x="0" y="0"/>
                </a:moveTo>
                <a:lnTo>
                  <a:pt x="0" y="9493"/>
                </a:lnTo>
                <a:lnTo>
                  <a:pt x="22172" y="40756"/>
                </a:lnTo>
                <a:lnTo>
                  <a:pt x="42682" y="79621"/>
                </a:lnTo>
                <a:lnTo>
                  <a:pt x="59654" y="127554"/>
                </a:lnTo>
                <a:lnTo>
                  <a:pt x="71213" y="186020"/>
                </a:lnTo>
                <a:lnTo>
                  <a:pt x="75483" y="256486"/>
                </a:lnTo>
                <a:lnTo>
                  <a:pt x="71213" y="327049"/>
                </a:lnTo>
                <a:lnTo>
                  <a:pt x="59654" y="387124"/>
                </a:lnTo>
                <a:lnTo>
                  <a:pt x="42682" y="436713"/>
                </a:lnTo>
                <a:lnTo>
                  <a:pt x="22172" y="475814"/>
                </a:lnTo>
                <a:lnTo>
                  <a:pt x="0" y="504427"/>
                </a:lnTo>
                <a:lnTo>
                  <a:pt x="0" y="512972"/>
                </a:lnTo>
                <a:lnTo>
                  <a:pt x="28101" y="485200"/>
                </a:lnTo>
                <a:lnTo>
                  <a:pt x="52632" y="450065"/>
                </a:lnTo>
                <a:lnTo>
                  <a:pt x="72905" y="408596"/>
                </a:lnTo>
                <a:lnTo>
                  <a:pt x="88236" y="361824"/>
                </a:lnTo>
                <a:lnTo>
                  <a:pt x="97937" y="310777"/>
                </a:lnTo>
                <a:lnTo>
                  <a:pt x="101323" y="256486"/>
                </a:lnTo>
                <a:lnTo>
                  <a:pt x="97937" y="201726"/>
                </a:lnTo>
                <a:lnTo>
                  <a:pt x="88236" y="151558"/>
                </a:lnTo>
                <a:lnTo>
                  <a:pt x="72905" y="106141"/>
                </a:lnTo>
                <a:lnTo>
                  <a:pt x="52632" y="65635"/>
                </a:lnTo>
                <a:lnTo>
                  <a:pt x="28101" y="302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40313" y="4883222"/>
            <a:ext cx="156210" cy="19050"/>
          </a:xfrm>
          <a:custGeom>
            <a:avLst/>
            <a:gdLst/>
            <a:ahLst/>
            <a:cxnLst/>
            <a:rect l="l" t="t" r="r" b="b"/>
            <a:pathLst>
              <a:path w="156209" h="19050">
                <a:moveTo>
                  <a:pt x="155676" y="0"/>
                </a:moveTo>
                <a:lnTo>
                  <a:pt x="0" y="0"/>
                </a:lnTo>
                <a:lnTo>
                  <a:pt x="0" y="19000"/>
                </a:lnTo>
                <a:lnTo>
                  <a:pt x="155676" y="19000"/>
                </a:lnTo>
                <a:lnTo>
                  <a:pt x="155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042705" y="4781574"/>
            <a:ext cx="60325" cy="184785"/>
          </a:xfrm>
          <a:custGeom>
            <a:avLst/>
            <a:gdLst/>
            <a:ahLst/>
            <a:cxnLst/>
            <a:rect l="l" t="t" r="r" b="b"/>
            <a:pathLst>
              <a:path w="60325" h="184785">
                <a:moveTo>
                  <a:pt x="53461" y="0"/>
                </a:moveTo>
                <a:lnTo>
                  <a:pt x="39205" y="0"/>
                </a:lnTo>
                <a:lnTo>
                  <a:pt x="33477" y="5696"/>
                </a:lnTo>
                <a:lnTo>
                  <a:pt x="33477" y="22797"/>
                </a:lnTo>
                <a:lnTo>
                  <a:pt x="38187" y="29456"/>
                </a:lnTo>
                <a:lnTo>
                  <a:pt x="53461" y="29456"/>
                </a:lnTo>
                <a:lnTo>
                  <a:pt x="60208" y="22797"/>
                </a:lnTo>
                <a:lnTo>
                  <a:pt x="60208" y="6658"/>
                </a:lnTo>
                <a:lnTo>
                  <a:pt x="53461" y="0"/>
                </a:lnTo>
                <a:close/>
              </a:path>
              <a:path w="60325" h="184785">
                <a:moveTo>
                  <a:pt x="48752" y="58899"/>
                </a:moveTo>
                <a:lnTo>
                  <a:pt x="20302" y="63646"/>
                </a:lnTo>
                <a:lnTo>
                  <a:pt x="12199" y="64774"/>
                </a:lnTo>
                <a:lnTo>
                  <a:pt x="4836" y="65545"/>
                </a:lnTo>
                <a:lnTo>
                  <a:pt x="4836" y="70305"/>
                </a:lnTo>
                <a:lnTo>
                  <a:pt x="19093" y="70305"/>
                </a:lnTo>
                <a:lnTo>
                  <a:pt x="22021" y="71254"/>
                </a:lnTo>
                <a:lnTo>
                  <a:pt x="22021" y="78849"/>
                </a:lnTo>
                <a:lnTo>
                  <a:pt x="21002" y="84545"/>
                </a:lnTo>
                <a:lnTo>
                  <a:pt x="20111" y="89305"/>
                </a:lnTo>
                <a:lnTo>
                  <a:pt x="6746" y="138698"/>
                </a:lnTo>
                <a:lnTo>
                  <a:pt x="3651" y="149060"/>
                </a:lnTo>
                <a:lnTo>
                  <a:pt x="1559" y="157460"/>
                </a:lnTo>
                <a:lnTo>
                  <a:pt x="496" y="163395"/>
                </a:lnTo>
                <a:lnTo>
                  <a:pt x="373" y="164077"/>
                </a:lnTo>
                <a:lnTo>
                  <a:pt x="176" y="166723"/>
                </a:lnTo>
                <a:lnTo>
                  <a:pt x="91" y="167868"/>
                </a:lnTo>
                <a:lnTo>
                  <a:pt x="0" y="179547"/>
                </a:lnTo>
                <a:lnTo>
                  <a:pt x="4837" y="184294"/>
                </a:lnTo>
                <a:lnTo>
                  <a:pt x="14383" y="184294"/>
                </a:lnTo>
                <a:lnTo>
                  <a:pt x="23841" y="182737"/>
                </a:lnTo>
                <a:lnTo>
                  <a:pt x="32761" y="177528"/>
                </a:lnTo>
                <a:lnTo>
                  <a:pt x="38116" y="171952"/>
                </a:lnTo>
                <a:lnTo>
                  <a:pt x="22912" y="171952"/>
                </a:lnTo>
                <a:lnTo>
                  <a:pt x="21002" y="170041"/>
                </a:lnTo>
                <a:lnTo>
                  <a:pt x="21002" y="163395"/>
                </a:lnTo>
                <a:lnTo>
                  <a:pt x="22912" y="159598"/>
                </a:lnTo>
                <a:lnTo>
                  <a:pt x="23930" y="154851"/>
                </a:lnTo>
                <a:lnTo>
                  <a:pt x="50661" y="59849"/>
                </a:lnTo>
                <a:lnTo>
                  <a:pt x="48752" y="58899"/>
                </a:lnTo>
                <a:close/>
              </a:path>
              <a:path w="60325" h="184785">
                <a:moveTo>
                  <a:pt x="48752" y="150091"/>
                </a:moveTo>
                <a:lnTo>
                  <a:pt x="40430" y="159921"/>
                </a:lnTo>
                <a:lnTo>
                  <a:pt x="33922" y="166723"/>
                </a:lnTo>
                <a:lnTo>
                  <a:pt x="28847" y="170674"/>
                </a:lnTo>
                <a:lnTo>
                  <a:pt x="24821" y="171952"/>
                </a:lnTo>
                <a:lnTo>
                  <a:pt x="38116" y="171952"/>
                </a:lnTo>
                <a:lnTo>
                  <a:pt x="42039" y="167868"/>
                </a:lnTo>
                <a:lnTo>
                  <a:pt x="52571" y="152952"/>
                </a:lnTo>
                <a:lnTo>
                  <a:pt x="48752" y="150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7" name="object 7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0167832" y="4773029"/>
            <a:ext cx="307534" cy="192839"/>
          </a:xfrm>
          <a:prstGeom prst="rect">
            <a:avLst/>
          </a:prstGeom>
        </p:spPr>
      </p:pic>
      <p:grpSp>
        <p:nvGrpSpPr>
          <p:cNvPr id="78" name="object 78"/>
          <p:cNvGrpSpPr/>
          <p:nvPr/>
        </p:nvGrpSpPr>
        <p:grpSpPr>
          <a:xfrm>
            <a:off x="10565106" y="4636242"/>
            <a:ext cx="294640" cy="513080"/>
            <a:chOff x="10565106" y="4636242"/>
            <a:chExt cx="294640" cy="513080"/>
          </a:xfrm>
        </p:grpSpPr>
        <p:sp>
          <p:nvSpPr>
            <p:cNvPr id="79" name="object 79"/>
            <p:cNvSpPr/>
            <p:nvPr/>
          </p:nvSpPr>
          <p:spPr>
            <a:xfrm>
              <a:off x="10565104" y="4636249"/>
              <a:ext cx="294640" cy="513080"/>
            </a:xfrm>
            <a:custGeom>
              <a:avLst/>
              <a:gdLst/>
              <a:ahLst/>
              <a:cxnLst/>
              <a:rect l="l" t="t" r="r" b="b"/>
              <a:pathLst>
                <a:path w="294640" h="513079">
                  <a:moveTo>
                    <a:pt x="101193" y="0"/>
                  </a:moveTo>
                  <a:lnTo>
                    <a:pt x="73139" y="27762"/>
                  </a:lnTo>
                  <a:lnTo>
                    <a:pt x="48653" y="62890"/>
                  </a:lnTo>
                  <a:lnTo>
                    <a:pt x="28397" y="104355"/>
                  </a:lnTo>
                  <a:lnTo>
                    <a:pt x="13081" y="151130"/>
                  </a:lnTo>
                  <a:lnTo>
                    <a:pt x="3378" y="202184"/>
                  </a:lnTo>
                  <a:lnTo>
                    <a:pt x="0" y="256489"/>
                  </a:lnTo>
                  <a:lnTo>
                    <a:pt x="3378" y="311238"/>
                  </a:lnTo>
                  <a:lnTo>
                    <a:pt x="13081" y="361403"/>
                  </a:lnTo>
                  <a:lnTo>
                    <a:pt x="28397" y="406806"/>
                  </a:lnTo>
                  <a:lnTo>
                    <a:pt x="48653" y="447319"/>
                  </a:lnTo>
                  <a:lnTo>
                    <a:pt x="73139" y="482752"/>
                  </a:lnTo>
                  <a:lnTo>
                    <a:pt x="101193" y="512965"/>
                  </a:lnTo>
                  <a:lnTo>
                    <a:pt x="101193" y="503478"/>
                  </a:lnTo>
                  <a:lnTo>
                    <a:pt x="79070" y="472135"/>
                  </a:lnTo>
                  <a:lnTo>
                    <a:pt x="58559" y="433082"/>
                  </a:lnTo>
                  <a:lnTo>
                    <a:pt x="41579" y="385013"/>
                  </a:lnTo>
                  <a:lnTo>
                    <a:pt x="29984" y="326580"/>
                  </a:lnTo>
                  <a:lnTo>
                    <a:pt x="25704" y="256489"/>
                  </a:lnTo>
                  <a:lnTo>
                    <a:pt x="29984" y="185547"/>
                  </a:lnTo>
                  <a:lnTo>
                    <a:pt x="41579" y="125425"/>
                  </a:lnTo>
                  <a:lnTo>
                    <a:pt x="58559" y="75958"/>
                  </a:lnTo>
                  <a:lnTo>
                    <a:pt x="79070" y="37020"/>
                  </a:lnTo>
                  <a:lnTo>
                    <a:pt x="101193" y="8483"/>
                  </a:lnTo>
                  <a:lnTo>
                    <a:pt x="101193" y="0"/>
                  </a:lnTo>
                  <a:close/>
                </a:path>
                <a:path w="294640" h="513079">
                  <a:moveTo>
                    <a:pt x="294170" y="246976"/>
                  </a:moveTo>
                  <a:lnTo>
                    <a:pt x="139382" y="246976"/>
                  </a:lnTo>
                  <a:lnTo>
                    <a:pt x="139382" y="265976"/>
                  </a:lnTo>
                  <a:lnTo>
                    <a:pt x="294170" y="265976"/>
                  </a:lnTo>
                  <a:lnTo>
                    <a:pt x="294170" y="246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737966" y="4957324"/>
              <a:ext cx="87830" cy="132989"/>
            </a:xfrm>
            <a:prstGeom prst="rect">
              <a:avLst/>
            </a:prstGeom>
          </p:spPr>
        </p:pic>
      </p:grpSp>
      <p:pic>
        <p:nvPicPr>
          <p:cNvPr id="81" name="object 81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0739876" y="4689407"/>
            <a:ext cx="92667" cy="136812"/>
          </a:xfrm>
          <a:prstGeom prst="rect">
            <a:avLst/>
          </a:prstGeom>
        </p:spPr>
      </p:pic>
      <p:sp>
        <p:nvSpPr>
          <p:cNvPr id="82" name="object 82"/>
          <p:cNvSpPr/>
          <p:nvPr/>
        </p:nvSpPr>
        <p:spPr>
          <a:xfrm>
            <a:off x="10905099" y="4636242"/>
            <a:ext cx="101600" cy="513080"/>
          </a:xfrm>
          <a:custGeom>
            <a:avLst/>
            <a:gdLst/>
            <a:ahLst/>
            <a:cxnLst/>
            <a:rect l="l" t="t" r="r" b="b"/>
            <a:pathLst>
              <a:path w="101600" h="513079">
                <a:moveTo>
                  <a:pt x="0" y="0"/>
                </a:moveTo>
                <a:lnTo>
                  <a:pt x="0" y="9493"/>
                </a:lnTo>
                <a:lnTo>
                  <a:pt x="22109" y="40756"/>
                </a:lnTo>
                <a:lnTo>
                  <a:pt x="42582" y="79621"/>
                </a:lnTo>
                <a:lnTo>
                  <a:pt x="59535" y="127554"/>
                </a:lnTo>
                <a:lnTo>
                  <a:pt x="71087" y="186020"/>
                </a:lnTo>
                <a:lnTo>
                  <a:pt x="75356" y="256486"/>
                </a:lnTo>
                <a:lnTo>
                  <a:pt x="71087" y="327049"/>
                </a:lnTo>
                <a:lnTo>
                  <a:pt x="59535" y="387124"/>
                </a:lnTo>
                <a:lnTo>
                  <a:pt x="42582" y="436713"/>
                </a:lnTo>
                <a:lnTo>
                  <a:pt x="22110" y="475814"/>
                </a:lnTo>
                <a:lnTo>
                  <a:pt x="0" y="504427"/>
                </a:lnTo>
                <a:lnTo>
                  <a:pt x="0" y="512972"/>
                </a:lnTo>
                <a:lnTo>
                  <a:pt x="28048" y="485200"/>
                </a:lnTo>
                <a:lnTo>
                  <a:pt x="52542" y="450065"/>
                </a:lnTo>
                <a:lnTo>
                  <a:pt x="72794" y="408596"/>
                </a:lnTo>
                <a:lnTo>
                  <a:pt x="88113" y="361824"/>
                </a:lnTo>
                <a:lnTo>
                  <a:pt x="97810" y="310777"/>
                </a:lnTo>
                <a:lnTo>
                  <a:pt x="101196" y="256486"/>
                </a:lnTo>
                <a:lnTo>
                  <a:pt x="97810" y="201726"/>
                </a:lnTo>
                <a:lnTo>
                  <a:pt x="88113" y="151558"/>
                </a:lnTo>
                <a:lnTo>
                  <a:pt x="72794" y="106141"/>
                </a:lnTo>
                <a:lnTo>
                  <a:pt x="52542" y="65635"/>
                </a:lnTo>
                <a:lnTo>
                  <a:pt x="28048" y="302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98848" y="5434207"/>
            <a:ext cx="60325" cy="185420"/>
          </a:xfrm>
          <a:custGeom>
            <a:avLst/>
            <a:gdLst/>
            <a:ahLst/>
            <a:cxnLst/>
            <a:rect l="l" t="t" r="r" b="b"/>
            <a:pathLst>
              <a:path w="60325" h="185420">
                <a:moveTo>
                  <a:pt x="53461" y="0"/>
                </a:moveTo>
                <a:lnTo>
                  <a:pt x="39078" y="0"/>
                </a:lnTo>
                <a:lnTo>
                  <a:pt x="33350" y="6645"/>
                </a:lnTo>
                <a:lnTo>
                  <a:pt x="33350" y="23747"/>
                </a:lnTo>
                <a:lnTo>
                  <a:pt x="38187" y="29443"/>
                </a:lnTo>
                <a:lnTo>
                  <a:pt x="53461" y="29443"/>
                </a:lnTo>
                <a:lnTo>
                  <a:pt x="60081" y="22797"/>
                </a:lnTo>
                <a:lnTo>
                  <a:pt x="60081" y="7595"/>
                </a:lnTo>
                <a:lnTo>
                  <a:pt x="53461" y="0"/>
                </a:lnTo>
                <a:close/>
              </a:path>
              <a:path w="60325" h="185420">
                <a:moveTo>
                  <a:pt x="48624" y="58899"/>
                </a:moveTo>
                <a:lnTo>
                  <a:pt x="31595" y="62356"/>
                </a:lnTo>
                <a:lnTo>
                  <a:pt x="20270" y="64477"/>
                </a:lnTo>
                <a:lnTo>
                  <a:pt x="12144" y="65708"/>
                </a:lnTo>
                <a:lnTo>
                  <a:pt x="4709" y="66494"/>
                </a:lnTo>
                <a:lnTo>
                  <a:pt x="4709" y="71241"/>
                </a:lnTo>
                <a:lnTo>
                  <a:pt x="19093" y="71241"/>
                </a:lnTo>
                <a:lnTo>
                  <a:pt x="21893" y="72191"/>
                </a:lnTo>
                <a:lnTo>
                  <a:pt x="21893" y="79799"/>
                </a:lnTo>
                <a:lnTo>
                  <a:pt x="21002" y="84545"/>
                </a:lnTo>
                <a:lnTo>
                  <a:pt x="19984" y="89292"/>
                </a:lnTo>
                <a:lnTo>
                  <a:pt x="6619" y="138698"/>
                </a:lnTo>
                <a:lnTo>
                  <a:pt x="3597" y="149604"/>
                </a:lnTo>
                <a:lnTo>
                  <a:pt x="1543" y="158286"/>
                </a:lnTo>
                <a:lnTo>
                  <a:pt x="487" y="164345"/>
                </a:lnTo>
                <a:lnTo>
                  <a:pt x="371" y="165010"/>
                </a:lnTo>
                <a:lnTo>
                  <a:pt x="219" y="167072"/>
                </a:lnTo>
                <a:lnTo>
                  <a:pt x="120" y="168406"/>
                </a:lnTo>
                <a:lnTo>
                  <a:pt x="0" y="180497"/>
                </a:lnTo>
                <a:lnTo>
                  <a:pt x="4709" y="185244"/>
                </a:lnTo>
                <a:lnTo>
                  <a:pt x="14256" y="185244"/>
                </a:lnTo>
                <a:lnTo>
                  <a:pt x="23713" y="183550"/>
                </a:lnTo>
                <a:lnTo>
                  <a:pt x="32634" y="178115"/>
                </a:lnTo>
                <a:lnTo>
                  <a:pt x="38535" y="171940"/>
                </a:lnTo>
                <a:lnTo>
                  <a:pt x="22912" y="171940"/>
                </a:lnTo>
                <a:lnTo>
                  <a:pt x="21002" y="170990"/>
                </a:lnTo>
                <a:lnTo>
                  <a:pt x="21002" y="164345"/>
                </a:lnTo>
                <a:lnTo>
                  <a:pt x="22912" y="160547"/>
                </a:lnTo>
                <a:lnTo>
                  <a:pt x="23803" y="155787"/>
                </a:lnTo>
                <a:lnTo>
                  <a:pt x="50534" y="59849"/>
                </a:lnTo>
                <a:lnTo>
                  <a:pt x="48624" y="58899"/>
                </a:lnTo>
                <a:close/>
              </a:path>
              <a:path w="60325" h="185420">
                <a:moveTo>
                  <a:pt x="48624" y="150091"/>
                </a:moveTo>
                <a:lnTo>
                  <a:pt x="40359" y="160319"/>
                </a:lnTo>
                <a:lnTo>
                  <a:pt x="33859" y="167072"/>
                </a:lnTo>
                <a:lnTo>
                  <a:pt x="28791" y="170797"/>
                </a:lnTo>
                <a:lnTo>
                  <a:pt x="24821" y="171940"/>
                </a:lnTo>
                <a:lnTo>
                  <a:pt x="38535" y="171940"/>
                </a:lnTo>
                <a:lnTo>
                  <a:pt x="41912" y="168406"/>
                </a:lnTo>
                <a:lnTo>
                  <a:pt x="52443" y="153889"/>
                </a:lnTo>
                <a:lnTo>
                  <a:pt x="48624" y="150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4" name="object 8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723848" y="5426599"/>
            <a:ext cx="307534" cy="192851"/>
          </a:xfrm>
          <a:prstGeom prst="rect">
            <a:avLst/>
          </a:prstGeom>
        </p:spPr>
      </p:pic>
      <p:grpSp>
        <p:nvGrpSpPr>
          <p:cNvPr id="85" name="object 85"/>
          <p:cNvGrpSpPr/>
          <p:nvPr/>
        </p:nvGrpSpPr>
        <p:grpSpPr>
          <a:xfrm>
            <a:off x="9121122" y="5288862"/>
            <a:ext cx="294640" cy="514350"/>
            <a:chOff x="9121122" y="5288862"/>
            <a:chExt cx="294640" cy="514350"/>
          </a:xfrm>
        </p:grpSpPr>
        <p:sp>
          <p:nvSpPr>
            <p:cNvPr id="86" name="object 86"/>
            <p:cNvSpPr/>
            <p:nvPr/>
          </p:nvSpPr>
          <p:spPr>
            <a:xfrm>
              <a:off x="9121115" y="5288863"/>
              <a:ext cx="294640" cy="514350"/>
            </a:xfrm>
            <a:custGeom>
              <a:avLst/>
              <a:gdLst/>
              <a:ahLst/>
              <a:cxnLst/>
              <a:rect l="l" t="t" r="r" b="b"/>
              <a:pathLst>
                <a:path w="294640" h="514350">
                  <a:moveTo>
                    <a:pt x="101320" y="0"/>
                  </a:moveTo>
                  <a:lnTo>
                    <a:pt x="73266" y="27851"/>
                  </a:lnTo>
                  <a:lnTo>
                    <a:pt x="48742" y="63157"/>
                  </a:lnTo>
                  <a:lnTo>
                    <a:pt x="28460" y="104851"/>
                  </a:lnTo>
                  <a:lnTo>
                    <a:pt x="13119" y="151853"/>
                  </a:lnTo>
                  <a:lnTo>
                    <a:pt x="3390" y="203073"/>
                  </a:lnTo>
                  <a:lnTo>
                    <a:pt x="0" y="257441"/>
                  </a:lnTo>
                  <a:lnTo>
                    <a:pt x="3390" y="312127"/>
                  </a:lnTo>
                  <a:lnTo>
                    <a:pt x="13119" y="362153"/>
                  </a:lnTo>
                  <a:lnTo>
                    <a:pt x="28460" y="407416"/>
                  </a:lnTo>
                  <a:lnTo>
                    <a:pt x="48742" y="447865"/>
                  </a:lnTo>
                  <a:lnTo>
                    <a:pt x="73266" y="483400"/>
                  </a:lnTo>
                  <a:lnTo>
                    <a:pt x="101320" y="513943"/>
                  </a:lnTo>
                  <a:lnTo>
                    <a:pt x="101320" y="503478"/>
                  </a:lnTo>
                  <a:lnTo>
                    <a:pt x="79146" y="472516"/>
                  </a:lnTo>
                  <a:lnTo>
                    <a:pt x="58648" y="433565"/>
                  </a:lnTo>
                  <a:lnTo>
                    <a:pt x="41668" y="385495"/>
                  </a:lnTo>
                  <a:lnTo>
                    <a:pt x="30111" y="327164"/>
                  </a:lnTo>
                  <a:lnTo>
                    <a:pt x="25844" y="257441"/>
                  </a:lnTo>
                  <a:lnTo>
                    <a:pt x="30111" y="186423"/>
                  </a:lnTo>
                  <a:lnTo>
                    <a:pt x="41668" y="126123"/>
                  </a:lnTo>
                  <a:lnTo>
                    <a:pt x="58635" y="76530"/>
                  </a:lnTo>
                  <a:lnTo>
                    <a:pt x="79146" y="37655"/>
                  </a:lnTo>
                  <a:lnTo>
                    <a:pt x="101320" y="9499"/>
                  </a:lnTo>
                  <a:lnTo>
                    <a:pt x="101320" y="0"/>
                  </a:lnTo>
                  <a:close/>
                </a:path>
                <a:path w="294640" h="514350">
                  <a:moveTo>
                    <a:pt x="294170" y="247942"/>
                  </a:moveTo>
                  <a:lnTo>
                    <a:pt x="139509" y="247942"/>
                  </a:lnTo>
                  <a:lnTo>
                    <a:pt x="139509" y="266001"/>
                  </a:lnTo>
                  <a:lnTo>
                    <a:pt x="294170" y="266001"/>
                  </a:lnTo>
                  <a:lnTo>
                    <a:pt x="294170" y="2479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293983" y="5609945"/>
              <a:ext cx="87957" cy="133952"/>
            </a:xfrm>
            <a:prstGeom prst="rect">
              <a:avLst/>
            </a:prstGeom>
          </p:spPr>
        </p:pic>
      </p:grpSp>
      <p:pic>
        <p:nvPicPr>
          <p:cNvPr id="88" name="object 8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9295892" y="5343003"/>
            <a:ext cx="92667" cy="135850"/>
          </a:xfrm>
          <a:prstGeom prst="rect">
            <a:avLst/>
          </a:prstGeom>
        </p:spPr>
      </p:pic>
      <p:sp>
        <p:nvSpPr>
          <p:cNvPr id="89" name="object 89"/>
          <p:cNvSpPr/>
          <p:nvPr/>
        </p:nvSpPr>
        <p:spPr>
          <a:xfrm>
            <a:off x="9461115" y="5288862"/>
            <a:ext cx="101600" cy="514350"/>
          </a:xfrm>
          <a:custGeom>
            <a:avLst/>
            <a:gdLst/>
            <a:ahLst/>
            <a:cxnLst/>
            <a:rect l="l" t="t" r="r" b="b"/>
            <a:pathLst>
              <a:path w="101600" h="514350">
                <a:moveTo>
                  <a:pt x="0" y="0"/>
                </a:moveTo>
                <a:lnTo>
                  <a:pt x="0" y="10443"/>
                </a:lnTo>
                <a:lnTo>
                  <a:pt x="22172" y="41327"/>
                </a:lnTo>
                <a:lnTo>
                  <a:pt x="42682" y="80147"/>
                </a:lnTo>
                <a:lnTo>
                  <a:pt x="59654" y="128224"/>
                </a:lnTo>
                <a:lnTo>
                  <a:pt x="71213" y="186880"/>
                </a:lnTo>
                <a:lnTo>
                  <a:pt x="75483" y="257435"/>
                </a:lnTo>
                <a:lnTo>
                  <a:pt x="71213" y="327990"/>
                </a:lnTo>
                <a:lnTo>
                  <a:pt x="59654" y="388013"/>
                </a:lnTo>
                <a:lnTo>
                  <a:pt x="42682" y="437457"/>
                </a:lnTo>
                <a:lnTo>
                  <a:pt x="22172" y="476277"/>
                </a:lnTo>
                <a:lnTo>
                  <a:pt x="0" y="504427"/>
                </a:lnTo>
                <a:lnTo>
                  <a:pt x="0" y="513934"/>
                </a:lnTo>
                <a:lnTo>
                  <a:pt x="28048" y="486157"/>
                </a:lnTo>
                <a:lnTo>
                  <a:pt x="52542" y="451021"/>
                </a:lnTo>
                <a:lnTo>
                  <a:pt x="72794" y="409552"/>
                </a:lnTo>
                <a:lnTo>
                  <a:pt x="88113" y="362779"/>
                </a:lnTo>
                <a:lnTo>
                  <a:pt x="97810" y="311731"/>
                </a:lnTo>
                <a:lnTo>
                  <a:pt x="101196" y="257435"/>
                </a:lnTo>
                <a:lnTo>
                  <a:pt x="97810" y="202678"/>
                </a:lnTo>
                <a:lnTo>
                  <a:pt x="88113" y="152484"/>
                </a:lnTo>
                <a:lnTo>
                  <a:pt x="72794" y="106986"/>
                </a:lnTo>
                <a:lnTo>
                  <a:pt x="52542" y="66317"/>
                </a:lnTo>
                <a:lnTo>
                  <a:pt x="28048" y="306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0" name="object 90"/>
          <p:cNvGrpSpPr/>
          <p:nvPr/>
        </p:nvGrpSpPr>
        <p:grpSpPr>
          <a:xfrm>
            <a:off x="9972059" y="5488347"/>
            <a:ext cx="353695" cy="131445"/>
            <a:chOff x="9972059" y="5488347"/>
            <a:chExt cx="353695" cy="131445"/>
          </a:xfrm>
        </p:grpSpPr>
        <p:pic>
          <p:nvPicPr>
            <p:cNvPr id="91" name="object 9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972059" y="5488347"/>
              <a:ext cx="248343" cy="13110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242297" y="5488347"/>
              <a:ext cx="83120" cy="131103"/>
            </a:xfrm>
            <a:prstGeom prst="rect">
              <a:avLst/>
            </a:prstGeom>
          </p:spPr>
        </p:pic>
      </p:grpSp>
      <p:grpSp>
        <p:nvGrpSpPr>
          <p:cNvPr id="93" name="object 93"/>
          <p:cNvGrpSpPr/>
          <p:nvPr/>
        </p:nvGrpSpPr>
        <p:grpSpPr>
          <a:xfrm>
            <a:off x="10422795" y="5288862"/>
            <a:ext cx="294640" cy="514350"/>
            <a:chOff x="10422795" y="5288862"/>
            <a:chExt cx="294640" cy="514350"/>
          </a:xfrm>
        </p:grpSpPr>
        <p:sp>
          <p:nvSpPr>
            <p:cNvPr id="94" name="object 94"/>
            <p:cNvSpPr/>
            <p:nvPr/>
          </p:nvSpPr>
          <p:spPr>
            <a:xfrm>
              <a:off x="10422788" y="5288863"/>
              <a:ext cx="294640" cy="514350"/>
            </a:xfrm>
            <a:custGeom>
              <a:avLst/>
              <a:gdLst/>
              <a:ahLst/>
              <a:cxnLst/>
              <a:rect l="l" t="t" r="r" b="b"/>
              <a:pathLst>
                <a:path w="294640" h="514350">
                  <a:moveTo>
                    <a:pt x="101193" y="0"/>
                  </a:moveTo>
                  <a:lnTo>
                    <a:pt x="73152" y="27851"/>
                  </a:lnTo>
                  <a:lnTo>
                    <a:pt x="48653" y="63157"/>
                  </a:lnTo>
                  <a:lnTo>
                    <a:pt x="28397" y="104851"/>
                  </a:lnTo>
                  <a:lnTo>
                    <a:pt x="13081" y="151853"/>
                  </a:lnTo>
                  <a:lnTo>
                    <a:pt x="3390" y="203073"/>
                  </a:lnTo>
                  <a:lnTo>
                    <a:pt x="0" y="257441"/>
                  </a:lnTo>
                  <a:lnTo>
                    <a:pt x="3390" y="312127"/>
                  </a:lnTo>
                  <a:lnTo>
                    <a:pt x="13081" y="362153"/>
                  </a:lnTo>
                  <a:lnTo>
                    <a:pt x="28397" y="407416"/>
                  </a:lnTo>
                  <a:lnTo>
                    <a:pt x="48653" y="447865"/>
                  </a:lnTo>
                  <a:lnTo>
                    <a:pt x="73152" y="483400"/>
                  </a:lnTo>
                  <a:lnTo>
                    <a:pt x="101193" y="513943"/>
                  </a:lnTo>
                  <a:lnTo>
                    <a:pt x="101193" y="503478"/>
                  </a:lnTo>
                  <a:lnTo>
                    <a:pt x="79082" y="472516"/>
                  </a:lnTo>
                  <a:lnTo>
                    <a:pt x="58610" y="433565"/>
                  </a:lnTo>
                  <a:lnTo>
                    <a:pt x="41656" y="385495"/>
                  </a:lnTo>
                  <a:lnTo>
                    <a:pt x="30111" y="327164"/>
                  </a:lnTo>
                  <a:lnTo>
                    <a:pt x="25844" y="257441"/>
                  </a:lnTo>
                  <a:lnTo>
                    <a:pt x="30111" y="186423"/>
                  </a:lnTo>
                  <a:lnTo>
                    <a:pt x="41656" y="126123"/>
                  </a:lnTo>
                  <a:lnTo>
                    <a:pt x="58610" y="76530"/>
                  </a:lnTo>
                  <a:lnTo>
                    <a:pt x="79082" y="37655"/>
                  </a:lnTo>
                  <a:lnTo>
                    <a:pt x="101193" y="9499"/>
                  </a:lnTo>
                  <a:lnTo>
                    <a:pt x="101193" y="0"/>
                  </a:lnTo>
                  <a:close/>
                </a:path>
                <a:path w="294640" h="514350">
                  <a:moveTo>
                    <a:pt x="294170" y="247942"/>
                  </a:moveTo>
                  <a:lnTo>
                    <a:pt x="139382" y="247942"/>
                  </a:lnTo>
                  <a:lnTo>
                    <a:pt x="139382" y="266001"/>
                  </a:lnTo>
                  <a:lnTo>
                    <a:pt x="294170" y="266001"/>
                  </a:lnTo>
                  <a:lnTo>
                    <a:pt x="294170" y="2479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595656" y="5609945"/>
              <a:ext cx="87830" cy="133952"/>
            </a:xfrm>
            <a:prstGeom prst="rect">
              <a:avLst/>
            </a:prstGeom>
          </p:spPr>
        </p:pic>
      </p:grpSp>
      <p:pic>
        <p:nvPicPr>
          <p:cNvPr id="96" name="object 96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0597565" y="5343003"/>
            <a:ext cx="92667" cy="135850"/>
          </a:xfrm>
          <a:prstGeom prst="rect">
            <a:avLst/>
          </a:prstGeom>
        </p:spPr>
      </p:pic>
      <p:sp>
        <p:nvSpPr>
          <p:cNvPr id="97" name="object 97"/>
          <p:cNvSpPr/>
          <p:nvPr/>
        </p:nvSpPr>
        <p:spPr>
          <a:xfrm>
            <a:off x="10762788" y="5288862"/>
            <a:ext cx="101600" cy="514350"/>
          </a:xfrm>
          <a:custGeom>
            <a:avLst/>
            <a:gdLst/>
            <a:ahLst/>
            <a:cxnLst/>
            <a:rect l="l" t="t" r="r" b="b"/>
            <a:pathLst>
              <a:path w="101600" h="514350">
                <a:moveTo>
                  <a:pt x="0" y="0"/>
                </a:moveTo>
                <a:lnTo>
                  <a:pt x="0" y="10443"/>
                </a:lnTo>
                <a:lnTo>
                  <a:pt x="22123" y="41327"/>
                </a:lnTo>
                <a:lnTo>
                  <a:pt x="42627" y="80147"/>
                </a:lnTo>
                <a:lnTo>
                  <a:pt x="59617" y="128224"/>
                </a:lnTo>
                <a:lnTo>
                  <a:pt x="71201" y="186880"/>
                </a:lnTo>
                <a:lnTo>
                  <a:pt x="75483" y="257435"/>
                </a:lnTo>
                <a:lnTo>
                  <a:pt x="71201" y="327990"/>
                </a:lnTo>
                <a:lnTo>
                  <a:pt x="59618" y="388013"/>
                </a:lnTo>
                <a:lnTo>
                  <a:pt x="42627" y="437457"/>
                </a:lnTo>
                <a:lnTo>
                  <a:pt x="22123" y="476277"/>
                </a:lnTo>
                <a:lnTo>
                  <a:pt x="0" y="504427"/>
                </a:lnTo>
                <a:lnTo>
                  <a:pt x="0" y="513934"/>
                </a:lnTo>
                <a:lnTo>
                  <a:pt x="28048" y="486157"/>
                </a:lnTo>
                <a:lnTo>
                  <a:pt x="52542" y="451021"/>
                </a:lnTo>
                <a:lnTo>
                  <a:pt x="72794" y="409552"/>
                </a:lnTo>
                <a:lnTo>
                  <a:pt x="88113" y="362779"/>
                </a:lnTo>
                <a:lnTo>
                  <a:pt x="97810" y="311731"/>
                </a:lnTo>
                <a:lnTo>
                  <a:pt x="101196" y="257435"/>
                </a:lnTo>
                <a:lnTo>
                  <a:pt x="97810" y="202678"/>
                </a:lnTo>
                <a:lnTo>
                  <a:pt x="88113" y="152484"/>
                </a:lnTo>
                <a:lnTo>
                  <a:pt x="72794" y="106986"/>
                </a:lnTo>
                <a:lnTo>
                  <a:pt x="52542" y="66317"/>
                </a:lnTo>
                <a:lnTo>
                  <a:pt x="28048" y="306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064594" y="4565987"/>
            <a:ext cx="97790" cy="1306195"/>
          </a:xfrm>
          <a:custGeom>
            <a:avLst/>
            <a:gdLst/>
            <a:ahLst/>
            <a:cxnLst/>
            <a:rect l="l" t="t" r="r" b="b"/>
            <a:pathLst>
              <a:path w="97790" h="1306195">
                <a:moveTo>
                  <a:pt x="0" y="0"/>
                </a:moveTo>
                <a:lnTo>
                  <a:pt x="0" y="8481"/>
                </a:lnTo>
                <a:lnTo>
                  <a:pt x="29982" y="53756"/>
                </a:lnTo>
                <a:lnTo>
                  <a:pt x="49404" y="105017"/>
                </a:lnTo>
                <a:lnTo>
                  <a:pt x="59876" y="159312"/>
                </a:lnTo>
                <a:lnTo>
                  <a:pt x="63008" y="213687"/>
                </a:lnTo>
                <a:lnTo>
                  <a:pt x="63009" y="1093363"/>
                </a:lnTo>
                <a:lnTo>
                  <a:pt x="59876" y="1147330"/>
                </a:lnTo>
                <a:lnTo>
                  <a:pt x="49405" y="1201656"/>
                </a:lnTo>
                <a:lnTo>
                  <a:pt x="29983" y="1253132"/>
                </a:lnTo>
                <a:lnTo>
                  <a:pt x="0" y="1298552"/>
                </a:lnTo>
                <a:lnTo>
                  <a:pt x="0" y="1306152"/>
                </a:lnTo>
                <a:lnTo>
                  <a:pt x="37989" y="1270071"/>
                </a:lnTo>
                <a:lnTo>
                  <a:pt x="65621" y="1225417"/>
                </a:lnTo>
                <a:lnTo>
                  <a:pt x="83997" y="1175244"/>
                </a:lnTo>
                <a:lnTo>
                  <a:pt x="94215" y="1122608"/>
                </a:lnTo>
                <a:lnTo>
                  <a:pt x="97377" y="1070565"/>
                </a:lnTo>
                <a:lnTo>
                  <a:pt x="97377" y="235536"/>
                </a:lnTo>
                <a:lnTo>
                  <a:pt x="94215" y="183496"/>
                </a:lnTo>
                <a:lnTo>
                  <a:pt x="83996" y="130868"/>
                </a:lnTo>
                <a:lnTo>
                  <a:pt x="65620" y="80706"/>
                </a:lnTo>
                <a:lnTo>
                  <a:pt x="37988" y="360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6404228" y="1255521"/>
            <a:ext cx="13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235" dirty="0">
                <a:solidFill>
                  <a:srgbClr val="0E61FD"/>
                </a:solidFill>
                <a:latin typeface="Calibri"/>
                <a:cs typeface="Calibri"/>
              </a:rPr>
              <a:t>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934836" y="1120139"/>
            <a:ext cx="2752090" cy="76200"/>
          </a:xfrm>
          <a:custGeom>
            <a:avLst/>
            <a:gdLst/>
            <a:ahLst/>
            <a:cxnLst/>
            <a:rect l="l" t="t" r="r" b="b"/>
            <a:pathLst>
              <a:path w="275209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75209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752090" h="76200">
                <a:moveTo>
                  <a:pt x="275196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751963" y="44450"/>
                </a:lnTo>
                <a:lnTo>
                  <a:pt x="2751963" y="31750"/>
                </a:lnTo>
                <a:close/>
              </a:path>
            </a:pathLst>
          </a:custGeom>
          <a:solidFill>
            <a:srgbClr val="F94D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7202805" y="7861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20" dirty="0">
                <a:solidFill>
                  <a:srgbClr val="F94D55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30885" y="5121605"/>
            <a:ext cx="693420" cy="259715"/>
          </a:xfrm>
          <a:custGeom>
            <a:avLst/>
            <a:gdLst/>
            <a:ahLst/>
            <a:cxnLst/>
            <a:rect l="l" t="t" r="r" b="b"/>
            <a:pathLst>
              <a:path w="693419" h="259714">
                <a:moveTo>
                  <a:pt x="167868" y="46761"/>
                </a:moveTo>
                <a:lnTo>
                  <a:pt x="164160" y="30429"/>
                </a:lnTo>
                <a:lnTo>
                  <a:pt x="153200" y="17767"/>
                </a:lnTo>
                <a:lnTo>
                  <a:pt x="147726" y="15265"/>
                </a:lnTo>
                <a:lnTo>
                  <a:pt x="138303" y="10960"/>
                </a:lnTo>
                <a:lnTo>
                  <a:pt x="138303" y="46761"/>
                </a:lnTo>
                <a:lnTo>
                  <a:pt x="134797" y="64185"/>
                </a:lnTo>
                <a:lnTo>
                  <a:pt x="124587" y="77406"/>
                </a:lnTo>
                <a:lnTo>
                  <a:pt x="108127" y="85801"/>
                </a:lnTo>
                <a:lnTo>
                  <a:pt x="85839" y="88734"/>
                </a:lnTo>
                <a:lnTo>
                  <a:pt x="78206" y="88734"/>
                </a:lnTo>
                <a:lnTo>
                  <a:pt x="71539" y="86829"/>
                </a:lnTo>
                <a:lnTo>
                  <a:pt x="88696" y="23850"/>
                </a:lnTo>
                <a:lnTo>
                  <a:pt x="90601" y="18122"/>
                </a:lnTo>
                <a:lnTo>
                  <a:pt x="96342" y="15265"/>
                </a:lnTo>
                <a:lnTo>
                  <a:pt x="104927" y="15265"/>
                </a:lnTo>
                <a:lnTo>
                  <a:pt x="119392" y="17500"/>
                </a:lnTo>
                <a:lnTo>
                  <a:pt x="129832" y="23850"/>
                </a:lnTo>
                <a:lnTo>
                  <a:pt x="136169" y="33782"/>
                </a:lnTo>
                <a:lnTo>
                  <a:pt x="138303" y="46761"/>
                </a:lnTo>
                <a:lnTo>
                  <a:pt x="138303" y="10960"/>
                </a:lnTo>
                <a:lnTo>
                  <a:pt x="135280" y="9575"/>
                </a:lnTo>
                <a:lnTo>
                  <a:pt x="110642" y="6667"/>
                </a:lnTo>
                <a:lnTo>
                  <a:pt x="40055" y="6667"/>
                </a:lnTo>
                <a:lnTo>
                  <a:pt x="40055" y="11455"/>
                </a:lnTo>
                <a:lnTo>
                  <a:pt x="52463" y="13360"/>
                </a:lnTo>
                <a:lnTo>
                  <a:pt x="53416" y="13360"/>
                </a:lnTo>
                <a:lnTo>
                  <a:pt x="56286" y="15265"/>
                </a:lnTo>
                <a:lnTo>
                  <a:pt x="58191" y="17170"/>
                </a:lnTo>
                <a:lnTo>
                  <a:pt x="60096" y="20040"/>
                </a:lnTo>
                <a:lnTo>
                  <a:pt x="60096" y="27660"/>
                </a:lnTo>
                <a:lnTo>
                  <a:pt x="23850" y="161251"/>
                </a:lnTo>
                <a:lnTo>
                  <a:pt x="0" y="185102"/>
                </a:lnTo>
                <a:lnTo>
                  <a:pt x="0" y="189877"/>
                </a:lnTo>
                <a:lnTo>
                  <a:pt x="67729" y="189877"/>
                </a:lnTo>
                <a:lnTo>
                  <a:pt x="67729" y="185102"/>
                </a:lnTo>
                <a:lnTo>
                  <a:pt x="51511" y="183197"/>
                </a:lnTo>
                <a:lnTo>
                  <a:pt x="49606" y="180340"/>
                </a:lnTo>
                <a:lnTo>
                  <a:pt x="49606" y="165061"/>
                </a:lnTo>
                <a:lnTo>
                  <a:pt x="52463" y="154571"/>
                </a:lnTo>
                <a:lnTo>
                  <a:pt x="67729" y="97320"/>
                </a:lnTo>
                <a:lnTo>
                  <a:pt x="86791" y="99225"/>
                </a:lnTo>
                <a:lnTo>
                  <a:pt x="121132" y="189877"/>
                </a:lnTo>
                <a:lnTo>
                  <a:pt x="162153" y="189877"/>
                </a:lnTo>
                <a:lnTo>
                  <a:pt x="162153" y="185102"/>
                </a:lnTo>
                <a:lnTo>
                  <a:pt x="153581" y="183807"/>
                </a:lnTo>
                <a:lnTo>
                  <a:pt x="147243" y="179743"/>
                </a:lnTo>
                <a:lnTo>
                  <a:pt x="142151" y="172631"/>
                </a:lnTo>
                <a:lnTo>
                  <a:pt x="137350" y="162204"/>
                </a:lnTo>
                <a:lnTo>
                  <a:pt x="112915" y="97320"/>
                </a:lnTo>
                <a:lnTo>
                  <a:pt x="112547" y="96367"/>
                </a:lnTo>
                <a:lnTo>
                  <a:pt x="125056" y="93459"/>
                </a:lnTo>
                <a:lnTo>
                  <a:pt x="134607" y="90284"/>
                </a:lnTo>
                <a:lnTo>
                  <a:pt x="137769" y="88734"/>
                </a:lnTo>
                <a:lnTo>
                  <a:pt x="142189" y="86575"/>
                </a:lnTo>
                <a:lnTo>
                  <a:pt x="148793" y="82054"/>
                </a:lnTo>
                <a:lnTo>
                  <a:pt x="156603" y="74803"/>
                </a:lnTo>
                <a:lnTo>
                  <a:pt x="162623" y="66192"/>
                </a:lnTo>
                <a:lnTo>
                  <a:pt x="166497" y="56692"/>
                </a:lnTo>
                <a:lnTo>
                  <a:pt x="167868" y="46761"/>
                </a:lnTo>
                <a:close/>
              </a:path>
              <a:path w="693419" h="259714">
                <a:moveTo>
                  <a:pt x="284226" y="129755"/>
                </a:moveTo>
                <a:lnTo>
                  <a:pt x="187896" y="129755"/>
                </a:lnTo>
                <a:lnTo>
                  <a:pt x="179311" y="159346"/>
                </a:lnTo>
                <a:lnTo>
                  <a:pt x="183121" y="160299"/>
                </a:lnTo>
                <a:lnTo>
                  <a:pt x="187896" y="149809"/>
                </a:lnTo>
                <a:lnTo>
                  <a:pt x="189801" y="146939"/>
                </a:lnTo>
                <a:lnTo>
                  <a:pt x="224142" y="137401"/>
                </a:lnTo>
                <a:lnTo>
                  <a:pt x="257517" y="137401"/>
                </a:lnTo>
                <a:lnTo>
                  <a:pt x="163106" y="256667"/>
                </a:lnTo>
                <a:lnTo>
                  <a:pt x="163106" y="259524"/>
                </a:lnTo>
                <a:lnTo>
                  <a:pt x="263245" y="259524"/>
                </a:lnTo>
                <a:lnTo>
                  <a:pt x="273735" y="226136"/>
                </a:lnTo>
                <a:lnTo>
                  <a:pt x="269925" y="225183"/>
                </a:lnTo>
                <a:lnTo>
                  <a:pt x="266331" y="231952"/>
                </a:lnTo>
                <a:lnTo>
                  <a:pt x="262648" y="237832"/>
                </a:lnTo>
                <a:lnTo>
                  <a:pt x="220332" y="252857"/>
                </a:lnTo>
                <a:lnTo>
                  <a:pt x="188849" y="252857"/>
                </a:lnTo>
                <a:lnTo>
                  <a:pt x="284226" y="132626"/>
                </a:lnTo>
                <a:lnTo>
                  <a:pt x="284226" y="129755"/>
                </a:lnTo>
                <a:close/>
              </a:path>
              <a:path w="693419" h="259714">
                <a:moveTo>
                  <a:pt x="393915" y="129755"/>
                </a:moveTo>
                <a:lnTo>
                  <a:pt x="298526" y="129755"/>
                </a:lnTo>
                <a:lnTo>
                  <a:pt x="289001" y="159346"/>
                </a:lnTo>
                <a:lnTo>
                  <a:pt x="292811" y="160299"/>
                </a:lnTo>
                <a:lnTo>
                  <a:pt x="298526" y="149809"/>
                </a:lnTo>
                <a:lnTo>
                  <a:pt x="299478" y="146939"/>
                </a:lnTo>
                <a:lnTo>
                  <a:pt x="306158" y="142176"/>
                </a:lnTo>
                <a:lnTo>
                  <a:pt x="311150" y="139814"/>
                </a:lnTo>
                <a:lnTo>
                  <a:pt x="317487" y="138353"/>
                </a:lnTo>
                <a:lnTo>
                  <a:pt x="325081" y="137617"/>
                </a:lnTo>
                <a:lnTo>
                  <a:pt x="333819" y="137401"/>
                </a:lnTo>
                <a:lnTo>
                  <a:pt x="368147" y="137401"/>
                </a:lnTo>
                <a:lnTo>
                  <a:pt x="272783" y="256667"/>
                </a:lnTo>
                <a:lnTo>
                  <a:pt x="272783" y="259524"/>
                </a:lnTo>
                <a:lnTo>
                  <a:pt x="372935" y="259524"/>
                </a:lnTo>
                <a:lnTo>
                  <a:pt x="383425" y="226136"/>
                </a:lnTo>
                <a:lnTo>
                  <a:pt x="379603" y="225183"/>
                </a:lnTo>
                <a:lnTo>
                  <a:pt x="376021" y="231952"/>
                </a:lnTo>
                <a:lnTo>
                  <a:pt x="372338" y="237832"/>
                </a:lnTo>
                <a:lnTo>
                  <a:pt x="330962" y="252857"/>
                </a:lnTo>
                <a:lnTo>
                  <a:pt x="298526" y="252857"/>
                </a:lnTo>
                <a:lnTo>
                  <a:pt x="393915" y="132626"/>
                </a:lnTo>
                <a:lnTo>
                  <a:pt x="393915" y="129755"/>
                </a:lnTo>
                <a:close/>
              </a:path>
              <a:path w="693419" h="259714">
                <a:moveTo>
                  <a:pt x="471157" y="4762"/>
                </a:moveTo>
                <a:lnTo>
                  <a:pt x="417512" y="50444"/>
                </a:lnTo>
                <a:lnTo>
                  <a:pt x="399630" y="119265"/>
                </a:lnTo>
                <a:lnTo>
                  <a:pt x="404063" y="154559"/>
                </a:lnTo>
                <a:lnTo>
                  <a:pt x="417156" y="187617"/>
                </a:lnTo>
                <a:lnTo>
                  <a:pt x="438658" y="216547"/>
                </a:lnTo>
                <a:lnTo>
                  <a:pt x="468299" y="239496"/>
                </a:lnTo>
                <a:lnTo>
                  <a:pt x="471157" y="234734"/>
                </a:lnTo>
                <a:lnTo>
                  <a:pt x="447217" y="210096"/>
                </a:lnTo>
                <a:lnTo>
                  <a:pt x="432650" y="183680"/>
                </a:lnTo>
                <a:lnTo>
                  <a:pt x="425424" y="153682"/>
                </a:lnTo>
                <a:lnTo>
                  <a:pt x="423468" y="118313"/>
                </a:lnTo>
                <a:lnTo>
                  <a:pt x="425424" y="82321"/>
                </a:lnTo>
                <a:lnTo>
                  <a:pt x="432650" y="53670"/>
                </a:lnTo>
                <a:lnTo>
                  <a:pt x="447217" y="28943"/>
                </a:lnTo>
                <a:lnTo>
                  <a:pt x="471157" y="4762"/>
                </a:lnTo>
                <a:close/>
              </a:path>
              <a:path w="693419" h="259714">
                <a:moveTo>
                  <a:pt x="617093" y="46761"/>
                </a:moveTo>
                <a:lnTo>
                  <a:pt x="600671" y="5715"/>
                </a:lnTo>
                <a:lnTo>
                  <a:pt x="593255" y="1981"/>
                </a:lnTo>
                <a:lnTo>
                  <a:pt x="593255" y="35293"/>
                </a:lnTo>
                <a:lnTo>
                  <a:pt x="592734" y="50825"/>
                </a:lnTo>
                <a:lnTo>
                  <a:pt x="585609" y="92544"/>
                </a:lnTo>
                <a:lnTo>
                  <a:pt x="583704" y="92544"/>
                </a:lnTo>
                <a:lnTo>
                  <a:pt x="583704" y="101130"/>
                </a:lnTo>
                <a:lnTo>
                  <a:pt x="575551" y="126225"/>
                </a:lnTo>
                <a:lnTo>
                  <a:pt x="562127" y="154457"/>
                </a:lnTo>
                <a:lnTo>
                  <a:pt x="544944" y="177482"/>
                </a:lnTo>
                <a:lnTo>
                  <a:pt x="525526" y="187020"/>
                </a:lnTo>
                <a:lnTo>
                  <a:pt x="519112" y="184391"/>
                </a:lnTo>
                <a:lnTo>
                  <a:pt x="514324" y="176758"/>
                </a:lnTo>
                <a:lnTo>
                  <a:pt x="511429" y="164973"/>
                </a:lnTo>
                <a:lnTo>
                  <a:pt x="511314" y="164477"/>
                </a:lnTo>
                <a:lnTo>
                  <a:pt x="510273" y="147891"/>
                </a:lnTo>
                <a:lnTo>
                  <a:pt x="510717" y="137185"/>
                </a:lnTo>
                <a:lnTo>
                  <a:pt x="510806" y="134950"/>
                </a:lnTo>
                <a:lnTo>
                  <a:pt x="512419" y="123088"/>
                </a:lnTo>
                <a:lnTo>
                  <a:pt x="515099" y="111937"/>
                </a:lnTo>
                <a:lnTo>
                  <a:pt x="518845" y="101130"/>
                </a:lnTo>
                <a:lnTo>
                  <a:pt x="583704" y="101130"/>
                </a:lnTo>
                <a:lnTo>
                  <a:pt x="583704" y="92544"/>
                </a:lnTo>
                <a:lnTo>
                  <a:pt x="520763" y="92544"/>
                </a:lnTo>
                <a:lnTo>
                  <a:pt x="529310" y="68516"/>
                </a:lnTo>
                <a:lnTo>
                  <a:pt x="543407" y="39827"/>
                </a:lnTo>
                <a:lnTo>
                  <a:pt x="560730" y="15798"/>
                </a:lnTo>
                <a:lnTo>
                  <a:pt x="578942" y="5715"/>
                </a:lnTo>
                <a:lnTo>
                  <a:pt x="585203" y="7785"/>
                </a:lnTo>
                <a:lnTo>
                  <a:pt x="589673" y="13716"/>
                </a:lnTo>
                <a:lnTo>
                  <a:pt x="592353" y="23025"/>
                </a:lnTo>
                <a:lnTo>
                  <a:pt x="593153" y="33934"/>
                </a:lnTo>
                <a:lnTo>
                  <a:pt x="593255" y="35293"/>
                </a:lnTo>
                <a:lnTo>
                  <a:pt x="593255" y="1981"/>
                </a:lnTo>
                <a:lnTo>
                  <a:pt x="582752" y="0"/>
                </a:lnTo>
                <a:lnTo>
                  <a:pt x="574306" y="571"/>
                </a:lnTo>
                <a:lnTo>
                  <a:pt x="565492" y="2603"/>
                </a:lnTo>
                <a:lnTo>
                  <a:pt x="565696" y="2603"/>
                </a:lnTo>
                <a:lnTo>
                  <a:pt x="557403" y="6032"/>
                </a:lnTo>
                <a:lnTo>
                  <a:pt x="526415" y="33934"/>
                </a:lnTo>
                <a:lnTo>
                  <a:pt x="492760" y="102158"/>
                </a:lnTo>
                <a:lnTo>
                  <a:pt x="487387" y="145034"/>
                </a:lnTo>
                <a:lnTo>
                  <a:pt x="489623" y="164477"/>
                </a:lnTo>
                <a:lnTo>
                  <a:pt x="489673" y="164973"/>
                </a:lnTo>
                <a:lnTo>
                  <a:pt x="496443" y="179984"/>
                </a:lnTo>
                <a:lnTo>
                  <a:pt x="507492" y="189445"/>
                </a:lnTo>
                <a:lnTo>
                  <a:pt x="522668" y="192735"/>
                </a:lnTo>
                <a:lnTo>
                  <a:pt x="537108" y="191020"/>
                </a:lnTo>
                <a:lnTo>
                  <a:pt x="579894" y="160299"/>
                </a:lnTo>
                <a:lnTo>
                  <a:pt x="606005" y="109969"/>
                </a:lnTo>
                <a:lnTo>
                  <a:pt x="610628" y="92544"/>
                </a:lnTo>
                <a:lnTo>
                  <a:pt x="614045" y="79717"/>
                </a:lnTo>
                <a:lnTo>
                  <a:pt x="614095" y="79527"/>
                </a:lnTo>
                <a:lnTo>
                  <a:pt x="617093" y="46761"/>
                </a:lnTo>
                <a:close/>
              </a:path>
              <a:path w="693419" h="259714">
                <a:moveTo>
                  <a:pt x="693381" y="120218"/>
                </a:moveTo>
                <a:lnTo>
                  <a:pt x="688695" y="85483"/>
                </a:lnTo>
                <a:lnTo>
                  <a:pt x="675144" y="52717"/>
                </a:lnTo>
                <a:lnTo>
                  <a:pt x="653554" y="23876"/>
                </a:lnTo>
                <a:lnTo>
                  <a:pt x="624713" y="952"/>
                </a:lnTo>
                <a:lnTo>
                  <a:pt x="621855" y="4762"/>
                </a:lnTo>
                <a:lnTo>
                  <a:pt x="646214" y="29260"/>
                </a:lnTo>
                <a:lnTo>
                  <a:pt x="660730" y="55448"/>
                </a:lnTo>
                <a:lnTo>
                  <a:pt x="667727" y="85407"/>
                </a:lnTo>
                <a:lnTo>
                  <a:pt x="669544" y="121170"/>
                </a:lnTo>
                <a:lnTo>
                  <a:pt x="667600" y="157302"/>
                </a:lnTo>
                <a:lnTo>
                  <a:pt x="660374" y="186182"/>
                </a:lnTo>
                <a:lnTo>
                  <a:pt x="645807" y="210947"/>
                </a:lnTo>
                <a:lnTo>
                  <a:pt x="621855" y="234734"/>
                </a:lnTo>
                <a:lnTo>
                  <a:pt x="624713" y="239496"/>
                </a:lnTo>
                <a:lnTo>
                  <a:pt x="653961" y="216573"/>
                </a:lnTo>
                <a:lnTo>
                  <a:pt x="675500" y="189166"/>
                </a:lnTo>
                <a:lnTo>
                  <a:pt x="688822" y="157111"/>
                </a:lnTo>
                <a:lnTo>
                  <a:pt x="693381" y="120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328229" y="5203659"/>
            <a:ext cx="164465" cy="74930"/>
          </a:xfrm>
          <a:custGeom>
            <a:avLst/>
            <a:gdLst/>
            <a:ahLst/>
            <a:cxnLst/>
            <a:rect l="l" t="t" r="r" b="b"/>
            <a:pathLst>
              <a:path w="164465" h="74929">
                <a:moveTo>
                  <a:pt x="164045" y="55346"/>
                </a:moveTo>
                <a:lnTo>
                  <a:pt x="0" y="55346"/>
                </a:lnTo>
                <a:lnTo>
                  <a:pt x="0" y="74422"/>
                </a:lnTo>
                <a:lnTo>
                  <a:pt x="164045" y="74422"/>
                </a:lnTo>
                <a:lnTo>
                  <a:pt x="164045" y="55346"/>
                </a:lnTo>
                <a:close/>
              </a:path>
              <a:path w="164465" h="74929">
                <a:moveTo>
                  <a:pt x="164045" y="0"/>
                </a:moveTo>
                <a:lnTo>
                  <a:pt x="0" y="0"/>
                </a:lnTo>
                <a:lnTo>
                  <a:pt x="0" y="18122"/>
                </a:lnTo>
                <a:lnTo>
                  <a:pt x="164045" y="18122"/>
                </a:lnTo>
                <a:lnTo>
                  <a:pt x="164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4" name="object 104"/>
          <p:cNvGrpSpPr/>
          <p:nvPr/>
        </p:nvGrpSpPr>
        <p:grpSpPr>
          <a:xfrm>
            <a:off x="1592434" y="5032851"/>
            <a:ext cx="806450" cy="281940"/>
            <a:chOff x="1592434" y="5032851"/>
            <a:chExt cx="806450" cy="281940"/>
          </a:xfrm>
        </p:grpSpPr>
        <p:pic>
          <p:nvPicPr>
            <p:cNvPr id="105" name="object 10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92434" y="5187429"/>
              <a:ext cx="105868" cy="126905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1734489" y="5077713"/>
              <a:ext cx="174625" cy="132715"/>
            </a:xfrm>
            <a:custGeom>
              <a:avLst/>
              <a:gdLst/>
              <a:ahLst/>
              <a:cxnLst/>
              <a:rect l="l" t="t" r="r" b="b"/>
              <a:pathLst>
                <a:path w="174625" h="132714">
                  <a:moveTo>
                    <a:pt x="109728" y="73469"/>
                  </a:moveTo>
                  <a:lnTo>
                    <a:pt x="0" y="73469"/>
                  </a:lnTo>
                  <a:lnTo>
                    <a:pt x="0" y="85877"/>
                  </a:lnTo>
                  <a:lnTo>
                    <a:pt x="109728" y="85877"/>
                  </a:lnTo>
                  <a:lnTo>
                    <a:pt x="109728" y="73469"/>
                  </a:lnTo>
                  <a:close/>
                </a:path>
                <a:path w="174625" h="132714">
                  <a:moveTo>
                    <a:pt x="168846" y="109728"/>
                  </a:moveTo>
                  <a:lnTo>
                    <a:pt x="166941" y="107810"/>
                  </a:lnTo>
                  <a:lnTo>
                    <a:pt x="158419" y="118313"/>
                  </a:lnTo>
                  <a:lnTo>
                    <a:pt x="153581" y="123088"/>
                  </a:lnTo>
                  <a:lnTo>
                    <a:pt x="148882" y="123088"/>
                  </a:lnTo>
                  <a:lnTo>
                    <a:pt x="146977" y="122135"/>
                  </a:lnTo>
                  <a:lnTo>
                    <a:pt x="146977" y="117360"/>
                  </a:lnTo>
                  <a:lnTo>
                    <a:pt x="147866" y="114490"/>
                  </a:lnTo>
                  <a:lnTo>
                    <a:pt x="148882" y="110680"/>
                  </a:lnTo>
                  <a:lnTo>
                    <a:pt x="167957" y="42926"/>
                  </a:lnTo>
                  <a:lnTo>
                    <a:pt x="166941" y="41973"/>
                  </a:lnTo>
                  <a:lnTo>
                    <a:pt x="146608" y="45910"/>
                  </a:lnTo>
                  <a:lnTo>
                    <a:pt x="140855" y="46939"/>
                  </a:lnTo>
                  <a:lnTo>
                    <a:pt x="135534" y="47701"/>
                  </a:lnTo>
                  <a:lnTo>
                    <a:pt x="135534" y="50558"/>
                  </a:lnTo>
                  <a:lnTo>
                    <a:pt x="145961" y="50558"/>
                  </a:lnTo>
                  <a:lnTo>
                    <a:pt x="147866" y="51511"/>
                  </a:lnTo>
                  <a:lnTo>
                    <a:pt x="147866" y="57251"/>
                  </a:lnTo>
                  <a:lnTo>
                    <a:pt x="146977" y="60109"/>
                  </a:lnTo>
                  <a:lnTo>
                    <a:pt x="136423" y="99225"/>
                  </a:lnTo>
                  <a:lnTo>
                    <a:pt x="133629" y="110680"/>
                  </a:lnTo>
                  <a:lnTo>
                    <a:pt x="132613" y="117360"/>
                  </a:lnTo>
                  <a:lnTo>
                    <a:pt x="132613" y="128816"/>
                  </a:lnTo>
                  <a:lnTo>
                    <a:pt x="135534" y="132626"/>
                  </a:lnTo>
                  <a:lnTo>
                    <a:pt x="142138" y="132626"/>
                  </a:lnTo>
                  <a:lnTo>
                    <a:pt x="148869" y="131330"/>
                  </a:lnTo>
                  <a:lnTo>
                    <a:pt x="155155" y="127254"/>
                  </a:lnTo>
                  <a:lnTo>
                    <a:pt x="158940" y="123088"/>
                  </a:lnTo>
                  <a:lnTo>
                    <a:pt x="161620" y="120142"/>
                  </a:lnTo>
                  <a:lnTo>
                    <a:pt x="168846" y="109728"/>
                  </a:lnTo>
                  <a:close/>
                </a:path>
                <a:path w="174625" h="132714">
                  <a:moveTo>
                    <a:pt x="174561" y="5715"/>
                  </a:moveTo>
                  <a:lnTo>
                    <a:pt x="170751" y="0"/>
                  </a:lnTo>
                  <a:lnTo>
                    <a:pt x="159308" y="0"/>
                  </a:lnTo>
                  <a:lnTo>
                    <a:pt x="155498" y="4762"/>
                  </a:lnTo>
                  <a:lnTo>
                    <a:pt x="155498" y="17170"/>
                  </a:lnTo>
                  <a:lnTo>
                    <a:pt x="159308" y="20993"/>
                  </a:lnTo>
                  <a:lnTo>
                    <a:pt x="170751" y="20993"/>
                  </a:lnTo>
                  <a:lnTo>
                    <a:pt x="174561" y="16217"/>
                  </a:lnTo>
                  <a:lnTo>
                    <a:pt x="174561" y="5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950126" y="5032851"/>
              <a:ext cx="64840" cy="97337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1925332" y="5122557"/>
              <a:ext cx="473075" cy="149860"/>
            </a:xfrm>
            <a:custGeom>
              <a:avLst/>
              <a:gdLst/>
              <a:ahLst/>
              <a:cxnLst/>
              <a:rect l="l" t="t" r="r" b="b"/>
              <a:pathLst>
                <a:path w="473075" h="149860">
                  <a:moveTo>
                    <a:pt x="85813" y="130721"/>
                  </a:moveTo>
                  <a:lnTo>
                    <a:pt x="83908" y="129755"/>
                  </a:lnTo>
                  <a:lnTo>
                    <a:pt x="79070" y="137401"/>
                  </a:lnTo>
                  <a:lnTo>
                    <a:pt x="76276" y="139319"/>
                  </a:lnTo>
                  <a:lnTo>
                    <a:pt x="38138" y="139319"/>
                  </a:lnTo>
                  <a:lnTo>
                    <a:pt x="61023" y="114503"/>
                  </a:lnTo>
                  <a:lnTo>
                    <a:pt x="68910" y="104965"/>
                  </a:lnTo>
                  <a:lnTo>
                    <a:pt x="74231" y="96253"/>
                  </a:lnTo>
                  <a:lnTo>
                    <a:pt x="77241" y="88061"/>
                  </a:lnTo>
                  <a:lnTo>
                    <a:pt x="78181" y="80149"/>
                  </a:lnTo>
                  <a:lnTo>
                    <a:pt x="76441" y="70231"/>
                  </a:lnTo>
                  <a:lnTo>
                    <a:pt x="71386" y="62382"/>
                  </a:lnTo>
                  <a:lnTo>
                    <a:pt x="63271" y="57200"/>
                  </a:lnTo>
                  <a:lnTo>
                    <a:pt x="52374" y="55346"/>
                  </a:lnTo>
                  <a:lnTo>
                    <a:pt x="41071" y="57378"/>
                  </a:lnTo>
                  <a:lnTo>
                    <a:pt x="32727" y="63093"/>
                  </a:lnTo>
                  <a:lnTo>
                    <a:pt x="27063" y="71843"/>
                  </a:lnTo>
                  <a:lnTo>
                    <a:pt x="23774" y="83007"/>
                  </a:lnTo>
                  <a:lnTo>
                    <a:pt x="26695" y="83972"/>
                  </a:lnTo>
                  <a:lnTo>
                    <a:pt x="30886" y="75095"/>
                  </a:lnTo>
                  <a:lnTo>
                    <a:pt x="35242" y="69532"/>
                  </a:lnTo>
                  <a:lnTo>
                    <a:pt x="40322" y="66649"/>
                  </a:lnTo>
                  <a:lnTo>
                    <a:pt x="46659" y="65836"/>
                  </a:lnTo>
                  <a:lnTo>
                    <a:pt x="55054" y="67068"/>
                  </a:lnTo>
                  <a:lnTo>
                    <a:pt x="61366" y="70726"/>
                  </a:lnTo>
                  <a:lnTo>
                    <a:pt x="65354" y="76708"/>
                  </a:lnTo>
                  <a:lnTo>
                    <a:pt x="66738" y="84924"/>
                  </a:lnTo>
                  <a:lnTo>
                    <a:pt x="65786" y="93954"/>
                  </a:lnTo>
                  <a:lnTo>
                    <a:pt x="62661" y="102806"/>
                  </a:lnTo>
                  <a:lnTo>
                    <a:pt x="57035" y="112026"/>
                  </a:lnTo>
                  <a:lnTo>
                    <a:pt x="48564" y="122135"/>
                  </a:lnTo>
                  <a:lnTo>
                    <a:pt x="23774" y="147891"/>
                  </a:lnTo>
                  <a:lnTo>
                    <a:pt x="23774" y="149809"/>
                  </a:lnTo>
                  <a:lnTo>
                    <a:pt x="78181" y="149809"/>
                  </a:lnTo>
                  <a:lnTo>
                    <a:pt x="85813" y="130721"/>
                  </a:lnTo>
                  <a:close/>
                </a:path>
                <a:path w="473075" h="149860">
                  <a:moveTo>
                    <a:pt x="109588" y="28625"/>
                  </a:moveTo>
                  <a:lnTo>
                    <a:pt x="0" y="28625"/>
                  </a:lnTo>
                  <a:lnTo>
                    <a:pt x="0" y="41033"/>
                  </a:lnTo>
                  <a:lnTo>
                    <a:pt x="109588" y="41033"/>
                  </a:lnTo>
                  <a:lnTo>
                    <a:pt x="109588" y="28625"/>
                  </a:lnTo>
                  <a:close/>
                </a:path>
                <a:path w="473075" h="149860">
                  <a:moveTo>
                    <a:pt x="225031" y="0"/>
                  </a:moveTo>
                  <a:lnTo>
                    <a:pt x="186004" y="0"/>
                  </a:lnTo>
                  <a:lnTo>
                    <a:pt x="160731" y="5486"/>
                  </a:lnTo>
                  <a:lnTo>
                    <a:pt x="141452" y="19558"/>
                  </a:lnTo>
                  <a:lnTo>
                    <a:pt x="129159" y="38646"/>
                  </a:lnTo>
                  <a:lnTo>
                    <a:pt x="124841" y="59156"/>
                  </a:lnTo>
                  <a:lnTo>
                    <a:pt x="126784" y="70878"/>
                  </a:lnTo>
                  <a:lnTo>
                    <a:pt x="132397" y="79908"/>
                  </a:lnTo>
                  <a:lnTo>
                    <a:pt x="141414" y="85725"/>
                  </a:lnTo>
                  <a:lnTo>
                    <a:pt x="153581" y="87782"/>
                  </a:lnTo>
                  <a:lnTo>
                    <a:pt x="173558" y="83705"/>
                  </a:lnTo>
                  <a:lnTo>
                    <a:pt x="202514" y="58394"/>
                  </a:lnTo>
                  <a:lnTo>
                    <a:pt x="194106" y="22529"/>
                  </a:lnTo>
                  <a:lnTo>
                    <a:pt x="189814" y="17500"/>
                  </a:lnTo>
                  <a:lnTo>
                    <a:pt x="189814" y="41033"/>
                  </a:lnTo>
                  <a:lnTo>
                    <a:pt x="187426" y="54432"/>
                  </a:lnTo>
                  <a:lnTo>
                    <a:pt x="180759" y="68110"/>
                  </a:lnTo>
                  <a:lnTo>
                    <a:pt x="170510" y="78740"/>
                  </a:lnTo>
                  <a:lnTo>
                    <a:pt x="157391" y="83007"/>
                  </a:lnTo>
                  <a:lnTo>
                    <a:pt x="147726" y="83007"/>
                  </a:lnTo>
                  <a:lnTo>
                    <a:pt x="142011" y="77292"/>
                  </a:lnTo>
                  <a:lnTo>
                    <a:pt x="142011" y="64884"/>
                  </a:lnTo>
                  <a:lnTo>
                    <a:pt x="145808" y="45453"/>
                  </a:lnTo>
                  <a:lnTo>
                    <a:pt x="155181" y="29692"/>
                  </a:lnTo>
                  <a:lnTo>
                    <a:pt x="167030" y="19164"/>
                  </a:lnTo>
                  <a:lnTo>
                    <a:pt x="178371" y="15265"/>
                  </a:lnTo>
                  <a:lnTo>
                    <a:pt x="182943" y="19164"/>
                  </a:lnTo>
                  <a:lnTo>
                    <a:pt x="186575" y="24930"/>
                  </a:lnTo>
                  <a:lnTo>
                    <a:pt x="188950" y="32308"/>
                  </a:lnTo>
                  <a:lnTo>
                    <a:pt x="189814" y="41033"/>
                  </a:lnTo>
                  <a:lnTo>
                    <a:pt x="189814" y="17500"/>
                  </a:lnTo>
                  <a:lnTo>
                    <a:pt x="187909" y="15265"/>
                  </a:lnTo>
                  <a:lnTo>
                    <a:pt x="221221" y="15265"/>
                  </a:lnTo>
                  <a:lnTo>
                    <a:pt x="225031" y="0"/>
                  </a:lnTo>
                  <a:close/>
                </a:path>
                <a:path w="473075" h="149860">
                  <a:moveTo>
                    <a:pt x="295592" y="42938"/>
                  </a:moveTo>
                  <a:lnTo>
                    <a:pt x="227952" y="42938"/>
                  </a:lnTo>
                  <a:lnTo>
                    <a:pt x="222237" y="63919"/>
                  </a:lnTo>
                  <a:lnTo>
                    <a:pt x="224142" y="64884"/>
                  </a:lnTo>
                  <a:lnTo>
                    <a:pt x="227952" y="57251"/>
                  </a:lnTo>
                  <a:lnTo>
                    <a:pt x="229857" y="55346"/>
                  </a:lnTo>
                  <a:lnTo>
                    <a:pt x="237490" y="49618"/>
                  </a:lnTo>
                  <a:lnTo>
                    <a:pt x="245122" y="48666"/>
                  </a:lnTo>
                  <a:lnTo>
                    <a:pt x="277545" y="48666"/>
                  </a:lnTo>
                  <a:lnTo>
                    <a:pt x="210794" y="132626"/>
                  </a:lnTo>
                  <a:lnTo>
                    <a:pt x="210794" y="134543"/>
                  </a:lnTo>
                  <a:lnTo>
                    <a:pt x="281355" y="134543"/>
                  </a:lnTo>
                  <a:lnTo>
                    <a:pt x="288988" y="110680"/>
                  </a:lnTo>
                  <a:lnTo>
                    <a:pt x="286054" y="110680"/>
                  </a:lnTo>
                  <a:lnTo>
                    <a:pt x="279450" y="122135"/>
                  </a:lnTo>
                  <a:lnTo>
                    <a:pt x="275628" y="124993"/>
                  </a:lnTo>
                  <a:lnTo>
                    <a:pt x="269913" y="128803"/>
                  </a:lnTo>
                  <a:lnTo>
                    <a:pt x="263169" y="129755"/>
                  </a:lnTo>
                  <a:lnTo>
                    <a:pt x="228841" y="129755"/>
                  </a:lnTo>
                  <a:lnTo>
                    <a:pt x="295592" y="44843"/>
                  </a:lnTo>
                  <a:lnTo>
                    <a:pt x="295592" y="42938"/>
                  </a:lnTo>
                  <a:close/>
                </a:path>
                <a:path w="473075" h="149860">
                  <a:moveTo>
                    <a:pt x="401497" y="0"/>
                  </a:moveTo>
                  <a:lnTo>
                    <a:pt x="363359" y="0"/>
                  </a:lnTo>
                  <a:lnTo>
                    <a:pt x="338112" y="5486"/>
                  </a:lnTo>
                  <a:lnTo>
                    <a:pt x="318871" y="19558"/>
                  </a:lnTo>
                  <a:lnTo>
                    <a:pt x="306628" y="38646"/>
                  </a:lnTo>
                  <a:lnTo>
                    <a:pt x="302336" y="59156"/>
                  </a:lnTo>
                  <a:lnTo>
                    <a:pt x="304241" y="70878"/>
                  </a:lnTo>
                  <a:lnTo>
                    <a:pt x="309816" y="79908"/>
                  </a:lnTo>
                  <a:lnTo>
                    <a:pt x="318795" y="85725"/>
                  </a:lnTo>
                  <a:lnTo>
                    <a:pt x="330936" y="87782"/>
                  </a:lnTo>
                  <a:lnTo>
                    <a:pt x="350761" y="83705"/>
                  </a:lnTo>
                  <a:lnTo>
                    <a:pt x="383324" y="41986"/>
                  </a:lnTo>
                  <a:lnTo>
                    <a:pt x="370878" y="22529"/>
                  </a:lnTo>
                  <a:lnTo>
                    <a:pt x="367169" y="18478"/>
                  </a:lnTo>
                  <a:lnTo>
                    <a:pt x="367169" y="41033"/>
                  </a:lnTo>
                  <a:lnTo>
                    <a:pt x="364629" y="54432"/>
                  </a:lnTo>
                  <a:lnTo>
                    <a:pt x="357606" y="68110"/>
                  </a:lnTo>
                  <a:lnTo>
                    <a:pt x="347002" y="78740"/>
                  </a:lnTo>
                  <a:lnTo>
                    <a:pt x="333730" y="83007"/>
                  </a:lnTo>
                  <a:lnTo>
                    <a:pt x="325221" y="83007"/>
                  </a:lnTo>
                  <a:lnTo>
                    <a:pt x="318477" y="77292"/>
                  </a:lnTo>
                  <a:lnTo>
                    <a:pt x="318477" y="64884"/>
                  </a:lnTo>
                  <a:lnTo>
                    <a:pt x="322275" y="45453"/>
                  </a:lnTo>
                  <a:lnTo>
                    <a:pt x="331711" y="29692"/>
                  </a:lnTo>
                  <a:lnTo>
                    <a:pt x="343814" y="19164"/>
                  </a:lnTo>
                  <a:lnTo>
                    <a:pt x="355727" y="15265"/>
                  </a:lnTo>
                  <a:lnTo>
                    <a:pt x="359930" y="19164"/>
                  </a:lnTo>
                  <a:lnTo>
                    <a:pt x="363601" y="24930"/>
                  </a:lnTo>
                  <a:lnTo>
                    <a:pt x="366191" y="32308"/>
                  </a:lnTo>
                  <a:lnTo>
                    <a:pt x="367169" y="41033"/>
                  </a:lnTo>
                  <a:lnTo>
                    <a:pt x="367169" y="18478"/>
                  </a:lnTo>
                  <a:lnTo>
                    <a:pt x="364248" y="15265"/>
                  </a:lnTo>
                  <a:lnTo>
                    <a:pt x="398576" y="15265"/>
                  </a:lnTo>
                  <a:lnTo>
                    <a:pt x="401497" y="0"/>
                  </a:lnTo>
                  <a:close/>
                </a:path>
                <a:path w="473075" h="149860">
                  <a:moveTo>
                    <a:pt x="473075" y="42938"/>
                  </a:moveTo>
                  <a:lnTo>
                    <a:pt x="405320" y="42938"/>
                  </a:lnTo>
                  <a:lnTo>
                    <a:pt x="398576" y="63919"/>
                  </a:lnTo>
                  <a:lnTo>
                    <a:pt x="401497" y="64884"/>
                  </a:lnTo>
                  <a:lnTo>
                    <a:pt x="406209" y="55346"/>
                  </a:lnTo>
                  <a:lnTo>
                    <a:pt x="411035" y="52476"/>
                  </a:lnTo>
                  <a:lnTo>
                    <a:pt x="414845" y="49618"/>
                  </a:lnTo>
                  <a:lnTo>
                    <a:pt x="421462" y="48666"/>
                  </a:lnTo>
                  <a:lnTo>
                    <a:pt x="454901" y="48666"/>
                  </a:lnTo>
                  <a:lnTo>
                    <a:pt x="387134" y="132626"/>
                  </a:lnTo>
                  <a:lnTo>
                    <a:pt x="387134" y="134543"/>
                  </a:lnTo>
                  <a:lnTo>
                    <a:pt x="457822" y="134543"/>
                  </a:lnTo>
                  <a:lnTo>
                    <a:pt x="465455" y="110680"/>
                  </a:lnTo>
                  <a:lnTo>
                    <a:pt x="463550" y="110680"/>
                  </a:lnTo>
                  <a:lnTo>
                    <a:pt x="459727" y="117360"/>
                  </a:lnTo>
                  <a:lnTo>
                    <a:pt x="455917" y="122135"/>
                  </a:lnTo>
                  <a:lnTo>
                    <a:pt x="447268" y="128803"/>
                  </a:lnTo>
                  <a:lnTo>
                    <a:pt x="440664" y="129755"/>
                  </a:lnTo>
                  <a:lnTo>
                    <a:pt x="405320" y="129755"/>
                  </a:lnTo>
                  <a:lnTo>
                    <a:pt x="473075" y="44843"/>
                  </a:lnTo>
                  <a:lnTo>
                    <a:pt x="473075" y="429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/>
          <p:nvPr/>
        </p:nvSpPr>
        <p:spPr>
          <a:xfrm>
            <a:off x="2482329" y="5203659"/>
            <a:ext cx="164465" cy="74930"/>
          </a:xfrm>
          <a:custGeom>
            <a:avLst/>
            <a:gdLst/>
            <a:ahLst/>
            <a:cxnLst/>
            <a:rect l="l" t="t" r="r" b="b"/>
            <a:pathLst>
              <a:path w="164464" h="74929">
                <a:moveTo>
                  <a:pt x="164007" y="55346"/>
                </a:moveTo>
                <a:lnTo>
                  <a:pt x="0" y="55346"/>
                </a:lnTo>
                <a:lnTo>
                  <a:pt x="0" y="74422"/>
                </a:lnTo>
                <a:lnTo>
                  <a:pt x="164007" y="74422"/>
                </a:lnTo>
                <a:lnTo>
                  <a:pt x="164007" y="55346"/>
                </a:lnTo>
                <a:close/>
              </a:path>
              <a:path w="164464" h="74929">
                <a:moveTo>
                  <a:pt x="164007" y="0"/>
                </a:moveTo>
                <a:lnTo>
                  <a:pt x="0" y="0"/>
                </a:lnTo>
                <a:lnTo>
                  <a:pt x="0" y="18122"/>
                </a:lnTo>
                <a:lnTo>
                  <a:pt x="164007" y="18122"/>
                </a:lnTo>
                <a:lnTo>
                  <a:pt x="164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" name="object 110"/>
          <p:cNvGrpSpPr/>
          <p:nvPr/>
        </p:nvGrpSpPr>
        <p:grpSpPr>
          <a:xfrm>
            <a:off x="2772206" y="4395475"/>
            <a:ext cx="570865" cy="1690370"/>
            <a:chOff x="2772206" y="4395475"/>
            <a:chExt cx="570865" cy="1690370"/>
          </a:xfrm>
        </p:grpSpPr>
        <p:sp>
          <p:nvSpPr>
            <p:cNvPr id="111" name="object 111"/>
            <p:cNvSpPr/>
            <p:nvPr/>
          </p:nvSpPr>
          <p:spPr>
            <a:xfrm>
              <a:off x="2772206" y="4395475"/>
              <a:ext cx="97790" cy="1690370"/>
            </a:xfrm>
            <a:custGeom>
              <a:avLst/>
              <a:gdLst/>
              <a:ahLst/>
              <a:cxnLst/>
              <a:rect l="l" t="t" r="r" b="b"/>
              <a:pathLst>
                <a:path w="97789" h="1690370">
                  <a:moveTo>
                    <a:pt x="97261" y="0"/>
                  </a:moveTo>
                  <a:lnTo>
                    <a:pt x="59317" y="36236"/>
                  </a:lnTo>
                  <a:lnTo>
                    <a:pt x="31718" y="81091"/>
                  </a:lnTo>
                  <a:lnTo>
                    <a:pt x="13364" y="131495"/>
                  </a:lnTo>
                  <a:lnTo>
                    <a:pt x="3158" y="184377"/>
                  </a:lnTo>
                  <a:lnTo>
                    <a:pt x="0" y="236668"/>
                  </a:lnTo>
                  <a:lnTo>
                    <a:pt x="0" y="1453201"/>
                  </a:lnTo>
                  <a:lnTo>
                    <a:pt x="3158" y="1505476"/>
                  </a:lnTo>
                  <a:lnTo>
                    <a:pt x="13364" y="1558346"/>
                  </a:lnTo>
                  <a:lnTo>
                    <a:pt x="31718" y="1608742"/>
                  </a:lnTo>
                  <a:lnTo>
                    <a:pt x="59317" y="1653595"/>
                  </a:lnTo>
                  <a:lnTo>
                    <a:pt x="97261" y="1689838"/>
                  </a:lnTo>
                  <a:lnTo>
                    <a:pt x="97261" y="1681247"/>
                  </a:lnTo>
                  <a:lnTo>
                    <a:pt x="67314" y="1635764"/>
                  </a:lnTo>
                  <a:lnTo>
                    <a:pt x="47915" y="1584284"/>
                  </a:lnTo>
                  <a:lnTo>
                    <a:pt x="37456" y="1529761"/>
                  </a:lnTo>
                  <a:lnTo>
                    <a:pt x="34327" y="1475151"/>
                  </a:lnTo>
                  <a:lnTo>
                    <a:pt x="34327" y="214667"/>
                  </a:lnTo>
                  <a:lnTo>
                    <a:pt x="37456" y="160048"/>
                  </a:lnTo>
                  <a:lnTo>
                    <a:pt x="47915" y="105537"/>
                  </a:lnTo>
                  <a:lnTo>
                    <a:pt x="67314" y="54054"/>
                  </a:lnTo>
                  <a:lnTo>
                    <a:pt x="97261" y="8520"/>
                  </a:lnTo>
                  <a:lnTo>
                    <a:pt x="972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900108" y="4620698"/>
              <a:ext cx="105779" cy="126918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3042119" y="4510951"/>
              <a:ext cx="175895" cy="132080"/>
            </a:xfrm>
            <a:custGeom>
              <a:avLst/>
              <a:gdLst/>
              <a:ahLst/>
              <a:cxnLst/>
              <a:rect l="l" t="t" r="r" b="b"/>
              <a:pathLst>
                <a:path w="175894" h="132079">
                  <a:moveTo>
                    <a:pt x="109715" y="72491"/>
                  </a:moveTo>
                  <a:lnTo>
                    <a:pt x="0" y="72491"/>
                  </a:lnTo>
                  <a:lnTo>
                    <a:pt x="0" y="85839"/>
                  </a:lnTo>
                  <a:lnTo>
                    <a:pt x="109715" y="85839"/>
                  </a:lnTo>
                  <a:lnTo>
                    <a:pt x="109715" y="72491"/>
                  </a:lnTo>
                  <a:close/>
                </a:path>
                <a:path w="175894" h="132079">
                  <a:moveTo>
                    <a:pt x="169849" y="109753"/>
                  </a:moveTo>
                  <a:lnTo>
                    <a:pt x="166928" y="106832"/>
                  </a:lnTo>
                  <a:lnTo>
                    <a:pt x="158407" y="118275"/>
                  </a:lnTo>
                  <a:lnTo>
                    <a:pt x="153581" y="122085"/>
                  </a:lnTo>
                  <a:lnTo>
                    <a:pt x="148882" y="122085"/>
                  </a:lnTo>
                  <a:lnTo>
                    <a:pt x="147853" y="121196"/>
                  </a:lnTo>
                  <a:lnTo>
                    <a:pt x="147853" y="116370"/>
                  </a:lnTo>
                  <a:lnTo>
                    <a:pt x="148882" y="114465"/>
                  </a:lnTo>
                  <a:lnTo>
                    <a:pt x="149771" y="110642"/>
                  </a:lnTo>
                  <a:lnTo>
                    <a:pt x="167944" y="42862"/>
                  </a:lnTo>
                  <a:lnTo>
                    <a:pt x="166928" y="41973"/>
                  </a:lnTo>
                  <a:lnTo>
                    <a:pt x="154673" y="44310"/>
                  </a:lnTo>
                  <a:lnTo>
                    <a:pt x="146608" y="45758"/>
                  </a:lnTo>
                  <a:lnTo>
                    <a:pt x="140843" y="46482"/>
                  </a:lnTo>
                  <a:lnTo>
                    <a:pt x="135521" y="46672"/>
                  </a:lnTo>
                  <a:lnTo>
                    <a:pt x="135521" y="50495"/>
                  </a:lnTo>
                  <a:lnTo>
                    <a:pt x="145948" y="50495"/>
                  </a:lnTo>
                  <a:lnTo>
                    <a:pt x="147853" y="51511"/>
                  </a:lnTo>
                  <a:lnTo>
                    <a:pt x="147853" y="60032"/>
                  </a:lnTo>
                  <a:lnTo>
                    <a:pt x="146964" y="63969"/>
                  </a:lnTo>
                  <a:lnTo>
                    <a:pt x="137439" y="99199"/>
                  </a:lnTo>
                  <a:lnTo>
                    <a:pt x="133616" y="109753"/>
                  </a:lnTo>
                  <a:lnTo>
                    <a:pt x="132600" y="117386"/>
                  </a:lnTo>
                  <a:lnTo>
                    <a:pt x="132600" y="127812"/>
                  </a:lnTo>
                  <a:lnTo>
                    <a:pt x="135521" y="131622"/>
                  </a:lnTo>
                  <a:lnTo>
                    <a:pt x="142138" y="131622"/>
                  </a:lnTo>
                  <a:lnTo>
                    <a:pt x="149313" y="130479"/>
                  </a:lnTo>
                  <a:lnTo>
                    <a:pt x="155663" y="126746"/>
                  </a:lnTo>
                  <a:lnTo>
                    <a:pt x="160147" y="122085"/>
                  </a:lnTo>
                  <a:lnTo>
                    <a:pt x="162179" y="119989"/>
                  </a:lnTo>
                  <a:lnTo>
                    <a:pt x="169849" y="109753"/>
                  </a:lnTo>
                  <a:close/>
                </a:path>
                <a:path w="175894" h="132079">
                  <a:moveTo>
                    <a:pt x="175577" y="4711"/>
                  </a:moveTo>
                  <a:lnTo>
                    <a:pt x="170738" y="0"/>
                  </a:lnTo>
                  <a:lnTo>
                    <a:pt x="160324" y="0"/>
                  </a:lnTo>
                  <a:lnTo>
                    <a:pt x="156502" y="3822"/>
                  </a:lnTo>
                  <a:lnTo>
                    <a:pt x="156502" y="17170"/>
                  </a:lnTo>
                  <a:lnTo>
                    <a:pt x="159296" y="20993"/>
                  </a:lnTo>
                  <a:lnTo>
                    <a:pt x="170738" y="20993"/>
                  </a:lnTo>
                  <a:lnTo>
                    <a:pt x="175577" y="16154"/>
                  </a:lnTo>
                  <a:lnTo>
                    <a:pt x="175577" y="47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257750" y="4466056"/>
              <a:ext cx="65730" cy="96396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3232950" y="4583442"/>
              <a:ext cx="109855" cy="122555"/>
            </a:xfrm>
            <a:custGeom>
              <a:avLst/>
              <a:gdLst/>
              <a:ahLst/>
              <a:cxnLst/>
              <a:rect l="l" t="t" r="r" b="b"/>
              <a:pathLst>
                <a:path w="109854" h="122554">
                  <a:moveTo>
                    <a:pt x="85826" y="103009"/>
                  </a:moveTo>
                  <a:lnTo>
                    <a:pt x="83908" y="102120"/>
                  </a:lnTo>
                  <a:lnTo>
                    <a:pt x="79082" y="109753"/>
                  </a:lnTo>
                  <a:lnTo>
                    <a:pt x="76288" y="111658"/>
                  </a:lnTo>
                  <a:lnTo>
                    <a:pt x="38138" y="111658"/>
                  </a:lnTo>
                  <a:lnTo>
                    <a:pt x="61023" y="86855"/>
                  </a:lnTo>
                  <a:lnTo>
                    <a:pt x="69049" y="77304"/>
                  </a:lnTo>
                  <a:lnTo>
                    <a:pt x="74676" y="68465"/>
                  </a:lnTo>
                  <a:lnTo>
                    <a:pt x="77990" y="59982"/>
                  </a:lnTo>
                  <a:lnTo>
                    <a:pt x="79082" y="51511"/>
                  </a:lnTo>
                  <a:lnTo>
                    <a:pt x="77216" y="41998"/>
                  </a:lnTo>
                  <a:lnTo>
                    <a:pt x="71958" y="34099"/>
                  </a:lnTo>
                  <a:lnTo>
                    <a:pt x="63855" y="28702"/>
                  </a:lnTo>
                  <a:lnTo>
                    <a:pt x="53403" y="26708"/>
                  </a:lnTo>
                  <a:lnTo>
                    <a:pt x="41948" y="28765"/>
                  </a:lnTo>
                  <a:lnTo>
                    <a:pt x="33248" y="34569"/>
                  </a:lnTo>
                  <a:lnTo>
                    <a:pt x="27228" y="43611"/>
                  </a:lnTo>
                  <a:lnTo>
                    <a:pt x="23774" y="55321"/>
                  </a:lnTo>
                  <a:lnTo>
                    <a:pt x="26695" y="55321"/>
                  </a:lnTo>
                  <a:lnTo>
                    <a:pt x="30911" y="46863"/>
                  </a:lnTo>
                  <a:lnTo>
                    <a:pt x="35382" y="41287"/>
                  </a:lnTo>
                  <a:lnTo>
                    <a:pt x="40754" y="38201"/>
                  </a:lnTo>
                  <a:lnTo>
                    <a:pt x="47675" y="37261"/>
                  </a:lnTo>
                  <a:lnTo>
                    <a:pt x="55486" y="38646"/>
                  </a:lnTo>
                  <a:lnTo>
                    <a:pt x="61506" y="42621"/>
                  </a:lnTo>
                  <a:lnTo>
                    <a:pt x="65379" y="48907"/>
                  </a:lnTo>
                  <a:lnTo>
                    <a:pt x="66751" y="57226"/>
                  </a:lnTo>
                  <a:lnTo>
                    <a:pt x="65786" y="66268"/>
                  </a:lnTo>
                  <a:lnTo>
                    <a:pt x="62661" y="75018"/>
                  </a:lnTo>
                  <a:lnTo>
                    <a:pt x="57035" y="83934"/>
                  </a:lnTo>
                  <a:lnTo>
                    <a:pt x="48564" y="93472"/>
                  </a:lnTo>
                  <a:lnTo>
                    <a:pt x="23774" y="120180"/>
                  </a:lnTo>
                  <a:lnTo>
                    <a:pt x="23774" y="122085"/>
                  </a:lnTo>
                  <a:lnTo>
                    <a:pt x="78193" y="122085"/>
                  </a:lnTo>
                  <a:lnTo>
                    <a:pt x="85826" y="103009"/>
                  </a:lnTo>
                  <a:close/>
                </a:path>
                <a:path w="109854" h="122554">
                  <a:moveTo>
                    <a:pt x="109601" y="0"/>
                  </a:moveTo>
                  <a:lnTo>
                    <a:pt x="0" y="0"/>
                  </a:lnTo>
                  <a:lnTo>
                    <a:pt x="0" y="13347"/>
                  </a:lnTo>
                  <a:lnTo>
                    <a:pt x="109601" y="13347"/>
                  </a:lnTo>
                  <a:lnTo>
                    <a:pt x="109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059286" y="4977518"/>
              <a:ext cx="125882" cy="192742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059286" y="5400215"/>
              <a:ext cx="125994" cy="192742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059286" y="5821957"/>
              <a:ext cx="125994" cy="193696"/>
            </a:xfrm>
            <a:prstGeom prst="rect">
              <a:avLst/>
            </a:prstGeom>
          </p:spPr>
        </p:pic>
      </p:grpSp>
      <p:pic>
        <p:nvPicPr>
          <p:cNvPr id="119" name="object 119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3675401" y="4554822"/>
            <a:ext cx="125994" cy="193683"/>
          </a:xfrm>
          <a:prstGeom prst="rect">
            <a:avLst/>
          </a:prstGeom>
        </p:spPr>
      </p:pic>
      <p:pic>
        <p:nvPicPr>
          <p:cNvPr id="120" name="object 120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4224768" y="4554822"/>
            <a:ext cx="125994" cy="193683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841011" y="4554822"/>
            <a:ext cx="125867" cy="193683"/>
          </a:xfrm>
          <a:prstGeom prst="rect">
            <a:avLst/>
          </a:prstGeom>
        </p:spPr>
      </p:pic>
      <p:grpSp>
        <p:nvGrpSpPr>
          <p:cNvPr id="122" name="object 122"/>
          <p:cNvGrpSpPr/>
          <p:nvPr/>
        </p:nvGrpSpPr>
        <p:grpSpPr>
          <a:xfrm>
            <a:off x="3583861" y="4888777"/>
            <a:ext cx="308610" cy="280670"/>
            <a:chOff x="3583861" y="4888777"/>
            <a:chExt cx="308610" cy="280670"/>
          </a:xfrm>
        </p:grpSpPr>
        <p:pic>
          <p:nvPicPr>
            <p:cNvPr id="123" name="object 12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583861" y="5043356"/>
              <a:ext cx="106796" cy="125951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3724096" y="4933669"/>
              <a:ext cx="42545" cy="132080"/>
            </a:xfrm>
            <a:custGeom>
              <a:avLst/>
              <a:gdLst/>
              <a:ahLst/>
              <a:cxnLst/>
              <a:rect l="l" t="t" r="r" b="b"/>
              <a:pathLst>
                <a:path w="42545" h="132079">
                  <a:moveTo>
                    <a:pt x="37251" y="0"/>
                  </a:moveTo>
                  <a:lnTo>
                    <a:pt x="26699" y="0"/>
                  </a:lnTo>
                  <a:lnTo>
                    <a:pt x="22885" y="3764"/>
                  </a:lnTo>
                  <a:lnTo>
                    <a:pt x="22885" y="16176"/>
                  </a:lnTo>
                  <a:lnTo>
                    <a:pt x="26699" y="20945"/>
                  </a:lnTo>
                  <a:lnTo>
                    <a:pt x="37251" y="20945"/>
                  </a:lnTo>
                  <a:lnTo>
                    <a:pt x="41955" y="16176"/>
                  </a:lnTo>
                  <a:lnTo>
                    <a:pt x="41955" y="4718"/>
                  </a:lnTo>
                  <a:lnTo>
                    <a:pt x="37251" y="0"/>
                  </a:lnTo>
                  <a:close/>
                </a:path>
                <a:path w="42545" h="132079">
                  <a:moveTo>
                    <a:pt x="34327" y="41941"/>
                  </a:moveTo>
                  <a:lnTo>
                    <a:pt x="22072" y="44162"/>
                  </a:lnTo>
                  <a:lnTo>
                    <a:pt x="14001" y="45399"/>
                  </a:lnTo>
                  <a:lnTo>
                    <a:pt x="2924" y="46710"/>
                  </a:lnTo>
                  <a:lnTo>
                    <a:pt x="2924" y="49571"/>
                  </a:lnTo>
                  <a:lnTo>
                    <a:pt x="13349" y="50525"/>
                  </a:lnTo>
                  <a:lnTo>
                    <a:pt x="15256" y="50525"/>
                  </a:lnTo>
                  <a:lnTo>
                    <a:pt x="15256" y="56248"/>
                  </a:lnTo>
                  <a:lnTo>
                    <a:pt x="14366" y="60063"/>
                  </a:lnTo>
                  <a:lnTo>
                    <a:pt x="13349" y="63878"/>
                  </a:lnTo>
                  <a:lnTo>
                    <a:pt x="3814" y="98228"/>
                  </a:lnTo>
                  <a:lnTo>
                    <a:pt x="1017" y="109686"/>
                  </a:lnTo>
                  <a:lnTo>
                    <a:pt x="0" y="116362"/>
                  </a:lnTo>
                  <a:lnTo>
                    <a:pt x="0" y="127808"/>
                  </a:lnTo>
                  <a:lnTo>
                    <a:pt x="2924" y="131623"/>
                  </a:lnTo>
                  <a:lnTo>
                    <a:pt x="9535" y="131623"/>
                  </a:lnTo>
                  <a:lnTo>
                    <a:pt x="16263" y="130461"/>
                  </a:lnTo>
                  <a:lnTo>
                    <a:pt x="22551" y="126616"/>
                  </a:lnTo>
                  <a:lnTo>
                    <a:pt x="26690" y="122085"/>
                  </a:lnTo>
                  <a:lnTo>
                    <a:pt x="15256" y="122085"/>
                  </a:lnTo>
                  <a:lnTo>
                    <a:pt x="14366" y="121131"/>
                  </a:lnTo>
                  <a:lnTo>
                    <a:pt x="14366" y="116362"/>
                  </a:lnTo>
                  <a:lnTo>
                    <a:pt x="15256" y="113501"/>
                  </a:lnTo>
                  <a:lnTo>
                    <a:pt x="16273" y="110640"/>
                  </a:lnTo>
                  <a:lnTo>
                    <a:pt x="35344" y="42895"/>
                  </a:lnTo>
                  <a:lnTo>
                    <a:pt x="34327" y="41941"/>
                  </a:lnTo>
                  <a:close/>
                </a:path>
                <a:path w="42545" h="132079">
                  <a:moveTo>
                    <a:pt x="33437" y="106824"/>
                  </a:moveTo>
                  <a:lnTo>
                    <a:pt x="25809" y="118270"/>
                  </a:lnTo>
                  <a:lnTo>
                    <a:pt x="20977" y="122085"/>
                  </a:lnTo>
                  <a:lnTo>
                    <a:pt x="26690" y="122085"/>
                  </a:lnTo>
                  <a:lnTo>
                    <a:pt x="29005" y="119552"/>
                  </a:lnTo>
                  <a:lnTo>
                    <a:pt x="36234" y="108732"/>
                  </a:lnTo>
                  <a:lnTo>
                    <a:pt x="33437" y="1068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807117" y="4888777"/>
              <a:ext cx="64840" cy="96371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3781298" y="5006149"/>
              <a:ext cx="111125" cy="121285"/>
            </a:xfrm>
            <a:custGeom>
              <a:avLst/>
              <a:gdLst/>
              <a:ahLst/>
              <a:cxnLst/>
              <a:rect l="l" t="t" r="r" b="b"/>
              <a:pathLst>
                <a:path w="111125" h="121285">
                  <a:moveTo>
                    <a:pt x="86842" y="102095"/>
                  </a:moveTo>
                  <a:lnTo>
                    <a:pt x="84937" y="101142"/>
                  </a:lnTo>
                  <a:lnTo>
                    <a:pt x="80098" y="109728"/>
                  </a:lnTo>
                  <a:lnTo>
                    <a:pt x="77304" y="110680"/>
                  </a:lnTo>
                  <a:lnTo>
                    <a:pt x="38150" y="110680"/>
                  </a:lnTo>
                  <a:lnTo>
                    <a:pt x="61036" y="85864"/>
                  </a:lnTo>
                  <a:lnTo>
                    <a:pt x="69126" y="76885"/>
                  </a:lnTo>
                  <a:lnTo>
                    <a:pt x="74790" y="68338"/>
                  </a:lnTo>
                  <a:lnTo>
                    <a:pt x="78117" y="59982"/>
                  </a:lnTo>
                  <a:lnTo>
                    <a:pt x="79209" y="51523"/>
                  </a:lnTo>
                  <a:lnTo>
                    <a:pt x="77470" y="41605"/>
                  </a:lnTo>
                  <a:lnTo>
                    <a:pt x="72415" y="33743"/>
                  </a:lnTo>
                  <a:lnTo>
                    <a:pt x="64300" y="28575"/>
                  </a:lnTo>
                  <a:lnTo>
                    <a:pt x="53403" y="26708"/>
                  </a:lnTo>
                  <a:lnTo>
                    <a:pt x="42100" y="28752"/>
                  </a:lnTo>
                  <a:lnTo>
                    <a:pt x="33756" y="34467"/>
                  </a:lnTo>
                  <a:lnTo>
                    <a:pt x="28079" y="43218"/>
                  </a:lnTo>
                  <a:lnTo>
                    <a:pt x="24790" y="54381"/>
                  </a:lnTo>
                  <a:lnTo>
                    <a:pt x="27724" y="55333"/>
                  </a:lnTo>
                  <a:lnTo>
                    <a:pt x="31915" y="46875"/>
                  </a:lnTo>
                  <a:lnTo>
                    <a:pt x="36271" y="41262"/>
                  </a:lnTo>
                  <a:lnTo>
                    <a:pt x="41338" y="38163"/>
                  </a:lnTo>
                  <a:lnTo>
                    <a:pt x="47675" y="37211"/>
                  </a:lnTo>
                  <a:lnTo>
                    <a:pt x="56070" y="38468"/>
                  </a:lnTo>
                  <a:lnTo>
                    <a:pt x="62395" y="42214"/>
                  </a:lnTo>
                  <a:lnTo>
                    <a:pt x="66382" y="48475"/>
                  </a:lnTo>
                  <a:lnTo>
                    <a:pt x="67767" y="57238"/>
                  </a:lnTo>
                  <a:lnTo>
                    <a:pt x="66662" y="65735"/>
                  </a:lnTo>
                  <a:lnTo>
                    <a:pt x="63246" y="74307"/>
                  </a:lnTo>
                  <a:lnTo>
                    <a:pt x="57315" y="83413"/>
                  </a:lnTo>
                  <a:lnTo>
                    <a:pt x="48704" y="93510"/>
                  </a:lnTo>
                  <a:lnTo>
                    <a:pt x="23901" y="120218"/>
                  </a:lnTo>
                  <a:lnTo>
                    <a:pt x="23901" y="121170"/>
                  </a:lnTo>
                  <a:lnTo>
                    <a:pt x="79209" y="121170"/>
                  </a:lnTo>
                  <a:lnTo>
                    <a:pt x="86842" y="102095"/>
                  </a:lnTo>
                  <a:close/>
                </a:path>
                <a:path w="111125" h="121285">
                  <a:moveTo>
                    <a:pt x="110617" y="0"/>
                  </a:moveTo>
                  <a:lnTo>
                    <a:pt x="0" y="0"/>
                  </a:lnTo>
                  <a:lnTo>
                    <a:pt x="0" y="13360"/>
                  </a:lnTo>
                  <a:lnTo>
                    <a:pt x="110617" y="13360"/>
                  </a:lnTo>
                  <a:lnTo>
                    <a:pt x="1106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7" name="object 127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224768" y="4977519"/>
            <a:ext cx="125882" cy="192742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841011" y="4977519"/>
            <a:ext cx="125759" cy="192742"/>
          </a:xfrm>
          <a:prstGeom prst="rect">
            <a:avLst/>
          </a:prstGeom>
        </p:spPr>
      </p:pic>
      <p:pic>
        <p:nvPicPr>
          <p:cNvPr id="129" name="object 129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3675401" y="5400215"/>
            <a:ext cx="125994" cy="192742"/>
          </a:xfrm>
          <a:prstGeom prst="rect">
            <a:avLst/>
          </a:prstGeom>
        </p:spPr>
      </p:pic>
      <p:grpSp>
        <p:nvGrpSpPr>
          <p:cNvPr id="130" name="object 130"/>
          <p:cNvGrpSpPr/>
          <p:nvPr/>
        </p:nvGrpSpPr>
        <p:grpSpPr>
          <a:xfrm>
            <a:off x="4133229" y="5310520"/>
            <a:ext cx="307340" cy="281940"/>
            <a:chOff x="4133229" y="5310520"/>
            <a:chExt cx="307340" cy="281940"/>
          </a:xfrm>
        </p:grpSpPr>
        <p:pic>
          <p:nvPicPr>
            <p:cNvPr id="131" name="object 131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133229" y="5466052"/>
              <a:ext cx="105906" cy="125951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4272573" y="5355374"/>
              <a:ext cx="43180" cy="132715"/>
            </a:xfrm>
            <a:custGeom>
              <a:avLst/>
              <a:gdLst/>
              <a:ahLst/>
              <a:cxnLst/>
              <a:rect l="l" t="t" r="r" b="b"/>
              <a:pathLst>
                <a:path w="43179" h="132714">
                  <a:moveTo>
                    <a:pt x="38141" y="0"/>
                  </a:moveTo>
                  <a:lnTo>
                    <a:pt x="27589" y="0"/>
                  </a:lnTo>
                  <a:lnTo>
                    <a:pt x="23774" y="4768"/>
                  </a:lnTo>
                  <a:lnTo>
                    <a:pt x="23774" y="17168"/>
                  </a:lnTo>
                  <a:lnTo>
                    <a:pt x="26699" y="20983"/>
                  </a:lnTo>
                  <a:lnTo>
                    <a:pt x="38141" y="20983"/>
                  </a:lnTo>
                  <a:lnTo>
                    <a:pt x="42845" y="17168"/>
                  </a:lnTo>
                  <a:lnTo>
                    <a:pt x="42845" y="5722"/>
                  </a:lnTo>
                  <a:lnTo>
                    <a:pt x="38141" y="0"/>
                  </a:lnTo>
                  <a:close/>
                </a:path>
                <a:path w="43179" h="132714">
                  <a:moveTo>
                    <a:pt x="35217" y="42933"/>
                  </a:moveTo>
                  <a:lnTo>
                    <a:pt x="34327" y="42933"/>
                  </a:lnTo>
                  <a:lnTo>
                    <a:pt x="21999" y="45154"/>
                  </a:lnTo>
                  <a:lnTo>
                    <a:pt x="13889" y="46390"/>
                  </a:lnTo>
                  <a:lnTo>
                    <a:pt x="2797" y="47702"/>
                  </a:lnTo>
                  <a:lnTo>
                    <a:pt x="2797" y="50563"/>
                  </a:lnTo>
                  <a:lnTo>
                    <a:pt x="13349" y="50563"/>
                  </a:lnTo>
                  <a:lnTo>
                    <a:pt x="15256" y="51517"/>
                  </a:lnTo>
                  <a:lnTo>
                    <a:pt x="15256" y="61068"/>
                  </a:lnTo>
                  <a:lnTo>
                    <a:pt x="14239" y="63929"/>
                  </a:lnTo>
                  <a:lnTo>
                    <a:pt x="4704" y="99232"/>
                  </a:lnTo>
                  <a:lnTo>
                    <a:pt x="1907" y="110678"/>
                  </a:lnTo>
                  <a:lnTo>
                    <a:pt x="0" y="117354"/>
                  </a:lnTo>
                  <a:lnTo>
                    <a:pt x="0" y="128813"/>
                  </a:lnTo>
                  <a:lnTo>
                    <a:pt x="2797" y="132628"/>
                  </a:lnTo>
                  <a:lnTo>
                    <a:pt x="9535" y="132628"/>
                  </a:lnTo>
                  <a:lnTo>
                    <a:pt x="16635" y="131331"/>
                  </a:lnTo>
                  <a:lnTo>
                    <a:pt x="22948" y="127261"/>
                  </a:lnTo>
                  <a:lnTo>
                    <a:pt x="26774" y="123077"/>
                  </a:lnTo>
                  <a:lnTo>
                    <a:pt x="16146" y="123077"/>
                  </a:lnTo>
                  <a:lnTo>
                    <a:pt x="15256" y="122123"/>
                  </a:lnTo>
                  <a:lnTo>
                    <a:pt x="15256" y="117354"/>
                  </a:lnTo>
                  <a:lnTo>
                    <a:pt x="16146" y="114493"/>
                  </a:lnTo>
                  <a:lnTo>
                    <a:pt x="17163" y="111632"/>
                  </a:lnTo>
                  <a:lnTo>
                    <a:pt x="35217" y="42933"/>
                  </a:lnTo>
                  <a:close/>
                </a:path>
                <a:path w="43179" h="132714">
                  <a:moveTo>
                    <a:pt x="34327" y="107816"/>
                  </a:moveTo>
                  <a:lnTo>
                    <a:pt x="25682" y="118308"/>
                  </a:lnTo>
                  <a:lnTo>
                    <a:pt x="20977" y="123077"/>
                  </a:lnTo>
                  <a:lnTo>
                    <a:pt x="26774" y="123077"/>
                  </a:lnTo>
                  <a:lnTo>
                    <a:pt x="29452" y="120149"/>
                  </a:lnTo>
                  <a:lnTo>
                    <a:pt x="37124" y="109724"/>
                  </a:lnTo>
                  <a:lnTo>
                    <a:pt x="34327" y="107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4355467" y="5310520"/>
              <a:ext cx="65857" cy="97325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4330674" y="5428843"/>
              <a:ext cx="109855" cy="121285"/>
            </a:xfrm>
            <a:custGeom>
              <a:avLst/>
              <a:gdLst/>
              <a:ahLst/>
              <a:cxnLst/>
              <a:rect l="l" t="t" r="r" b="b"/>
              <a:pathLst>
                <a:path w="109854" h="121285">
                  <a:moveTo>
                    <a:pt x="85813" y="102095"/>
                  </a:moveTo>
                  <a:lnTo>
                    <a:pt x="83908" y="101142"/>
                  </a:lnTo>
                  <a:lnTo>
                    <a:pt x="79197" y="108775"/>
                  </a:lnTo>
                  <a:lnTo>
                    <a:pt x="76276" y="110680"/>
                  </a:lnTo>
                  <a:lnTo>
                    <a:pt x="38138" y="110680"/>
                  </a:lnTo>
                  <a:lnTo>
                    <a:pt x="61023" y="85890"/>
                  </a:lnTo>
                  <a:lnTo>
                    <a:pt x="69113" y="76352"/>
                  </a:lnTo>
                  <a:lnTo>
                    <a:pt x="74790" y="67627"/>
                  </a:lnTo>
                  <a:lnTo>
                    <a:pt x="78117" y="59448"/>
                  </a:lnTo>
                  <a:lnTo>
                    <a:pt x="79197" y="51536"/>
                  </a:lnTo>
                  <a:lnTo>
                    <a:pt x="77317" y="41617"/>
                  </a:lnTo>
                  <a:lnTo>
                    <a:pt x="72021" y="33756"/>
                  </a:lnTo>
                  <a:lnTo>
                    <a:pt x="63868" y="28587"/>
                  </a:lnTo>
                  <a:lnTo>
                    <a:pt x="53390" y="26720"/>
                  </a:lnTo>
                  <a:lnTo>
                    <a:pt x="41935" y="28765"/>
                  </a:lnTo>
                  <a:lnTo>
                    <a:pt x="33261" y="34480"/>
                  </a:lnTo>
                  <a:lnTo>
                    <a:pt x="27266" y="43230"/>
                  </a:lnTo>
                  <a:lnTo>
                    <a:pt x="23901" y="54394"/>
                  </a:lnTo>
                  <a:lnTo>
                    <a:pt x="26695" y="55346"/>
                  </a:lnTo>
                  <a:lnTo>
                    <a:pt x="30924" y="46469"/>
                  </a:lnTo>
                  <a:lnTo>
                    <a:pt x="35420" y="40906"/>
                  </a:lnTo>
                  <a:lnTo>
                    <a:pt x="40805" y="38036"/>
                  </a:lnTo>
                  <a:lnTo>
                    <a:pt x="47675" y="37211"/>
                  </a:lnTo>
                  <a:lnTo>
                    <a:pt x="55473" y="38455"/>
                  </a:lnTo>
                  <a:lnTo>
                    <a:pt x="61493" y="42100"/>
                  </a:lnTo>
                  <a:lnTo>
                    <a:pt x="65366" y="48082"/>
                  </a:lnTo>
                  <a:lnTo>
                    <a:pt x="66738" y="56299"/>
                  </a:lnTo>
                  <a:lnTo>
                    <a:pt x="65798" y="65341"/>
                  </a:lnTo>
                  <a:lnTo>
                    <a:pt x="62725" y="74193"/>
                  </a:lnTo>
                  <a:lnTo>
                    <a:pt x="57137" y="83400"/>
                  </a:lnTo>
                  <a:lnTo>
                    <a:pt x="48691" y="93510"/>
                  </a:lnTo>
                  <a:lnTo>
                    <a:pt x="23901" y="119278"/>
                  </a:lnTo>
                  <a:lnTo>
                    <a:pt x="23901" y="121183"/>
                  </a:lnTo>
                  <a:lnTo>
                    <a:pt x="78181" y="121183"/>
                  </a:lnTo>
                  <a:lnTo>
                    <a:pt x="85813" y="102095"/>
                  </a:lnTo>
                  <a:close/>
                </a:path>
                <a:path w="109854" h="121285">
                  <a:moveTo>
                    <a:pt x="109715" y="0"/>
                  </a:moveTo>
                  <a:lnTo>
                    <a:pt x="0" y="0"/>
                  </a:lnTo>
                  <a:lnTo>
                    <a:pt x="0" y="13360"/>
                  </a:lnTo>
                  <a:lnTo>
                    <a:pt x="109715" y="13360"/>
                  </a:lnTo>
                  <a:lnTo>
                    <a:pt x="109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5" name="object 135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841011" y="5400215"/>
            <a:ext cx="125867" cy="192742"/>
          </a:xfrm>
          <a:prstGeom prst="rect">
            <a:avLst/>
          </a:prstGeom>
        </p:spPr>
      </p:pic>
      <p:pic>
        <p:nvPicPr>
          <p:cNvPr id="136" name="object 136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3675402" y="5821957"/>
            <a:ext cx="125994" cy="193696"/>
          </a:xfrm>
          <a:prstGeom prst="rect">
            <a:avLst/>
          </a:prstGeom>
        </p:spPr>
      </p:pic>
      <p:pic>
        <p:nvPicPr>
          <p:cNvPr id="137" name="object 137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4224768" y="5821957"/>
            <a:ext cx="125994" cy="193696"/>
          </a:xfrm>
          <a:prstGeom prst="rect">
            <a:avLst/>
          </a:prstGeom>
        </p:spPr>
      </p:pic>
      <p:grpSp>
        <p:nvGrpSpPr>
          <p:cNvPr id="138" name="object 138"/>
          <p:cNvGrpSpPr/>
          <p:nvPr/>
        </p:nvGrpSpPr>
        <p:grpSpPr>
          <a:xfrm>
            <a:off x="4681706" y="4395475"/>
            <a:ext cx="572770" cy="1690370"/>
            <a:chOff x="4681706" y="4395475"/>
            <a:chExt cx="572770" cy="1690370"/>
          </a:xfrm>
        </p:grpSpPr>
        <p:pic>
          <p:nvPicPr>
            <p:cNvPr id="139" name="object 13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681706" y="5887794"/>
              <a:ext cx="106796" cy="126905"/>
            </a:xfrm>
            <a:prstGeom prst="rect">
              <a:avLst/>
            </a:prstGeom>
          </p:spPr>
        </p:pic>
        <p:sp>
          <p:nvSpPr>
            <p:cNvPr id="140" name="object 140"/>
            <p:cNvSpPr/>
            <p:nvPr/>
          </p:nvSpPr>
          <p:spPr>
            <a:xfrm>
              <a:off x="4824730" y="5778080"/>
              <a:ext cx="174625" cy="132080"/>
            </a:xfrm>
            <a:custGeom>
              <a:avLst/>
              <a:gdLst/>
              <a:ahLst/>
              <a:cxnLst/>
              <a:rect l="l" t="t" r="r" b="b"/>
              <a:pathLst>
                <a:path w="174625" h="132079">
                  <a:moveTo>
                    <a:pt x="109728" y="73469"/>
                  </a:moveTo>
                  <a:lnTo>
                    <a:pt x="0" y="73469"/>
                  </a:lnTo>
                  <a:lnTo>
                    <a:pt x="0" y="85877"/>
                  </a:lnTo>
                  <a:lnTo>
                    <a:pt x="109728" y="85877"/>
                  </a:lnTo>
                  <a:lnTo>
                    <a:pt x="109728" y="73469"/>
                  </a:lnTo>
                  <a:close/>
                </a:path>
                <a:path w="174625" h="132079">
                  <a:moveTo>
                    <a:pt x="168846" y="109715"/>
                  </a:moveTo>
                  <a:lnTo>
                    <a:pt x="166928" y="106857"/>
                  </a:lnTo>
                  <a:lnTo>
                    <a:pt x="158292" y="118313"/>
                  </a:lnTo>
                  <a:lnTo>
                    <a:pt x="153581" y="123088"/>
                  </a:lnTo>
                  <a:lnTo>
                    <a:pt x="148755" y="123088"/>
                  </a:lnTo>
                  <a:lnTo>
                    <a:pt x="146850" y="121183"/>
                  </a:lnTo>
                  <a:lnTo>
                    <a:pt x="146850" y="116408"/>
                  </a:lnTo>
                  <a:lnTo>
                    <a:pt x="147866" y="114503"/>
                  </a:lnTo>
                  <a:lnTo>
                    <a:pt x="148755" y="110680"/>
                  </a:lnTo>
                  <a:lnTo>
                    <a:pt x="167830" y="42926"/>
                  </a:lnTo>
                  <a:lnTo>
                    <a:pt x="166928" y="41973"/>
                  </a:lnTo>
                  <a:lnTo>
                    <a:pt x="154609" y="44335"/>
                  </a:lnTo>
                  <a:lnTo>
                    <a:pt x="146494" y="45796"/>
                  </a:lnTo>
                  <a:lnTo>
                    <a:pt x="140728" y="46532"/>
                  </a:lnTo>
                  <a:lnTo>
                    <a:pt x="135407" y="46748"/>
                  </a:lnTo>
                  <a:lnTo>
                    <a:pt x="135407" y="50571"/>
                  </a:lnTo>
                  <a:lnTo>
                    <a:pt x="145961" y="50571"/>
                  </a:lnTo>
                  <a:lnTo>
                    <a:pt x="147866" y="51523"/>
                  </a:lnTo>
                  <a:lnTo>
                    <a:pt x="147866" y="56299"/>
                  </a:lnTo>
                  <a:lnTo>
                    <a:pt x="146850" y="60109"/>
                  </a:lnTo>
                  <a:lnTo>
                    <a:pt x="145961" y="63931"/>
                  </a:lnTo>
                  <a:lnTo>
                    <a:pt x="136423" y="99225"/>
                  </a:lnTo>
                  <a:lnTo>
                    <a:pt x="133502" y="109715"/>
                  </a:lnTo>
                  <a:lnTo>
                    <a:pt x="132715" y="116408"/>
                  </a:lnTo>
                  <a:lnTo>
                    <a:pt x="132613" y="128803"/>
                  </a:lnTo>
                  <a:lnTo>
                    <a:pt x="135407" y="131673"/>
                  </a:lnTo>
                  <a:lnTo>
                    <a:pt x="142138" y="131673"/>
                  </a:lnTo>
                  <a:lnTo>
                    <a:pt x="148856" y="130517"/>
                  </a:lnTo>
                  <a:lnTo>
                    <a:pt x="155105" y="126784"/>
                  </a:lnTo>
                  <a:lnTo>
                    <a:pt x="158623" y="123088"/>
                  </a:lnTo>
                  <a:lnTo>
                    <a:pt x="161556" y="119989"/>
                  </a:lnTo>
                  <a:lnTo>
                    <a:pt x="168846" y="109715"/>
                  </a:lnTo>
                  <a:close/>
                </a:path>
                <a:path w="174625" h="132079">
                  <a:moveTo>
                    <a:pt x="174561" y="4762"/>
                  </a:moveTo>
                  <a:lnTo>
                    <a:pt x="170751" y="0"/>
                  </a:lnTo>
                  <a:lnTo>
                    <a:pt x="159308" y="0"/>
                  </a:lnTo>
                  <a:lnTo>
                    <a:pt x="155486" y="4762"/>
                  </a:lnTo>
                  <a:lnTo>
                    <a:pt x="155486" y="17170"/>
                  </a:lnTo>
                  <a:lnTo>
                    <a:pt x="159308" y="20993"/>
                  </a:lnTo>
                  <a:lnTo>
                    <a:pt x="170751" y="20993"/>
                  </a:lnTo>
                  <a:lnTo>
                    <a:pt x="174561" y="16205"/>
                  </a:lnTo>
                  <a:lnTo>
                    <a:pt x="174561" y="4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040237" y="5733229"/>
              <a:ext cx="64967" cy="96371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5015445" y="4395482"/>
              <a:ext cx="238760" cy="1690370"/>
            </a:xfrm>
            <a:custGeom>
              <a:avLst/>
              <a:gdLst/>
              <a:ahLst/>
              <a:cxnLst/>
              <a:rect l="l" t="t" r="r" b="b"/>
              <a:pathLst>
                <a:path w="238760" h="1690370">
                  <a:moveTo>
                    <a:pt x="85940" y="1558150"/>
                  </a:moveTo>
                  <a:lnTo>
                    <a:pt x="84035" y="1557197"/>
                  </a:lnTo>
                  <a:lnTo>
                    <a:pt x="79197" y="1564843"/>
                  </a:lnTo>
                  <a:lnTo>
                    <a:pt x="76403" y="1566748"/>
                  </a:lnTo>
                  <a:lnTo>
                    <a:pt x="37249" y="1566748"/>
                  </a:lnTo>
                  <a:lnTo>
                    <a:pt x="61023" y="1541945"/>
                  </a:lnTo>
                  <a:lnTo>
                    <a:pt x="68973" y="1532407"/>
                  </a:lnTo>
                  <a:lnTo>
                    <a:pt x="74333" y="1523568"/>
                  </a:lnTo>
                  <a:lnTo>
                    <a:pt x="77355" y="1515110"/>
                  </a:lnTo>
                  <a:lnTo>
                    <a:pt x="78308" y="1506639"/>
                  </a:lnTo>
                  <a:lnTo>
                    <a:pt x="76568" y="1497126"/>
                  </a:lnTo>
                  <a:lnTo>
                    <a:pt x="71513" y="1489214"/>
                  </a:lnTo>
                  <a:lnTo>
                    <a:pt x="63398" y="1483829"/>
                  </a:lnTo>
                  <a:lnTo>
                    <a:pt x="52501" y="1481823"/>
                  </a:lnTo>
                  <a:lnTo>
                    <a:pt x="41186" y="1484020"/>
                  </a:lnTo>
                  <a:lnTo>
                    <a:pt x="32816" y="1490052"/>
                  </a:lnTo>
                  <a:lnTo>
                    <a:pt x="27127" y="1499133"/>
                  </a:lnTo>
                  <a:lnTo>
                    <a:pt x="23901" y="1510449"/>
                  </a:lnTo>
                  <a:lnTo>
                    <a:pt x="26695" y="1510449"/>
                  </a:lnTo>
                  <a:lnTo>
                    <a:pt x="30899" y="1501990"/>
                  </a:lnTo>
                  <a:lnTo>
                    <a:pt x="35306" y="1496377"/>
                  </a:lnTo>
                  <a:lnTo>
                    <a:pt x="40424" y="1493278"/>
                  </a:lnTo>
                  <a:lnTo>
                    <a:pt x="46786" y="1492313"/>
                  </a:lnTo>
                  <a:lnTo>
                    <a:pt x="55118" y="1493710"/>
                  </a:lnTo>
                  <a:lnTo>
                    <a:pt x="61455" y="1497685"/>
                  </a:lnTo>
                  <a:lnTo>
                    <a:pt x="65468" y="1503997"/>
                  </a:lnTo>
                  <a:lnTo>
                    <a:pt x="66865" y="1512366"/>
                  </a:lnTo>
                  <a:lnTo>
                    <a:pt x="65900" y="1521383"/>
                  </a:lnTo>
                  <a:lnTo>
                    <a:pt x="62788" y="1530134"/>
                  </a:lnTo>
                  <a:lnTo>
                    <a:pt x="57162" y="1539062"/>
                  </a:lnTo>
                  <a:lnTo>
                    <a:pt x="48691" y="1548612"/>
                  </a:lnTo>
                  <a:lnTo>
                    <a:pt x="23901" y="1575333"/>
                  </a:lnTo>
                  <a:lnTo>
                    <a:pt x="23901" y="1577238"/>
                  </a:lnTo>
                  <a:lnTo>
                    <a:pt x="78308" y="1577238"/>
                  </a:lnTo>
                  <a:lnTo>
                    <a:pt x="85940" y="1558150"/>
                  </a:lnTo>
                  <a:close/>
                </a:path>
                <a:path w="238760" h="1690370">
                  <a:moveTo>
                    <a:pt x="109715" y="1455102"/>
                  </a:moveTo>
                  <a:lnTo>
                    <a:pt x="0" y="1455102"/>
                  </a:lnTo>
                  <a:lnTo>
                    <a:pt x="0" y="1468475"/>
                  </a:lnTo>
                  <a:lnTo>
                    <a:pt x="109715" y="1468475"/>
                  </a:lnTo>
                  <a:lnTo>
                    <a:pt x="109715" y="1455102"/>
                  </a:lnTo>
                  <a:close/>
                </a:path>
                <a:path w="238760" h="1690370">
                  <a:moveTo>
                    <a:pt x="238506" y="236664"/>
                  </a:moveTo>
                  <a:lnTo>
                    <a:pt x="235343" y="184378"/>
                  </a:lnTo>
                  <a:lnTo>
                    <a:pt x="225082" y="131495"/>
                  </a:lnTo>
                  <a:lnTo>
                    <a:pt x="206565" y="81089"/>
                  </a:lnTo>
                  <a:lnTo>
                    <a:pt x="178663" y="36233"/>
                  </a:lnTo>
                  <a:lnTo>
                    <a:pt x="140233" y="0"/>
                  </a:lnTo>
                  <a:lnTo>
                    <a:pt x="140233" y="8521"/>
                  </a:lnTo>
                  <a:lnTo>
                    <a:pt x="170599" y="54051"/>
                  </a:lnTo>
                  <a:lnTo>
                    <a:pt x="189953" y="105537"/>
                  </a:lnTo>
                  <a:lnTo>
                    <a:pt x="200177" y="160045"/>
                  </a:lnTo>
                  <a:lnTo>
                    <a:pt x="203161" y="214668"/>
                  </a:lnTo>
                  <a:lnTo>
                    <a:pt x="203161" y="1475155"/>
                  </a:lnTo>
                  <a:lnTo>
                    <a:pt x="200177" y="1529765"/>
                  </a:lnTo>
                  <a:lnTo>
                    <a:pt x="189953" y="1584286"/>
                  </a:lnTo>
                  <a:lnTo>
                    <a:pt x="170599" y="1635760"/>
                  </a:lnTo>
                  <a:lnTo>
                    <a:pt x="140233" y="1681251"/>
                  </a:lnTo>
                  <a:lnTo>
                    <a:pt x="140233" y="1689836"/>
                  </a:lnTo>
                  <a:lnTo>
                    <a:pt x="178663" y="1653590"/>
                  </a:lnTo>
                  <a:lnTo>
                    <a:pt x="206565" y="1608747"/>
                  </a:lnTo>
                  <a:lnTo>
                    <a:pt x="225082" y="1558340"/>
                  </a:lnTo>
                  <a:lnTo>
                    <a:pt x="235343" y="1505470"/>
                  </a:lnTo>
                  <a:lnTo>
                    <a:pt x="238506" y="1453197"/>
                  </a:lnTo>
                  <a:lnTo>
                    <a:pt x="238506" y="2366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9347961" y="1387855"/>
            <a:ext cx="205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Number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0" dirty="0">
                <a:latin typeface="Calibri"/>
                <a:cs typeface="Calibri"/>
              </a:rPr>
              <a:t> qubits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4" name="object 144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1371974" y="1729244"/>
            <a:ext cx="176663" cy="147238"/>
          </a:xfrm>
          <a:prstGeom prst="rect">
            <a:avLst/>
          </a:prstGeom>
        </p:spPr>
      </p:pic>
      <p:sp>
        <p:nvSpPr>
          <p:cNvPr id="145" name="object 145"/>
          <p:cNvSpPr/>
          <p:nvPr/>
        </p:nvSpPr>
        <p:spPr>
          <a:xfrm>
            <a:off x="1613471" y="1789112"/>
            <a:ext cx="133350" cy="60325"/>
          </a:xfrm>
          <a:custGeom>
            <a:avLst/>
            <a:gdLst/>
            <a:ahLst/>
            <a:cxnLst/>
            <a:rect l="l" t="t" r="r" b="b"/>
            <a:pathLst>
              <a:path w="133350" h="60325">
                <a:moveTo>
                  <a:pt x="132880" y="45313"/>
                </a:moveTo>
                <a:lnTo>
                  <a:pt x="0" y="45313"/>
                </a:lnTo>
                <a:lnTo>
                  <a:pt x="0" y="59855"/>
                </a:lnTo>
                <a:lnTo>
                  <a:pt x="132880" y="59855"/>
                </a:lnTo>
                <a:lnTo>
                  <a:pt x="132880" y="45313"/>
                </a:lnTo>
                <a:close/>
              </a:path>
              <a:path w="133350" h="60325">
                <a:moveTo>
                  <a:pt x="132880" y="0"/>
                </a:moveTo>
                <a:lnTo>
                  <a:pt x="0" y="0"/>
                </a:lnTo>
                <a:lnTo>
                  <a:pt x="0" y="14566"/>
                </a:lnTo>
                <a:lnTo>
                  <a:pt x="132880" y="14566"/>
                </a:lnTo>
                <a:lnTo>
                  <a:pt x="132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835510" y="1811752"/>
            <a:ext cx="127000" cy="14604"/>
          </a:xfrm>
          <a:custGeom>
            <a:avLst/>
            <a:gdLst/>
            <a:ahLst/>
            <a:cxnLst/>
            <a:rect l="l" t="t" r="r" b="b"/>
            <a:pathLst>
              <a:path w="127000" h="14605">
                <a:moveTo>
                  <a:pt x="126406" y="0"/>
                </a:moveTo>
                <a:lnTo>
                  <a:pt x="0" y="0"/>
                </a:lnTo>
                <a:lnTo>
                  <a:pt x="0" y="14566"/>
                </a:lnTo>
                <a:lnTo>
                  <a:pt x="126406" y="14566"/>
                </a:lnTo>
                <a:lnTo>
                  <a:pt x="126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023503" y="1509216"/>
            <a:ext cx="285750" cy="476250"/>
          </a:xfrm>
          <a:custGeom>
            <a:avLst/>
            <a:gdLst/>
            <a:ahLst/>
            <a:cxnLst/>
            <a:rect l="l" t="t" r="r" b="b"/>
            <a:pathLst>
              <a:path w="285750" h="476250">
                <a:moveTo>
                  <a:pt x="119926" y="3238"/>
                </a:moveTo>
                <a:lnTo>
                  <a:pt x="89128" y="3238"/>
                </a:lnTo>
                <a:lnTo>
                  <a:pt x="89128" y="6464"/>
                </a:lnTo>
                <a:lnTo>
                  <a:pt x="97256" y="6464"/>
                </a:lnTo>
                <a:lnTo>
                  <a:pt x="98869" y="8089"/>
                </a:lnTo>
                <a:lnTo>
                  <a:pt x="98869" y="21031"/>
                </a:lnTo>
                <a:lnTo>
                  <a:pt x="81038" y="84124"/>
                </a:lnTo>
                <a:lnTo>
                  <a:pt x="48615" y="3238"/>
                </a:lnTo>
                <a:lnTo>
                  <a:pt x="22694" y="3238"/>
                </a:lnTo>
                <a:lnTo>
                  <a:pt x="22694" y="6464"/>
                </a:lnTo>
                <a:lnTo>
                  <a:pt x="30797" y="6464"/>
                </a:lnTo>
                <a:lnTo>
                  <a:pt x="34036" y="9702"/>
                </a:lnTo>
                <a:lnTo>
                  <a:pt x="17818" y="80899"/>
                </a:lnTo>
                <a:lnTo>
                  <a:pt x="0" y="105156"/>
                </a:lnTo>
                <a:lnTo>
                  <a:pt x="0" y="108394"/>
                </a:lnTo>
                <a:lnTo>
                  <a:pt x="32423" y="108394"/>
                </a:lnTo>
                <a:lnTo>
                  <a:pt x="32423" y="105156"/>
                </a:lnTo>
                <a:lnTo>
                  <a:pt x="24320" y="105156"/>
                </a:lnTo>
                <a:lnTo>
                  <a:pt x="21082" y="103543"/>
                </a:lnTo>
                <a:lnTo>
                  <a:pt x="21082" y="93853"/>
                </a:lnTo>
                <a:lnTo>
                  <a:pt x="22694" y="90589"/>
                </a:lnTo>
                <a:lnTo>
                  <a:pt x="40513" y="22656"/>
                </a:lnTo>
                <a:lnTo>
                  <a:pt x="77787" y="110007"/>
                </a:lnTo>
                <a:lnTo>
                  <a:pt x="81038" y="110007"/>
                </a:lnTo>
                <a:lnTo>
                  <a:pt x="103733" y="29121"/>
                </a:lnTo>
                <a:lnTo>
                  <a:pt x="107632" y="16929"/>
                </a:lnTo>
                <a:lnTo>
                  <a:pt x="110617" y="10515"/>
                </a:lnTo>
                <a:lnTo>
                  <a:pt x="114211" y="7734"/>
                </a:lnTo>
                <a:lnTo>
                  <a:pt x="119926" y="6464"/>
                </a:lnTo>
                <a:lnTo>
                  <a:pt x="119926" y="3238"/>
                </a:lnTo>
                <a:close/>
              </a:path>
              <a:path w="285750" h="476250">
                <a:moveTo>
                  <a:pt x="210705" y="63093"/>
                </a:moveTo>
                <a:lnTo>
                  <a:pt x="121551" y="63093"/>
                </a:lnTo>
                <a:lnTo>
                  <a:pt x="121551" y="72796"/>
                </a:lnTo>
                <a:lnTo>
                  <a:pt x="210705" y="72796"/>
                </a:lnTo>
                <a:lnTo>
                  <a:pt x="210705" y="63093"/>
                </a:lnTo>
                <a:close/>
              </a:path>
              <a:path w="285750" h="476250">
                <a:moveTo>
                  <a:pt x="278777" y="380199"/>
                </a:moveTo>
                <a:lnTo>
                  <a:pt x="269036" y="380199"/>
                </a:lnTo>
                <a:lnTo>
                  <a:pt x="261569" y="404241"/>
                </a:lnTo>
                <a:lnTo>
                  <a:pt x="250609" y="420852"/>
                </a:lnTo>
                <a:lnTo>
                  <a:pt x="235089" y="430491"/>
                </a:lnTo>
                <a:lnTo>
                  <a:pt x="213944" y="433603"/>
                </a:lnTo>
                <a:lnTo>
                  <a:pt x="85890" y="433603"/>
                </a:lnTo>
                <a:lnTo>
                  <a:pt x="192862" y="294462"/>
                </a:lnTo>
                <a:lnTo>
                  <a:pt x="98869" y="166636"/>
                </a:lnTo>
                <a:lnTo>
                  <a:pt x="202603" y="166636"/>
                </a:lnTo>
                <a:lnTo>
                  <a:pt x="219887" y="171450"/>
                </a:lnTo>
                <a:lnTo>
                  <a:pt x="229946" y="179184"/>
                </a:lnTo>
                <a:lnTo>
                  <a:pt x="238480" y="192379"/>
                </a:lnTo>
                <a:lnTo>
                  <a:pt x="247980" y="221653"/>
                </a:lnTo>
                <a:lnTo>
                  <a:pt x="247980" y="226491"/>
                </a:lnTo>
                <a:lnTo>
                  <a:pt x="256082" y="226491"/>
                </a:lnTo>
                <a:lnTo>
                  <a:pt x="256082" y="147218"/>
                </a:lnTo>
                <a:lnTo>
                  <a:pt x="35661" y="147218"/>
                </a:lnTo>
                <a:lnTo>
                  <a:pt x="152349" y="309029"/>
                </a:lnTo>
                <a:lnTo>
                  <a:pt x="27559" y="475665"/>
                </a:lnTo>
                <a:lnTo>
                  <a:pt x="260934" y="475665"/>
                </a:lnTo>
                <a:lnTo>
                  <a:pt x="278777" y="380199"/>
                </a:lnTo>
                <a:close/>
              </a:path>
              <a:path w="285750" h="476250">
                <a:moveTo>
                  <a:pt x="285254" y="105156"/>
                </a:moveTo>
                <a:lnTo>
                  <a:pt x="273913" y="105156"/>
                </a:lnTo>
                <a:lnTo>
                  <a:pt x="270649" y="103543"/>
                </a:lnTo>
                <a:lnTo>
                  <a:pt x="270649" y="0"/>
                </a:lnTo>
                <a:lnTo>
                  <a:pt x="269036" y="0"/>
                </a:lnTo>
                <a:lnTo>
                  <a:pt x="239877" y="14554"/>
                </a:lnTo>
                <a:lnTo>
                  <a:pt x="239877" y="16192"/>
                </a:lnTo>
                <a:lnTo>
                  <a:pt x="244741" y="14554"/>
                </a:lnTo>
                <a:lnTo>
                  <a:pt x="246354" y="14554"/>
                </a:lnTo>
                <a:lnTo>
                  <a:pt x="249593" y="12928"/>
                </a:lnTo>
                <a:lnTo>
                  <a:pt x="254457" y="12928"/>
                </a:lnTo>
                <a:lnTo>
                  <a:pt x="256082" y="16192"/>
                </a:lnTo>
                <a:lnTo>
                  <a:pt x="256082" y="101930"/>
                </a:lnTo>
                <a:lnTo>
                  <a:pt x="252831" y="105156"/>
                </a:lnTo>
                <a:lnTo>
                  <a:pt x="241503" y="105156"/>
                </a:lnTo>
                <a:lnTo>
                  <a:pt x="241503" y="108394"/>
                </a:lnTo>
                <a:lnTo>
                  <a:pt x="285254" y="108394"/>
                </a:lnTo>
                <a:lnTo>
                  <a:pt x="285254" y="105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8" name="object 148"/>
          <p:cNvGrpSpPr/>
          <p:nvPr/>
        </p:nvGrpSpPr>
        <p:grpSpPr>
          <a:xfrm>
            <a:off x="2052689" y="2041499"/>
            <a:ext cx="248285" cy="147320"/>
            <a:chOff x="2052689" y="2041499"/>
            <a:chExt cx="248285" cy="147320"/>
          </a:xfrm>
        </p:grpSpPr>
        <p:sp>
          <p:nvSpPr>
            <p:cNvPr id="149" name="object 149"/>
            <p:cNvSpPr/>
            <p:nvPr/>
          </p:nvSpPr>
          <p:spPr>
            <a:xfrm>
              <a:off x="2052689" y="2041499"/>
              <a:ext cx="40640" cy="147320"/>
            </a:xfrm>
            <a:custGeom>
              <a:avLst/>
              <a:gdLst/>
              <a:ahLst/>
              <a:cxnLst/>
              <a:rect l="l" t="t" r="r" b="b"/>
              <a:pathLst>
                <a:path w="40639" h="147319">
                  <a:moveTo>
                    <a:pt x="40515" y="0"/>
                  </a:moveTo>
                  <a:lnTo>
                    <a:pt x="32417" y="0"/>
                  </a:lnTo>
                  <a:lnTo>
                    <a:pt x="0" y="71195"/>
                  </a:lnTo>
                  <a:lnTo>
                    <a:pt x="0" y="74429"/>
                  </a:lnTo>
                  <a:lnTo>
                    <a:pt x="32417" y="147236"/>
                  </a:lnTo>
                  <a:lnTo>
                    <a:pt x="40515" y="147236"/>
                  </a:lnTo>
                  <a:lnTo>
                    <a:pt x="9718" y="72811"/>
                  </a:lnTo>
                  <a:lnTo>
                    <a:pt x="405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112642" y="2041499"/>
              <a:ext cx="188023" cy="147236"/>
            </a:xfrm>
            <a:prstGeom prst="rect">
              <a:avLst/>
            </a:prstGeom>
          </p:spPr>
        </p:pic>
      </p:grpSp>
      <p:sp>
        <p:nvSpPr>
          <p:cNvPr id="151" name="object 151"/>
          <p:cNvSpPr/>
          <p:nvPr/>
        </p:nvSpPr>
        <p:spPr>
          <a:xfrm>
            <a:off x="2362225" y="1729244"/>
            <a:ext cx="554355" cy="264160"/>
          </a:xfrm>
          <a:custGeom>
            <a:avLst/>
            <a:gdLst/>
            <a:ahLst/>
            <a:cxnLst/>
            <a:rect l="l" t="t" r="r" b="b"/>
            <a:pathLst>
              <a:path w="554355" h="264160">
                <a:moveTo>
                  <a:pt x="113449" y="0"/>
                </a:moveTo>
                <a:lnTo>
                  <a:pt x="55118" y="0"/>
                </a:lnTo>
                <a:lnTo>
                  <a:pt x="55118" y="3238"/>
                </a:lnTo>
                <a:lnTo>
                  <a:pt x="69697" y="4851"/>
                </a:lnTo>
                <a:lnTo>
                  <a:pt x="72936" y="6464"/>
                </a:lnTo>
                <a:lnTo>
                  <a:pt x="72936" y="21031"/>
                </a:lnTo>
                <a:lnTo>
                  <a:pt x="69697" y="27520"/>
                </a:lnTo>
                <a:lnTo>
                  <a:pt x="42138" y="129451"/>
                </a:lnTo>
                <a:lnTo>
                  <a:pt x="38900" y="139141"/>
                </a:lnTo>
                <a:lnTo>
                  <a:pt x="35661" y="144018"/>
                </a:lnTo>
                <a:lnTo>
                  <a:pt x="24320" y="144018"/>
                </a:lnTo>
                <a:lnTo>
                  <a:pt x="21082" y="142379"/>
                </a:lnTo>
                <a:lnTo>
                  <a:pt x="21082" y="134289"/>
                </a:lnTo>
                <a:lnTo>
                  <a:pt x="22707" y="132676"/>
                </a:lnTo>
                <a:lnTo>
                  <a:pt x="22707" y="124599"/>
                </a:lnTo>
                <a:lnTo>
                  <a:pt x="16230" y="119722"/>
                </a:lnTo>
                <a:lnTo>
                  <a:pt x="4864" y="119722"/>
                </a:lnTo>
                <a:lnTo>
                  <a:pt x="0" y="124599"/>
                </a:lnTo>
                <a:lnTo>
                  <a:pt x="0" y="131064"/>
                </a:lnTo>
                <a:lnTo>
                  <a:pt x="2032" y="139814"/>
                </a:lnTo>
                <a:lnTo>
                  <a:pt x="7708" y="146431"/>
                </a:lnTo>
                <a:lnTo>
                  <a:pt x="16421" y="150634"/>
                </a:lnTo>
                <a:lnTo>
                  <a:pt x="27559" y="152095"/>
                </a:lnTo>
                <a:lnTo>
                  <a:pt x="35737" y="151206"/>
                </a:lnTo>
                <a:lnTo>
                  <a:pt x="63830" y="124383"/>
                </a:lnTo>
                <a:lnTo>
                  <a:pt x="94018" y="19418"/>
                </a:lnTo>
                <a:lnTo>
                  <a:pt x="98882" y="6464"/>
                </a:lnTo>
                <a:lnTo>
                  <a:pt x="100495" y="4851"/>
                </a:lnTo>
                <a:lnTo>
                  <a:pt x="113449" y="3238"/>
                </a:lnTo>
                <a:lnTo>
                  <a:pt x="113449" y="0"/>
                </a:lnTo>
                <a:close/>
              </a:path>
              <a:path w="554355" h="264160">
                <a:moveTo>
                  <a:pt x="223659" y="50165"/>
                </a:moveTo>
                <a:lnTo>
                  <a:pt x="179908" y="50165"/>
                </a:lnTo>
                <a:lnTo>
                  <a:pt x="150304" y="56464"/>
                </a:lnTo>
                <a:lnTo>
                  <a:pt x="127838" y="72618"/>
                </a:lnTo>
                <a:lnTo>
                  <a:pt x="113588" y="94538"/>
                </a:lnTo>
                <a:lnTo>
                  <a:pt x="108597" y="118110"/>
                </a:lnTo>
                <a:lnTo>
                  <a:pt x="110947" y="131356"/>
                </a:lnTo>
                <a:lnTo>
                  <a:pt x="117716" y="141579"/>
                </a:lnTo>
                <a:lnTo>
                  <a:pt x="128435" y="148145"/>
                </a:lnTo>
                <a:lnTo>
                  <a:pt x="142633" y="150482"/>
                </a:lnTo>
                <a:lnTo>
                  <a:pt x="164998" y="145796"/>
                </a:lnTo>
                <a:lnTo>
                  <a:pt x="197561" y="117017"/>
                </a:lnTo>
                <a:lnTo>
                  <a:pt x="187566" y="76403"/>
                </a:lnTo>
                <a:lnTo>
                  <a:pt x="183146" y="71539"/>
                </a:lnTo>
                <a:lnTo>
                  <a:pt x="183146" y="97078"/>
                </a:lnTo>
                <a:lnTo>
                  <a:pt x="180289" y="112852"/>
                </a:lnTo>
                <a:lnTo>
                  <a:pt x="172415" y="128638"/>
                </a:lnTo>
                <a:lnTo>
                  <a:pt x="160591" y="140779"/>
                </a:lnTo>
                <a:lnTo>
                  <a:pt x="145872" y="145630"/>
                </a:lnTo>
                <a:lnTo>
                  <a:pt x="138303" y="144386"/>
                </a:lnTo>
                <a:lnTo>
                  <a:pt x="132715" y="140563"/>
                </a:lnTo>
                <a:lnTo>
                  <a:pt x="129247" y="134023"/>
                </a:lnTo>
                <a:lnTo>
                  <a:pt x="128054" y="124599"/>
                </a:lnTo>
                <a:lnTo>
                  <a:pt x="132359" y="102781"/>
                </a:lnTo>
                <a:lnTo>
                  <a:pt x="143052" y="84747"/>
                </a:lnTo>
                <a:lnTo>
                  <a:pt x="156629" y="72618"/>
                </a:lnTo>
                <a:lnTo>
                  <a:pt x="156400" y="72618"/>
                </a:lnTo>
                <a:lnTo>
                  <a:pt x="170192" y="67970"/>
                </a:lnTo>
                <a:lnTo>
                  <a:pt x="174942" y="71831"/>
                </a:lnTo>
                <a:lnTo>
                  <a:pt x="179095" y="78270"/>
                </a:lnTo>
                <a:lnTo>
                  <a:pt x="182029" y="86842"/>
                </a:lnTo>
                <a:lnTo>
                  <a:pt x="183146" y="97078"/>
                </a:lnTo>
                <a:lnTo>
                  <a:pt x="183146" y="71539"/>
                </a:lnTo>
                <a:lnTo>
                  <a:pt x="179908" y="67970"/>
                </a:lnTo>
                <a:lnTo>
                  <a:pt x="218808" y="67970"/>
                </a:lnTo>
                <a:lnTo>
                  <a:pt x="223659" y="50165"/>
                </a:lnTo>
                <a:close/>
              </a:path>
              <a:path w="554355" h="264160">
                <a:moveTo>
                  <a:pt x="304723" y="100317"/>
                </a:moveTo>
                <a:lnTo>
                  <a:pt x="226923" y="100317"/>
                </a:lnTo>
                <a:lnTo>
                  <a:pt x="220421" y="122961"/>
                </a:lnTo>
                <a:lnTo>
                  <a:pt x="223659" y="124599"/>
                </a:lnTo>
                <a:lnTo>
                  <a:pt x="226923" y="116497"/>
                </a:lnTo>
                <a:lnTo>
                  <a:pt x="228549" y="113258"/>
                </a:lnTo>
                <a:lnTo>
                  <a:pt x="238264" y="106794"/>
                </a:lnTo>
                <a:lnTo>
                  <a:pt x="246367" y="105181"/>
                </a:lnTo>
                <a:lnTo>
                  <a:pt x="283641" y="105181"/>
                </a:lnTo>
                <a:lnTo>
                  <a:pt x="207467" y="202260"/>
                </a:lnTo>
                <a:lnTo>
                  <a:pt x="207467" y="203873"/>
                </a:lnTo>
                <a:lnTo>
                  <a:pt x="288493" y="203873"/>
                </a:lnTo>
                <a:lnTo>
                  <a:pt x="296595" y="177977"/>
                </a:lnTo>
                <a:lnTo>
                  <a:pt x="293357" y="176352"/>
                </a:lnTo>
                <a:lnTo>
                  <a:pt x="290118" y="184454"/>
                </a:lnTo>
                <a:lnTo>
                  <a:pt x="285254" y="190919"/>
                </a:lnTo>
                <a:lnTo>
                  <a:pt x="254457" y="199009"/>
                </a:lnTo>
                <a:lnTo>
                  <a:pt x="228549" y="199009"/>
                </a:lnTo>
                <a:lnTo>
                  <a:pt x="304723" y="101930"/>
                </a:lnTo>
                <a:lnTo>
                  <a:pt x="304723" y="100317"/>
                </a:lnTo>
                <a:close/>
              </a:path>
              <a:path w="554355" h="264160">
                <a:moveTo>
                  <a:pt x="322529" y="190919"/>
                </a:moveTo>
                <a:lnTo>
                  <a:pt x="311200" y="192544"/>
                </a:lnTo>
                <a:lnTo>
                  <a:pt x="304723" y="192544"/>
                </a:lnTo>
                <a:lnTo>
                  <a:pt x="304723" y="194157"/>
                </a:lnTo>
                <a:lnTo>
                  <a:pt x="309575" y="194157"/>
                </a:lnTo>
                <a:lnTo>
                  <a:pt x="311200" y="195770"/>
                </a:lnTo>
                <a:lnTo>
                  <a:pt x="311200" y="200621"/>
                </a:lnTo>
                <a:lnTo>
                  <a:pt x="309575" y="202260"/>
                </a:lnTo>
                <a:lnTo>
                  <a:pt x="304723" y="223291"/>
                </a:lnTo>
                <a:lnTo>
                  <a:pt x="303098" y="228142"/>
                </a:lnTo>
                <a:lnTo>
                  <a:pt x="303098" y="239471"/>
                </a:lnTo>
                <a:lnTo>
                  <a:pt x="304723" y="241084"/>
                </a:lnTo>
                <a:lnTo>
                  <a:pt x="312813" y="241084"/>
                </a:lnTo>
                <a:lnTo>
                  <a:pt x="317677" y="237832"/>
                </a:lnTo>
                <a:lnTo>
                  <a:pt x="318490" y="236220"/>
                </a:lnTo>
                <a:lnTo>
                  <a:pt x="322529" y="228142"/>
                </a:lnTo>
                <a:lnTo>
                  <a:pt x="322529" y="226517"/>
                </a:lnTo>
                <a:lnTo>
                  <a:pt x="317677" y="232981"/>
                </a:lnTo>
                <a:lnTo>
                  <a:pt x="314439" y="236220"/>
                </a:lnTo>
                <a:lnTo>
                  <a:pt x="311200" y="236220"/>
                </a:lnTo>
                <a:lnTo>
                  <a:pt x="311200" y="229755"/>
                </a:lnTo>
                <a:lnTo>
                  <a:pt x="322529" y="190919"/>
                </a:lnTo>
                <a:close/>
              </a:path>
              <a:path w="554355" h="264160">
                <a:moveTo>
                  <a:pt x="327393" y="168275"/>
                </a:moveTo>
                <a:lnTo>
                  <a:pt x="324154" y="166662"/>
                </a:lnTo>
                <a:lnTo>
                  <a:pt x="317677" y="166662"/>
                </a:lnTo>
                <a:lnTo>
                  <a:pt x="316052" y="168275"/>
                </a:lnTo>
                <a:lnTo>
                  <a:pt x="316052" y="176352"/>
                </a:lnTo>
                <a:lnTo>
                  <a:pt x="317677" y="177977"/>
                </a:lnTo>
                <a:lnTo>
                  <a:pt x="324154" y="177977"/>
                </a:lnTo>
                <a:lnTo>
                  <a:pt x="327393" y="174739"/>
                </a:lnTo>
                <a:lnTo>
                  <a:pt x="327393" y="168275"/>
                </a:lnTo>
                <a:close/>
              </a:path>
              <a:path w="554355" h="264160">
                <a:moveTo>
                  <a:pt x="450583" y="50165"/>
                </a:moveTo>
                <a:lnTo>
                  <a:pt x="406831" y="50165"/>
                </a:lnTo>
                <a:lnTo>
                  <a:pt x="377469" y="56464"/>
                </a:lnTo>
                <a:lnTo>
                  <a:pt x="355561" y="72618"/>
                </a:lnTo>
                <a:lnTo>
                  <a:pt x="341871" y="94538"/>
                </a:lnTo>
                <a:lnTo>
                  <a:pt x="337134" y="118110"/>
                </a:lnTo>
                <a:lnTo>
                  <a:pt x="339229" y="131356"/>
                </a:lnTo>
                <a:lnTo>
                  <a:pt x="345440" y="141579"/>
                </a:lnTo>
                <a:lnTo>
                  <a:pt x="355587" y="148145"/>
                </a:lnTo>
                <a:lnTo>
                  <a:pt x="369531" y="150482"/>
                </a:lnTo>
                <a:lnTo>
                  <a:pt x="392582" y="145796"/>
                </a:lnTo>
                <a:lnTo>
                  <a:pt x="424688" y="117017"/>
                </a:lnTo>
                <a:lnTo>
                  <a:pt x="415150" y="76403"/>
                </a:lnTo>
                <a:lnTo>
                  <a:pt x="410070" y="70015"/>
                </a:lnTo>
                <a:lnTo>
                  <a:pt x="410070" y="97078"/>
                </a:lnTo>
                <a:lnTo>
                  <a:pt x="407428" y="112852"/>
                </a:lnTo>
                <a:lnTo>
                  <a:pt x="399935" y="128638"/>
                </a:lnTo>
                <a:lnTo>
                  <a:pt x="388188" y="140779"/>
                </a:lnTo>
                <a:lnTo>
                  <a:pt x="372795" y="145630"/>
                </a:lnTo>
                <a:lnTo>
                  <a:pt x="365899" y="144386"/>
                </a:lnTo>
                <a:lnTo>
                  <a:pt x="360222" y="140563"/>
                </a:lnTo>
                <a:lnTo>
                  <a:pt x="356374" y="134023"/>
                </a:lnTo>
                <a:lnTo>
                  <a:pt x="354952" y="124599"/>
                </a:lnTo>
                <a:lnTo>
                  <a:pt x="359486" y="102781"/>
                </a:lnTo>
                <a:lnTo>
                  <a:pt x="370547" y="84747"/>
                </a:lnTo>
                <a:lnTo>
                  <a:pt x="384213" y="72618"/>
                </a:lnTo>
                <a:lnTo>
                  <a:pt x="383997" y="72618"/>
                </a:lnTo>
                <a:lnTo>
                  <a:pt x="397090" y="67970"/>
                </a:lnTo>
                <a:lnTo>
                  <a:pt x="402526" y="71831"/>
                </a:lnTo>
                <a:lnTo>
                  <a:pt x="406615" y="78270"/>
                </a:lnTo>
                <a:lnTo>
                  <a:pt x="409181" y="86842"/>
                </a:lnTo>
                <a:lnTo>
                  <a:pt x="410070" y="97078"/>
                </a:lnTo>
                <a:lnTo>
                  <a:pt x="410070" y="70015"/>
                </a:lnTo>
                <a:lnTo>
                  <a:pt x="408444" y="67970"/>
                </a:lnTo>
                <a:lnTo>
                  <a:pt x="445719" y="67970"/>
                </a:lnTo>
                <a:lnTo>
                  <a:pt x="450583" y="50165"/>
                </a:lnTo>
                <a:close/>
              </a:path>
              <a:path w="554355" h="264160">
                <a:moveTo>
                  <a:pt x="533234" y="100317"/>
                </a:moveTo>
                <a:lnTo>
                  <a:pt x="455447" y="100317"/>
                </a:lnTo>
                <a:lnTo>
                  <a:pt x="447344" y="122961"/>
                </a:lnTo>
                <a:lnTo>
                  <a:pt x="450583" y="124599"/>
                </a:lnTo>
                <a:lnTo>
                  <a:pt x="455447" y="116497"/>
                </a:lnTo>
                <a:lnTo>
                  <a:pt x="457060" y="113258"/>
                </a:lnTo>
                <a:lnTo>
                  <a:pt x="466775" y="106794"/>
                </a:lnTo>
                <a:lnTo>
                  <a:pt x="473265" y="105181"/>
                </a:lnTo>
                <a:lnTo>
                  <a:pt x="510540" y="105181"/>
                </a:lnTo>
                <a:lnTo>
                  <a:pt x="434365" y="202260"/>
                </a:lnTo>
                <a:lnTo>
                  <a:pt x="434365" y="203873"/>
                </a:lnTo>
                <a:lnTo>
                  <a:pt x="515416" y="203873"/>
                </a:lnTo>
                <a:lnTo>
                  <a:pt x="523519" y="177977"/>
                </a:lnTo>
                <a:lnTo>
                  <a:pt x="520280" y="176352"/>
                </a:lnTo>
                <a:lnTo>
                  <a:pt x="517042" y="184454"/>
                </a:lnTo>
                <a:lnTo>
                  <a:pt x="513778" y="190919"/>
                </a:lnTo>
                <a:lnTo>
                  <a:pt x="481380" y="199009"/>
                </a:lnTo>
                <a:lnTo>
                  <a:pt x="455447" y="199009"/>
                </a:lnTo>
                <a:lnTo>
                  <a:pt x="533234" y="101930"/>
                </a:lnTo>
                <a:lnTo>
                  <a:pt x="533234" y="100317"/>
                </a:lnTo>
                <a:close/>
              </a:path>
              <a:path w="554355" h="264160">
                <a:moveTo>
                  <a:pt x="551053" y="190919"/>
                </a:moveTo>
                <a:lnTo>
                  <a:pt x="541337" y="192544"/>
                </a:lnTo>
                <a:lnTo>
                  <a:pt x="531609" y="192544"/>
                </a:lnTo>
                <a:lnTo>
                  <a:pt x="531609" y="194157"/>
                </a:lnTo>
                <a:lnTo>
                  <a:pt x="538099" y="194157"/>
                </a:lnTo>
                <a:lnTo>
                  <a:pt x="539711" y="195770"/>
                </a:lnTo>
                <a:lnTo>
                  <a:pt x="539711" y="202260"/>
                </a:lnTo>
                <a:lnTo>
                  <a:pt x="538099" y="207111"/>
                </a:lnTo>
                <a:lnTo>
                  <a:pt x="529996" y="241084"/>
                </a:lnTo>
                <a:lnTo>
                  <a:pt x="523519" y="260502"/>
                </a:lnTo>
                <a:lnTo>
                  <a:pt x="517042" y="260502"/>
                </a:lnTo>
                <a:lnTo>
                  <a:pt x="517042" y="257251"/>
                </a:lnTo>
                <a:lnTo>
                  <a:pt x="518655" y="258889"/>
                </a:lnTo>
                <a:lnTo>
                  <a:pt x="518655" y="257251"/>
                </a:lnTo>
                <a:lnTo>
                  <a:pt x="518655" y="254012"/>
                </a:lnTo>
                <a:lnTo>
                  <a:pt x="517042" y="252399"/>
                </a:lnTo>
                <a:lnTo>
                  <a:pt x="510540" y="252399"/>
                </a:lnTo>
                <a:lnTo>
                  <a:pt x="508914" y="254012"/>
                </a:lnTo>
                <a:lnTo>
                  <a:pt x="508914" y="260502"/>
                </a:lnTo>
                <a:lnTo>
                  <a:pt x="512152" y="263740"/>
                </a:lnTo>
                <a:lnTo>
                  <a:pt x="518655" y="263740"/>
                </a:lnTo>
                <a:lnTo>
                  <a:pt x="539711" y="236220"/>
                </a:lnTo>
                <a:lnTo>
                  <a:pt x="551053" y="190919"/>
                </a:lnTo>
                <a:close/>
              </a:path>
              <a:path w="554355" h="264160">
                <a:moveTo>
                  <a:pt x="554316" y="169887"/>
                </a:moveTo>
                <a:lnTo>
                  <a:pt x="551053" y="166662"/>
                </a:lnTo>
                <a:lnTo>
                  <a:pt x="546188" y="166662"/>
                </a:lnTo>
                <a:lnTo>
                  <a:pt x="542950" y="168275"/>
                </a:lnTo>
                <a:lnTo>
                  <a:pt x="542950" y="176352"/>
                </a:lnTo>
                <a:lnTo>
                  <a:pt x="546188" y="177977"/>
                </a:lnTo>
                <a:lnTo>
                  <a:pt x="551053" y="177977"/>
                </a:lnTo>
                <a:lnTo>
                  <a:pt x="554316" y="174739"/>
                </a:lnTo>
                <a:lnTo>
                  <a:pt x="554316" y="169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981357" y="1811752"/>
            <a:ext cx="127000" cy="14604"/>
          </a:xfrm>
          <a:custGeom>
            <a:avLst/>
            <a:gdLst/>
            <a:ahLst/>
            <a:cxnLst/>
            <a:rect l="l" t="t" r="r" b="b"/>
            <a:pathLst>
              <a:path w="127000" h="14605">
                <a:moveTo>
                  <a:pt x="126428" y="0"/>
                </a:moveTo>
                <a:lnTo>
                  <a:pt x="0" y="0"/>
                </a:lnTo>
                <a:lnTo>
                  <a:pt x="0" y="14566"/>
                </a:lnTo>
                <a:lnTo>
                  <a:pt x="126428" y="14566"/>
                </a:lnTo>
                <a:lnTo>
                  <a:pt x="126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3" name="object 153"/>
          <p:cNvGrpSpPr/>
          <p:nvPr/>
        </p:nvGrpSpPr>
        <p:grpSpPr>
          <a:xfrm>
            <a:off x="3193677" y="1512448"/>
            <a:ext cx="253365" cy="472440"/>
            <a:chOff x="3193677" y="1512448"/>
            <a:chExt cx="253365" cy="472440"/>
          </a:xfrm>
        </p:grpSpPr>
        <p:pic>
          <p:nvPicPr>
            <p:cNvPr id="154" name="object 154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263370" y="1512448"/>
              <a:ext cx="119927" cy="106771"/>
            </a:xfrm>
            <a:prstGeom prst="rect">
              <a:avLst/>
            </a:prstGeom>
          </p:spPr>
        </p:pic>
        <p:sp>
          <p:nvSpPr>
            <p:cNvPr id="155" name="object 155"/>
            <p:cNvSpPr/>
            <p:nvPr/>
          </p:nvSpPr>
          <p:spPr>
            <a:xfrm>
              <a:off x="3193677" y="1656433"/>
              <a:ext cx="253365" cy="328930"/>
            </a:xfrm>
            <a:custGeom>
              <a:avLst/>
              <a:gdLst/>
              <a:ahLst/>
              <a:cxnLst/>
              <a:rect l="l" t="t" r="r" b="b"/>
              <a:pathLst>
                <a:path w="253364" h="328930">
                  <a:moveTo>
                    <a:pt x="230137" y="0"/>
                  </a:moveTo>
                  <a:lnTo>
                    <a:pt x="8098" y="0"/>
                  </a:lnTo>
                  <a:lnTo>
                    <a:pt x="126428" y="161805"/>
                  </a:lnTo>
                  <a:lnTo>
                    <a:pt x="0" y="328437"/>
                  </a:lnTo>
                  <a:lnTo>
                    <a:pt x="235104" y="328437"/>
                  </a:lnTo>
                  <a:lnTo>
                    <a:pt x="252813" y="232979"/>
                  </a:lnTo>
                  <a:lnTo>
                    <a:pt x="243095" y="232979"/>
                  </a:lnTo>
                  <a:lnTo>
                    <a:pt x="235674" y="257021"/>
                  </a:lnTo>
                  <a:lnTo>
                    <a:pt x="224708" y="273632"/>
                  </a:lnTo>
                  <a:lnTo>
                    <a:pt x="209162" y="283265"/>
                  </a:lnTo>
                  <a:lnTo>
                    <a:pt x="188001" y="286375"/>
                  </a:lnTo>
                  <a:lnTo>
                    <a:pt x="59974" y="286375"/>
                  </a:lnTo>
                  <a:lnTo>
                    <a:pt x="165324" y="147238"/>
                  </a:lnTo>
                  <a:lnTo>
                    <a:pt x="72932" y="19414"/>
                  </a:lnTo>
                  <a:lnTo>
                    <a:pt x="176663" y="19414"/>
                  </a:lnTo>
                  <a:lnTo>
                    <a:pt x="212638" y="45160"/>
                  </a:lnTo>
                  <a:lnTo>
                    <a:pt x="222146" y="79275"/>
                  </a:lnTo>
                  <a:lnTo>
                    <a:pt x="230137" y="79275"/>
                  </a:lnTo>
                  <a:lnTo>
                    <a:pt x="2301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/>
          <p:nvPr/>
        </p:nvSpPr>
        <p:spPr>
          <a:xfrm>
            <a:off x="3305506" y="2051217"/>
            <a:ext cx="36195" cy="105410"/>
          </a:xfrm>
          <a:custGeom>
            <a:avLst/>
            <a:gdLst/>
            <a:ahLst/>
            <a:cxnLst/>
            <a:rect l="l" t="t" r="r" b="b"/>
            <a:pathLst>
              <a:path w="36195" h="105410">
                <a:moveTo>
                  <a:pt x="30797" y="0"/>
                </a:moveTo>
                <a:lnTo>
                  <a:pt x="22698" y="0"/>
                </a:lnTo>
                <a:lnTo>
                  <a:pt x="19458" y="3232"/>
                </a:lnTo>
                <a:lnTo>
                  <a:pt x="19458" y="12928"/>
                </a:lnTo>
                <a:lnTo>
                  <a:pt x="22698" y="16174"/>
                </a:lnTo>
                <a:lnTo>
                  <a:pt x="30797" y="16174"/>
                </a:lnTo>
                <a:lnTo>
                  <a:pt x="35656" y="12928"/>
                </a:lnTo>
                <a:lnTo>
                  <a:pt x="35656" y="3232"/>
                </a:lnTo>
                <a:lnTo>
                  <a:pt x="30797" y="0"/>
                </a:lnTo>
                <a:close/>
              </a:path>
              <a:path w="36195" h="105410">
                <a:moveTo>
                  <a:pt x="29177" y="33970"/>
                </a:moveTo>
                <a:lnTo>
                  <a:pt x="19205" y="35159"/>
                </a:lnTo>
                <a:lnTo>
                  <a:pt x="7757" y="36929"/>
                </a:lnTo>
                <a:lnTo>
                  <a:pt x="3239" y="37207"/>
                </a:lnTo>
                <a:lnTo>
                  <a:pt x="3239" y="40443"/>
                </a:lnTo>
                <a:lnTo>
                  <a:pt x="12979" y="40443"/>
                </a:lnTo>
                <a:lnTo>
                  <a:pt x="12979" y="48533"/>
                </a:lnTo>
                <a:lnTo>
                  <a:pt x="11359" y="50151"/>
                </a:lnTo>
                <a:lnTo>
                  <a:pt x="4859" y="79273"/>
                </a:lnTo>
                <a:lnTo>
                  <a:pt x="1619" y="87362"/>
                </a:lnTo>
                <a:lnTo>
                  <a:pt x="0" y="93833"/>
                </a:lnTo>
                <a:lnTo>
                  <a:pt x="0" y="103541"/>
                </a:lnTo>
                <a:lnTo>
                  <a:pt x="3239" y="105159"/>
                </a:lnTo>
                <a:lnTo>
                  <a:pt x="8120" y="105159"/>
                </a:lnTo>
                <a:lnTo>
                  <a:pt x="13713" y="104199"/>
                </a:lnTo>
                <a:lnTo>
                  <a:pt x="18851" y="101115"/>
                </a:lnTo>
                <a:lnTo>
                  <a:pt x="21247" y="98688"/>
                </a:lnTo>
                <a:lnTo>
                  <a:pt x="12979" y="98688"/>
                </a:lnTo>
                <a:lnTo>
                  <a:pt x="12979" y="92217"/>
                </a:lnTo>
                <a:lnTo>
                  <a:pt x="14599" y="88981"/>
                </a:lnTo>
                <a:lnTo>
                  <a:pt x="29177" y="33970"/>
                </a:lnTo>
                <a:close/>
              </a:path>
              <a:path w="36195" h="105410">
                <a:moveTo>
                  <a:pt x="29177" y="85744"/>
                </a:moveTo>
                <a:lnTo>
                  <a:pt x="21078" y="95452"/>
                </a:lnTo>
                <a:lnTo>
                  <a:pt x="17839" y="98688"/>
                </a:lnTo>
                <a:lnTo>
                  <a:pt x="21247" y="98688"/>
                </a:lnTo>
                <a:lnTo>
                  <a:pt x="24292" y="95604"/>
                </a:lnTo>
                <a:lnTo>
                  <a:pt x="30797" y="87362"/>
                </a:lnTo>
                <a:lnTo>
                  <a:pt x="29177" y="85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7" name="object 157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509770" y="1722780"/>
            <a:ext cx="376002" cy="2475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36" y="203403"/>
            <a:ext cx="6416040" cy="13519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pc="150" dirty="0"/>
              <a:t>Example:</a:t>
            </a:r>
            <a:r>
              <a:rPr spc="40" dirty="0"/>
              <a:t> </a:t>
            </a:r>
            <a:r>
              <a:rPr spc="70" dirty="0"/>
              <a:t>Trotterization</a:t>
            </a:r>
            <a:r>
              <a:rPr spc="25" dirty="0"/>
              <a:t> </a:t>
            </a:r>
            <a:r>
              <a:rPr spc="100" dirty="0"/>
              <a:t>(first-</a:t>
            </a:r>
            <a:r>
              <a:rPr spc="70" dirty="0"/>
              <a:t>order) </a:t>
            </a:r>
            <a:r>
              <a:rPr spc="135" dirty="0"/>
              <a:t>Transverse</a:t>
            </a:r>
            <a:r>
              <a:rPr spc="35" dirty="0"/>
              <a:t> </a:t>
            </a:r>
            <a:r>
              <a:rPr spc="200" dirty="0"/>
              <a:t>Ising</a:t>
            </a:r>
            <a:r>
              <a:rPr spc="30" dirty="0"/>
              <a:t> </a:t>
            </a:r>
            <a:r>
              <a:rPr spc="120" dirty="0"/>
              <a:t>model</a:t>
            </a:r>
          </a:p>
          <a:p>
            <a:pPr marR="156210" algn="r">
              <a:lnSpc>
                <a:spcPct val="100000"/>
              </a:lnSpc>
              <a:spcBef>
                <a:spcPts val="930"/>
              </a:spcBef>
            </a:pPr>
            <a:r>
              <a:rPr sz="1800" i="1" spc="235" dirty="0">
                <a:solidFill>
                  <a:srgbClr val="0E61FD"/>
                </a:solidFill>
                <a:latin typeface="Calibri"/>
                <a:cs typeface="Calibri"/>
              </a:rPr>
              <a:t>J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12722" y="2579497"/>
            <a:ext cx="6870700" cy="3255645"/>
            <a:chOff x="1712722" y="2579497"/>
            <a:chExt cx="6870700" cy="3255645"/>
          </a:xfrm>
        </p:grpSpPr>
        <p:sp>
          <p:nvSpPr>
            <p:cNvPr id="4" name="object 4"/>
            <p:cNvSpPr/>
            <p:nvPr/>
          </p:nvSpPr>
          <p:spPr>
            <a:xfrm>
              <a:off x="1719072" y="2926080"/>
              <a:ext cx="6858000" cy="2554605"/>
            </a:xfrm>
            <a:custGeom>
              <a:avLst/>
              <a:gdLst/>
              <a:ahLst/>
              <a:cxnLst/>
              <a:rect l="l" t="t" r="r" b="b"/>
              <a:pathLst>
                <a:path w="6858000" h="2554604">
                  <a:moveTo>
                    <a:pt x="0" y="0"/>
                  </a:moveTo>
                  <a:lnTo>
                    <a:pt x="1213103" y="0"/>
                  </a:lnTo>
                </a:path>
                <a:path w="6858000" h="2554604">
                  <a:moveTo>
                    <a:pt x="1737359" y="0"/>
                  </a:moveTo>
                  <a:lnTo>
                    <a:pt x="2980943" y="0"/>
                  </a:lnTo>
                </a:path>
                <a:path w="6858000" h="2554604">
                  <a:moveTo>
                    <a:pt x="3505200" y="0"/>
                  </a:moveTo>
                  <a:lnTo>
                    <a:pt x="4267200" y="0"/>
                  </a:lnTo>
                </a:path>
                <a:path w="6858000" h="2554604">
                  <a:moveTo>
                    <a:pt x="4791456" y="0"/>
                  </a:moveTo>
                  <a:lnTo>
                    <a:pt x="6035039" y="0"/>
                  </a:lnTo>
                </a:path>
                <a:path w="6858000" h="2554604">
                  <a:moveTo>
                    <a:pt x="6559295" y="0"/>
                  </a:moveTo>
                  <a:lnTo>
                    <a:pt x="6858000" y="0"/>
                  </a:lnTo>
                </a:path>
                <a:path w="6858000" h="2554604">
                  <a:moveTo>
                    <a:pt x="0" y="810768"/>
                  </a:moveTo>
                  <a:lnTo>
                    <a:pt x="1213103" y="810768"/>
                  </a:lnTo>
                </a:path>
                <a:path w="6858000" h="2554604">
                  <a:moveTo>
                    <a:pt x="1737359" y="810768"/>
                  </a:moveTo>
                  <a:lnTo>
                    <a:pt x="1969007" y="810768"/>
                  </a:lnTo>
                </a:path>
                <a:path w="6858000" h="2554604">
                  <a:moveTo>
                    <a:pt x="2493263" y="810768"/>
                  </a:moveTo>
                  <a:lnTo>
                    <a:pt x="2980943" y="810768"/>
                  </a:lnTo>
                </a:path>
                <a:path w="6858000" h="2554604">
                  <a:moveTo>
                    <a:pt x="3505200" y="810768"/>
                  </a:moveTo>
                  <a:lnTo>
                    <a:pt x="4267200" y="810768"/>
                  </a:lnTo>
                </a:path>
                <a:path w="6858000" h="2554604">
                  <a:moveTo>
                    <a:pt x="4791456" y="810768"/>
                  </a:moveTo>
                  <a:lnTo>
                    <a:pt x="5023104" y="810768"/>
                  </a:lnTo>
                </a:path>
                <a:path w="6858000" h="2554604">
                  <a:moveTo>
                    <a:pt x="5547359" y="810768"/>
                  </a:moveTo>
                  <a:lnTo>
                    <a:pt x="6035039" y="810768"/>
                  </a:lnTo>
                </a:path>
                <a:path w="6858000" h="2554604">
                  <a:moveTo>
                    <a:pt x="6559295" y="810768"/>
                  </a:moveTo>
                  <a:lnTo>
                    <a:pt x="6858000" y="810768"/>
                  </a:lnTo>
                </a:path>
                <a:path w="6858000" h="2554604">
                  <a:moveTo>
                    <a:pt x="768857" y="1670304"/>
                  </a:moveTo>
                  <a:lnTo>
                    <a:pt x="1213103" y="1670304"/>
                  </a:lnTo>
                </a:path>
                <a:path w="6858000" h="2554604">
                  <a:moveTo>
                    <a:pt x="1737359" y="1670304"/>
                  </a:moveTo>
                  <a:lnTo>
                    <a:pt x="1969007" y="1670304"/>
                  </a:lnTo>
                </a:path>
                <a:path w="6858000" h="2554604">
                  <a:moveTo>
                    <a:pt x="2493263" y="1670304"/>
                  </a:moveTo>
                  <a:lnTo>
                    <a:pt x="2980943" y="1670304"/>
                  </a:lnTo>
                </a:path>
                <a:path w="6858000" h="2554604">
                  <a:moveTo>
                    <a:pt x="3505200" y="1670304"/>
                  </a:moveTo>
                  <a:lnTo>
                    <a:pt x="4267200" y="1670304"/>
                  </a:lnTo>
                </a:path>
                <a:path w="6858000" h="2554604">
                  <a:moveTo>
                    <a:pt x="4791456" y="1670304"/>
                  </a:moveTo>
                  <a:lnTo>
                    <a:pt x="5023104" y="1670304"/>
                  </a:lnTo>
                </a:path>
                <a:path w="6858000" h="2554604">
                  <a:moveTo>
                    <a:pt x="5547359" y="1670304"/>
                  </a:moveTo>
                  <a:lnTo>
                    <a:pt x="6035039" y="1670304"/>
                  </a:lnTo>
                </a:path>
                <a:path w="6858000" h="2554604">
                  <a:moveTo>
                    <a:pt x="6559295" y="1670304"/>
                  </a:moveTo>
                  <a:lnTo>
                    <a:pt x="6858000" y="1670304"/>
                  </a:lnTo>
                </a:path>
                <a:path w="6858000" h="2554604">
                  <a:moveTo>
                    <a:pt x="0" y="1670304"/>
                  </a:moveTo>
                  <a:lnTo>
                    <a:pt x="244601" y="1670304"/>
                  </a:lnTo>
                </a:path>
                <a:path w="6858000" h="2554604">
                  <a:moveTo>
                    <a:pt x="1737359" y="2554224"/>
                  </a:moveTo>
                  <a:lnTo>
                    <a:pt x="2980943" y="2554224"/>
                  </a:lnTo>
                </a:path>
                <a:path w="6858000" h="2554604">
                  <a:moveTo>
                    <a:pt x="3505200" y="2554224"/>
                  </a:moveTo>
                  <a:lnTo>
                    <a:pt x="4267200" y="2554224"/>
                  </a:lnTo>
                </a:path>
                <a:path w="6858000" h="2554604">
                  <a:moveTo>
                    <a:pt x="4791456" y="2554224"/>
                  </a:moveTo>
                  <a:lnTo>
                    <a:pt x="6035039" y="2554224"/>
                  </a:lnTo>
                </a:path>
                <a:path w="6858000" h="2554604">
                  <a:moveTo>
                    <a:pt x="768857" y="2554224"/>
                  </a:moveTo>
                  <a:lnTo>
                    <a:pt x="1213103" y="2554224"/>
                  </a:lnTo>
                </a:path>
                <a:path w="6858000" h="2554604">
                  <a:moveTo>
                    <a:pt x="6559295" y="2554224"/>
                  </a:moveTo>
                  <a:lnTo>
                    <a:pt x="6858000" y="2554224"/>
                  </a:lnTo>
                </a:path>
                <a:path w="6858000" h="2554604">
                  <a:moveTo>
                    <a:pt x="0" y="2554224"/>
                  </a:moveTo>
                  <a:lnTo>
                    <a:pt x="244601" y="2554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32175" y="2589022"/>
              <a:ext cx="5346700" cy="3236595"/>
            </a:xfrm>
            <a:custGeom>
              <a:avLst/>
              <a:gdLst/>
              <a:ahLst/>
              <a:cxnLst/>
              <a:rect l="l" t="t" r="r" b="b"/>
              <a:pathLst>
                <a:path w="5346700" h="3236595">
                  <a:moveTo>
                    <a:pt x="0" y="1451990"/>
                  </a:moveTo>
                  <a:lnTo>
                    <a:pt x="524255" y="1451990"/>
                  </a:lnTo>
                  <a:lnTo>
                    <a:pt x="524255" y="0"/>
                  </a:lnTo>
                  <a:lnTo>
                    <a:pt x="0" y="0"/>
                  </a:lnTo>
                  <a:lnTo>
                    <a:pt x="0" y="1451990"/>
                  </a:lnTo>
                  <a:close/>
                </a:path>
                <a:path w="5346700" h="3236595">
                  <a:moveTo>
                    <a:pt x="0" y="3166160"/>
                  </a:moveTo>
                  <a:lnTo>
                    <a:pt x="524255" y="3166160"/>
                  </a:lnTo>
                  <a:lnTo>
                    <a:pt x="524255" y="1714169"/>
                  </a:lnTo>
                  <a:lnTo>
                    <a:pt x="0" y="1714169"/>
                  </a:lnTo>
                  <a:lnTo>
                    <a:pt x="0" y="3166160"/>
                  </a:lnTo>
                  <a:close/>
                </a:path>
                <a:path w="5346700" h="3236595">
                  <a:moveTo>
                    <a:pt x="755903" y="2302636"/>
                  </a:moveTo>
                  <a:lnTo>
                    <a:pt x="1280159" y="2302636"/>
                  </a:lnTo>
                  <a:lnTo>
                    <a:pt x="1280159" y="850645"/>
                  </a:lnTo>
                  <a:lnTo>
                    <a:pt x="755903" y="850645"/>
                  </a:lnTo>
                  <a:lnTo>
                    <a:pt x="755903" y="2302636"/>
                  </a:lnTo>
                  <a:close/>
                </a:path>
                <a:path w="5346700" h="3236595">
                  <a:moveTo>
                    <a:pt x="1767839" y="621791"/>
                  </a:moveTo>
                  <a:lnTo>
                    <a:pt x="2292096" y="621791"/>
                  </a:lnTo>
                  <a:lnTo>
                    <a:pt x="2292096" y="0"/>
                  </a:lnTo>
                  <a:lnTo>
                    <a:pt x="1767839" y="0"/>
                  </a:lnTo>
                  <a:lnTo>
                    <a:pt x="1767839" y="621791"/>
                  </a:lnTo>
                  <a:close/>
                </a:path>
                <a:path w="5346700" h="3236595">
                  <a:moveTo>
                    <a:pt x="1767839" y="1451990"/>
                  </a:moveTo>
                  <a:lnTo>
                    <a:pt x="2292096" y="1451990"/>
                  </a:lnTo>
                  <a:lnTo>
                    <a:pt x="2292096" y="830199"/>
                  </a:lnTo>
                  <a:lnTo>
                    <a:pt x="1767839" y="830199"/>
                  </a:lnTo>
                  <a:lnTo>
                    <a:pt x="1767839" y="1451990"/>
                  </a:lnTo>
                  <a:close/>
                </a:path>
                <a:path w="5346700" h="3236595">
                  <a:moveTo>
                    <a:pt x="1767839" y="2313304"/>
                  </a:moveTo>
                  <a:lnTo>
                    <a:pt x="2292096" y="2313304"/>
                  </a:lnTo>
                  <a:lnTo>
                    <a:pt x="2292096" y="1691512"/>
                  </a:lnTo>
                  <a:lnTo>
                    <a:pt x="1767839" y="1691512"/>
                  </a:lnTo>
                  <a:lnTo>
                    <a:pt x="1767839" y="2313304"/>
                  </a:lnTo>
                  <a:close/>
                </a:path>
                <a:path w="5346700" h="3236595">
                  <a:moveTo>
                    <a:pt x="1767839" y="3228390"/>
                  </a:moveTo>
                  <a:lnTo>
                    <a:pt x="2292096" y="3228390"/>
                  </a:lnTo>
                  <a:lnTo>
                    <a:pt x="2292096" y="2606598"/>
                  </a:lnTo>
                  <a:lnTo>
                    <a:pt x="1767839" y="2606598"/>
                  </a:lnTo>
                  <a:lnTo>
                    <a:pt x="1767839" y="3228390"/>
                  </a:lnTo>
                  <a:close/>
                </a:path>
                <a:path w="5346700" h="3236595">
                  <a:moveTo>
                    <a:pt x="3054096" y="1459864"/>
                  </a:moveTo>
                  <a:lnTo>
                    <a:pt x="3578352" y="1459864"/>
                  </a:lnTo>
                  <a:lnTo>
                    <a:pt x="3578352" y="7874"/>
                  </a:lnTo>
                  <a:lnTo>
                    <a:pt x="3054096" y="7874"/>
                  </a:lnTo>
                  <a:lnTo>
                    <a:pt x="3054096" y="1459864"/>
                  </a:lnTo>
                  <a:close/>
                </a:path>
                <a:path w="5346700" h="3236595">
                  <a:moveTo>
                    <a:pt x="3054096" y="3174072"/>
                  </a:moveTo>
                  <a:lnTo>
                    <a:pt x="3578352" y="3174072"/>
                  </a:lnTo>
                  <a:lnTo>
                    <a:pt x="3578352" y="1722081"/>
                  </a:lnTo>
                  <a:lnTo>
                    <a:pt x="3054096" y="1722081"/>
                  </a:lnTo>
                  <a:lnTo>
                    <a:pt x="3054096" y="3174072"/>
                  </a:lnTo>
                  <a:close/>
                </a:path>
                <a:path w="5346700" h="3236595">
                  <a:moveTo>
                    <a:pt x="3810000" y="2310638"/>
                  </a:moveTo>
                  <a:lnTo>
                    <a:pt x="4334256" y="2310638"/>
                  </a:lnTo>
                  <a:lnTo>
                    <a:pt x="4334256" y="858647"/>
                  </a:lnTo>
                  <a:lnTo>
                    <a:pt x="3810000" y="858647"/>
                  </a:lnTo>
                  <a:lnTo>
                    <a:pt x="3810000" y="2310638"/>
                  </a:lnTo>
                  <a:close/>
                </a:path>
                <a:path w="5346700" h="3236595">
                  <a:moveTo>
                    <a:pt x="4821935" y="629665"/>
                  </a:moveTo>
                  <a:lnTo>
                    <a:pt x="5346191" y="629665"/>
                  </a:lnTo>
                  <a:lnTo>
                    <a:pt x="5346191" y="7874"/>
                  </a:lnTo>
                  <a:lnTo>
                    <a:pt x="4821935" y="7874"/>
                  </a:lnTo>
                  <a:lnTo>
                    <a:pt x="4821935" y="629665"/>
                  </a:lnTo>
                  <a:close/>
                </a:path>
                <a:path w="5346700" h="3236595">
                  <a:moveTo>
                    <a:pt x="4821935" y="1459864"/>
                  </a:moveTo>
                  <a:lnTo>
                    <a:pt x="5346191" y="1459864"/>
                  </a:lnTo>
                  <a:lnTo>
                    <a:pt x="5346191" y="838073"/>
                  </a:lnTo>
                  <a:lnTo>
                    <a:pt x="4821935" y="838073"/>
                  </a:lnTo>
                  <a:lnTo>
                    <a:pt x="4821935" y="1459864"/>
                  </a:lnTo>
                  <a:close/>
                </a:path>
                <a:path w="5346700" h="3236595">
                  <a:moveTo>
                    <a:pt x="4821935" y="2321305"/>
                  </a:moveTo>
                  <a:lnTo>
                    <a:pt x="5346191" y="2321305"/>
                  </a:lnTo>
                  <a:lnTo>
                    <a:pt x="5346191" y="1699513"/>
                  </a:lnTo>
                  <a:lnTo>
                    <a:pt x="4821935" y="1699513"/>
                  </a:lnTo>
                  <a:lnTo>
                    <a:pt x="4821935" y="2321305"/>
                  </a:lnTo>
                  <a:close/>
                </a:path>
                <a:path w="5346700" h="3236595">
                  <a:moveTo>
                    <a:pt x="4821935" y="3236302"/>
                  </a:moveTo>
                  <a:lnTo>
                    <a:pt x="5346191" y="3236302"/>
                  </a:lnTo>
                  <a:lnTo>
                    <a:pt x="5346191" y="2614510"/>
                  </a:lnTo>
                  <a:lnTo>
                    <a:pt x="4821935" y="2614510"/>
                  </a:lnTo>
                  <a:lnTo>
                    <a:pt x="4821935" y="323630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05458" y="2717038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1553" y="3551885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7650" y="4424298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1553" y="5308472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0574" y="6072327"/>
            <a:ext cx="1781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Calibri"/>
                <a:cs typeface="Calibri"/>
              </a:rPr>
              <a:t>State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9261" y="2297938"/>
            <a:ext cx="2018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Calibri"/>
                <a:cs typeface="Calibri"/>
              </a:rPr>
              <a:t>Time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evolution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step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13304" y="2348229"/>
            <a:ext cx="5668010" cy="3606800"/>
            <a:chOff x="2813304" y="2348229"/>
            <a:chExt cx="5668010" cy="360680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004" y="2805574"/>
              <a:ext cx="297951" cy="25474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2908" y="3616342"/>
              <a:ext cx="297951" cy="25474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5100" y="4469782"/>
              <a:ext cx="297951" cy="25474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7292" y="5371990"/>
              <a:ext cx="297951" cy="25474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8716" y="2762902"/>
              <a:ext cx="297951" cy="25474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8716" y="3604150"/>
              <a:ext cx="297951" cy="2547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8716" y="4469782"/>
              <a:ext cx="297951" cy="25474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83100" y="5371990"/>
              <a:ext cx="297951" cy="25474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47707" y="3173072"/>
              <a:ext cx="399114" cy="2509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1420" y="4026512"/>
              <a:ext cx="399114" cy="2509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35516" y="4867760"/>
              <a:ext cx="399114" cy="2509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43420" y="4075280"/>
              <a:ext cx="399115" cy="2509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1900" y="3160880"/>
              <a:ext cx="399115" cy="2509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87516" y="4855568"/>
              <a:ext cx="399115" cy="25099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813304" y="2348229"/>
              <a:ext cx="5668010" cy="3606800"/>
            </a:xfrm>
            <a:custGeom>
              <a:avLst/>
              <a:gdLst/>
              <a:ahLst/>
              <a:cxnLst/>
              <a:rect l="l" t="t" r="r" b="b"/>
              <a:pathLst>
                <a:path w="5668009" h="3606800">
                  <a:moveTo>
                    <a:pt x="2685288" y="0"/>
                  </a:moveTo>
                  <a:lnTo>
                    <a:pt x="0" y="0"/>
                  </a:lnTo>
                  <a:lnTo>
                    <a:pt x="0" y="3586226"/>
                  </a:lnTo>
                  <a:lnTo>
                    <a:pt x="2685288" y="3586226"/>
                  </a:lnTo>
                  <a:lnTo>
                    <a:pt x="2685288" y="0"/>
                  </a:lnTo>
                  <a:close/>
                </a:path>
                <a:path w="5668009" h="3606800">
                  <a:moveTo>
                    <a:pt x="5667756" y="20129"/>
                  </a:moveTo>
                  <a:lnTo>
                    <a:pt x="2982468" y="20129"/>
                  </a:lnTo>
                  <a:lnTo>
                    <a:pt x="2982468" y="3606342"/>
                  </a:lnTo>
                  <a:lnTo>
                    <a:pt x="5667756" y="3606342"/>
                  </a:lnTo>
                  <a:lnTo>
                    <a:pt x="5667756" y="20129"/>
                  </a:lnTo>
                  <a:close/>
                </a:path>
              </a:pathLst>
            </a:custGeom>
            <a:solidFill>
              <a:srgbClr val="F94D55">
                <a:alpha val="2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807078" y="6141516"/>
            <a:ext cx="330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Calibri"/>
                <a:cs typeface="Calibri"/>
              </a:rPr>
              <a:t>By</a:t>
            </a:r>
            <a:r>
              <a:rPr sz="1800" spc="50" dirty="0">
                <a:latin typeface="Calibri"/>
                <a:cs typeface="Calibri"/>
              </a:rPr>
              <a:t> repeating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we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can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get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spc="10" dirty="0">
                <a:latin typeface="Calibri"/>
                <a:cs typeface="Calibri"/>
              </a:rPr>
              <a:t>wavefunction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time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87561" y="3429761"/>
            <a:ext cx="6197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84" dirty="0">
                <a:latin typeface="Calibri"/>
                <a:cs typeface="Calibri"/>
              </a:rPr>
              <a:t>…</a:t>
            </a:r>
            <a:endParaRPr sz="60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491218" y="2587370"/>
            <a:ext cx="1969770" cy="641350"/>
            <a:chOff x="9491218" y="2587370"/>
            <a:chExt cx="1969770" cy="641350"/>
          </a:xfrm>
        </p:grpSpPr>
        <p:sp>
          <p:nvSpPr>
            <p:cNvPr id="31" name="object 31"/>
            <p:cNvSpPr/>
            <p:nvPr/>
          </p:nvSpPr>
          <p:spPr>
            <a:xfrm>
              <a:off x="9497568" y="2926333"/>
              <a:ext cx="1430020" cy="13335"/>
            </a:xfrm>
            <a:custGeom>
              <a:avLst/>
              <a:gdLst/>
              <a:ahLst/>
              <a:cxnLst/>
              <a:rect l="l" t="t" r="r" b="b"/>
              <a:pathLst>
                <a:path w="1430020" h="13335">
                  <a:moveTo>
                    <a:pt x="0" y="12826"/>
                  </a:moveTo>
                  <a:lnTo>
                    <a:pt x="142951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927080" y="2596895"/>
              <a:ext cx="524510" cy="622300"/>
            </a:xfrm>
            <a:custGeom>
              <a:avLst/>
              <a:gdLst/>
              <a:ahLst/>
              <a:cxnLst/>
              <a:rect l="l" t="t" r="r" b="b"/>
              <a:pathLst>
                <a:path w="524509" h="622300">
                  <a:moveTo>
                    <a:pt x="0" y="621791"/>
                  </a:moveTo>
                  <a:lnTo>
                    <a:pt x="524255" y="621791"/>
                  </a:lnTo>
                  <a:lnTo>
                    <a:pt x="524255" y="0"/>
                  </a:lnTo>
                  <a:lnTo>
                    <a:pt x="0" y="0"/>
                  </a:lnTo>
                  <a:lnTo>
                    <a:pt x="0" y="62179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03216" y="2790253"/>
              <a:ext cx="372745" cy="210185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9521952" y="3415791"/>
            <a:ext cx="1939289" cy="641350"/>
            <a:chOff x="9521952" y="3415791"/>
            <a:chExt cx="1939289" cy="641350"/>
          </a:xfrm>
        </p:grpSpPr>
        <p:sp>
          <p:nvSpPr>
            <p:cNvPr id="35" name="object 35"/>
            <p:cNvSpPr/>
            <p:nvPr/>
          </p:nvSpPr>
          <p:spPr>
            <a:xfrm>
              <a:off x="9521952" y="3737101"/>
              <a:ext cx="1405255" cy="0"/>
            </a:xfrm>
            <a:custGeom>
              <a:avLst/>
              <a:gdLst/>
              <a:ahLst/>
              <a:cxnLst/>
              <a:rect l="l" t="t" r="r" b="b"/>
              <a:pathLst>
                <a:path w="1405254">
                  <a:moveTo>
                    <a:pt x="0" y="0"/>
                  </a:moveTo>
                  <a:lnTo>
                    <a:pt x="140512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927080" y="3425316"/>
              <a:ext cx="524510" cy="622300"/>
            </a:xfrm>
            <a:custGeom>
              <a:avLst/>
              <a:gdLst/>
              <a:ahLst/>
              <a:cxnLst/>
              <a:rect l="l" t="t" r="r" b="b"/>
              <a:pathLst>
                <a:path w="524509" h="622300">
                  <a:moveTo>
                    <a:pt x="0" y="621792"/>
                  </a:moveTo>
                  <a:lnTo>
                    <a:pt x="524255" y="621792"/>
                  </a:lnTo>
                  <a:lnTo>
                    <a:pt x="524255" y="0"/>
                  </a:lnTo>
                  <a:lnTo>
                    <a:pt x="0" y="0"/>
                  </a:lnTo>
                  <a:lnTo>
                    <a:pt x="0" y="62179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03216" y="3618674"/>
              <a:ext cx="372745" cy="210312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9515602" y="4245609"/>
            <a:ext cx="1945639" cy="641350"/>
            <a:chOff x="9515602" y="4245609"/>
            <a:chExt cx="1945639" cy="641350"/>
          </a:xfrm>
        </p:grpSpPr>
        <p:sp>
          <p:nvSpPr>
            <p:cNvPr id="39" name="object 39"/>
            <p:cNvSpPr/>
            <p:nvPr/>
          </p:nvSpPr>
          <p:spPr>
            <a:xfrm>
              <a:off x="9521952" y="4591430"/>
              <a:ext cx="1405255" cy="5715"/>
            </a:xfrm>
            <a:custGeom>
              <a:avLst/>
              <a:gdLst/>
              <a:ahLst/>
              <a:cxnLst/>
              <a:rect l="l" t="t" r="r" b="b"/>
              <a:pathLst>
                <a:path w="1405254" h="5714">
                  <a:moveTo>
                    <a:pt x="0" y="0"/>
                  </a:moveTo>
                  <a:lnTo>
                    <a:pt x="1405127" y="520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927080" y="4255134"/>
              <a:ext cx="524510" cy="622300"/>
            </a:xfrm>
            <a:custGeom>
              <a:avLst/>
              <a:gdLst/>
              <a:ahLst/>
              <a:cxnLst/>
              <a:rect l="l" t="t" r="r" b="b"/>
              <a:pathLst>
                <a:path w="524509" h="622300">
                  <a:moveTo>
                    <a:pt x="0" y="621792"/>
                  </a:moveTo>
                  <a:lnTo>
                    <a:pt x="524255" y="621792"/>
                  </a:lnTo>
                  <a:lnTo>
                    <a:pt x="524255" y="0"/>
                  </a:lnTo>
                  <a:lnTo>
                    <a:pt x="0" y="0"/>
                  </a:lnTo>
                  <a:lnTo>
                    <a:pt x="0" y="62179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03216" y="4448365"/>
              <a:ext cx="372745" cy="210312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9515602" y="5170703"/>
            <a:ext cx="1945639" cy="641350"/>
            <a:chOff x="9515602" y="5170703"/>
            <a:chExt cx="1945639" cy="641350"/>
          </a:xfrm>
        </p:grpSpPr>
        <p:sp>
          <p:nvSpPr>
            <p:cNvPr id="43" name="object 43"/>
            <p:cNvSpPr/>
            <p:nvPr/>
          </p:nvSpPr>
          <p:spPr>
            <a:xfrm>
              <a:off x="9521952" y="5480303"/>
              <a:ext cx="1405255" cy="635"/>
            </a:xfrm>
            <a:custGeom>
              <a:avLst/>
              <a:gdLst/>
              <a:ahLst/>
              <a:cxnLst/>
              <a:rect l="l" t="t" r="r" b="b"/>
              <a:pathLst>
                <a:path w="1405254" h="635">
                  <a:moveTo>
                    <a:pt x="0" y="0"/>
                  </a:moveTo>
                  <a:lnTo>
                    <a:pt x="1405127" y="25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927080" y="5180228"/>
              <a:ext cx="524510" cy="622300"/>
            </a:xfrm>
            <a:custGeom>
              <a:avLst/>
              <a:gdLst/>
              <a:ahLst/>
              <a:cxnLst/>
              <a:rect l="l" t="t" r="r" b="b"/>
              <a:pathLst>
                <a:path w="524509" h="622300">
                  <a:moveTo>
                    <a:pt x="0" y="621792"/>
                  </a:moveTo>
                  <a:lnTo>
                    <a:pt x="524255" y="621792"/>
                  </a:lnTo>
                  <a:lnTo>
                    <a:pt x="524255" y="0"/>
                  </a:lnTo>
                  <a:lnTo>
                    <a:pt x="0" y="0"/>
                  </a:lnTo>
                  <a:lnTo>
                    <a:pt x="0" y="62179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03216" y="5373560"/>
              <a:ext cx="372745" cy="210185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5900928" y="1564132"/>
            <a:ext cx="2786380" cy="475615"/>
            <a:chOff x="5900928" y="1564132"/>
            <a:chExt cx="2786380" cy="475615"/>
          </a:xfrm>
        </p:grpSpPr>
        <p:sp>
          <p:nvSpPr>
            <p:cNvPr id="47" name="object 47"/>
            <p:cNvSpPr/>
            <p:nvPr/>
          </p:nvSpPr>
          <p:spPr>
            <a:xfrm>
              <a:off x="5900928" y="1795526"/>
              <a:ext cx="2786380" cy="6350"/>
            </a:xfrm>
            <a:custGeom>
              <a:avLst/>
              <a:gdLst/>
              <a:ahLst/>
              <a:cxnLst/>
              <a:rect l="l" t="t" r="r" b="b"/>
              <a:pathLst>
                <a:path w="2786379" h="6350">
                  <a:moveTo>
                    <a:pt x="0" y="0"/>
                  </a:moveTo>
                  <a:lnTo>
                    <a:pt x="512063" y="0"/>
                  </a:lnTo>
                </a:path>
                <a:path w="2786379" h="6350">
                  <a:moveTo>
                    <a:pt x="786383" y="5969"/>
                  </a:moveTo>
                  <a:lnTo>
                    <a:pt x="1298448" y="5969"/>
                  </a:lnTo>
                </a:path>
                <a:path w="2786379" h="6350">
                  <a:moveTo>
                    <a:pt x="1517903" y="0"/>
                  </a:moveTo>
                  <a:lnTo>
                    <a:pt x="2029968" y="0"/>
                  </a:lnTo>
                </a:path>
                <a:path w="2786379" h="6350">
                  <a:moveTo>
                    <a:pt x="2273807" y="5969"/>
                  </a:moveTo>
                  <a:lnTo>
                    <a:pt x="2785872" y="596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18860" y="1564131"/>
              <a:ext cx="2350135" cy="475615"/>
            </a:xfrm>
            <a:custGeom>
              <a:avLst/>
              <a:gdLst/>
              <a:ahLst/>
              <a:cxnLst/>
              <a:rect l="l" t="t" r="r" b="b"/>
              <a:pathLst>
                <a:path w="2350134" h="475614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451104"/>
                  </a:lnTo>
                  <a:lnTo>
                    <a:pt x="44450" y="451104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2350134" h="475614">
                  <a:moveTo>
                    <a:pt x="850392" y="88392"/>
                  </a:moveTo>
                  <a:lnTo>
                    <a:pt x="844042" y="75692"/>
                  </a:lnTo>
                  <a:lnTo>
                    <a:pt x="812292" y="12192"/>
                  </a:lnTo>
                  <a:lnTo>
                    <a:pt x="774192" y="88392"/>
                  </a:lnTo>
                  <a:lnTo>
                    <a:pt x="805942" y="88392"/>
                  </a:lnTo>
                  <a:lnTo>
                    <a:pt x="805942" y="463296"/>
                  </a:lnTo>
                  <a:lnTo>
                    <a:pt x="818642" y="463296"/>
                  </a:lnTo>
                  <a:lnTo>
                    <a:pt x="818642" y="88392"/>
                  </a:lnTo>
                  <a:lnTo>
                    <a:pt x="850392" y="88392"/>
                  </a:lnTo>
                  <a:close/>
                </a:path>
                <a:path w="2350134" h="475614">
                  <a:moveTo>
                    <a:pt x="1588008" y="392938"/>
                  </a:moveTo>
                  <a:lnTo>
                    <a:pt x="1556258" y="392938"/>
                  </a:lnTo>
                  <a:lnTo>
                    <a:pt x="1556258" y="18034"/>
                  </a:lnTo>
                  <a:lnTo>
                    <a:pt x="1543558" y="18034"/>
                  </a:lnTo>
                  <a:lnTo>
                    <a:pt x="1543558" y="392938"/>
                  </a:lnTo>
                  <a:lnTo>
                    <a:pt x="1511808" y="392938"/>
                  </a:lnTo>
                  <a:lnTo>
                    <a:pt x="1549908" y="469138"/>
                  </a:lnTo>
                  <a:lnTo>
                    <a:pt x="1581658" y="405638"/>
                  </a:lnTo>
                  <a:lnTo>
                    <a:pt x="1588008" y="392938"/>
                  </a:lnTo>
                  <a:close/>
                </a:path>
                <a:path w="2350134" h="475614">
                  <a:moveTo>
                    <a:pt x="2350008" y="399288"/>
                  </a:moveTo>
                  <a:lnTo>
                    <a:pt x="2318258" y="399288"/>
                  </a:lnTo>
                  <a:lnTo>
                    <a:pt x="2318258" y="24384"/>
                  </a:lnTo>
                  <a:lnTo>
                    <a:pt x="2305558" y="24384"/>
                  </a:lnTo>
                  <a:lnTo>
                    <a:pt x="2305558" y="399288"/>
                  </a:lnTo>
                  <a:lnTo>
                    <a:pt x="2273808" y="399288"/>
                  </a:lnTo>
                  <a:lnTo>
                    <a:pt x="2311908" y="475488"/>
                  </a:lnTo>
                  <a:lnTo>
                    <a:pt x="2343658" y="411988"/>
                  </a:lnTo>
                  <a:lnTo>
                    <a:pt x="2350008" y="399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14872" y="1639315"/>
              <a:ext cx="2134235" cy="92075"/>
            </a:xfrm>
            <a:custGeom>
              <a:avLst/>
              <a:gdLst/>
              <a:ahLst/>
              <a:cxnLst/>
              <a:rect l="l" t="t" r="r" b="b"/>
              <a:pathLst>
                <a:path w="2134234" h="92075">
                  <a:moveTo>
                    <a:pt x="101600" y="60071"/>
                  </a:moveTo>
                  <a:lnTo>
                    <a:pt x="101473" y="47371"/>
                  </a:lnTo>
                  <a:lnTo>
                    <a:pt x="76123" y="47625"/>
                  </a:lnTo>
                  <a:lnTo>
                    <a:pt x="75819" y="15875"/>
                  </a:lnTo>
                  <a:lnTo>
                    <a:pt x="0" y="54610"/>
                  </a:lnTo>
                  <a:lnTo>
                    <a:pt x="76581" y="92075"/>
                  </a:lnTo>
                  <a:lnTo>
                    <a:pt x="76263" y="60452"/>
                  </a:lnTo>
                  <a:lnTo>
                    <a:pt x="76250" y="60325"/>
                  </a:lnTo>
                  <a:lnTo>
                    <a:pt x="101600" y="60071"/>
                  </a:lnTo>
                  <a:close/>
                </a:path>
                <a:path w="2134234" h="92075">
                  <a:moveTo>
                    <a:pt x="152400" y="59690"/>
                  </a:moveTo>
                  <a:lnTo>
                    <a:pt x="152273" y="46990"/>
                  </a:lnTo>
                  <a:lnTo>
                    <a:pt x="114173" y="47244"/>
                  </a:lnTo>
                  <a:lnTo>
                    <a:pt x="114300" y="59944"/>
                  </a:lnTo>
                  <a:lnTo>
                    <a:pt x="152400" y="59690"/>
                  </a:lnTo>
                  <a:close/>
                </a:path>
                <a:path w="2134234" h="92075">
                  <a:moveTo>
                    <a:pt x="203200" y="59182"/>
                  </a:moveTo>
                  <a:lnTo>
                    <a:pt x="203073" y="46482"/>
                  </a:lnTo>
                  <a:lnTo>
                    <a:pt x="164973" y="46863"/>
                  </a:lnTo>
                  <a:lnTo>
                    <a:pt x="165100" y="59563"/>
                  </a:lnTo>
                  <a:lnTo>
                    <a:pt x="203200" y="59182"/>
                  </a:lnTo>
                  <a:close/>
                </a:path>
                <a:path w="2134234" h="92075">
                  <a:moveTo>
                    <a:pt x="254000" y="58674"/>
                  </a:moveTo>
                  <a:lnTo>
                    <a:pt x="253873" y="45974"/>
                  </a:lnTo>
                  <a:lnTo>
                    <a:pt x="215773" y="46355"/>
                  </a:lnTo>
                  <a:lnTo>
                    <a:pt x="215900" y="59055"/>
                  </a:lnTo>
                  <a:lnTo>
                    <a:pt x="254000" y="58674"/>
                  </a:lnTo>
                  <a:close/>
                </a:path>
                <a:path w="2134234" h="92075">
                  <a:moveTo>
                    <a:pt x="304800" y="58293"/>
                  </a:moveTo>
                  <a:lnTo>
                    <a:pt x="304673" y="45593"/>
                  </a:lnTo>
                  <a:lnTo>
                    <a:pt x="266573" y="45974"/>
                  </a:lnTo>
                  <a:lnTo>
                    <a:pt x="266700" y="58674"/>
                  </a:lnTo>
                  <a:lnTo>
                    <a:pt x="304800" y="58293"/>
                  </a:lnTo>
                  <a:close/>
                </a:path>
                <a:path w="2134234" h="92075">
                  <a:moveTo>
                    <a:pt x="355600" y="57785"/>
                  </a:moveTo>
                  <a:lnTo>
                    <a:pt x="355473" y="45085"/>
                  </a:lnTo>
                  <a:lnTo>
                    <a:pt x="317373" y="45466"/>
                  </a:lnTo>
                  <a:lnTo>
                    <a:pt x="317500" y="58166"/>
                  </a:lnTo>
                  <a:lnTo>
                    <a:pt x="355600" y="57785"/>
                  </a:lnTo>
                  <a:close/>
                </a:path>
                <a:path w="2134234" h="92075">
                  <a:moveTo>
                    <a:pt x="406400" y="57404"/>
                  </a:moveTo>
                  <a:lnTo>
                    <a:pt x="406273" y="44704"/>
                  </a:lnTo>
                  <a:lnTo>
                    <a:pt x="368173" y="44958"/>
                  </a:lnTo>
                  <a:lnTo>
                    <a:pt x="368300" y="57658"/>
                  </a:lnTo>
                  <a:lnTo>
                    <a:pt x="406400" y="57404"/>
                  </a:lnTo>
                  <a:close/>
                </a:path>
                <a:path w="2134234" h="92075">
                  <a:moveTo>
                    <a:pt x="457200" y="56896"/>
                  </a:moveTo>
                  <a:lnTo>
                    <a:pt x="457073" y="44196"/>
                  </a:lnTo>
                  <a:lnTo>
                    <a:pt x="418973" y="44577"/>
                  </a:lnTo>
                  <a:lnTo>
                    <a:pt x="419100" y="57277"/>
                  </a:lnTo>
                  <a:lnTo>
                    <a:pt x="457200" y="56896"/>
                  </a:lnTo>
                  <a:close/>
                </a:path>
                <a:path w="2134234" h="92075">
                  <a:moveTo>
                    <a:pt x="508000" y="56388"/>
                  </a:moveTo>
                  <a:lnTo>
                    <a:pt x="507873" y="43688"/>
                  </a:lnTo>
                  <a:lnTo>
                    <a:pt x="469773" y="44069"/>
                  </a:lnTo>
                  <a:lnTo>
                    <a:pt x="469900" y="56769"/>
                  </a:lnTo>
                  <a:lnTo>
                    <a:pt x="508000" y="56388"/>
                  </a:lnTo>
                  <a:close/>
                </a:path>
                <a:path w="2134234" h="92075">
                  <a:moveTo>
                    <a:pt x="621792" y="49022"/>
                  </a:moveTo>
                  <a:lnTo>
                    <a:pt x="610069" y="43307"/>
                  </a:lnTo>
                  <a:lnTo>
                    <a:pt x="545211" y="11684"/>
                  </a:lnTo>
                  <a:lnTo>
                    <a:pt x="545515" y="43307"/>
                  </a:lnTo>
                  <a:lnTo>
                    <a:pt x="545528" y="43446"/>
                  </a:lnTo>
                  <a:lnTo>
                    <a:pt x="520573" y="43688"/>
                  </a:lnTo>
                  <a:lnTo>
                    <a:pt x="520700" y="56388"/>
                  </a:lnTo>
                  <a:lnTo>
                    <a:pt x="545655" y="56146"/>
                  </a:lnTo>
                  <a:lnTo>
                    <a:pt x="545973" y="87884"/>
                  </a:lnTo>
                  <a:lnTo>
                    <a:pt x="621792" y="49022"/>
                  </a:lnTo>
                  <a:close/>
                </a:path>
                <a:path w="2134234" h="92075">
                  <a:moveTo>
                    <a:pt x="863600" y="49022"/>
                  </a:moveTo>
                  <a:lnTo>
                    <a:pt x="863473" y="36322"/>
                  </a:lnTo>
                  <a:lnTo>
                    <a:pt x="838123" y="36576"/>
                  </a:lnTo>
                  <a:lnTo>
                    <a:pt x="837819" y="4826"/>
                  </a:lnTo>
                  <a:lnTo>
                    <a:pt x="762000" y="43561"/>
                  </a:lnTo>
                  <a:lnTo>
                    <a:pt x="838581" y="81026"/>
                  </a:lnTo>
                  <a:lnTo>
                    <a:pt x="838263" y="49403"/>
                  </a:lnTo>
                  <a:lnTo>
                    <a:pt x="838250" y="49276"/>
                  </a:lnTo>
                  <a:lnTo>
                    <a:pt x="863600" y="49022"/>
                  </a:lnTo>
                  <a:close/>
                </a:path>
                <a:path w="2134234" h="92075">
                  <a:moveTo>
                    <a:pt x="914400" y="48514"/>
                  </a:moveTo>
                  <a:lnTo>
                    <a:pt x="914273" y="35814"/>
                  </a:lnTo>
                  <a:lnTo>
                    <a:pt x="876173" y="36195"/>
                  </a:lnTo>
                  <a:lnTo>
                    <a:pt x="876300" y="48895"/>
                  </a:lnTo>
                  <a:lnTo>
                    <a:pt x="914400" y="48514"/>
                  </a:lnTo>
                  <a:close/>
                </a:path>
                <a:path w="2134234" h="92075">
                  <a:moveTo>
                    <a:pt x="965200" y="48133"/>
                  </a:moveTo>
                  <a:lnTo>
                    <a:pt x="965073" y="35433"/>
                  </a:lnTo>
                  <a:lnTo>
                    <a:pt x="926973" y="35687"/>
                  </a:lnTo>
                  <a:lnTo>
                    <a:pt x="927100" y="48387"/>
                  </a:lnTo>
                  <a:lnTo>
                    <a:pt x="965200" y="48133"/>
                  </a:lnTo>
                  <a:close/>
                </a:path>
                <a:path w="2134234" h="92075">
                  <a:moveTo>
                    <a:pt x="1016000" y="47625"/>
                  </a:moveTo>
                  <a:lnTo>
                    <a:pt x="1015873" y="34925"/>
                  </a:lnTo>
                  <a:lnTo>
                    <a:pt x="977773" y="35306"/>
                  </a:lnTo>
                  <a:lnTo>
                    <a:pt x="977900" y="48006"/>
                  </a:lnTo>
                  <a:lnTo>
                    <a:pt x="1016000" y="47625"/>
                  </a:lnTo>
                  <a:close/>
                </a:path>
                <a:path w="2134234" h="92075">
                  <a:moveTo>
                    <a:pt x="1066800" y="47244"/>
                  </a:moveTo>
                  <a:lnTo>
                    <a:pt x="1066673" y="34544"/>
                  </a:lnTo>
                  <a:lnTo>
                    <a:pt x="1028573" y="34798"/>
                  </a:lnTo>
                  <a:lnTo>
                    <a:pt x="1028700" y="47498"/>
                  </a:lnTo>
                  <a:lnTo>
                    <a:pt x="1066800" y="47244"/>
                  </a:lnTo>
                  <a:close/>
                </a:path>
                <a:path w="2134234" h="92075">
                  <a:moveTo>
                    <a:pt x="1117600" y="46736"/>
                  </a:moveTo>
                  <a:lnTo>
                    <a:pt x="1117473" y="34036"/>
                  </a:lnTo>
                  <a:lnTo>
                    <a:pt x="1079373" y="34417"/>
                  </a:lnTo>
                  <a:lnTo>
                    <a:pt x="1079500" y="47117"/>
                  </a:lnTo>
                  <a:lnTo>
                    <a:pt x="1117600" y="46736"/>
                  </a:lnTo>
                  <a:close/>
                </a:path>
                <a:path w="2134234" h="92075">
                  <a:moveTo>
                    <a:pt x="1168400" y="46228"/>
                  </a:moveTo>
                  <a:lnTo>
                    <a:pt x="1168273" y="33528"/>
                  </a:lnTo>
                  <a:lnTo>
                    <a:pt x="1130173" y="33909"/>
                  </a:lnTo>
                  <a:lnTo>
                    <a:pt x="1130300" y="46609"/>
                  </a:lnTo>
                  <a:lnTo>
                    <a:pt x="1168400" y="46228"/>
                  </a:lnTo>
                  <a:close/>
                </a:path>
                <a:path w="2134234" h="92075">
                  <a:moveTo>
                    <a:pt x="1219200" y="45847"/>
                  </a:moveTo>
                  <a:lnTo>
                    <a:pt x="1219073" y="33147"/>
                  </a:lnTo>
                  <a:lnTo>
                    <a:pt x="1180973" y="33401"/>
                  </a:lnTo>
                  <a:lnTo>
                    <a:pt x="1181100" y="46101"/>
                  </a:lnTo>
                  <a:lnTo>
                    <a:pt x="1219200" y="45847"/>
                  </a:lnTo>
                  <a:close/>
                </a:path>
                <a:path w="2134234" h="92075">
                  <a:moveTo>
                    <a:pt x="1270000" y="45339"/>
                  </a:moveTo>
                  <a:lnTo>
                    <a:pt x="1269873" y="32639"/>
                  </a:lnTo>
                  <a:lnTo>
                    <a:pt x="1231773" y="33020"/>
                  </a:lnTo>
                  <a:lnTo>
                    <a:pt x="1231900" y="45720"/>
                  </a:lnTo>
                  <a:lnTo>
                    <a:pt x="1270000" y="45339"/>
                  </a:lnTo>
                  <a:close/>
                </a:path>
                <a:path w="2134234" h="92075">
                  <a:moveTo>
                    <a:pt x="1383792" y="37973"/>
                  </a:moveTo>
                  <a:lnTo>
                    <a:pt x="1372285" y="32346"/>
                  </a:lnTo>
                  <a:lnTo>
                    <a:pt x="1307211" y="508"/>
                  </a:lnTo>
                  <a:lnTo>
                    <a:pt x="1307528" y="32346"/>
                  </a:lnTo>
                  <a:lnTo>
                    <a:pt x="1282573" y="32512"/>
                  </a:lnTo>
                  <a:lnTo>
                    <a:pt x="1282700" y="45212"/>
                  </a:lnTo>
                  <a:lnTo>
                    <a:pt x="1307655" y="45046"/>
                  </a:lnTo>
                  <a:lnTo>
                    <a:pt x="1307973" y="76708"/>
                  </a:lnTo>
                  <a:lnTo>
                    <a:pt x="1369949" y="45046"/>
                  </a:lnTo>
                  <a:lnTo>
                    <a:pt x="1383792" y="37973"/>
                  </a:lnTo>
                  <a:close/>
                </a:path>
                <a:path w="2134234" h="92075">
                  <a:moveTo>
                    <a:pt x="1613662" y="48514"/>
                  </a:moveTo>
                  <a:lnTo>
                    <a:pt x="1613535" y="36068"/>
                  </a:lnTo>
                  <a:lnTo>
                    <a:pt x="1613535" y="35814"/>
                  </a:lnTo>
                  <a:lnTo>
                    <a:pt x="1588122" y="35991"/>
                  </a:lnTo>
                  <a:lnTo>
                    <a:pt x="1587881" y="4191"/>
                  </a:lnTo>
                  <a:lnTo>
                    <a:pt x="1512062" y="43053"/>
                  </a:lnTo>
                  <a:lnTo>
                    <a:pt x="1588516" y="80391"/>
                  </a:lnTo>
                  <a:lnTo>
                    <a:pt x="1588249" y="48768"/>
                  </a:lnTo>
                  <a:lnTo>
                    <a:pt x="1575562" y="48768"/>
                  </a:lnTo>
                  <a:lnTo>
                    <a:pt x="1588236" y="48691"/>
                  </a:lnTo>
                  <a:lnTo>
                    <a:pt x="1613662" y="48514"/>
                  </a:lnTo>
                  <a:close/>
                </a:path>
                <a:path w="2134234" h="92075">
                  <a:moveTo>
                    <a:pt x="1664462" y="48006"/>
                  </a:moveTo>
                  <a:lnTo>
                    <a:pt x="1664335" y="35306"/>
                  </a:lnTo>
                  <a:lnTo>
                    <a:pt x="1626235" y="35687"/>
                  </a:lnTo>
                  <a:lnTo>
                    <a:pt x="1626362" y="48387"/>
                  </a:lnTo>
                  <a:lnTo>
                    <a:pt x="1664462" y="48006"/>
                  </a:lnTo>
                  <a:close/>
                </a:path>
                <a:path w="2134234" h="92075">
                  <a:moveTo>
                    <a:pt x="1715262" y="47498"/>
                  </a:moveTo>
                  <a:lnTo>
                    <a:pt x="1715135" y="34798"/>
                  </a:lnTo>
                  <a:lnTo>
                    <a:pt x="1677035" y="35179"/>
                  </a:lnTo>
                  <a:lnTo>
                    <a:pt x="1677162" y="47879"/>
                  </a:lnTo>
                  <a:lnTo>
                    <a:pt x="1715262" y="47498"/>
                  </a:lnTo>
                  <a:close/>
                </a:path>
                <a:path w="2134234" h="92075">
                  <a:moveTo>
                    <a:pt x="1766062" y="47117"/>
                  </a:moveTo>
                  <a:lnTo>
                    <a:pt x="1765935" y="34417"/>
                  </a:lnTo>
                  <a:lnTo>
                    <a:pt x="1727835" y="34798"/>
                  </a:lnTo>
                  <a:lnTo>
                    <a:pt x="1727962" y="47498"/>
                  </a:lnTo>
                  <a:lnTo>
                    <a:pt x="1766062" y="47117"/>
                  </a:lnTo>
                  <a:close/>
                </a:path>
                <a:path w="2134234" h="92075">
                  <a:moveTo>
                    <a:pt x="1816862" y="46609"/>
                  </a:moveTo>
                  <a:lnTo>
                    <a:pt x="1816735" y="33909"/>
                  </a:lnTo>
                  <a:lnTo>
                    <a:pt x="1778635" y="34290"/>
                  </a:lnTo>
                  <a:lnTo>
                    <a:pt x="1778762" y="46990"/>
                  </a:lnTo>
                  <a:lnTo>
                    <a:pt x="1816862" y="46609"/>
                  </a:lnTo>
                  <a:close/>
                </a:path>
                <a:path w="2134234" h="92075">
                  <a:moveTo>
                    <a:pt x="1867662" y="46228"/>
                  </a:moveTo>
                  <a:lnTo>
                    <a:pt x="1867535" y="33528"/>
                  </a:lnTo>
                  <a:lnTo>
                    <a:pt x="1829435" y="33782"/>
                  </a:lnTo>
                  <a:lnTo>
                    <a:pt x="1829562" y="46482"/>
                  </a:lnTo>
                  <a:lnTo>
                    <a:pt x="1867662" y="46228"/>
                  </a:lnTo>
                  <a:close/>
                </a:path>
                <a:path w="2134234" h="92075">
                  <a:moveTo>
                    <a:pt x="1918462" y="45720"/>
                  </a:moveTo>
                  <a:lnTo>
                    <a:pt x="1918335" y="33020"/>
                  </a:lnTo>
                  <a:lnTo>
                    <a:pt x="1880235" y="33401"/>
                  </a:lnTo>
                  <a:lnTo>
                    <a:pt x="1880362" y="46101"/>
                  </a:lnTo>
                  <a:lnTo>
                    <a:pt x="1918462" y="45720"/>
                  </a:lnTo>
                  <a:close/>
                </a:path>
                <a:path w="2134234" h="92075">
                  <a:moveTo>
                    <a:pt x="1969262" y="45212"/>
                  </a:moveTo>
                  <a:lnTo>
                    <a:pt x="1969135" y="32512"/>
                  </a:lnTo>
                  <a:lnTo>
                    <a:pt x="1931035" y="32893"/>
                  </a:lnTo>
                  <a:lnTo>
                    <a:pt x="1931162" y="45593"/>
                  </a:lnTo>
                  <a:lnTo>
                    <a:pt x="1969262" y="45212"/>
                  </a:lnTo>
                  <a:close/>
                </a:path>
                <a:path w="2134234" h="92075">
                  <a:moveTo>
                    <a:pt x="2020062" y="44831"/>
                  </a:moveTo>
                  <a:lnTo>
                    <a:pt x="2019935" y="32131"/>
                  </a:lnTo>
                  <a:lnTo>
                    <a:pt x="1981835" y="32512"/>
                  </a:lnTo>
                  <a:lnTo>
                    <a:pt x="1981962" y="45212"/>
                  </a:lnTo>
                  <a:lnTo>
                    <a:pt x="2020062" y="44831"/>
                  </a:lnTo>
                  <a:close/>
                </a:path>
                <a:path w="2134234" h="92075">
                  <a:moveTo>
                    <a:pt x="2133854" y="37465"/>
                  </a:moveTo>
                  <a:lnTo>
                    <a:pt x="2121903" y="31623"/>
                  </a:lnTo>
                  <a:lnTo>
                    <a:pt x="2057273" y="0"/>
                  </a:lnTo>
                  <a:lnTo>
                    <a:pt x="2057577" y="31623"/>
                  </a:lnTo>
                  <a:lnTo>
                    <a:pt x="2057590" y="31762"/>
                  </a:lnTo>
                  <a:lnTo>
                    <a:pt x="2032635" y="32004"/>
                  </a:lnTo>
                  <a:lnTo>
                    <a:pt x="2032762" y="44704"/>
                  </a:lnTo>
                  <a:lnTo>
                    <a:pt x="2057717" y="44462"/>
                  </a:lnTo>
                  <a:lnTo>
                    <a:pt x="2058035" y="76200"/>
                  </a:lnTo>
                  <a:lnTo>
                    <a:pt x="2133854" y="37465"/>
                  </a:lnTo>
                  <a:close/>
                </a:path>
              </a:pathLst>
            </a:custGeom>
            <a:solidFill>
              <a:srgbClr val="0E6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5934836" y="1120139"/>
            <a:ext cx="2752090" cy="76200"/>
          </a:xfrm>
          <a:custGeom>
            <a:avLst/>
            <a:gdLst/>
            <a:ahLst/>
            <a:cxnLst/>
            <a:rect l="l" t="t" r="r" b="b"/>
            <a:pathLst>
              <a:path w="275209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75209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752090" h="76200">
                <a:moveTo>
                  <a:pt x="275196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751963" y="44450"/>
                </a:lnTo>
                <a:lnTo>
                  <a:pt x="2751963" y="31750"/>
                </a:lnTo>
                <a:close/>
              </a:path>
            </a:pathLst>
          </a:custGeom>
          <a:solidFill>
            <a:srgbClr val="F94D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202805" y="7861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20" dirty="0">
                <a:solidFill>
                  <a:srgbClr val="F94D55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832498" y="6338034"/>
            <a:ext cx="16510" cy="210185"/>
          </a:xfrm>
          <a:custGeom>
            <a:avLst/>
            <a:gdLst/>
            <a:ahLst/>
            <a:cxnLst/>
            <a:rect l="l" t="t" r="r" b="b"/>
            <a:pathLst>
              <a:path w="16509" h="210184">
                <a:moveTo>
                  <a:pt x="16167" y="0"/>
                </a:moveTo>
                <a:lnTo>
                  <a:pt x="0" y="0"/>
                </a:lnTo>
                <a:lnTo>
                  <a:pt x="0" y="210187"/>
                </a:lnTo>
                <a:lnTo>
                  <a:pt x="16167" y="210187"/>
                </a:lnTo>
                <a:lnTo>
                  <a:pt x="161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7910477" y="6333292"/>
            <a:ext cx="476884" cy="220979"/>
            <a:chOff x="7910477" y="6333292"/>
            <a:chExt cx="476884" cy="220979"/>
          </a:xfrm>
        </p:grpSpPr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10477" y="6338979"/>
              <a:ext cx="387082" cy="20640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8325134" y="6333292"/>
              <a:ext cx="62230" cy="220979"/>
            </a:xfrm>
            <a:custGeom>
              <a:avLst/>
              <a:gdLst/>
              <a:ahLst/>
              <a:cxnLst/>
              <a:rect l="l" t="t" r="r" b="b"/>
              <a:pathLst>
                <a:path w="62229" h="220979">
                  <a:moveTo>
                    <a:pt x="12361" y="0"/>
                  </a:moveTo>
                  <a:lnTo>
                    <a:pt x="0" y="0"/>
                  </a:lnTo>
                  <a:lnTo>
                    <a:pt x="45642" y="110781"/>
                  </a:lnTo>
                  <a:lnTo>
                    <a:pt x="0" y="220616"/>
                  </a:lnTo>
                  <a:lnTo>
                    <a:pt x="12361" y="220616"/>
                  </a:lnTo>
                  <a:lnTo>
                    <a:pt x="61819" y="112672"/>
                  </a:lnTo>
                  <a:lnTo>
                    <a:pt x="61819" y="107943"/>
                  </a:lnTo>
                  <a:lnTo>
                    <a:pt x="123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8483003" y="6410934"/>
            <a:ext cx="140970" cy="63500"/>
          </a:xfrm>
          <a:custGeom>
            <a:avLst/>
            <a:gdLst/>
            <a:ahLst/>
            <a:cxnLst/>
            <a:rect l="l" t="t" r="r" b="b"/>
            <a:pathLst>
              <a:path w="140970" h="63500">
                <a:moveTo>
                  <a:pt x="140754" y="48285"/>
                </a:moveTo>
                <a:lnTo>
                  <a:pt x="0" y="48285"/>
                </a:lnTo>
                <a:lnTo>
                  <a:pt x="0" y="63449"/>
                </a:lnTo>
                <a:lnTo>
                  <a:pt x="140754" y="63449"/>
                </a:lnTo>
                <a:lnTo>
                  <a:pt x="140754" y="48285"/>
                </a:lnTo>
                <a:close/>
              </a:path>
              <a:path w="140970" h="63500">
                <a:moveTo>
                  <a:pt x="140754" y="0"/>
                </a:moveTo>
                <a:lnTo>
                  <a:pt x="0" y="0"/>
                </a:lnTo>
                <a:lnTo>
                  <a:pt x="0" y="16103"/>
                </a:lnTo>
                <a:lnTo>
                  <a:pt x="140754" y="16103"/>
                </a:lnTo>
                <a:lnTo>
                  <a:pt x="140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8709352" y="6262284"/>
            <a:ext cx="447040" cy="243840"/>
            <a:chOff x="8709352" y="6262284"/>
            <a:chExt cx="447040" cy="243840"/>
          </a:xfrm>
        </p:grpSpPr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09352" y="6397680"/>
              <a:ext cx="90345" cy="107931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831089" y="6366432"/>
              <a:ext cx="94615" cy="11430"/>
            </a:xfrm>
            <a:custGeom>
              <a:avLst/>
              <a:gdLst/>
              <a:ahLst/>
              <a:cxnLst/>
              <a:rect l="l" t="t" r="r" b="b"/>
              <a:pathLst>
                <a:path w="94615" h="11429">
                  <a:moveTo>
                    <a:pt x="94149" y="0"/>
                  </a:moveTo>
                  <a:lnTo>
                    <a:pt x="0" y="0"/>
                  </a:lnTo>
                  <a:lnTo>
                    <a:pt x="0" y="11361"/>
                  </a:lnTo>
                  <a:lnTo>
                    <a:pt x="94149" y="11361"/>
                  </a:lnTo>
                  <a:lnTo>
                    <a:pt x="941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45206" y="6262284"/>
              <a:ext cx="211081" cy="154337"/>
            </a:xfrm>
            <a:prstGeom prst="rect">
              <a:avLst/>
            </a:prstGeom>
          </p:spPr>
        </p:pic>
      </p:grpSp>
      <p:sp>
        <p:nvSpPr>
          <p:cNvPr id="61" name="object 61"/>
          <p:cNvSpPr/>
          <p:nvPr/>
        </p:nvSpPr>
        <p:spPr>
          <a:xfrm>
            <a:off x="9210550" y="6338034"/>
            <a:ext cx="15240" cy="210185"/>
          </a:xfrm>
          <a:custGeom>
            <a:avLst/>
            <a:gdLst/>
            <a:ahLst/>
            <a:cxnLst/>
            <a:rect l="l" t="t" r="r" b="b"/>
            <a:pathLst>
              <a:path w="15240" h="210184">
                <a:moveTo>
                  <a:pt x="15213" y="0"/>
                </a:moveTo>
                <a:lnTo>
                  <a:pt x="0" y="0"/>
                </a:lnTo>
                <a:lnTo>
                  <a:pt x="0" y="210187"/>
                </a:lnTo>
                <a:lnTo>
                  <a:pt x="15214" y="210187"/>
                </a:lnTo>
                <a:lnTo>
                  <a:pt x="15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9288522" y="6333292"/>
            <a:ext cx="528955" cy="220979"/>
            <a:chOff x="9288522" y="6333292"/>
            <a:chExt cx="528955" cy="220979"/>
          </a:xfrm>
        </p:grpSpPr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288522" y="6338979"/>
              <a:ext cx="440318" cy="206404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9755466" y="6333292"/>
              <a:ext cx="62230" cy="220979"/>
            </a:xfrm>
            <a:custGeom>
              <a:avLst/>
              <a:gdLst/>
              <a:ahLst/>
              <a:cxnLst/>
              <a:rect l="l" t="t" r="r" b="b"/>
              <a:pathLst>
                <a:path w="62229" h="220979">
                  <a:moveTo>
                    <a:pt x="13311" y="0"/>
                  </a:moveTo>
                  <a:lnTo>
                    <a:pt x="1013" y="0"/>
                  </a:lnTo>
                  <a:lnTo>
                    <a:pt x="46656" y="110781"/>
                  </a:lnTo>
                  <a:lnTo>
                    <a:pt x="0" y="220616"/>
                  </a:lnTo>
                  <a:lnTo>
                    <a:pt x="12424" y="220616"/>
                  </a:lnTo>
                  <a:lnTo>
                    <a:pt x="61870" y="112672"/>
                  </a:lnTo>
                  <a:lnTo>
                    <a:pt x="61870" y="107943"/>
                  </a:lnTo>
                  <a:lnTo>
                    <a:pt x="13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8348853" y="2015490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232016" y="1963928"/>
            <a:ext cx="2012314" cy="6534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628650">
              <a:lnSpc>
                <a:spcPct val="100000"/>
              </a:lnSpc>
              <a:spcBef>
                <a:spcPts val="409"/>
              </a:spcBef>
              <a:tabLst>
                <a:tab pos="1367155" algn="l"/>
              </a:tabLst>
            </a:pPr>
            <a:r>
              <a:rPr sz="1800" spc="110" dirty="0">
                <a:latin typeface="Calibri"/>
                <a:cs typeface="Calibri"/>
              </a:rPr>
              <a:t>0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11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90" dirty="0">
                <a:latin typeface="Calibri"/>
                <a:cs typeface="Calibri"/>
              </a:rPr>
              <a:t>Time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evolution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step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074155" y="2003552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208288" y="1635242"/>
            <a:ext cx="15875" cy="203835"/>
          </a:xfrm>
          <a:custGeom>
            <a:avLst/>
            <a:gdLst/>
            <a:ahLst/>
            <a:cxnLst/>
            <a:rect l="l" t="t" r="r" b="b"/>
            <a:pathLst>
              <a:path w="15875" h="203835">
                <a:moveTo>
                  <a:pt x="15247" y="0"/>
                </a:moveTo>
                <a:lnTo>
                  <a:pt x="0" y="0"/>
                </a:lnTo>
                <a:lnTo>
                  <a:pt x="0" y="203464"/>
                </a:lnTo>
                <a:lnTo>
                  <a:pt x="15247" y="203464"/>
                </a:lnTo>
                <a:lnTo>
                  <a:pt x="15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11283567" y="1639102"/>
            <a:ext cx="313055" cy="159385"/>
            <a:chOff x="11283567" y="1639102"/>
            <a:chExt cx="313055" cy="159385"/>
          </a:xfrm>
        </p:grpSpPr>
        <p:pic>
          <p:nvPicPr>
            <p:cNvPr id="70" name="object 7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283567" y="1639102"/>
              <a:ext cx="217275" cy="15910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532284" y="1639102"/>
              <a:ext cx="63849" cy="156211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11646636" y="1630420"/>
            <a:ext cx="162560" cy="214629"/>
            <a:chOff x="11646636" y="1630420"/>
            <a:chExt cx="162560" cy="214629"/>
          </a:xfrm>
        </p:grpSpPr>
        <p:pic>
          <p:nvPicPr>
            <p:cNvPr id="73" name="object 7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646636" y="1639103"/>
              <a:ext cx="63849" cy="15621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1749560" y="1630420"/>
              <a:ext cx="59690" cy="214629"/>
            </a:xfrm>
            <a:custGeom>
              <a:avLst/>
              <a:gdLst/>
              <a:ahLst/>
              <a:cxnLst/>
              <a:rect l="l" t="t" r="r" b="b"/>
              <a:pathLst>
                <a:path w="59690" h="214630">
                  <a:moveTo>
                    <a:pt x="12393" y="0"/>
                  </a:moveTo>
                  <a:lnTo>
                    <a:pt x="951" y="0"/>
                  </a:lnTo>
                  <a:lnTo>
                    <a:pt x="43835" y="107035"/>
                  </a:lnTo>
                  <a:lnTo>
                    <a:pt x="0" y="214073"/>
                  </a:lnTo>
                  <a:lnTo>
                    <a:pt x="12393" y="214073"/>
                  </a:lnTo>
                  <a:lnTo>
                    <a:pt x="59086" y="108959"/>
                  </a:lnTo>
                  <a:lnTo>
                    <a:pt x="59086" y="104149"/>
                  </a:lnTo>
                  <a:lnTo>
                    <a:pt x="123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11224289" y="2015598"/>
            <a:ext cx="15875" cy="198755"/>
          </a:xfrm>
          <a:custGeom>
            <a:avLst/>
            <a:gdLst/>
            <a:ahLst/>
            <a:cxnLst/>
            <a:rect l="l" t="t" r="r" b="b"/>
            <a:pathLst>
              <a:path w="15875" h="198755">
                <a:moveTo>
                  <a:pt x="15360" y="0"/>
                </a:moveTo>
                <a:lnTo>
                  <a:pt x="0" y="0"/>
                </a:lnTo>
                <a:lnTo>
                  <a:pt x="0" y="198172"/>
                </a:lnTo>
                <a:lnTo>
                  <a:pt x="15360" y="198172"/>
                </a:lnTo>
                <a:lnTo>
                  <a:pt x="15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6" name="object 7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320289" y="2019357"/>
            <a:ext cx="65270" cy="152153"/>
          </a:xfrm>
          <a:prstGeom prst="rect">
            <a:avLst/>
          </a:prstGeom>
        </p:spPr>
      </p:pic>
      <p:grpSp>
        <p:nvGrpSpPr>
          <p:cNvPr id="77" name="object 77"/>
          <p:cNvGrpSpPr/>
          <p:nvPr/>
        </p:nvGrpSpPr>
        <p:grpSpPr>
          <a:xfrm>
            <a:off x="11435489" y="2010902"/>
            <a:ext cx="393700" cy="208915"/>
            <a:chOff x="11435489" y="2010902"/>
            <a:chExt cx="393700" cy="208915"/>
          </a:xfrm>
        </p:grpSpPr>
        <p:pic>
          <p:nvPicPr>
            <p:cNvPr id="78" name="object 7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435489" y="2019357"/>
              <a:ext cx="65270" cy="15215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530518" y="2019357"/>
              <a:ext cx="218789" cy="155900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11769560" y="2010902"/>
              <a:ext cx="59690" cy="208915"/>
            </a:xfrm>
            <a:custGeom>
              <a:avLst/>
              <a:gdLst/>
              <a:ahLst/>
              <a:cxnLst/>
              <a:rect l="l" t="t" r="r" b="b"/>
              <a:pathLst>
                <a:path w="59690" h="208914">
                  <a:moveTo>
                    <a:pt x="12475" y="0"/>
                  </a:moveTo>
                  <a:lnTo>
                    <a:pt x="958" y="0"/>
                  </a:lnTo>
                  <a:lnTo>
                    <a:pt x="44152" y="104254"/>
                  </a:lnTo>
                  <a:lnTo>
                    <a:pt x="0" y="208503"/>
                  </a:lnTo>
                  <a:lnTo>
                    <a:pt x="12476" y="208503"/>
                  </a:lnTo>
                  <a:lnTo>
                    <a:pt x="59517" y="107064"/>
                  </a:lnTo>
                  <a:lnTo>
                    <a:pt x="59517" y="102368"/>
                  </a:lnTo>
                  <a:lnTo>
                    <a:pt x="124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9110853" y="924814"/>
            <a:ext cx="1315720" cy="80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Calibri"/>
                <a:cs typeface="Calibri"/>
              </a:rPr>
              <a:t>0: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up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spin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1800" spc="85" dirty="0">
                <a:latin typeface="Calibri"/>
                <a:cs typeface="Calibri"/>
              </a:rPr>
              <a:t>1: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down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spin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1024743" y="1041908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Calibri"/>
                <a:cs typeface="Calibri"/>
              </a:rPr>
              <a:t>Bit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strings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963673" y="4317872"/>
            <a:ext cx="524510" cy="1444625"/>
          </a:xfrm>
          <a:custGeom>
            <a:avLst/>
            <a:gdLst/>
            <a:ahLst/>
            <a:cxnLst/>
            <a:rect l="l" t="t" r="r" b="b"/>
            <a:pathLst>
              <a:path w="524510" h="1444625">
                <a:moveTo>
                  <a:pt x="0" y="621791"/>
                </a:moveTo>
                <a:lnTo>
                  <a:pt x="524256" y="621791"/>
                </a:lnTo>
                <a:lnTo>
                  <a:pt x="524256" y="0"/>
                </a:lnTo>
                <a:lnTo>
                  <a:pt x="0" y="0"/>
                </a:lnTo>
                <a:lnTo>
                  <a:pt x="0" y="621791"/>
                </a:lnTo>
                <a:close/>
              </a:path>
              <a:path w="524510" h="1444625">
                <a:moveTo>
                  <a:pt x="0" y="1444129"/>
                </a:moveTo>
                <a:lnTo>
                  <a:pt x="524256" y="1444129"/>
                </a:lnTo>
                <a:lnTo>
                  <a:pt x="524256" y="822337"/>
                </a:lnTo>
                <a:lnTo>
                  <a:pt x="0" y="822337"/>
                </a:lnTo>
                <a:lnTo>
                  <a:pt x="0" y="144412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1783460" y="2366746"/>
            <a:ext cx="951230" cy="3586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95"/>
              </a:spcBef>
            </a:pPr>
            <a:endParaRPr sz="1800">
              <a:latin typeface="Times New Roman"/>
              <a:cs typeface="Times New Roman"/>
            </a:endParaRPr>
          </a:p>
          <a:p>
            <a:pPr marL="381000" marR="426084" algn="ctr">
              <a:lnSpc>
                <a:spcPct val="299900"/>
              </a:lnSpc>
            </a:pPr>
            <a:r>
              <a:rPr sz="1800" spc="70" dirty="0">
                <a:latin typeface="Calibri"/>
                <a:cs typeface="Calibri"/>
              </a:rPr>
              <a:t>X 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783460" y="2366746"/>
            <a:ext cx="951230" cy="3586479"/>
          </a:xfrm>
          <a:custGeom>
            <a:avLst/>
            <a:gdLst/>
            <a:ahLst/>
            <a:cxnLst/>
            <a:rect l="l" t="t" r="r" b="b"/>
            <a:pathLst>
              <a:path w="951230" h="3586479">
                <a:moveTo>
                  <a:pt x="950976" y="0"/>
                </a:moveTo>
                <a:lnTo>
                  <a:pt x="0" y="0"/>
                </a:lnTo>
                <a:lnTo>
                  <a:pt x="0" y="3586226"/>
                </a:lnTo>
                <a:lnTo>
                  <a:pt x="950976" y="3586226"/>
                </a:lnTo>
                <a:lnTo>
                  <a:pt x="950976" y="0"/>
                </a:lnTo>
                <a:close/>
              </a:path>
            </a:pathLst>
          </a:custGeom>
          <a:solidFill>
            <a:srgbClr val="893EFB">
              <a:alpha val="2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6" name="object 8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371974" y="1729244"/>
            <a:ext cx="176663" cy="147238"/>
          </a:xfrm>
          <a:prstGeom prst="rect">
            <a:avLst/>
          </a:prstGeom>
        </p:spPr>
      </p:pic>
      <p:sp>
        <p:nvSpPr>
          <p:cNvPr id="87" name="object 87"/>
          <p:cNvSpPr/>
          <p:nvPr/>
        </p:nvSpPr>
        <p:spPr>
          <a:xfrm>
            <a:off x="1613471" y="1789112"/>
            <a:ext cx="133350" cy="60325"/>
          </a:xfrm>
          <a:custGeom>
            <a:avLst/>
            <a:gdLst/>
            <a:ahLst/>
            <a:cxnLst/>
            <a:rect l="l" t="t" r="r" b="b"/>
            <a:pathLst>
              <a:path w="133350" h="60325">
                <a:moveTo>
                  <a:pt x="132880" y="45313"/>
                </a:moveTo>
                <a:lnTo>
                  <a:pt x="0" y="45313"/>
                </a:lnTo>
                <a:lnTo>
                  <a:pt x="0" y="59855"/>
                </a:lnTo>
                <a:lnTo>
                  <a:pt x="132880" y="59855"/>
                </a:lnTo>
                <a:lnTo>
                  <a:pt x="132880" y="45313"/>
                </a:lnTo>
                <a:close/>
              </a:path>
              <a:path w="133350" h="60325">
                <a:moveTo>
                  <a:pt x="132880" y="0"/>
                </a:moveTo>
                <a:lnTo>
                  <a:pt x="0" y="0"/>
                </a:lnTo>
                <a:lnTo>
                  <a:pt x="0" y="14566"/>
                </a:lnTo>
                <a:lnTo>
                  <a:pt x="132880" y="14566"/>
                </a:lnTo>
                <a:lnTo>
                  <a:pt x="132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835510" y="1811752"/>
            <a:ext cx="127000" cy="14604"/>
          </a:xfrm>
          <a:custGeom>
            <a:avLst/>
            <a:gdLst/>
            <a:ahLst/>
            <a:cxnLst/>
            <a:rect l="l" t="t" r="r" b="b"/>
            <a:pathLst>
              <a:path w="127000" h="14605">
                <a:moveTo>
                  <a:pt x="126406" y="0"/>
                </a:moveTo>
                <a:lnTo>
                  <a:pt x="0" y="0"/>
                </a:lnTo>
                <a:lnTo>
                  <a:pt x="0" y="14566"/>
                </a:lnTo>
                <a:lnTo>
                  <a:pt x="126406" y="14566"/>
                </a:lnTo>
                <a:lnTo>
                  <a:pt x="126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023503" y="1509216"/>
            <a:ext cx="285750" cy="476250"/>
          </a:xfrm>
          <a:custGeom>
            <a:avLst/>
            <a:gdLst/>
            <a:ahLst/>
            <a:cxnLst/>
            <a:rect l="l" t="t" r="r" b="b"/>
            <a:pathLst>
              <a:path w="285750" h="476250">
                <a:moveTo>
                  <a:pt x="119926" y="3238"/>
                </a:moveTo>
                <a:lnTo>
                  <a:pt x="89128" y="3238"/>
                </a:lnTo>
                <a:lnTo>
                  <a:pt x="89128" y="6464"/>
                </a:lnTo>
                <a:lnTo>
                  <a:pt x="97256" y="6464"/>
                </a:lnTo>
                <a:lnTo>
                  <a:pt x="98869" y="8089"/>
                </a:lnTo>
                <a:lnTo>
                  <a:pt x="98869" y="21031"/>
                </a:lnTo>
                <a:lnTo>
                  <a:pt x="81038" y="84124"/>
                </a:lnTo>
                <a:lnTo>
                  <a:pt x="48615" y="3238"/>
                </a:lnTo>
                <a:lnTo>
                  <a:pt x="22694" y="3238"/>
                </a:lnTo>
                <a:lnTo>
                  <a:pt x="22694" y="6464"/>
                </a:lnTo>
                <a:lnTo>
                  <a:pt x="30797" y="6464"/>
                </a:lnTo>
                <a:lnTo>
                  <a:pt x="34036" y="9702"/>
                </a:lnTo>
                <a:lnTo>
                  <a:pt x="17818" y="80899"/>
                </a:lnTo>
                <a:lnTo>
                  <a:pt x="0" y="105156"/>
                </a:lnTo>
                <a:lnTo>
                  <a:pt x="0" y="108394"/>
                </a:lnTo>
                <a:lnTo>
                  <a:pt x="32423" y="108394"/>
                </a:lnTo>
                <a:lnTo>
                  <a:pt x="32423" y="105156"/>
                </a:lnTo>
                <a:lnTo>
                  <a:pt x="24320" y="105156"/>
                </a:lnTo>
                <a:lnTo>
                  <a:pt x="21082" y="103543"/>
                </a:lnTo>
                <a:lnTo>
                  <a:pt x="21082" y="93853"/>
                </a:lnTo>
                <a:lnTo>
                  <a:pt x="22694" y="90589"/>
                </a:lnTo>
                <a:lnTo>
                  <a:pt x="40513" y="22656"/>
                </a:lnTo>
                <a:lnTo>
                  <a:pt x="77787" y="110007"/>
                </a:lnTo>
                <a:lnTo>
                  <a:pt x="81038" y="110007"/>
                </a:lnTo>
                <a:lnTo>
                  <a:pt x="103733" y="29121"/>
                </a:lnTo>
                <a:lnTo>
                  <a:pt x="107632" y="16929"/>
                </a:lnTo>
                <a:lnTo>
                  <a:pt x="110617" y="10515"/>
                </a:lnTo>
                <a:lnTo>
                  <a:pt x="114211" y="7734"/>
                </a:lnTo>
                <a:lnTo>
                  <a:pt x="119926" y="6464"/>
                </a:lnTo>
                <a:lnTo>
                  <a:pt x="119926" y="3238"/>
                </a:lnTo>
                <a:close/>
              </a:path>
              <a:path w="285750" h="476250">
                <a:moveTo>
                  <a:pt x="210705" y="63093"/>
                </a:moveTo>
                <a:lnTo>
                  <a:pt x="121551" y="63093"/>
                </a:lnTo>
                <a:lnTo>
                  <a:pt x="121551" y="72796"/>
                </a:lnTo>
                <a:lnTo>
                  <a:pt x="210705" y="72796"/>
                </a:lnTo>
                <a:lnTo>
                  <a:pt x="210705" y="63093"/>
                </a:lnTo>
                <a:close/>
              </a:path>
              <a:path w="285750" h="476250">
                <a:moveTo>
                  <a:pt x="278777" y="380199"/>
                </a:moveTo>
                <a:lnTo>
                  <a:pt x="269036" y="380199"/>
                </a:lnTo>
                <a:lnTo>
                  <a:pt x="261569" y="404241"/>
                </a:lnTo>
                <a:lnTo>
                  <a:pt x="250609" y="420852"/>
                </a:lnTo>
                <a:lnTo>
                  <a:pt x="235089" y="430491"/>
                </a:lnTo>
                <a:lnTo>
                  <a:pt x="213944" y="433603"/>
                </a:lnTo>
                <a:lnTo>
                  <a:pt x="85890" y="433603"/>
                </a:lnTo>
                <a:lnTo>
                  <a:pt x="192862" y="294462"/>
                </a:lnTo>
                <a:lnTo>
                  <a:pt x="98869" y="166636"/>
                </a:lnTo>
                <a:lnTo>
                  <a:pt x="202603" y="166636"/>
                </a:lnTo>
                <a:lnTo>
                  <a:pt x="219887" y="171450"/>
                </a:lnTo>
                <a:lnTo>
                  <a:pt x="229946" y="179184"/>
                </a:lnTo>
                <a:lnTo>
                  <a:pt x="238480" y="192379"/>
                </a:lnTo>
                <a:lnTo>
                  <a:pt x="247980" y="221653"/>
                </a:lnTo>
                <a:lnTo>
                  <a:pt x="247980" y="226491"/>
                </a:lnTo>
                <a:lnTo>
                  <a:pt x="256082" y="226491"/>
                </a:lnTo>
                <a:lnTo>
                  <a:pt x="256082" y="147218"/>
                </a:lnTo>
                <a:lnTo>
                  <a:pt x="35661" y="147218"/>
                </a:lnTo>
                <a:lnTo>
                  <a:pt x="152349" y="309029"/>
                </a:lnTo>
                <a:lnTo>
                  <a:pt x="27559" y="475665"/>
                </a:lnTo>
                <a:lnTo>
                  <a:pt x="260934" y="475665"/>
                </a:lnTo>
                <a:lnTo>
                  <a:pt x="278777" y="380199"/>
                </a:lnTo>
                <a:close/>
              </a:path>
              <a:path w="285750" h="476250">
                <a:moveTo>
                  <a:pt x="285254" y="105156"/>
                </a:moveTo>
                <a:lnTo>
                  <a:pt x="273913" y="105156"/>
                </a:lnTo>
                <a:lnTo>
                  <a:pt x="270649" y="103543"/>
                </a:lnTo>
                <a:lnTo>
                  <a:pt x="270649" y="0"/>
                </a:lnTo>
                <a:lnTo>
                  <a:pt x="269036" y="0"/>
                </a:lnTo>
                <a:lnTo>
                  <a:pt x="239877" y="14554"/>
                </a:lnTo>
                <a:lnTo>
                  <a:pt x="239877" y="16192"/>
                </a:lnTo>
                <a:lnTo>
                  <a:pt x="244741" y="14554"/>
                </a:lnTo>
                <a:lnTo>
                  <a:pt x="246354" y="14554"/>
                </a:lnTo>
                <a:lnTo>
                  <a:pt x="249593" y="12928"/>
                </a:lnTo>
                <a:lnTo>
                  <a:pt x="254457" y="12928"/>
                </a:lnTo>
                <a:lnTo>
                  <a:pt x="256082" y="16192"/>
                </a:lnTo>
                <a:lnTo>
                  <a:pt x="256082" y="101930"/>
                </a:lnTo>
                <a:lnTo>
                  <a:pt x="252831" y="105156"/>
                </a:lnTo>
                <a:lnTo>
                  <a:pt x="241503" y="105156"/>
                </a:lnTo>
                <a:lnTo>
                  <a:pt x="241503" y="108394"/>
                </a:lnTo>
                <a:lnTo>
                  <a:pt x="285254" y="108394"/>
                </a:lnTo>
                <a:lnTo>
                  <a:pt x="285254" y="105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0" name="object 90"/>
          <p:cNvGrpSpPr/>
          <p:nvPr/>
        </p:nvGrpSpPr>
        <p:grpSpPr>
          <a:xfrm>
            <a:off x="2052689" y="2041499"/>
            <a:ext cx="248285" cy="147320"/>
            <a:chOff x="2052689" y="2041499"/>
            <a:chExt cx="248285" cy="147320"/>
          </a:xfrm>
        </p:grpSpPr>
        <p:sp>
          <p:nvSpPr>
            <p:cNvPr id="91" name="object 91"/>
            <p:cNvSpPr/>
            <p:nvPr/>
          </p:nvSpPr>
          <p:spPr>
            <a:xfrm>
              <a:off x="2052689" y="2041499"/>
              <a:ext cx="40640" cy="147320"/>
            </a:xfrm>
            <a:custGeom>
              <a:avLst/>
              <a:gdLst/>
              <a:ahLst/>
              <a:cxnLst/>
              <a:rect l="l" t="t" r="r" b="b"/>
              <a:pathLst>
                <a:path w="40639" h="147319">
                  <a:moveTo>
                    <a:pt x="40515" y="0"/>
                  </a:moveTo>
                  <a:lnTo>
                    <a:pt x="32417" y="0"/>
                  </a:lnTo>
                  <a:lnTo>
                    <a:pt x="0" y="71195"/>
                  </a:lnTo>
                  <a:lnTo>
                    <a:pt x="0" y="74429"/>
                  </a:lnTo>
                  <a:lnTo>
                    <a:pt x="32417" y="147236"/>
                  </a:lnTo>
                  <a:lnTo>
                    <a:pt x="40515" y="147236"/>
                  </a:lnTo>
                  <a:lnTo>
                    <a:pt x="9718" y="72811"/>
                  </a:lnTo>
                  <a:lnTo>
                    <a:pt x="405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12642" y="2041499"/>
              <a:ext cx="188023" cy="147236"/>
            </a:xfrm>
            <a:prstGeom prst="rect">
              <a:avLst/>
            </a:prstGeom>
          </p:spPr>
        </p:pic>
      </p:grpSp>
      <p:sp>
        <p:nvSpPr>
          <p:cNvPr id="93" name="object 93"/>
          <p:cNvSpPr/>
          <p:nvPr/>
        </p:nvSpPr>
        <p:spPr>
          <a:xfrm>
            <a:off x="2362225" y="1729244"/>
            <a:ext cx="554355" cy="264160"/>
          </a:xfrm>
          <a:custGeom>
            <a:avLst/>
            <a:gdLst/>
            <a:ahLst/>
            <a:cxnLst/>
            <a:rect l="l" t="t" r="r" b="b"/>
            <a:pathLst>
              <a:path w="554355" h="264160">
                <a:moveTo>
                  <a:pt x="113449" y="0"/>
                </a:moveTo>
                <a:lnTo>
                  <a:pt x="55118" y="0"/>
                </a:lnTo>
                <a:lnTo>
                  <a:pt x="55118" y="3238"/>
                </a:lnTo>
                <a:lnTo>
                  <a:pt x="69697" y="4851"/>
                </a:lnTo>
                <a:lnTo>
                  <a:pt x="72936" y="6464"/>
                </a:lnTo>
                <a:lnTo>
                  <a:pt x="72936" y="21031"/>
                </a:lnTo>
                <a:lnTo>
                  <a:pt x="69697" y="27520"/>
                </a:lnTo>
                <a:lnTo>
                  <a:pt x="42138" y="129451"/>
                </a:lnTo>
                <a:lnTo>
                  <a:pt x="38900" y="139141"/>
                </a:lnTo>
                <a:lnTo>
                  <a:pt x="35661" y="144018"/>
                </a:lnTo>
                <a:lnTo>
                  <a:pt x="24320" y="144018"/>
                </a:lnTo>
                <a:lnTo>
                  <a:pt x="21082" y="142379"/>
                </a:lnTo>
                <a:lnTo>
                  <a:pt x="21082" y="134289"/>
                </a:lnTo>
                <a:lnTo>
                  <a:pt x="22707" y="132676"/>
                </a:lnTo>
                <a:lnTo>
                  <a:pt x="22707" y="124599"/>
                </a:lnTo>
                <a:lnTo>
                  <a:pt x="16230" y="119722"/>
                </a:lnTo>
                <a:lnTo>
                  <a:pt x="4864" y="119722"/>
                </a:lnTo>
                <a:lnTo>
                  <a:pt x="0" y="124599"/>
                </a:lnTo>
                <a:lnTo>
                  <a:pt x="0" y="131064"/>
                </a:lnTo>
                <a:lnTo>
                  <a:pt x="2032" y="139814"/>
                </a:lnTo>
                <a:lnTo>
                  <a:pt x="7708" y="146431"/>
                </a:lnTo>
                <a:lnTo>
                  <a:pt x="16421" y="150634"/>
                </a:lnTo>
                <a:lnTo>
                  <a:pt x="27559" y="152095"/>
                </a:lnTo>
                <a:lnTo>
                  <a:pt x="35737" y="151206"/>
                </a:lnTo>
                <a:lnTo>
                  <a:pt x="63830" y="124383"/>
                </a:lnTo>
                <a:lnTo>
                  <a:pt x="94018" y="19418"/>
                </a:lnTo>
                <a:lnTo>
                  <a:pt x="98882" y="6464"/>
                </a:lnTo>
                <a:lnTo>
                  <a:pt x="100495" y="4851"/>
                </a:lnTo>
                <a:lnTo>
                  <a:pt x="113449" y="3238"/>
                </a:lnTo>
                <a:lnTo>
                  <a:pt x="113449" y="0"/>
                </a:lnTo>
                <a:close/>
              </a:path>
              <a:path w="554355" h="264160">
                <a:moveTo>
                  <a:pt x="223659" y="50165"/>
                </a:moveTo>
                <a:lnTo>
                  <a:pt x="179908" y="50165"/>
                </a:lnTo>
                <a:lnTo>
                  <a:pt x="150304" y="56464"/>
                </a:lnTo>
                <a:lnTo>
                  <a:pt x="127838" y="72618"/>
                </a:lnTo>
                <a:lnTo>
                  <a:pt x="113588" y="94538"/>
                </a:lnTo>
                <a:lnTo>
                  <a:pt x="108597" y="118110"/>
                </a:lnTo>
                <a:lnTo>
                  <a:pt x="110947" y="131356"/>
                </a:lnTo>
                <a:lnTo>
                  <a:pt x="117716" y="141579"/>
                </a:lnTo>
                <a:lnTo>
                  <a:pt x="128435" y="148145"/>
                </a:lnTo>
                <a:lnTo>
                  <a:pt x="142633" y="150482"/>
                </a:lnTo>
                <a:lnTo>
                  <a:pt x="164998" y="145796"/>
                </a:lnTo>
                <a:lnTo>
                  <a:pt x="197561" y="117017"/>
                </a:lnTo>
                <a:lnTo>
                  <a:pt x="187566" y="76403"/>
                </a:lnTo>
                <a:lnTo>
                  <a:pt x="183146" y="71539"/>
                </a:lnTo>
                <a:lnTo>
                  <a:pt x="183146" y="97078"/>
                </a:lnTo>
                <a:lnTo>
                  <a:pt x="180289" y="112852"/>
                </a:lnTo>
                <a:lnTo>
                  <a:pt x="172415" y="128638"/>
                </a:lnTo>
                <a:lnTo>
                  <a:pt x="160591" y="140779"/>
                </a:lnTo>
                <a:lnTo>
                  <a:pt x="145872" y="145630"/>
                </a:lnTo>
                <a:lnTo>
                  <a:pt x="138303" y="144386"/>
                </a:lnTo>
                <a:lnTo>
                  <a:pt x="132715" y="140563"/>
                </a:lnTo>
                <a:lnTo>
                  <a:pt x="129247" y="134023"/>
                </a:lnTo>
                <a:lnTo>
                  <a:pt x="128054" y="124599"/>
                </a:lnTo>
                <a:lnTo>
                  <a:pt x="132359" y="102781"/>
                </a:lnTo>
                <a:lnTo>
                  <a:pt x="143052" y="84747"/>
                </a:lnTo>
                <a:lnTo>
                  <a:pt x="156629" y="72618"/>
                </a:lnTo>
                <a:lnTo>
                  <a:pt x="156400" y="72618"/>
                </a:lnTo>
                <a:lnTo>
                  <a:pt x="170192" y="67970"/>
                </a:lnTo>
                <a:lnTo>
                  <a:pt x="174942" y="71831"/>
                </a:lnTo>
                <a:lnTo>
                  <a:pt x="179095" y="78270"/>
                </a:lnTo>
                <a:lnTo>
                  <a:pt x="182029" y="86842"/>
                </a:lnTo>
                <a:lnTo>
                  <a:pt x="183146" y="97078"/>
                </a:lnTo>
                <a:lnTo>
                  <a:pt x="183146" y="71539"/>
                </a:lnTo>
                <a:lnTo>
                  <a:pt x="179908" y="67970"/>
                </a:lnTo>
                <a:lnTo>
                  <a:pt x="218808" y="67970"/>
                </a:lnTo>
                <a:lnTo>
                  <a:pt x="223659" y="50165"/>
                </a:lnTo>
                <a:close/>
              </a:path>
              <a:path w="554355" h="264160">
                <a:moveTo>
                  <a:pt x="304723" y="100317"/>
                </a:moveTo>
                <a:lnTo>
                  <a:pt x="226923" y="100317"/>
                </a:lnTo>
                <a:lnTo>
                  <a:pt x="220421" y="122961"/>
                </a:lnTo>
                <a:lnTo>
                  <a:pt x="223659" y="124599"/>
                </a:lnTo>
                <a:lnTo>
                  <a:pt x="226923" y="116497"/>
                </a:lnTo>
                <a:lnTo>
                  <a:pt x="228549" y="113258"/>
                </a:lnTo>
                <a:lnTo>
                  <a:pt x="238264" y="106794"/>
                </a:lnTo>
                <a:lnTo>
                  <a:pt x="246367" y="105181"/>
                </a:lnTo>
                <a:lnTo>
                  <a:pt x="283641" y="105181"/>
                </a:lnTo>
                <a:lnTo>
                  <a:pt x="207467" y="202260"/>
                </a:lnTo>
                <a:lnTo>
                  <a:pt x="207467" y="203873"/>
                </a:lnTo>
                <a:lnTo>
                  <a:pt x="288493" y="203873"/>
                </a:lnTo>
                <a:lnTo>
                  <a:pt x="296595" y="177977"/>
                </a:lnTo>
                <a:lnTo>
                  <a:pt x="293357" y="176352"/>
                </a:lnTo>
                <a:lnTo>
                  <a:pt x="290118" y="184454"/>
                </a:lnTo>
                <a:lnTo>
                  <a:pt x="285254" y="190919"/>
                </a:lnTo>
                <a:lnTo>
                  <a:pt x="254457" y="199009"/>
                </a:lnTo>
                <a:lnTo>
                  <a:pt x="228549" y="199009"/>
                </a:lnTo>
                <a:lnTo>
                  <a:pt x="304723" y="101930"/>
                </a:lnTo>
                <a:lnTo>
                  <a:pt x="304723" y="100317"/>
                </a:lnTo>
                <a:close/>
              </a:path>
              <a:path w="554355" h="264160">
                <a:moveTo>
                  <a:pt x="322529" y="190919"/>
                </a:moveTo>
                <a:lnTo>
                  <a:pt x="311200" y="192544"/>
                </a:lnTo>
                <a:lnTo>
                  <a:pt x="304723" y="192544"/>
                </a:lnTo>
                <a:lnTo>
                  <a:pt x="304723" y="194157"/>
                </a:lnTo>
                <a:lnTo>
                  <a:pt x="309575" y="194157"/>
                </a:lnTo>
                <a:lnTo>
                  <a:pt x="311200" y="195770"/>
                </a:lnTo>
                <a:lnTo>
                  <a:pt x="311200" y="200621"/>
                </a:lnTo>
                <a:lnTo>
                  <a:pt x="309575" y="202260"/>
                </a:lnTo>
                <a:lnTo>
                  <a:pt x="304723" y="223291"/>
                </a:lnTo>
                <a:lnTo>
                  <a:pt x="303098" y="228142"/>
                </a:lnTo>
                <a:lnTo>
                  <a:pt x="303098" y="239471"/>
                </a:lnTo>
                <a:lnTo>
                  <a:pt x="304723" y="241084"/>
                </a:lnTo>
                <a:lnTo>
                  <a:pt x="312813" y="241084"/>
                </a:lnTo>
                <a:lnTo>
                  <a:pt x="317677" y="237832"/>
                </a:lnTo>
                <a:lnTo>
                  <a:pt x="318490" y="236220"/>
                </a:lnTo>
                <a:lnTo>
                  <a:pt x="322529" y="228142"/>
                </a:lnTo>
                <a:lnTo>
                  <a:pt x="322529" y="226517"/>
                </a:lnTo>
                <a:lnTo>
                  <a:pt x="317677" y="232981"/>
                </a:lnTo>
                <a:lnTo>
                  <a:pt x="314439" y="236220"/>
                </a:lnTo>
                <a:lnTo>
                  <a:pt x="311200" y="236220"/>
                </a:lnTo>
                <a:lnTo>
                  <a:pt x="311200" y="229755"/>
                </a:lnTo>
                <a:lnTo>
                  <a:pt x="322529" y="190919"/>
                </a:lnTo>
                <a:close/>
              </a:path>
              <a:path w="554355" h="264160">
                <a:moveTo>
                  <a:pt x="327393" y="168275"/>
                </a:moveTo>
                <a:lnTo>
                  <a:pt x="324154" y="166662"/>
                </a:lnTo>
                <a:lnTo>
                  <a:pt x="317677" y="166662"/>
                </a:lnTo>
                <a:lnTo>
                  <a:pt x="316052" y="168275"/>
                </a:lnTo>
                <a:lnTo>
                  <a:pt x="316052" y="176352"/>
                </a:lnTo>
                <a:lnTo>
                  <a:pt x="317677" y="177977"/>
                </a:lnTo>
                <a:lnTo>
                  <a:pt x="324154" y="177977"/>
                </a:lnTo>
                <a:lnTo>
                  <a:pt x="327393" y="174739"/>
                </a:lnTo>
                <a:lnTo>
                  <a:pt x="327393" y="168275"/>
                </a:lnTo>
                <a:close/>
              </a:path>
              <a:path w="554355" h="264160">
                <a:moveTo>
                  <a:pt x="450583" y="50165"/>
                </a:moveTo>
                <a:lnTo>
                  <a:pt x="406831" y="50165"/>
                </a:lnTo>
                <a:lnTo>
                  <a:pt x="377469" y="56464"/>
                </a:lnTo>
                <a:lnTo>
                  <a:pt x="355561" y="72618"/>
                </a:lnTo>
                <a:lnTo>
                  <a:pt x="341871" y="94538"/>
                </a:lnTo>
                <a:lnTo>
                  <a:pt x="337134" y="118110"/>
                </a:lnTo>
                <a:lnTo>
                  <a:pt x="339229" y="131356"/>
                </a:lnTo>
                <a:lnTo>
                  <a:pt x="345440" y="141579"/>
                </a:lnTo>
                <a:lnTo>
                  <a:pt x="355587" y="148145"/>
                </a:lnTo>
                <a:lnTo>
                  <a:pt x="369531" y="150482"/>
                </a:lnTo>
                <a:lnTo>
                  <a:pt x="392582" y="145796"/>
                </a:lnTo>
                <a:lnTo>
                  <a:pt x="424688" y="117017"/>
                </a:lnTo>
                <a:lnTo>
                  <a:pt x="415150" y="76403"/>
                </a:lnTo>
                <a:lnTo>
                  <a:pt x="410070" y="70015"/>
                </a:lnTo>
                <a:lnTo>
                  <a:pt x="410070" y="97078"/>
                </a:lnTo>
                <a:lnTo>
                  <a:pt x="407428" y="112852"/>
                </a:lnTo>
                <a:lnTo>
                  <a:pt x="399935" y="128638"/>
                </a:lnTo>
                <a:lnTo>
                  <a:pt x="388188" y="140779"/>
                </a:lnTo>
                <a:lnTo>
                  <a:pt x="372795" y="145630"/>
                </a:lnTo>
                <a:lnTo>
                  <a:pt x="365899" y="144386"/>
                </a:lnTo>
                <a:lnTo>
                  <a:pt x="360222" y="140563"/>
                </a:lnTo>
                <a:lnTo>
                  <a:pt x="356374" y="134023"/>
                </a:lnTo>
                <a:lnTo>
                  <a:pt x="354952" y="124599"/>
                </a:lnTo>
                <a:lnTo>
                  <a:pt x="359486" y="102781"/>
                </a:lnTo>
                <a:lnTo>
                  <a:pt x="370547" y="84747"/>
                </a:lnTo>
                <a:lnTo>
                  <a:pt x="384213" y="72618"/>
                </a:lnTo>
                <a:lnTo>
                  <a:pt x="383997" y="72618"/>
                </a:lnTo>
                <a:lnTo>
                  <a:pt x="397090" y="67970"/>
                </a:lnTo>
                <a:lnTo>
                  <a:pt x="402526" y="71831"/>
                </a:lnTo>
                <a:lnTo>
                  <a:pt x="406615" y="78270"/>
                </a:lnTo>
                <a:lnTo>
                  <a:pt x="409181" y="86842"/>
                </a:lnTo>
                <a:lnTo>
                  <a:pt x="410070" y="97078"/>
                </a:lnTo>
                <a:lnTo>
                  <a:pt x="410070" y="70015"/>
                </a:lnTo>
                <a:lnTo>
                  <a:pt x="408444" y="67970"/>
                </a:lnTo>
                <a:lnTo>
                  <a:pt x="445719" y="67970"/>
                </a:lnTo>
                <a:lnTo>
                  <a:pt x="450583" y="50165"/>
                </a:lnTo>
                <a:close/>
              </a:path>
              <a:path w="554355" h="264160">
                <a:moveTo>
                  <a:pt x="533234" y="100317"/>
                </a:moveTo>
                <a:lnTo>
                  <a:pt x="455447" y="100317"/>
                </a:lnTo>
                <a:lnTo>
                  <a:pt x="447344" y="122961"/>
                </a:lnTo>
                <a:lnTo>
                  <a:pt x="450583" y="124599"/>
                </a:lnTo>
                <a:lnTo>
                  <a:pt x="455447" y="116497"/>
                </a:lnTo>
                <a:lnTo>
                  <a:pt x="457060" y="113258"/>
                </a:lnTo>
                <a:lnTo>
                  <a:pt x="466775" y="106794"/>
                </a:lnTo>
                <a:lnTo>
                  <a:pt x="473265" y="105181"/>
                </a:lnTo>
                <a:lnTo>
                  <a:pt x="510540" y="105181"/>
                </a:lnTo>
                <a:lnTo>
                  <a:pt x="434365" y="202260"/>
                </a:lnTo>
                <a:lnTo>
                  <a:pt x="434365" y="203873"/>
                </a:lnTo>
                <a:lnTo>
                  <a:pt x="515416" y="203873"/>
                </a:lnTo>
                <a:lnTo>
                  <a:pt x="523519" y="177977"/>
                </a:lnTo>
                <a:lnTo>
                  <a:pt x="520280" y="176352"/>
                </a:lnTo>
                <a:lnTo>
                  <a:pt x="517042" y="184454"/>
                </a:lnTo>
                <a:lnTo>
                  <a:pt x="513778" y="190919"/>
                </a:lnTo>
                <a:lnTo>
                  <a:pt x="481380" y="199009"/>
                </a:lnTo>
                <a:lnTo>
                  <a:pt x="455447" y="199009"/>
                </a:lnTo>
                <a:lnTo>
                  <a:pt x="533234" y="101930"/>
                </a:lnTo>
                <a:lnTo>
                  <a:pt x="533234" y="100317"/>
                </a:lnTo>
                <a:close/>
              </a:path>
              <a:path w="554355" h="264160">
                <a:moveTo>
                  <a:pt x="551053" y="190919"/>
                </a:moveTo>
                <a:lnTo>
                  <a:pt x="541337" y="192544"/>
                </a:lnTo>
                <a:lnTo>
                  <a:pt x="531609" y="192544"/>
                </a:lnTo>
                <a:lnTo>
                  <a:pt x="531609" y="194157"/>
                </a:lnTo>
                <a:lnTo>
                  <a:pt x="538099" y="194157"/>
                </a:lnTo>
                <a:lnTo>
                  <a:pt x="539711" y="195770"/>
                </a:lnTo>
                <a:lnTo>
                  <a:pt x="539711" y="202260"/>
                </a:lnTo>
                <a:lnTo>
                  <a:pt x="538099" y="207111"/>
                </a:lnTo>
                <a:lnTo>
                  <a:pt x="529996" y="241084"/>
                </a:lnTo>
                <a:lnTo>
                  <a:pt x="523519" y="260502"/>
                </a:lnTo>
                <a:lnTo>
                  <a:pt x="517042" y="260502"/>
                </a:lnTo>
                <a:lnTo>
                  <a:pt x="517042" y="257251"/>
                </a:lnTo>
                <a:lnTo>
                  <a:pt x="518655" y="258889"/>
                </a:lnTo>
                <a:lnTo>
                  <a:pt x="518655" y="257251"/>
                </a:lnTo>
                <a:lnTo>
                  <a:pt x="518655" y="254012"/>
                </a:lnTo>
                <a:lnTo>
                  <a:pt x="517042" y="252399"/>
                </a:lnTo>
                <a:lnTo>
                  <a:pt x="510540" y="252399"/>
                </a:lnTo>
                <a:lnTo>
                  <a:pt x="508914" y="254012"/>
                </a:lnTo>
                <a:lnTo>
                  <a:pt x="508914" y="260502"/>
                </a:lnTo>
                <a:lnTo>
                  <a:pt x="512152" y="263740"/>
                </a:lnTo>
                <a:lnTo>
                  <a:pt x="518655" y="263740"/>
                </a:lnTo>
                <a:lnTo>
                  <a:pt x="539711" y="236220"/>
                </a:lnTo>
                <a:lnTo>
                  <a:pt x="551053" y="190919"/>
                </a:lnTo>
                <a:close/>
              </a:path>
              <a:path w="554355" h="264160">
                <a:moveTo>
                  <a:pt x="554316" y="169887"/>
                </a:moveTo>
                <a:lnTo>
                  <a:pt x="551053" y="166662"/>
                </a:lnTo>
                <a:lnTo>
                  <a:pt x="546188" y="166662"/>
                </a:lnTo>
                <a:lnTo>
                  <a:pt x="542950" y="168275"/>
                </a:lnTo>
                <a:lnTo>
                  <a:pt x="542950" y="176352"/>
                </a:lnTo>
                <a:lnTo>
                  <a:pt x="546188" y="177977"/>
                </a:lnTo>
                <a:lnTo>
                  <a:pt x="551053" y="177977"/>
                </a:lnTo>
                <a:lnTo>
                  <a:pt x="554316" y="174739"/>
                </a:lnTo>
                <a:lnTo>
                  <a:pt x="554316" y="169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981357" y="1811752"/>
            <a:ext cx="127000" cy="14604"/>
          </a:xfrm>
          <a:custGeom>
            <a:avLst/>
            <a:gdLst/>
            <a:ahLst/>
            <a:cxnLst/>
            <a:rect l="l" t="t" r="r" b="b"/>
            <a:pathLst>
              <a:path w="127000" h="14605">
                <a:moveTo>
                  <a:pt x="126428" y="0"/>
                </a:moveTo>
                <a:lnTo>
                  <a:pt x="0" y="0"/>
                </a:lnTo>
                <a:lnTo>
                  <a:pt x="0" y="14566"/>
                </a:lnTo>
                <a:lnTo>
                  <a:pt x="126428" y="14566"/>
                </a:lnTo>
                <a:lnTo>
                  <a:pt x="126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5" name="object 95"/>
          <p:cNvGrpSpPr/>
          <p:nvPr/>
        </p:nvGrpSpPr>
        <p:grpSpPr>
          <a:xfrm>
            <a:off x="3193677" y="1512448"/>
            <a:ext cx="253365" cy="472440"/>
            <a:chOff x="3193677" y="1512448"/>
            <a:chExt cx="253365" cy="472440"/>
          </a:xfrm>
        </p:grpSpPr>
        <p:pic>
          <p:nvPicPr>
            <p:cNvPr id="96" name="object 9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63370" y="1512448"/>
              <a:ext cx="119927" cy="106771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3193677" y="1656433"/>
              <a:ext cx="253365" cy="328930"/>
            </a:xfrm>
            <a:custGeom>
              <a:avLst/>
              <a:gdLst/>
              <a:ahLst/>
              <a:cxnLst/>
              <a:rect l="l" t="t" r="r" b="b"/>
              <a:pathLst>
                <a:path w="253364" h="328930">
                  <a:moveTo>
                    <a:pt x="230137" y="0"/>
                  </a:moveTo>
                  <a:lnTo>
                    <a:pt x="8098" y="0"/>
                  </a:lnTo>
                  <a:lnTo>
                    <a:pt x="126428" y="161805"/>
                  </a:lnTo>
                  <a:lnTo>
                    <a:pt x="0" y="328437"/>
                  </a:lnTo>
                  <a:lnTo>
                    <a:pt x="235104" y="328437"/>
                  </a:lnTo>
                  <a:lnTo>
                    <a:pt x="252813" y="232979"/>
                  </a:lnTo>
                  <a:lnTo>
                    <a:pt x="243095" y="232979"/>
                  </a:lnTo>
                  <a:lnTo>
                    <a:pt x="235674" y="257021"/>
                  </a:lnTo>
                  <a:lnTo>
                    <a:pt x="224708" y="273632"/>
                  </a:lnTo>
                  <a:lnTo>
                    <a:pt x="209162" y="283265"/>
                  </a:lnTo>
                  <a:lnTo>
                    <a:pt x="188001" y="286375"/>
                  </a:lnTo>
                  <a:lnTo>
                    <a:pt x="59974" y="286375"/>
                  </a:lnTo>
                  <a:lnTo>
                    <a:pt x="165324" y="147238"/>
                  </a:lnTo>
                  <a:lnTo>
                    <a:pt x="72932" y="19414"/>
                  </a:lnTo>
                  <a:lnTo>
                    <a:pt x="176663" y="19414"/>
                  </a:lnTo>
                  <a:lnTo>
                    <a:pt x="212638" y="45160"/>
                  </a:lnTo>
                  <a:lnTo>
                    <a:pt x="222146" y="79275"/>
                  </a:lnTo>
                  <a:lnTo>
                    <a:pt x="230137" y="79275"/>
                  </a:lnTo>
                  <a:lnTo>
                    <a:pt x="2301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/>
          <p:nvPr/>
        </p:nvSpPr>
        <p:spPr>
          <a:xfrm>
            <a:off x="3305506" y="2051217"/>
            <a:ext cx="36195" cy="105410"/>
          </a:xfrm>
          <a:custGeom>
            <a:avLst/>
            <a:gdLst/>
            <a:ahLst/>
            <a:cxnLst/>
            <a:rect l="l" t="t" r="r" b="b"/>
            <a:pathLst>
              <a:path w="36195" h="105410">
                <a:moveTo>
                  <a:pt x="30797" y="0"/>
                </a:moveTo>
                <a:lnTo>
                  <a:pt x="22698" y="0"/>
                </a:lnTo>
                <a:lnTo>
                  <a:pt x="19458" y="3232"/>
                </a:lnTo>
                <a:lnTo>
                  <a:pt x="19458" y="12928"/>
                </a:lnTo>
                <a:lnTo>
                  <a:pt x="22698" y="16174"/>
                </a:lnTo>
                <a:lnTo>
                  <a:pt x="30797" y="16174"/>
                </a:lnTo>
                <a:lnTo>
                  <a:pt x="35656" y="12928"/>
                </a:lnTo>
                <a:lnTo>
                  <a:pt x="35656" y="3232"/>
                </a:lnTo>
                <a:lnTo>
                  <a:pt x="30797" y="0"/>
                </a:lnTo>
                <a:close/>
              </a:path>
              <a:path w="36195" h="105410">
                <a:moveTo>
                  <a:pt x="29177" y="33970"/>
                </a:moveTo>
                <a:lnTo>
                  <a:pt x="19205" y="35159"/>
                </a:lnTo>
                <a:lnTo>
                  <a:pt x="7757" y="36929"/>
                </a:lnTo>
                <a:lnTo>
                  <a:pt x="3239" y="37207"/>
                </a:lnTo>
                <a:lnTo>
                  <a:pt x="3239" y="40443"/>
                </a:lnTo>
                <a:lnTo>
                  <a:pt x="12979" y="40443"/>
                </a:lnTo>
                <a:lnTo>
                  <a:pt x="12979" y="48533"/>
                </a:lnTo>
                <a:lnTo>
                  <a:pt x="11359" y="50151"/>
                </a:lnTo>
                <a:lnTo>
                  <a:pt x="4859" y="79273"/>
                </a:lnTo>
                <a:lnTo>
                  <a:pt x="1619" y="87362"/>
                </a:lnTo>
                <a:lnTo>
                  <a:pt x="0" y="93833"/>
                </a:lnTo>
                <a:lnTo>
                  <a:pt x="0" y="103541"/>
                </a:lnTo>
                <a:lnTo>
                  <a:pt x="3239" y="105159"/>
                </a:lnTo>
                <a:lnTo>
                  <a:pt x="8120" y="105159"/>
                </a:lnTo>
                <a:lnTo>
                  <a:pt x="13713" y="104199"/>
                </a:lnTo>
                <a:lnTo>
                  <a:pt x="18851" y="101115"/>
                </a:lnTo>
                <a:lnTo>
                  <a:pt x="21247" y="98688"/>
                </a:lnTo>
                <a:lnTo>
                  <a:pt x="12979" y="98688"/>
                </a:lnTo>
                <a:lnTo>
                  <a:pt x="12979" y="92217"/>
                </a:lnTo>
                <a:lnTo>
                  <a:pt x="14599" y="88981"/>
                </a:lnTo>
                <a:lnTo>
                  <a:pt x="29177" y="33970"/>
                </a:lnTo>
                <a:close/>
              </a:path>
              <a:path w="36195" h="105410">
                <a:moveTo>
                  <a:pt x="29177" y="85744"/>
                </a:moveTo>
                <a:lnTo>
                  <a:pt x="21078" y="95452"/>
                </a:lnTo>
                <a:lnTo>
                  <a:pt x="17839" y="98688"/>
                </a:lnTo>
                <a:lnTo>
                  <a:pt x="21247" y="98688"/>
                </a:lnTo>
                <a:lnTo>
                  <a:pt x="24292" y="95604"/>
                </a:lnTo>
                <a:lnTo>
                  <a:pt x="30797" y="87362"/>
                </a:lnTo>
                <a:lnTo>
                  <a:pt x="29177" y="85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9" name="object 9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509770" y="1722780"/>
            <a:ext cx="376002" cy="2475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36" y="203403"/>
            <a:ext cx="4237355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pc="150" dirty="0"/>
              <a:t>Example:</a:t>
            </a:r>
            <a:r>
              <a:rPr spc="20" dirty="0"/>
              <a:t> </a:t>
            </a:r>
            <a:r>
              <a:rPr spc="60" dirty="0"/>
              <a:t>Trotterization </a:t>
            </a:r>
            <a:r>
              <a:rPr spc="135" dirty="0"/>
              <a:t>Transverse</a:t>
            </a:r>
            <a:r>
              <a:rPr spc="35" dirty="0"/>
              <a:t> </a:t>
            </a:r>
            <a:r>
              <a:rPr spc="200" dirty="0"/>
              <a:t>Ising</a:t>
            </a:r>
            <a:r>
              <a:rPr spc="30" dirty="0"/>
              <a:t> </a:t>
            </a:r>
            <a:r>
              <a:rPr spc="120"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12722" y="2579497"/>
            <a:ext cx="6870700" cy="3255645"/>
            <a:chOff x="1712722" y="2579497"/>
            <a:chExt cx="6870700" cy="3255645"/>
          </a:xfrm>
        </p:grpSpPr>
        <p:sp>
          <p:nvSpPr>
            <p:cNvPr id="4" name="object 4"/>
            <p:cNvSpPr/>
            <p:nvPr/>
          </p:nvSpPr>
          <p:spPr>
            <a:xfrm>
              <a:off x="1719072" y="2926080"/>
              <a:ext cx="6858000" cy="2554605"/>
            </a:xfrm>
            <a:custGeom>
              <a:avLst/>
              <a:gdLst/>
              <a:ahLst/>
              <a:cxnLst/>
              <a:rect l="l" t="t" r="r" b="b"/>
              <a:pathLst>
                <a:path w="6858000" h="2554604">
                  <a:moveTo>
                    <a:pt x="0" y="0"/>
                  </a:moveTo>
                  <a:lnTo>
                    <a:pt x="1213103" y="0"/>
                  </a:lnTo>
                </a:path>
                <a:path w="6858000" h="2554604">
                  <a:moveTo>
                    <a:pt x="1737359" y="0"/>
                  </a:moveTo>
                  <a:lnTo>
                    <a:pt x="2980943" y="0"/>
                  </a:lnTo>
                </a:path>
                <a:path w="6858000" h="2554604">
                  <a:moveTo>
                    <a:pt x="3505200" y="0"/>
                  </a:moveTo>
                  <a:lnTo>
                    <a:pt x="4267200" y="0"/>
                  </a:lnTo>
                </a:path>
                <a:path w="6858000" h="2554604">
                  <a:moveTo>
                    <a:pt x="4791456" y="0"/>
                  </a:moveTo>
                  <a:lnTo>
                    <a:pt x="6035039" y="0"/>
                  </a:lnTo>
                </a:path>
                <a:path w="6858000" h="2554604">
                  <a:moveTo>
                    <a:pt x="6559295" y="0"/>
                  </a:moveTo>
                  <a:lnTo>
                    <a:pt x="6858000" y="0"/>
                  </a:lnTo>
                </a:path>
                <a:path w="6858000" h="2554604">
                  <a:moveTo>
                    <a:pt x="0" y="810768"/>
                  </a:moveTo>
                  <a:lnTo>
                    <a:pt x="1213103" y="810768"/>
                  </a:lnTo>
                </a:path>
                <a:path w="6858000" h="2554604">
                  <a:moveTo>
                    <a:pt x="1737359" y="810768"/>
                  </a:moveTo>
                  <a:lnTo>
                    <a:pt x="1969007" y="810768"/>
                  </a:lnTo>
                </a:path>
                <a:path w="6858000" h="2554604">
                  <a:moveTo>
                    <a:pt x="2493263" y="810768"/>
                  </a:moveTo>
                  <a:lnTo>
                    <a:pt x="2980943" y="810768"/>
                  </a:lnTo>
                </a:path>
                <a:path w="6858000" h="2554604">
                  <a:moveTo>
                    <a:pt x="3505200" y="810768"/>
                  </a:moveTo>
                  <a:lnTo>
                    <a:pt x="4267200" y="810768"/>
                  </a:lnTo>
                </a:path>
                <a:path w="6858000" h="2554604">
                  <a:moveTo>
                    <a:pt x="4791456" y="810768"/>
                  </a:moveTo>
                  <a:lnTo>
                    <a:pt x="5023104" y="810768"/>
                  </a:lnTo>
                </a:path>
                <a:path w="6858000" h="2554604">
                  <a:moveTo>
                    <a:pt x="5547359" y="810768"/>
                  </a:moveTo>
                  <a:lnTo>
                    <a:pt x="6035039" y="810768"/>
                  </a:lnTo>
                </a:path>
                <a:path w="6858000" h="2554604">
                  <a:moveTo>
                    <a:pt x="6559295" y="810768"/>
                  </a:moveTo>
                  <a:lnTo>
                    <a:pt x="6858000" y="810768"/>
                  </a:lnTo>
                </a:path>
                <a:path w="6858000" h="2554604">
                  <a:moveTo>
                    <a:pt x="768857" y="1670304"/>
                  </a:moveTo>
                  <a:lnTo>
                    <a:pt x="1213103" y="1670304"/>
                  </a:lnTo>
                </a:path>
                <a:path w="6858000" h="2554604">
                  <a:moveTo>
                    <a:pt x="1737359" y="1670304"/>
                  </a:moveTo>
                  <a:lnTo>
                    <a:pt x="1969007" y="1670304"/>
                  </a:lnTo>
                </a:path>
                <a:path w="6858000" h="2554604">
                  <a:moveTo>
                    <a:pt x="2493263" y="1670304"/>
                  </a:moveTo>
                  <a:lnTo>
                    <a:pt x="2980943" y="1670304"/>
                  </a:lnTo>
                </a:path>
                <a:path w="6858000" h="2554604">
                  <a:moveTo>
                    <a:pt x="3505200" y="1670304"/>
                  </a:moveTo>
                  <a:lnTo>
                    <a:pt x="4267200" y="1670304"/>
                  </a:lnTo>
                </a:path>
                <a:path w="6858000" h="2554604">
                  <a:moveTo>
                    <a:pt x="4791456" y="1670304"/>
                  </a:moveTo>
                  <a:lnTo>
                    <a:pt x="5023104" y="1670304"/>
                  </a:lnTo>
                </a:path>
                <a:path w="6858000" h="2554604">
                  <a:moveTo>
                    <a:pt x="5547359" y="1670304"/>
                  </a:moveTo>
                  <a:lnTo>
                    <a:pt x="6035039" y="1670304"/>
                  </a:lnTo>
                </a:path>
                <a:path w="6858000" h="2554604">
                  <a:moveTo>
                    <a:pt x="6559295" y="1670304"/>
                  </a:moveTo>
                  <a:lnTo>
                    <a:pt x="6858000" y="1670304"/>
                  </a:lnTo>
                </a:path>
                <a:path w="6858000" h="2554604">
                  <a:moveTo>
                    <a:pt x="0" y="1670304"/>
                  </a:moveTo>
                  <a:lnTo>
                    <a:pt x="244601" y="1670304"/>
                  </a:lnTo>
                </a:path>
                <a:path w="6858000" h="2554604">
                  <a:moveTo>
                    <a:pt x="1737359" y="2554224"/>
                  </a:moveTo>
                  <a:lnTo>
                    <a:pt x="2980943" y="2554224"/>
                  </a:lnTo>
                </a:path>
                <a:path w="6858000" h="2554604">
                  <a:moveTo>
                    <a:pt x="3505200" y="2554224"/>
                  </a:moveTo>
                  <a:lnTo>
                    <a:pt x="4267200" y="2554224"/>
                  </a:lnTo>
                </a:path>
                <a:path w="6858000" h="2554604">
                  <a:moveTo>
                    <a:pt x="4791456" y="2554224"/>
                  </a:moveTo>
                  <a:lnTo>
                    <a:pt x="6035039" y="2554224"/>
                  </a:lnTo>
                </a:path>
                <a:path w="6858000" h="2554604">
                  <a:moveTo>
                    <a:pt x="768857" y="2554224"/>
                  </a:moveTo>
                  <a:lnTo>
                    <a:pt x="1213103" y="2554224"/>
                  </a:lnTo>
                </a:path>
                <a:path w="6858000" h="2554604">
                  <a:moveTo>
                    <a:pt x="6559295" y="2554224"/>
                  </a:moveTo>
                  <a:lnTo>
                    <a:pt x="6858000" y="2554224"/>
                  </a:lnTo>
                </a:path>
                <a:path w="6858000" h="2554604">
                  <a:moveTo>
                    <a:pt x="0" y="2554224"/>
                  </a:moveTo>
                  <a:lnTo>
                    <a:pt x="244601" y="2554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32175" y="2589022"/>
              <a:ext cx="5346700" cy="3236595"/>
            </a:xfrm>
            <a:custGeom>
              <a:avLst/>
              <a:gdLst/>
              <a:ahLst/>
              <a:cxnLst/>
              <a:rect l="l" t="t" r="r" b="b"/>
              <a:pathLst>
                <a:path w="5346700" h="3236595">
                  <a:moveTo>
                    <a:pt x="0" y="1451990"/>
                  </a:moveTo>
                  <a:lnTo>
                    <a:pt x="524255" y="1451990"/>
                  </a:lnTo>
                  <a:lnTo>
                    <a:pt x="524255" y="0"/>
                  </a:lnTo>
                  <a:lnTo>
                    <a:pt x="0" y="0"/>
                  </a:lnTo>
                  <a:lnTo>
                    <a:pt x="0" y="1451990"/>
                  </a:lnTo>
                  <a:close/>
                </a:path>
                <a:path w="5346700" h="3236595">
                  <a:moveTo>
                    <a:pt x="0" y="3166160"/>
                  </a:moveTo>
                  <a:lnTo>
                    <a:pt x="524255" y="3166160"/>
                  </a:lnTo>
                  <a:lnTo>
                    <a:pt x="524255" y="1714169"/>
                  </a:lnTo>
                  <a:lnTo>
                    <a:pt x="0" y="1714169"/>
                  </a:lnTo>
                  <a:lnTo>
                    <a:pt x="0" y="3166160"/>
                  </a:lnTo>
                  <a:close/>
                </a:path>
                <a:path w="5346700" h="3236595">
                  <a:moveTo>
                    <a:pt x="755903" y="2302636"/>
                  </a:moveTo>
                  <a:lnTo>
                    <a:pt x="1280159" y="2302636"/>
                  </a:lnTo>
                  <a:lnTo>
                    <a:pt x="1280159" y="850645"/>
                  </a:lnTo>
                  <a:lnTo>
                    <a:pt x="755903" y="850645"/>
                  </a:lnTo>
                  <a:lnTo>
                    <a:pt x="755903" y="2302636"/>
                  </a:lnTo>
                  <a:close/>
                </a:path>
                <a:path w="5346700" h="3236595">
                  <a:moveTo>
                    <a:pt x="1767839" y="621791"/>
                  </a:moveTo>
                  <a:lnTo>
                    <a:pt x="2292096" y="621791"/>
                  </a:lnTo>
                  <a:lnTo>
                    <a:pt x="2292096" y="0"/>
                  </a:lnTo>
                  <a:lnTo>
                    <a:pt x="1767839" y="0"/>
                  </a:lnTo>
                  <a:lnTo>
                    <a:pt x="1767839" y="621791"/>
                  </a:lnTo>
                  <a:close/>
                </a:path>
                <a:path w="5346700" h="3236595">
                  <a:moveTo>
                    <a:pt x="1767839" y="1451990"/>
                  </a:moveTo>
                  <a:lnTo>
                    <a:pt x="2292096" y="1451990"/>
                  </a:lnTo>
                  <a:lnTo>
                    <a:pt x="2292096" y="830199"/>
                  </a:lnTo>
                  <a:lnTo>
                    <a:pt x="1767839" y="830199"/>
                  </a:lnTo>
                  <a:lnTo>
                    <a:pt x="1767839" y="1451990"/>
                  </a:lnTo>
                  <a:close/>
                </a:path>
                <a:path w="5346700" h="3236595">
                  <a:moveTo>
                    <a:pt x="1767839" y="2313304"/>
                  </a:moveTo>
                  <a:lnTo>
                    <a:pt x="2292096" y="2313304"/>
                  </a:lnTo>
                  <a:lnTo>
                    <a:pt x="2292096" y="1691512"/>
                  </a:lnTo>
                  <a:lnTo>
                    <a:pt x="1767839" y="1691512"/>
                  </a:lnTo>
                  <a:lnTo>
                    <a:pt x="1767839" y="2313304"/>
                  </a:lnTo>
                  <a:close/>
                </a:path>
                <a:path w="5346700" h="3236595">
                  <a:moveTo>
                    <a:pt x="1767839" y="3228390"/>
                  </a:moveTo>
                  <a:lnTo>
                    <a:pt x="2292096" y="3228390"/>
                  </a:lnTo>
                  <a:lnTo>
                    <a:pt x="2292096" y="2606598"/>
                  </a:lnTo>
                  <a:lnTo>
                    <a:pt x="1767839" y="2606598"/>
                  </a:lnTo>
                  <a:lnTo>
                    <a:pt x="1767839" y="3228390"/>
                  </a:lnTo>
                  <a:close/>
                </a:path>
                <a:path w="5346700" h="3236595">
                  <a:moveTo>
                    <a:pt x="3054096" y="1459864"/>
                  </a:moveTo>
                  <a:lnTo>
                    <a:pt x="3578352" y="1459864"/>
                  </a:lnTo>
                  <a:lnTo>
                    <a:pt x="3578352" y="7874"/>
                  </a:lnTo>
                  <a:lnTo>
                    <a:pt x="3054096" y="7874"/>
                  </a:lnTo>
                  <a:lnTo>
                    <a:pt x="3054096" y="1459864"/>
                  </a:lnTo>
                  <a:close/>
                </a:path>
                <a:path w="5346700" h="3236595">
                  <a:moveTo>
                    <a:pt x="3054096" y="3174072"/>
                  </a:moveTo>
                  <a:lnTo>
                    <a:pt x="3578352" y="3174072"/>
                  </a:lnTo>
                  <a:lnTo>
                    <a:pt x="3578352" y="1722081"/>
                  </a:lnTo>
                  <a:lnTo>
                    <a:pt x="3054096" y="1722081"/>
                  </a:lnTo>
                  <a:lnTo>
                    <a:pt x="3054096" y="3174072"/>
                  </a:lnTo>
                  <a:close/>
                </a:path>
                <a:path w="5346700" h="3236595">
                  <a:moveTo>
                    <a:pt x="3810000" y="2310638"/>
                  </a:moveTo>
                  <a:lnTo>
                    <a:pt x="4334256" y="2310638"/>
                  </a:lnTo>
                  <a:lnTo>
                    <a:pt x="4334256" y="858647"/>
                  </a:lnTo>
                  <a:lnTo>
                    <a:pt x="3810000" y="858647"/>
                  </a:lnTo>
                  <a:lnTo>
                    <a:pt x="3810000" y="2310638"/>
                  </a:lnTo>
                  <a:close/>
                </a:path>
                <a:path w="5346700" h="3236595">
                  <a:moveTo>
                    <a:pt x="4821935" y="629665"/>
                  </a:moveTo>
                  <a:lnTo>
                    <a:pt x="5346191" y="629665"/>
                  </a:lnTo>
                  <a:lnTo>
                    <a:pt x="5346191" y="7874"/>
                  </a:lnTo>
                  <a:lnTo>
                    <a:pt x="4821935" y="7874"/>
                  </a:lnTo>
                  <a:lnTo>
                    <a:pt x="4821935" y="629665"/>
                  </a:lnTo>
                  <a:close/>
                </a:path>
                <a:path w="5346700" h="3236595">
                  <a:moveTo>
                    <a:pt x="4821935" y="1459864"/>
                  </a:moveTo>
                  <a:lnTo>
                    <a:pt x="5346191" y="1459864"/>
                  </a:lnTo>
                  <a:lnTo>
                    <a:pt x="5346191" y="838073"/>
                  </a:lnTo>
                  <a:lnTo>
                    <a:pt x="4821935" y="838073"/>
                  </a:lnTo>
                  <a:lnTo>
                    <a:pt x="4821935" y="1459864"/>
                  </a:lnTo>
                  <a:close/>
                </a:path>
                <a:path w="5346700" h="3236595">
                  <a:moveTo>
                    <a:pt x="4821935" y="2321305"/>
                  </a:moveTo>
                  <a:lnTo>
                    <a:pt x="5346191" y="2321305"/>
                  </a:lnTo>
                  <a:lnTo>
                    <a:pt x="5346191" y="1699513"/>
                  </a:lnTo>
                  <a:lnTo>
                    <a:pt x="4821935" y="1699513"/>
                  </a:lnTo>
                  <a:lnTo>
                    <a:pt x="4821935" y="2321305"/>
                  </a:lnTo>
                  <a:close/>
                </a:path>
                <a:path w="5346700" h="3236595">
                  <a:moveTo>
                    <a:pt x="4821935" y="3236302"/>
                  </a:moveTo>
                  <a:lnTo>
                    <a:pt x="5346191" y="3236302"/>
                  </a:lnTo>
                  <a:lnTo>
                    <a:pt x="5346191" y="2614510"/>
                  </a:lnTo>
                  <a:lnTo>
                    <a:pt x="4821935" y="2614510"/>
                  </a:lnTo>
                  <a:lnTo>
                    <a:pt x="4821935" y="323630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687561" y="3429761"/>
            <a:ext cx="6197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84" dirty="0">
                <a:latin typeface="Calibri"/>
                <a:cs typeface="Calibri"/>
              </a:rPr>
              <a:t>…</a:t>
            </a:r>
            <a:endParaRPr sz="6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491218" y="2587370"/>
            <a:ext cx="1969770" cy="641350"/>
            <a:chOff x="9491218" y="2587370"/>
            <a:chExt cx="1969770" cy="641350"/>
          </a:xfrm>
        </p:grpSpPr>
        <p:sp>
          <p:nvSpPr>
            <p:cNvPr id="8" name="object 8"/>
            <p:cNvSpPr/>
            <p:nvPr/>
          </p:nvSpPr>
          <p:spPr>
            <a:xfrm>
              <a:off x="9497568" y="2926333"/>
              <a:ext cx="1430020" cy="13335"/>
            </a:xfrm>
            <a:custGeom>
              <a:avLst/>
              <a:gdLst/>
              <a:ahLst/>
              <a:cxnLst/>
              <a:rect l="l" t="t" r="r" b="b"/>
              <a:pathLst>
                <a:path w="1430020" h="13335">
                  <a:moveTo>
                    <a:pt x="0" y="12826"/>
                  </a:moveTo>
                  <a:lnTo>
                    <a:pt x="142951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27080" y="2596895"/>
              <a:ext cx="524510" cy="622300"/>
            </a:xfrm>
            <a:custGeom>
              <a:avLst/>
              <a:gdLst/>
              <a:ahLst/>
              <a:cxnLst/>
              <a:rect l="l" t="t" r="r" b="b"/>
              <a:pathLst>
                <a:path w="524509" h="622300">
                  <a:moveTo>
                    <a:pt x="0" y="621791"/>
                  </a:moveTo>
                  <a:lnTo>
                    <a:pt x="524255" y="621791"/>
                  </a:lnTo>
                  <a:lnTo>
                    <a:pt x="524255" y="0"/>
                  </a:lnTo>
                  <a:lnTo>
                    <a:pt x="0" y="0"/>
                  </a:lnTo>
                  <a:lnTo>
                    <a:pt x="0" y="62179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03216" y="2790253"/>
              <a:ext cx="372745" cy="210185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9521952" y="3415791"/>
            <a:ext cx="1939289" cy="641350"/>
            <a:chOff x="9521952" y="3415791"/>
            <a:chExt cx="1939289" cy="641350"/>
          </a:xfrm>
        </p:grpSpPr>
        <p:sp>
          <p:nvSpPr>
            <p:cNvPr id="12" name="object 12"/>
            <p:cNvSpPr/>
            <p:nvPr/>
          </p:nvSpPr>
          <p:spPr>
            <a:xfrm>
              <a:off x="9521952" y="3737101"/>
              <a:ext cx="1405255" cy="0"/>
            </a:xfrm>
            <a:custGeom>
              <a:avLst/>
              <a:gdLst/>
              <a:ahLst/>
              <a:cxnLst/>
              <a:rect l="l" t="t" r="r" b="b"/>
              <a:pathLst>
                <a:path w="1405254">
                  <a:moveTo>
                    <a:pt x="0" y="0"/>
                  </a:moveTo>
                  <a:lnTo>
                    <a:pt x="140512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27080" y="3425316"/>
              <a:ext cx="524510" cy="622300"/>
            </a:xfrm>
            <a:custGeom>
              <a:avLst/>
              <a:gdLst/>
              <a:ahLst/>
              <a:cxnLst/>
              <a:rect l="l" t="t" r="r" b="b"/>
              <a:pathLst>
                <a:path w="524509" h="622300">
                  <a:moveTo>
                    <a:pt x="0" y="621792"/>
                  </a:moveTo>
                  <a:lnTo>
                    <a:pt x="524255" y="621792"/>
                  </a:lnTo>
                  <a:lnTo>
                    <a:pt x="524255" y="0"/>
                  </a:lnTo>
                  <a:lnTo>
                    <a:pt x="0" y="0"/>
                  </a:lnTo>
                  <a:lnTo>
                    <a:pt x="0" y="62179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03216" y="3618674"/>
              <a:ext cx="372745" cy="210312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9515602" y="4245609"/>
            <a:ext cx="1945639" cy="641350"/>
            <a:chOff x="9515602" y="4245609"/>
            <a:chExt cx="1945639" cy="641350"/>
          </a:xfrm>
        </p:grpSpPr>
        <p:sp>
          <p:nvSpPr>
            <p:cNvPr id="16" name="object 16"/>
            <p:cNvSpPr/>
            <p:nvPr/>
          </p:nvSpPr>
          <p:spPr>
            <a:xfrm>
              <a:off x="9521952" y="4591430"/>
              <a:ext cx="1405255" cy="5715"/>
            </a:xfrm>
            <a:custGeom>
              <a:avLst/>
              <a:gdLst/>
              <a:ahLst/>
              <a:cxnLst/>
              <a:rect l="l" t="t" r="r" b="b"/>
              <a:pathLst>
                <a:path w="1405254" h="5714">
                  <a:moveTo>
                    <a:pt x="0" y="0"/>
                  </a:moveTo>
                  <a:lnTo>
                    <a:pt x="1405127" y="520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27080" y="4255134"/>
              <a:ext cx="524510" cy="622300"/>
            </a:xfrm>
            <a:custGeom>
              <a:avLst/>
              <a:gdLst/>
              <a:ahLst/>
              <a:cxnLst/>
              <a:rect l="l" t="t" r="r" b="b"/>
              <a:pathLst>
                <a:path w="524509" h="622300">
                  <a:moveTo>
                    <a:pt x="0" y="621792"/>
                  </a:moveTo>
                  <a:lnTo>
                    <a:pt x="524255" y="621792"/>
                  </a:lnTo>
                  <a:lnTo>
                    <a:pt x="524255" y="0"/>
                  </a:lnTo>
                  <a:lnTo>
                    <a:pt x="0" y="0"/>
                  </a:lnTo>
                  <a:lnTo>
                    <a:pt x="0" y="62179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03216" y="4448365"/>
              <a:ext cx="372745" cy="210312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9515602" y="5170703"/>
            <a:ext cx="1945639" cy="641350"/>
            <a:chOff x="9515602" y="5170703"/>
            <a:chExt cx="1945639" cy="641350"/>
          </a:xfrm>
        </p:grpSpPr>
        <p:sp>
          <p:nvSpPr>
            <p:cNvPr id="20" name="object 20"/>
            <p:cNvSpPr/>
            <p:nvPr/>
          </p:nvSpPr>
          <p:spPr>
            <a:xfrm>
              <a:off x="9521952" y="5480303"/>
              <a:ext cx="1405255" cy="635"/>
            </a:xfrm>
            <a:custGeom>
              <a:avLst/>
              <a:gdLst/>
              <a:ahLst/>
              <a:cxnLst/>
              <a:rect l="l" t="t" r="r" b="b"/>
              <a:pathLst>
                <a:path w="1405254" h="635">
                  <a:moveTo>
                    <a:pt x="0" y="0"/>
                  </a:moveTo>
                  <a:lnTo>
                    <a:pt x="1405127" y="25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927080" y="5180228"/>
              <a:ext cx="524510" cy="622300"/>
            </a:xfrm>
            <a:custGeom>
              <a:avLst/>
              <a:gdLst/>
              <a:ahLst/>
              <a:cxnLst/>
              <a:rect l="l" t="t" r="r" b="b"/>
              <a:pathLst>
                <a:path w="524509" h="622300">
                  <a:moveTo>
                    <a:pt x="0" y="621792"/>
                  </a:moveTo>
                  <a:lnTo>
                    <a:pt x="524255" y="621792"/>
                  </a:lnTo>
                  <a:lnTo>
                    <a:pt x="524255" y="0"/>
                  </a:lnTo>
                  <a:lnTo>
                    <a:pt x="0" y="0"/>
                  </a:lnTo>
                  <a:lnTo>
                    <a:pt x="0" y="62179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03216" y="5373560"/>
              <a:ext cx="372745" cy="21018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505458" y="2717038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11553" y="3551885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17650" y="4424298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11553" y="5308472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90574" y="6072327"/>
            <a:ext cx="178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Calibri"/>
                <a:cs typeface="Calibri"/>
              </a:rPr>
              <a:t>State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39261" y="2297938"/>
            <a:ext cx="2012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Calibri"/>
                <a:cs typeface="Calibri"/>
              </a:rPr>
              <a:t>Time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evolution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step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32016" y="2317496"/>
            <a:ext cx="2018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Calibri"/>
                <a:cs typeface="Calibri"/>
              </a:rPr>
              <a:t>Time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evolution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step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92878" y="6255816"/>
            <a:ext cx="4372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libri"/>
                <a:cs typeface="Calibri"/>
              </a:rPr>
              <a:t>Measure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expectation </a:t>
            </a:r>
            <a:r>
              <a:rPr sz="1800" spc="70" dirty="0">
                <a:latin typeface="Calibri"/>
                <a:cs typeface="Calibri"/>
              </a:rPr>
              <a:t>values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observables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54148" y="2348229"/>
            <a:ext cx="6527165" cy="3606800"/>
            <a:chOff x="1954148" y="2348229"/>
            <a:chExt cx="6527165" cy="3606800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9004" y="2805574"/>
              <a:ext cx="297951" cy="25474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2908" y="3616342"/>
              <a:ext cx="297951" cy="25474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35100" y="4469782"/>
              <a:ext cx="297951" cy="25474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47292" y="5371990"/>
              <a:ext cx="297951" cy="25474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58716" y="2762902"/>
              <a:ext cx="297951" cy="25474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58716" y="3604150"/>
              <a:ext cx="297951" cy="25474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58716" y="4469782"/>
              <a:ext cx="297951" cy="25474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83100" y="5371990"/>
              <a:ext cx="297951" cy="25474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47707" y="3173072"/>
              <a:ext cx="399114" cy="25099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91419" y="4026512"/>
              <a:ext cx="399114" cy="25099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35516" y="4867760"/>
              <a:ext cx="399114" cy="25099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43420" y="4075280"/>
              <a:ext cx="399115" cy="25099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11900" y="3160880"/>
              <a:ext cx="399115" cy="25099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87516" y="4855568"/>
              <a:ext cx="399115" cy="25099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813304" y="2348229"/>
              <a:ext cx="5668010" cy="3606800"/>
            </a:xfrm>
            <a:custGeom>
              <a:avLst/>
              <a:gdLst/>
              <a:ahLst/>
              <a:cxnLst/>
              <a:rect l="l" t="t" r="r" b="b"/>
              <a:pathLst>
                <a:path w="5668009" h="3606800">
                  <a:moveTo>
                    <a:pt x="2685288" y="0"/>
                  </a:moveTo>
                  <a:lnTo>
                    <a:pt x="0" y="0"/>
                  </a:lnTo>
                  <a:lnTo>
                    <a:pt x="0" y="3586226"/>
                  </a:lnTo>
                  <a:lnTo>
                    <a:pt x="2685288" y="3586226"/>
                  </a:lnTo>
                  <a:lnTo>
                    <a:pt x="2685288" y="0"/>
                  </a:lnTo>
                  <a:close/>
                </a:path>
                <a:path w="5668009" h="3606800">
                  <a:moveTo>
                    <a:pt x="5667756" y="20129"/>
                  </a:moveTo>
                  <a:lnTo>
                    <a:pt x="2982468" y="20129"/>
                  </a:lnTo>
                  <a:lnTo>
                    <a:pt x="2982468" y="3606342"/>
                  </a:lnTo>
                  <a:lnTo>
                    <a:pt x="5667756" y="3606342"/>
                  </a:lnTo>
                  <a:lnTo>
                    <a:pt x="5667756" y="20129"/>
                  </a:lnTo>
                  <a:close/>
                </a:path>
              </a:pathLst>
            </a:custGeom>
            <a:solidFill>
              <a:srgbClr val="F94D55">
                <a:alpha val="2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63673" y="4317872"/>
              <a:ext cx="524510" cy="1444625"/>
            </a:xfrm>
            <a:custGeom>
              <a:avLst/>
              <a:gdLst/>
              <a:ahLst/>
              <a:cxnLst/>
              <a:rect l="l" t="t" r="r" b="b"/>
              <a:pathLst>
                <a:path w="524510" h="1444625">
                  <a:moveTo>
                    <a:pt x="0" y="621791"/>
                  </a:moveTo>
                  <a:lnTo>
                    <a:pt x="524256" y="621791"/>
                  </a:lnTo>
                  <a:lnTo>
                    <a:pt x="524256" y="0"/>
                  </a:lnTo>
                  <a:lnTo>
                    <a:pt x="0" y="0"/>
                  </a:lnTo>
                  <a:lnTo>
                    <a:pt x="0" y="621791"/>
                  </a:lnTo>
                  <a:close/>
                </a:path>
                <a:path w="524510" h="1444625">
                  <a:moveTo>
                    <a:pt x="0" y="1444129"/>
                  </a:moveTo>
                  <a:lnTo>
                    <a:pt x="524256" y="1444129"/>
                  </a:lnTo>
                  <a:lnTo>
                    <a:pt x="524256" y="822337"/>
                  </a:lnTo>
                  <a:lnTo>
                    <a:pt x="0" y="822337"/>
                  </a:lnTo>
                  <a:lnTo>
                    <a:pt x="0" y="144412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5900928" y="1564132"/>
            <a:ext cx="2786380" cy="475615"/>
            <a:chOff x="5900928" y="1564132"/>
            <a:chExt cx="2786380" cy="475615"/>
          </a:xfrm>
        </p:grpSpPr>
        <p:sp>
          <p:nvSpPr>
            <p:cNvPr id="49" name="object 49"/>
            <p:cNvSpPr/>
            <p:nvPr/>
          </p:nvSpPr>
          <p:spPr>
            <a:xfrm>
              <a:off x="5900928" y="1795526"/>
              <a:ext cx="2786380" cy="6350"/>
            </a:xfrm>
            <a:custGeom>
              <a:avLst/>
              <a:gdLst/>
              <a:ahLst/>
              <a:cxnLst/>
              <a:rect l="l" t="t" r="r" b="b"/>
              <a:pathLst>
                <a:path w="2786379" h="6350">
                  <a:moveTo>
                    <a:pt x="0" y="0"/>
                  </a:moveTo>
                  <a:lnTo>
                    <a:pt x="512063" y="0"/>
                  </a:lnTo>
                </a:path>
                <a:path w="2786379" h="6350">
                  <a:moveTo>
                    <a:pt x="786383" y="5969"/>
                  </a:moveTo>
                  <a:lnTo>
                    <a:pt x="1298448" y="5969"/>
                  </a:lnTo>
                </a:path>
                <a:path w="2786379" h="6350">
                  <a:moveTo>
                    <a:pt x="1517903" y="0"/>
                  </a:moveTo>
                  <a:lnTo>
                    <a:pt x="2029968" y="0"/>
                  </a:lnTo>
                </a:path>
                <a:path w="2786379" h="6350">
                  <a:moveTo>
                    <a:pt x="2273807" y="5969"/>
                  </a:moveTo>
                  <a:lnTo>
                    <a:pt x="2785872" y="596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18860" y="1564131"/>
              <a:ext cx="2350135" cy="475615"/>
            </a:xfrm>
            <a:custGeom>
              <a:avLst/>
              <a:gdLst/>
              <a:ahLst/>
              <a:cxnLst/>
              <a:rect l="l" t="t" r="r" b="b"/>
              <a:pathLst>
                <a:path w="2350134" h="475614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451104"/>
                  </a:lnTo>
                  <a:lnTo>
                    <a:pt x="44450" y="451104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2350134" h="475614">
                  <a:moveTo>
                    <a:pt x="850392" y="88392"/>
                  </a:moveTo>
                  <a:lnTo>
                    <a:pt x="844042" y="75692"/>
                  </a:lnTo>
                  <a:lnTo>
                    <a:pt x="812292" y="12192"/>
                  </a:lnTo>
                  <a:lnTo>
                    <a:pt x="774192" y="88392"/>
                  </a:lnTo>
                  <a:lnTo>
                    <a:pt x="805942" y="88392"/>
                  </a:lnTo>
                  <a:lnTo>
                    <a:pt x="805942" y="463296"/>
                  </a:lnTo>
                  <a:lnTo>
                    <a:pt x="818642" y="463296"/>
                  </a:lnTo>
                  <a:lnTo>
                    <a:pt x="818642" y="88392"/>
                  </a:lnTo>
                  <a:lnTo>
                    <a:pt x="850392" y="88392"/>
                  </a:lnTo>
                  <a:close/>
                </a:path>
                <a:path w="2350134" h="475614">
                  <a:moveTo>
                    <a:pt x="1588008" y="392938"/>
                  </a:moveTo>
                  <a:lnTo>
                    <a:pt x="1556258" y="392938"/>
                  </a:lnTo>
                  <a:lnTo>
                    <a:pt x="1556258" y="18034"/>
                  </a:lnTo>
                  <a:lnTo>
                    <a:pt x="1543558" y="18034"/>
                  </a:lnTo>
                  <a:lnTo>
                    <a:pt x="1543558" y="392938"/>
                  </a:lnTo>
                  <a:lnTo>
                    <a:pt x="1511808" y="392938"/>
                  </a:lnTo>
                  <a:lnTo>
                    <a:pt x="1549908" y="469138"/>
                  </a:lnTo>
                  <a:lnTo>
                    <a:pt x="1581658" y="405638"/>
                  </a:lnTo>
                  <a:lnTo>
                    <a:pt x="1588008" y="392938"/>
                  </a:lnTo>
                  <a:close/>
                </a:path>
                <a:path w="2350134" h="475614">
                  <a:moveTo>
                    <a:pt x="2350008" y="399288"/>
                  </a:moveTo>
                  <a:lnTo>
                    <a:pt x="2318258" y="399288"/>
                  </a:lnTo>
                  <a:lnTo>
                    <a:pt x="2318258" y="24384"/>
                  </a:lnTo>
                  <a:lnTo>
                    <a:pt x="2305558" y="24384"/>
                  </a:lnTo>
                  <a:lnTo>
                    <a:pt x="2305558" y="399288"/>
                  </a:lnTo>
                  <a:lnTo>
                    <a:pt x="2273808" y="399288"/>
                  </a:lnTo>
                  <a:lnTo>
                    <a:pt x="2311908" y="475488"/>
                  </a:lnTo>
                  <a:lnTo>
                    <a:pt x="2343658" y="411988"/>
                  </a:lnTo>
                  <a:lnTo>
                    <a:pt x="2350008" y="399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14872" y="1639315"/>
              <a:ext cx="2134235" cy="92075"/>
            </a:xfrm>
            <a:custGeom>
              <a:avLst/>
              <a:gdLst/>
              <a:ahLst/>
              <a:cxnLst/>
              <a:rect l="l" t="t" r="r" b="b"/>
              <a:pathLst>
                <a:path w="2134234" h="92075">
                  <a:moveTo>
                    <a:pt x="101600" y="60071"/>
                  </a:moveTo>
                  <a:lnTo>
                    <a:pt x="101473" y="47371"/>
                  </a:lnTo>
                  <a:lnTo>
                    <a:pt x="76123" y="47625"/>
                  </a:lnTo>
                  <a:lnTo>
                    <a:pt x="75819" y="15875"/>
                  </a:lnTo>
                  <a:lnTo>
                    <a:pt x="0" y="54610"/>
                  </a:lnTo>
                  <a:lnTo>
                    <a:pt x="76581" y="92075"/>
                  </a:lnTo>
                  <a:lnTo>
                    <a:pt x="76263" y="60452"/>
                  </a:lnTo>
                  <a:lnTo>
                    <a:pt x="76250" y="60325"/>
                  </a:lnTo>
                  <a:lnTo>
                    <a:pt x="101600" y="60071"/>
                  </a:lnTo>
                  <a:close/>
                </a:path>
                <a:path w="2134234" h="92075">
                  <a:moveTo>
                    <a:pt x="152400" y="59690"/>
                  </a:moveTo>
                  <a:lnTo>
                    <a:pt x="152273" y="46990"/>
                  </a:lnTo>
                  <a:lnTo>
                    <a:pt x="114173" y="47244"/>
                  </a:lnTo>
                  <a:lnTo>
                    <a:pt x="114300" y="59944"/>
                  </a:lnTo>
                  <a:lnTo>
                    <a:pt x="152400" y="59690"/>
                  </a:lnTo>
                  <a:close/>
                </a:path>
                <a:path w="2134234" h="92075">
                  <a:moveTo>
                    <a:pt x="203200" y="59182"/>
                  </a:moveTo>
                  <a:lnTo>
                    <a:pt x="203073" y="46482"/>
                  </a:lnTo>
                  <a:lnTo>
                    <a:pt x="164973" y="46863"/>
                  </a:lnTo>
                  <a:lnTo>
                    <a:pt x="165100" y="59563"/>
                  </a:lnTo>
                  <a:lnTo>
                    <a:pt x="203200" y="59182"/>
                  </a:lnTo>
                  <a:close/>
                </a:path>
                <a:path w="2134234" h="92075">
                  <a:moveTo>
                    <a:pt x="254000" y="58674"/>
                  </a:moveTo>
                  <a:lnTo>
                    <a:pt x="253873" y="45974"/>
                  </a:lnTo>
                  <a:lnTo>
                    <a:pt x="215773" y="46355"/>
                  </a:lnTo>
                  <a:lnTo>
                    <a:pt x="215900" y="59055"/>
                  </a:lnTo>
                  <a:lnTo>
                    <a:pt x="254000" y="58674"/>
                  </a:lnTo>
                  <a:close/>
                </a:path>
                <a:path w="2134234" h="92075">
                  <a:moveTo>
                    <a:pt x="304800" y="58293"/>
                  </a:moveTo>
                  <a:lnTo>
                    <a:pt x="304673" y="45593"/>
                  </a:lnTo>
                  <a:lnTo>
                    <a:pt x="266573" y="45974"/>
                  </a:lnTo>
                  <a:lnTo>
                    <a:pt x="266700" y="58674"/>
                  </a:lnTo>
                  <a:lnTo>
                    <a:pt x="304800" y="58293"/>
                  </a:lnTo>
                  <a:close/>
                </a:path>
                <a:path w="2134234" h="92075">
                  <a:moveTo>
                    <a:pt x="355600" y="57785"/>
                  </a:moveTo>
                  <a:lnTo>
                    <a:pt x="355473" y="45085"/>
                  </a:lnTo>
                  <a:lnTo>
                    <a:pt x="317373" y="45466"/>
                  </a:lnTo>
                  <a:lnTo>
                    <a:pt x="317500" y="58166"/>
                  </a:lnTo>
                  <a:lnTo>
                    <a:pt x="355600" y="57785"/>
                  </a:lnTo>
                  <a:close/>
                </a:path>
                <a:path w="2134234" h="92075">
                  <a:moveTo>
                    <a:pt x="406400" y="57404"/>
                  </a:moveTo>
                  <a:lnTo>
                    <a:pt x="406273" y="44704"/>
                  </a:lnTo>
                  <a:lnTo>
                    <a:pt x="368173" y="44958"/>
                  </a:lnTo>
                  <a:lnTo>
                    <a:pt x="368300" y="57658"/>
                  </a:lnTo>
                  <a:lnTo>
                    <a:pt x="406400" y="57404"/>
                  </a:lnTo>
                  <a:close/>
                </a:path>
                <a:path w="2134234" h="92075">
                  <a:moveTo>
                    <a:pt x="457200" y="56896"/>
                  </a:moveTo>
                  <a:lnTo>
                    <a:pt x="457073" y="44196"/>
                  </a:lnTo>
                  <a:lnTo>
                    <a:pt x="418973" y="44577"/>
                  </a:lnTo>
                  <a:lnTo>
                    <a:pt x="419100" y="57277"/>
                  </a:lnTo>
                  <a:lnTo>
                    <a:pt x="457200" y="56896"/>
                  </a:lnTo>
                  <a:close/>
                </a:path>
                <a:path w="2134234" h="92075">
                  <a:moveTo>
                    <a:pt x="508000" y="56388"/>
                  </a:moveTo>
                  <a:lnTo>
                    <a:pt x="507873" y="43688"/>
                  </a:lnTo>
                  <a:lnTo>
                    <a:pt x="469773" y="44069"/>
                  </a:lnTo>
                  <a:lnTo>
                    <a:pt x="469900" y="56769"/>
                  </a:lnTo>
                  <a:lnTo>
                    <a:pt x="508000" y="56388"/>
                  </a:lnTo>
                  <a:close/>
                </a:path>
                <a:path w="2134234" h="92075">
                  <a:moveTo>
                    <a:pt x="621792" y="49022"/>
                  </a:moveTo>
                  <a:lnTo>
                    <a:pt x="610069" y="43307"/>
                  </a:lnTo>
                  <a:lnTo>
                    <a:pt x="545211" y="11684"/>
                  </a:lnTo>
                  <a:lnTo>
                    <a:pt x="545515" y="43307"/>
                  </a:lnTo>
                  <a:lnTo>
                    <a:pt x="545528" y="43446"/>
                  </a:lnTo>
                  <a:lnTo>
                    <a:pt x="520573" y="43688"/>
                  </a:lnTo>
                  <a:lnTo>
                    <a:pt x="520700" y="56388"/>
                  </a:lnTo>
                  <a:lnTo>
                    <a:pt x="545655" y="56146"/>
                  </a:lnTo>
                  <a:lnTo>
                    <a:pt x="545973" y="87884"/>
                  </a:lnTo>
                  <a:lnTo>
                    <a:pt x="621792" y="49022"/>
                  </a:lnTo>
                  <a:close/>
                </a:path>
                <a:path w="2134234" h="92075">
                  <a:moveTo>
                    <a:pt x="863600" y="49022"/>
                  </a:moveTo>
                  <a:lnTo>
                    <a:pt x="863473" y="36322"/>
                  </a:lnTo>
                  <a:lnTo>
                    <a:pt x="838123" y="36576"/>
                  </a:lnTo>
                  <a:lnTo>
                    <a:pt x="837819" y="4826"/>
                  </a:lnTo>
                  <a:lnTo>
                    <a:pt x="762000" y="43561"/>
                  </a:lnTo>
                  <a:lnTo>
                    <a:pt x="838581" y="81026"/>
                  </a:lnTo>
                  <a:lnTo>
                    <a:pt x="838263" y="49403"/>
                  </a:lnTo>
                  <a:lnTo>
                    <a:pt x="838250" y="49276"/>
                  </a:lnTo>
                  <a:lnTo>
                    <a:pt x="863600" y="49022"/>
                  </a:lnTo>
                  <a:close/>
                </a:path>
                <a:path w="2134234" h="92075">
                  <a:moveTo>
                    <a:pt x="914400" y="48514"/>
                  </a:moveTo>
                  <a:lnTo>
                    <a:pt x="914273" y="35814"/>
                  </a:lnTo>
                  <a:lnTo>
                    <a:pt x="876173" y="36195"/>
                  </a:lnTo>
                  <a:lnTo>
                    <a:pt x="876300" y="48895"/>
                  </a:lnTo>
                  <a:lnTo>
                    <a:pt x="914400" y="48514"/>
                  </a:lnTo>
                  <a:close/>
                </a:path>
                <a:path w="2134234" h="92075">
                  <a:moveTo>
                    <a:pt x="965200" y="48133"/>
                  </a:moveTo>
                  <a:lnTo>
                    <a:pt x="965073" y="35433"/>
                  </a:lnTo>
                  <a:lnTo>
                    <a:pt x="926973" y="35687"/>
                  </a:lnTo>
                  <a:lnTo>
                    <a:pt x="927100" y="48387"/>
                  </a:lnTo>
                  <a:lnTo>
                    <a:pt x="965200" y="48133"/>
                  </a:lnTo>
                  <a:close/>
                </a:path>
                <a:path w="2134234" h="92075">
                  <a:moveTo>
                    <a:pt x="1016000" y="47625"/>
                  </a:moveTo>
                  <a:lnTo>
                    <a:pt x="1015873" y="34925"/>
                  </a:lnTo>
                  <a:lnTo>
                    <a:pt x="977773" y="35306"/>
                  </a:lnTo>
                  <a:lnTo>
                    <a:pt x="977900" y="48006"/>
                  </a:lnTo>
                  <a:lnTo>
                    <a:pt x="1016000" y="47625"/>
                  </a:lnTo>
                  <a:close/>
                </a:path>
                <a:path w="2134234" h="92075">
                  <a:moveTo>
                    <a:pt x="1066800" y="47244"/>
                  </a:moveTo>
                  <a:lnTo>
                    <a:pt x="1066673" y="34544"/>
                  </a:lnTo>
                  <a:lnTo>
                    <a:pt x="1028573" y="34798"/>
                  </a:lnTo>
                  <a:lnTo>
                    <a:pt x="1028700" y="47498"/>
                  </a:lnTo>
                  <a:lnTo>
                    <a:pt x="1066800" y="47244"/>
                  </a:lnTo>
                  <a:close/>
                </a:path>
                <a:path w="2134234" h="92075">
                  <a:moveTo>
                    <a:pt x="1117600" y="46736"/>
                  </a:moveTo>
                  <a:lnTo>
                    <a:pt x="1117473" y="34036"/>
                  </a:lnTo>
                  <a:lnTo>
                    <a:pt x="1079373" y="34417"/>
                  </a:lnTo>
                  <a:lnTo>
                    <a:pt x="1079500" y="47117"/>
                  </a:lnTo>
                  <a:lnTo>
                    <a:pt x="1117600" y="46736"/>
                  </a:lnTo>
                  <a:close/>
                </a:path>
                <a:path w="2134234" h="92075">
                  <a:moveTo>
                    <a:pt x="1168400" y="46228"/>
                  </a:moveTo>
                  <a:lnTo>
                    <a:pt x="1168273" y="33528"/>
                  </a:lnTo>
                  <a:lnTo>
                    <a:pt x="1130173" y="33909"/>
                  </a:lnTo>
                  <a:lnTo>
                    <a:pt x="1130300" y="46609"/>
                  </a:lnTo>
                  <a:lnTo>
                    <a:pt x="1168400" y="46228"/>
                  </a:lnTo>
                  <a:close/>
                </a:path>
                <a:path w="2134234" h="92075">
                  <a:moveTo>
                    <a:pt x="1219200" y="45847"/>
                  </a:moveTo>
                  <a:lnTo>
                    <a:pt x="1219073" y="33147"/>
                  </a:lnTo>
                  <a:lnTo>
                    <a:pt x="1180973" y="33401"/>
                  </a:lnTo>
                  <a:lnTo>
                    <a:pt x="1181100" y="46101"/>
                  </a:lnTo>
                  <a:lnTo>
                    <a:pt x="1219200" y="45847"/>
                  </a:lnTo>
                  <a:close/>
                </a:path>
                <a:path w="2134234" h="92075">
                  <a:moveTo>
                    <a:pt x="1270000" y="45339"/>
                  </a:moveTo>
                  <a:lnTo>
                    <a:pt x="1269873" y="32639"/>
                  </a:lnTo>
                  <a:lnTo>
                    <a:pt x="1231773" y="33020"/>
                  </a:lnTo>
                  <a:lnTo>
                    <a:pt x="1231900" y="45720"/>
                  </a:lnTo>
                  <a:lnTo>
                    <a:pt x="1270000" y="45339"/>
                  </a:lnTo>
                  <a:close/>
                </a:path>
                <a:path w="2134234" h="92075">
                  <a:moveTo>
                    <a:pt x="1383792" y="37973"/>
                  </a:moveTo>
                  <a:lnTo>
                    <a:pt x="1372285" y="32346"/>
                  </a:lnTo>
                  <a:lnTo>
                    <a:pt x="1307211" y="508"/>
                  </a:lnTo>
                  <a:lnTo>
                    <a:pt x="1307528" y="32346"/>
                  </a:lnTo>
                  <a:lnTo>
                    <a:pt x="1282573" y="32512"/>
                  </a:lnTo>
                  <a:lnTo>
                    <a:pt x="1282700" y="45212"/>
                  </a:lnTo>
                  <a:lnTo>
                    <a:pt x="1307655" y="45046"/>
                  </a:lnTo>
                  <a:lnTo>
                    <a:pt x="1307973" y="76708"/>
                  </a:lnTo>
                  <a:lnTo>
                    <a:pt x="1369949" y="45046"/>
                  </a:lnTo>
                  <a:lnTo>
                    <a:pt x="1383792" y="37973"/>
                  </a:lnTo>
                  <a:close/>
                </a:path>
                <a:path w="2134234" h="92075">
                  <a:moveTo>
                    <a:pt x="1613662" y="48514"/>
                  </a:moveTo>
                  <a:lnTo>
                    <a:pt x="1613535" y="36068"/>
                  </a:lnTo>
                  <a:lnTo>
                    <a:pt x="1613535" y="35814"/>
                  </a:lnTo>
                  <a:lnTo>
                    <a:pt x="1588122" y="35991"/>
                  </a:lnTo>
                  <a:lnTo>
                    <a:pt x="1587881" y="4191"/>
                  </a:lnTo>
                  <a:lnTo>
                    <a:pt x="1512062" y="43053"/>
                  </a:lnTo>
                  <a:lnTo>
                    <a:pt x="1588516" y="80391"/>
                  </a:lnTo>
                  <a:lnTo>
                    <a:pt x="1588249" y="48768"/>
                  </a:lnTo>
                  <a:lnTo>
                    <a:pt x="1575562" y="48768"/>
                  </a:lnTo>
                  <a:lnTo>
                    <a:pt x="1588236" y="48691"/>
                  </a:lnTo>
                  <a:lnTo>
                    <a:pt x="1613662" y="48514"/>
                  </a:lnTo>
                  <a:close/>
                </a:path>
                <a:path w="2134234" h="92075">
                  <a:moveTo>
                    <a:pt x="1664462" y="48006"/>
                  </a:moveTo>
                  <a:lnTo>
                    <a:pt x="1664335" y="35306"/>
                  </a:lnTo>
                  <a:lnTo>
                    <a:pt x="1626235" y="35687"/>
                  </a:lnTo>
                  <a:lnTo>
                    <a:pt x="1626362" y="48387"/>
                  </a:lnTo>
                  <a:lnTo>
                    <a:pt x="1664462" y="48006"/>
                  </a:lnTo>
                  <a:close/>
                </a:path>
                <a:path w="2134234" h="92075">
                  <a:moveTo>
                    <a:pt x="1715262" y="47498"/>
                  </a:moveTo>
                  <a:lnTo>
                    <a:pt x="1715135" y="34798"/>
                  </a:lnTo>
                  <a:lnTo>
                    <a:pt x="1677035" y="35179"/>
                  </a:lnTo>
                  <a:lnTo>
                    <a:pt x="1677162" y="47879"/>
                  </a:lnTo>
                  <a:lnTo>
                    <a:pt x="1715262" y="47498"/>
                  </a:lnTo>
                  <a:close/>
                </a:path>
                <a:path w="2134234" h="92075">
                  <a:moveTo>
                    <a:pt x="1766062" y="47117"/>
                  </a:moveTo>
                  <a:lnTo>
                    <a:pt x="1765935" y="34417"/>
                  </a:lnTo>
                  <a:lnTo>
                    <a:pt x="1727835" y="34798"/>
                  </a:lnTo>
                  <a:lnTo>
                    <a:pt x="1727962" y="47498"/>
                  </a:lnTo>
                  <a:lnTo>
                    <a:pt x="1766062" y="47117"/>
                  </a:lnTo>
                  <a:close/>
                </a:path>
                <a:path w="2134234" h="92075">
                  <a:moveTo>
                    <a:pt x="1816862" y="46609"/>
                  </a:moveTo>
                  <a:lnTo>
                    <a:pt x="1816735" y="33909"/>
                  </a:lnTo>
                  <a:lnTo>
                    <a:pt x="1778635" y="34290"/>
                  </a:lnTo>
                  <a:lnTo>
                    <a:pt x="1778762" y="46990"/>
                  </a:lnTo>
                  <a:lnTo>
                    <a:pt x="1816862" y="46609"/>
                  </a:lnTo>
                  <a:close/>
                </a:path>
                <a:path w="2134234" h="92075">
                  <a:moveTo>
                    <a:pt x="1867662" y="46228"/>
                  </a:moveTo>
                  <a:lnTo>
                    <a:pt x="1867535" y="33528"/>
                  </a:lnTo>
                  <a:lnTo>
                    <a:pt x="1829435" y="33782"/>
                  </a:lnTo>
                  <a:lnTo>
                    <a:pt x="1829562" y="46482"/>
                  </a:lnTo>
                  <a:lnTo>
                    <a:pt x="1867662" y="46228"/>
                  </a:lnTo>
                  <a:close/>
                </a:path>
                <a:path w="2134234" h="92075">
                  <a:moveTo>
                    <a:pt x="1918462" y="45720"/>
                  </a:moveTo>
                  <a:lnTo>
                    <a:pt x="1918335" y="33020"/>
                  </a:lnTo>
                  <a:lnTo>
                    <a:pt x="1880235" y="33401"/>
                  </a:lnTo>
                  <a:lnTo>
                    <a:pt x="1880362" y="46101"/>
                  </a:lnTo>
                  <a:lnTo>
                    <a:pt x="1918462" y="45720"/>
                  </a:lnTo>
                  <a:close/>
                </a:path>
                <a:path w="2134234" h="92075">
                  <a:moveTo>
                    <a:pt x="1969262" y="45212"/>
                  </a:moveTo>
                  <a:lnTo>
                    <a:pt x="1969135" y="32512"/>
                  </a:lnTo>
                  <a:lnTo>
                    <a:pt x="1931035" y="32893"/>
                  </a:lnTo>
                  <a:lnTo>
                    <a:pt x="1931162" y="45593"/>
                  </a:lnTo>
                  <a:lnTo>
                    <a:pt x="1969262" y="45212"/>
                  </a:lnTo>
                  <a:close/>
                </a:path>
                <a:path w="2134234" h="92075">
                  <a:moveTo>
                    <a:pt x="2020062" y="44831"/>
                  </a:moveTo>
                  <a:lnTo>
                    <a:pt x="2019935" y="32131"/>
                  </a:lnTo>
                  <a:lnTo>
                    <a:pt x="1981835" y="32512"/>
                  </a:lnTo>
                  <a:lnTo>
                    <a:pt x="1981962" y="45212"/>
                  </a:lnTo>
                  <a:lnTo>
                    <a:pt x="2020062" y="44831"/>
                  </a:lnTo>
                  <a:close/>
                </a:path>
                <a:path w="2134234" h="92075">
                  <a:moveTo>
                    <a:pt x="2133854" y="37465"/>
                  </a:moveTo>
                  <a:lnTo>
                    <a:pt x="2121903" y="31623"/>
                  </a:lnTo>
                  <a:lnTo>
                    <a:pt x="2057273" y="0"/>
                  </a:lnTo>
                  <a:lnTo>
                    <a:pt x="2057577" y="31623"/>
                  </a:lnTo>
                  <a:lnTo>
                    <a:pt x="2057590" y="31762"/>
                  </a:lnTo>
                  <a:lnTo>
                    <a:pt x="2032635" y="32004"/>
                  </a:lnTo>
                  <a:lnTo>
                    <a:pt x="2032762" y="44704"/>
                  </a:lnTo>
                  <a:lnTo>
                    <a:pt x="2057717" y="44462"/>
                  </a:lnTo>
                  <a:lnTo>
                    <a:pt x="2058035" y="76200"/>
                  </a:lnTo>
                  <a:lnTo>
                    <a:pt x="2133854" y="37465"/>
                  </a:lnTo>
                  <a:close/>
                </a:path>
              </a:pathLst>
            </a:custGeom>
            <a:solidFill>
              <a:srgbClr val="0E6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404228" y="1255521"/>
            <a:ext cx="13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235" dirty="0">
                <a:solidFill>
                  <a:srgbClr val="0E61FD"/>
                </a:solidFill>
                <a:latin typeface="Calibri"/>
                <a:cs typeface="Calibri"/>
              </a:rPr>
              <a:t>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934836" y="1120139"/>
            <a:ext cx="2752090" cy="76200"/>
          </a:xfrm>
          <a:custGeom>
            <a:avLst/>
            <a:gdLst/>
            <a:ahLst/>
            <a:cxnLst/>
            <a:rect l="l" t="t" r="r" b="b"/>
            <a:pathLst>
              <a:path w="275209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75209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752090" h="76200">
                <a:moveTo>
                  <a:pt x="275196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751963" y="44450"/>
                </a:lnTo>
                <a:lnTo>
                  <a:pt x="2751963" y="31750"/>
                </a:lnTo>
                <a:close/>
              </a:path>
            </a:pathLst>
          </a:custGeom>
          <a:solidFill>
            <a:srgbClr val="F94D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202805" y="7861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20" dirty="0">
                <a:solidFill>
                  <a:srgbClr val="F94D55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796653" y="531317"/>
            <a:ext cx="14408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Magnetization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541506" y="2740278"/>
            <a:ext cx="29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100" dirty="0">
                <a:latin typeface="Calibri"/>
                <a:cs typeface="Calibri"/>
              </a:rPr>
              <a:t>Z</a:t>
            </a:r>
            <a:r>
              <a:rPr sz="1800" spc="150" baseline="-20833" dirty="0">
                <a:latin typeface="Calibri"/>
                <a:cs typeface="Calibri"/>
              </a:rPr>
              <a:t>0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565001" y="3549142"/>
            <a:ext cx="29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100" dirty="0">
                <a:latin typeface="Calibri"/>
                <a:cs typeface="Calibri"/>
              </a:rPr>
              <a:t>Z</a:t>
            </a:r>
            <a:r>
              <a:rPr sz="1800" spc="150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576557" y="4393438"/>
            <a:ext cx="29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105" dirty="0">
                <a:latin typeface="Calibri"/>
                <a:cs typeface="Calibri"/>
              </a:rPr>
              <a:t>Z</a:t>
            </a:r>
            <a:r>
              <a:rPr sz="1800" spc="157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576557" y="5331333"/>
            <a:ext cx="29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105" dirty="0">
                <a:latin typeface="Calibri"/>
                <a:cs typeface="Calibri"/>
              </a:rPr>
              <a:t>Z</a:t>
            </a:r>
            <a:r>
              <a:rPr sz="1800" spc="157" baseline="-20833" dirty="0"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783460" y="2366746"/>
            <a:ext cx="951230" cy="3586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95"/>
              </a:spcBef>
            </a:pPr>
            <a:endParaRPr sz="1800">
              <a:latin typeface="Times New Roman"/>
              <a:cs typeface="Times New Roman"/>
            </a:endParaRPr>
          </a:p>
          <a:p>
            <a:pPr marL="381000" marR="426084" algn="ctr">
              <a:lnSpc>
                <a:spcPct val="299900"/>
              </a:lnSpc>
            </a:pPr>
            <a:r>
              <a:rPr sz="1800" spc="70" dirty="0">
                <a:latin typeface="Calibri"/>
                <a:cs typeface="Calibri"/>
              </a:rPr>
              <a:t>X 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783460" y="2366746"/>
            <a:ext cx="951230" cy="3586479"/>
          </a:xfrm>
          <a:custGeom>
            <a:avLst/>
            <a:gdLst/>
            <a:ahLst/>
            <a:cxnLst/>
            <a:rect l="l" t="t" r="r" b="b"/>
            <a:pathLst>
              <a:path w="951230" h="3586479">
                <a:moveTo>
                  <a:pt x="950976" y="0"/>
                </a:moveTo>
                <a:lnTo>
                  <a:pt x="0" y="0"/>
                </a:lnTo>
                <a:lnTo>
                  <a:pt x="0" y="3586226"/>
                </a:lnTo>
                <a:lnTo>
                  <a:pt x="950976" y="3586226"/>
                </a:lnTo>
                <a:lnTo>
                  <a:pt x="950976" y="0"/>
                </a:lnTo>
                <a:close/>
              </a:path>
            </a:pathLst>
          </a:custGeom>
          <a:solidFill>
            <a:srgbClr val="893EFB">
              <a:alpha val="2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10108431" y="1040191"/>
            <a:ext cx="312420" cy="576580"/>
            <a:chOff x="10108431" y="1040191"/>
            <a:chExt cx="312420" cy="576580"/>
          </a:xfrm>
        </p:grpSpPr>
        <p:pic>
          <p:nvPicPr>
            <p:cNvPr id="63" name="object 6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94799" y="1040191"/>
              <a:ext cx="147793" cy="131747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0108431" y="1213656"/>
              <a:ext cx="312420" cy="403225"/>
            </a:xfrm>
            <a:custGeom>
              <a:avLst/>
              <a:gdLst/>
              <a:ahLst/>
              <a:cxnLst/>
              <a:rect l="l" t="t" r="r" b="b"/>
              <a:pathLst>
                <a:path w="312420" h="403225">
                  <a:moveTo>
                    <a:pt x="284056" y="0"/>
                  </a:moveTo>
                  <a:lnTo>
                    <a:pt x="10555" y="0"/>
                  </a:lnTo>
                  <a:lnTo>
                    <a:pt x="156420" y="199041"/>
                  </a:lnTo>
                  <a:lnTo>
                    <a:pt x="0" y="402831"/>
                  </a:lnTo>
                  <a:lnTo>
                    <a:pt x="291730" y="402831"/>
                  </a:lnTo>
                  <a:lnTo>
                    <a:pt x="311888" y="287201"/>
                  </a:lnTo>
                  <a:lnTo>
                    <a:pt x="301335" y="287201"/>
                  </a:lnTo>
                  <a:lnTo>
                    <a:pt x="291630" y="316612"/>
                  </a:lnTo>
                  <a:lnTo>
                    <a:pt x="277699" y="336961"/>
                  </a:lnTo>
                  <a:lnTo>
                    <a:pt x="258549" y="348779"/>
                  </a:lnTo>
                  <a:lnTo>
                    <a:pt x="233188" y="352601"/>
                  </a:lnTo>
                  <a:lnTo>
                    <a:pt x="73896" y="352600"/>
                  </a:lnTo>
                  <a:lnTo>
                    <a:pt x="205369" y="181977"/>
                  </a:lnTo>
                  <a:lnTo>
                    <a:pt x="90204" y="25589"/>
                  </a:lnTo>
                  <a:lnTo>
                    <a:pt x="211363" y="25707"/>
                  </a:lnTo>
                  <a:lnTo>
                    <a:pt x="252387" y="40635"/>
                  </a:lnTo>
                  <a:lnTo>
                    <a:pt x="270626" y="79609"/>
                  </a:lnTo>
                  <a:lnTo>
                    <a:pt x="271585" y="85305"/>
                  </a:lnTo>
                  <a:lnTo>
                    <a:pt x="274463" y="92883"/>
                  </a:lnTo>
                  <a:lnTo>
                    <a:pt x="274463" y="97619"/>
                  </a:lnTo>
                  <a:lnTo>
                    <a:pt x="284056" y="97619"/>
                  </a:lnTo>
                  <a:lnTo>
                    <a:pt x="284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10246625" y="1696110"/>
            <a:ext cx="43180" cy="130810"/>
          </a:xfrm>
          <a:custGeom>
            <a:avLst/>
            <a:gdLst/>
            <a:ahLst/>
            <a:cxnLst/>
            <a:rect l="l" t="t" r="r" b="b"/>
            <a:pathLst>
              <a:path w="43179" h="130810">
                <a:moveTo>
                  <a:pt x="38384" y="0"/>
                </a:moveTo>
                <a:lnTo>
                  <a:pt x="27819" y="0"/>
                </a:lnTo>
                <a:lnTo>
                  <a:pt x="23982" y="4736"/>
                </a:lnTo>
                <a:lnTo>
                  <a:pt x="23982" y="17063"/>
                </a:lnTo>
                <a:lnTo>
                  <a:pt x="27819" y="20852"/>
                </a:lnTo>
                <a:lnTo>
                  <a:pt x="38384" y="20852"/>
                </a:lnTo>
                <a:lnTo>
                  <a:pt x="43180" y="16116"/>
                </a:lnTo>
                <a:lnTo>
                  <a:pt x="43180" y="4736"/>
                </a:lnTo>
                <a:lnTo>
                  <a:pt x="38384" y="0"/>
                </a:lnTo>
                <a:close/>
              </a:path>
              <a:path w="43179" h="130810">
                <a:moveTo>
                  <a:pt x="35506" y="41705"/>
                </a:moveTo>
                <a:lnTo>
                  <a:pt x="14510" y="45612"/>
                </a:lnTo>
                <a:lnTo>
                  <a:pt x="8378" y="46634"/>
                </a:lnTo>
                <a:lnTo>
                  <a:pt x="2877" y="47388"/>
                </a:lnTo>
                <a:lnTo>
                  <a:pt x="2877" y="50243"/>
                </a:lnTo>
                <a:lnTo>
                  <a:pt x="14389" y="50243"/>
                </a:lnTo>
                <a:lnTo>
                  <a:pt x="16307" y="51190"/>
                </a:lnTo>
                <a:lnTo>
                  <a:pt x="16307" y="56874"/>
                </a:lnTo>
                <a:lnTo>
                  <a:pt x="15348" y="59716"/>
                </a:lnTo>
                <a:lnTo>
                  <a:pt x="14389" y="63505"/>
                </a:lnTo>
                <a:lnTo>
                  <a:pt x="4796" y="98579"/>
                </a:lnTo>
                <a:lnTo>
                  <a:pt x="1918" y="109953"/>
                </a:lnTo>
                <a:lnTo>
                  <a:pt x="0" y="116589"/>
                </a:lnTo>
                <a:lnTo>
                  <a:pt x="0" y="127962"/>
                </a:lnTo>
                <a:lnTo>
                  <a:pt x="3837" y="130807"/>
                </a:lnTo>
                <a:lnTo>
                  <a:pt x="9592" y="130807"/>
                </a:lnTo>
                <a:lnTo>
                  <a:pt x="16772" y="129666"/>
                </a:lnTo>
                <a:lnTo>
                  <a:pt x="23144" y="125949"/>
                </a:lnTo>
                <a:lnTo>
                  <a:pt x="26717" y="122275"/>
                </a:lnTo>
                <a:lnTo>
                  <a:pt x="16307" y="122275"/>
                </a:lnTo>
                <a:lnTo>
                  <a:pt x="15348" y="121328"/>
                </a:lnTo>
                <a:lnTo>
                  <a:pt x="15348" y="116589"/>
                </a:lnTo>
                <a:lnTo>
                  <a:pt x="16307" y="113744"/>
                </a:lnTo>
                <a:lnTo>
                  <a:pt x="17267" y="109953"/>
                </a:lnTo>
                <a:lnTo>
                  <a:pt x="35506" y="42652"/>
                </a:lnTo>
                <a:lnTo>
                  <a:pt x="35506" y="41705"/>
                </a:lnTo>
                <a:close/>
              </a:path>
              <a:path w="43179" h="130810">
                <a:moveTo>
                  <a:pt x="34546" y="106162"/>
                </a:moveTo>
                <a:lnTo>
                  <a:pt x="25900" y="117536"/>
                </a:lnTo>
                <a:lnTo>
                  <a:pt x="21104" y="122275"/>
                </a:lnTo>
                <a:lnTo>
                  <a:pt x="26717" y="122275"/>
                </a:lnTo>
                <a:lnTo>
                  <a:pt x="29698" y="119210"/>
                </a:lnTo>
                <a:lnTo>
                  <a:pt x="37424" y="109006"/>
                </a:lnTo>
                <a:lnTo>
                  <a:pt x="34546" y="1061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66"/>
          <p:cNvGrpSpPr/>
          <p:nvPr/>
        </p:nvGrpSpPr>
        <p:grpSpPr>
          <a:xfrm>
            <a:off x="10491332" y="1298014"/>
            <a:ext cx="521334" cy="259079"/>
            <a:chOff x="10491332" y="1298014"/>
            <a:chExt cx="521334" cy="259079"/>
          </a:xfrm>
        </p:grpSpPr>
        <p:pic>
          <p:nvPicPr>
            <p:cNvPr id="67" name="object 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91332" y="1303698"/>
              <a:ext cx="200566" cy="25307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13016" y="1298014"/>
              <a:ext cx="299411" cy="191463"/>
            </a:xfrm>
            <a:prstGeom prst="rect">
              <a:avLst/>
            </a:prstGeom>
          </p:spPr>
        </p:pic>
      </p:grpSp>
      <p:pic>
        <p:nvPicPr>
          <p:cNvPr id="69" name="object 6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71974" y="1729244"/>
            <a:ext cx="176663" cy="147238"/>
          </a:xfrm>
          <a:prstGeom prst="rect">
            <a:avLst/>
          </a:prstGeom>
        </p:spPr>
      </p:pic>
      <p:sp>
        <p:nvSpPr>
          <p:cNvPr id="70" name="object 70"/>
          <p:cNvSpPr/>
          <p:nvPr/>
        </p:nvSpPr>
        <p:spPr>
          <a:xfrm>
            <a:off x="1613471" y="1789112"/>
            <a:ext cx="133350" cy="60325"/>
          </a:xfrm>
          <a:custGeom>
            <a:avLst/>
            <a:gdLst/>
            <a:ahLst/>
            <a:cxnLst/>
            <a:rect l="l" t="t" r="r" b="b"/>
            <a:pathLst>
              <a:path w="133350" h="60325">
                <a:moveTo>
                  <a:pt x="132880" y="45313"/>
                </a:moveTo>
                <a:lnTo>
                  <a:pt x="0" y="45313"/>
                </a:lnTo>
                <a:lnTo>
                  <a:pt x="0" y="59855"/>
                </a:lnTo>
                <a:lnTo>
                  <a:pt x="132880" y="59855"/>
                </a:lnTo>
                <a:lnTo>
                  <a:pt x="132880" y="45313"/>
                </a:lnTo>
                <a:close/>
              </a:path>
              <a:path w="133350" h="60325">
                <a:moveTo>
                  <a:pt x="132880" y="0"/>
                </a:moveTo>
                <a:lnTo>
                  <a:pt x="0" y="0"/>
                </a:lnTo>
                <a:lnTo>
                  <a:pt x="0" y="14566"/>
                </a:lnTo>
                <a:lnTo>
                  <a:pt x="132880" y="14566"/>
                </a:lnTo>
                <a:lnTo>
                  <a:pt x="132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35510" y="1811752"/>
            <a:ext cx="127000" cy="14604"/>
          </a:xfrm>
          <a:custGeom>
            <a:avLst/>
            <a:gdLst/>
            <a:ahLst/>
            <a:cxnLst/>
            <a:rect l="l" t="t" r="r" b="b"/>
            <a:pathLst>
              <a:path w="127000" h="14605">
                <a:moveTo>
                  <a:pt x="126406" y="0"/>
                </a:moveTo>
                <a:lnTo>
                  <a:pt x="0" y="0"/>
                </a:lnTo>
                <a:lnTo>
                  <a:pt x="0" y="14566"/>
                </a:lnTo>
                <a:lnTo>
                  <a:pt x="126406" y="14566"/>
                </a:lnTo>
                <a:lnTo>
                  <a:pt x="126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23503" y="1509216"/>
            <a:ext cx="285750" cy="476250"/>
          </a:xfrm>
          <a:custGeom>
            <a:avLst/>
            <a:gdLst/>
            <a:ahLst/>
            <a:cxnLst/>
            <a:rect l="l" t="t" r="r" b="b"/>
            <a:pathLst>
              <a:path w="285750" h="476250">
                <a:moveTo>
                  <a:pt x="119926" y="3238"/>
                </a:moveTo>
                <a:lnTo>
                  <a:pt x="89128" y="3238"/>
                </a:lnTo>
                <a:lnTo>
                  <a:pt x="89128" y="6464"/>
                </a:lnTo>
                <a:lnTo>
                  <a:pt x="97256" y="6464"/>
                </a:lnTo>
                <a:lnTo>
                  <a:pt x="98869" y="8089"/>
                </a:lnTo>
                <a:lnTo>
                  <a:pt x="98869" y="21031"/>
                </a:lnTo>
                <a:lnTo>
                  <a:pt x="81038" y="84124"/>
                </a:lnTo>
                <a:lnTo>
                  <a:pt x="48615" y="3238"/>
                </a:lnTo>
                <a:lnTo>
                  <a:pt x="22694" y="3238"/>
                </a:lnTo>
                <a:lnTo>
                  <a:pt x="22694" y="6464"/>
                </a:lnTo>
                <a:lnTo>
                  <a:pt x="30797" y="6464"/>
                </a:lnTo>
                <a:lnTo>
                  <a:pt x="34036" y="9702"/>
                </a:lnTo>
                <a:lnTo>
                  <a:pt x="17818" y="80899"/>
                </a:lnTo>
                <a:lnTo>
                  <a:pt x="0" y="105156"/>
                </a:lnTo>
                <a:lnTo>
                  <a:pt x="0" y="108394"/>
                </a:lnTo>
                <a:lnTo>
                  <a:pt x="32423" y="108394"/>
                </a:lnTo>
                <a:lnTo>
                  <a:pt x="32423" y="105156"/>
                </a:lnTo>
                <a:lnTo>
                  <a:pt x="24320" y="105156"/>
                </a:lnTo>
                <a:lnTo>
                  <a:pt x="21082" y="103543"/>
                </a:lnTo>
                <a:lnTo>
                  <a:pt x="21082" y="93853"/>
                </a:lnTo>
                <a:lnTo>
                  <a:pt x="22694" y="90589"/>
                </a:lnTo>
                <a:lnTo>
                  <a:pt x="40513" y="22656"/>
                </a:lnTo>
                <a:lnTo>
                  <a:pt x="77787" y="110007"/>
                </a:lnTo>
                <a:lnTo>
                  <a:pt x="81038" y="110007"/>
                </a:lnTo>
                <a:lnTo>
                  <a:pt x="103733" y="29121"/>
                </a:lnTo>
                <a:lnTo>
                  <a:pt x="107632" y="16929"/>
                </a:lnTo>
                <a:lnTo>
                  <a:pt x="110617" y="10515"/>
                </a:lnTo>
                <a:lnTo>
                  <a:pt x="114211" y="7734"/>
                </a:lnTo>
                <a:lnTo>
                  <a:pt x="119926" y="6464"/>
                </a:lnTo>
                <a:lnTo>
                  <a:pt x="119926" y="3238"/>
                </a:lnTo>
                <a:close/>
              </a:path>
              <a:path w="285750" h="476250">
                <a:moveTo>
                  <a:pt x="210705" y="63093"/>
                </a:moveTo>
                <a:lnTo>
                  <a:pt x="121551" y="63093"/>
                </a:lnTo>
                <a:lnTo>
                  <a:pt x="121551" y="72796"/>
                </a:lnTo>
                <a:lnTo>
                  <a:pt x="210705" y="72796"/>
                </a:lnTo>
                <a:lnTo>
                  <a:pt x="210705" y="63093"/>
                </a:lnTo>
                <a:close/>
              </a:path>
              <a:path w="285750" h="476250">
                <a:moveTo>
                  <a:pt x="278777" y="380199"/>
                </a:moveTo>
                <a:lnTo>
                  <a:pt x="269036" y="380199"/>
                </a:lnTo>
                <a:lnTo>
                  <a:pt x="261569" y="404241"/>
                </a:lnTo>
                <a:lnTo>
                  <a:pt x="250609" y="420852"/>
                </a:lnTo>
                <a:lnTo>
                  <a:pt x="235089" y="430491"/>
                </a:lnTo>
                <a:lnTo>
                  <a:pt x="213944" y="433603"/>
                </a:lnTo>
                <a:lnTo>
                  <a:pt x="85890" y="433603"/>
                </a:lnTo>
                <a:lnTo>
                  <a:pt x="192862" y="294462"/>
                </a:lnTo>
                <a:lnTo>
                  <a:pt x="98869" y="166636"/>
                </a:lnTo>
                <a:lnTo>
                  <a:pt x="202603" y="166636"/>
                </a:lnTo>
                <a:lnTo>
                  <a:pt x="219887" y="171450"/>
                </a:lnTo>
                <a:lnTo>
                  <a:pt x="229946" y="179184"/>
                </a:lnTo>
                <a:lnTo>
                  <a:pt x="238480" y="192379"/>
                </a:lnTo>
                <a:lnTo>
                  <a:pt x="247980" y="221653"/>
                </a:lnTo>
                <a:lnTo>
                  <a:pt x="247980" y="226491"/>
                </a:lnTo>
                <a:lnTo>
                  <a:pt x="256082" y="226491"/>
                </a:lnTo>
                <a:lnTo>
                  <a:pt x="256082" y="147218"/>
                </a:lnTo>
                <a:lnTo>
                  <a:pt x="35661" y="147218"/>
                </a:lnTo>
                <a:lnTo>
                  <a:pt x="152349" y="309029"/>
                </a:lnTo>
                <a:lnTo>
                  <a:pt x="27559" y="475665"/>
                </a:lnTo>
                <a:lnTo>
                  <a:pt x="260934" y="475665"/>
                </a:lnTo>
                <a:lnTo>
                  <a:pt x="278777" y="380199"/>
                </a:lnTo>
                <a:close/>
              </a:path>
              <a:path w="285750" h="476250">
                <a:moveTo>
                  <a:pt x="285254" y="105156"/>
                </a:moveTo>
                <a:lnTo>
                  <a:pt x="273913" y="105156"/>
                </a:lnTo>
                <a:lnTo>
                  <a:pt x="270649" y="103543"/>
                </a:lnTo>
                <a:lnTo>
                  <a:pt x="270649" y="0"/>
                </a:lnTo>
                <a:lnTo>
                  <a:pt x="269036" y="0"/>
                </a:lnTo>
                <a:lnTo>
                  <a:pt x="239877" y="14554"/>
                </a:lnTo>
                <a:lnTo>
                  <a:pt x="239877" y="16192"/>
                </a:lnTo>
                <a:lnTo>
                  <a:pt x="244741" y="14554"/>
                </a:lnTo>
                <a:lnTo>
                  <a:pt x="246354" y="14554"/>
                </a:lnTo>
                <a:lnTo>
                  <a:pt x="249593" y="12928"/>
                </a:lnTo>
                <a:lnTo>
                  <a:pt x="254457" y="12928"/>
                </a:lnTo>
                <a:lnTo>
                  <a:pt x="256082" y="16192"/>
                </a:lnTo>
                <a:lnTo>
                  <a:pt x="256082" y="101930"/>
                </a:lnTo>
                <a:lnTo>
                  <a:pt x="252831" y="105156"/>
                </a:lnTo>
                <a:lnTo>
                  <a:pt x="241503" y="105156"/>
                </a:lnTo>
                <a:lnTo>
                  <a:pt x="241503" y="108394"/>
                </a:lnTo>
                <a:lnTo>
                  <a:pt x="285254" y="108394"/>
                </a:lnTo>
                <a:lnTo>
                  <a:pt x="285254" y="105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3" name="object 73"/>
          <p:cNvGrpSpPr/>
          <p:nvPr/>
        </p:nvGrpSpPr>
        <p:grpSpPr>
          <a:xfrm>
            <a:off x="2052689" y="2041499"/>
            <a:ext cx="248285" cy="147320"/>
            <a:chOff x="2052689" y="2041499"/>
            <a:chExt cx="248285" cy="147320"/>
          </a:xfrm>
        </p:grpSpPr>
        <p:sp>
          <p:nvSpPr>
            <p:cNvPr id="74" name="object 74"/>
            <p:cNvSpPr/>
            <p:nvPr/>
          </p:nvSpPr>
          <p:spPr>
            <a:xfrm>
              <a:off x="2052689" y="2041499"/>
              <a:ext cx="40640" cy="147320"/>
            </a:xfrm>
            <a:custGeom>
              <a:avLst/>
              <a:gdLst/>
              <a:ahLst/>
              <a:cxnLst/>
              <a:rect l="l" t="t" r="r" b="b"/>
              <a:pathLst>
                <a:path w="40639" h="147319">
                  <a:moveTo>
                    <a:pt x="40515" y="0"/>
                  </a:moveTo>
                  <a:lnTo>
                    <a:pt x="32417" y="0"/>
                  </a:lnTo>
                  <a:lnTo>
                    <a:pt x="0" y="71195"/>
                  </a:lnTo>
                  <a:lnTo>
                    <a:pt x="0" y="74429"/>
                  </a:lnTo>
                  <a:lnTo>
                    <a:pt x="32417" y="147236"/>
                  </a:lnTo>
                  <a:lnTo>
                    <a:pt x="40515" y="147236"/>
                  </a:lnTo>
                  <a:lnTo>
                    <a:pt x="9718" y="72811"/>
                  </a:lnTo>
                  <a:lnTo>
                    <a:pt x="405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12642" y="2041499"/>
              <a:ext cx="188023" cy="147236"/>
            </a:xfrm>
            <a:prstGeom prst="rect">
              <a:avLst/>
            </a:prstGeom>
          </p:spPr>
        </p:pic>
      </p:grpSp>
      <p:sp>
        <p:nvSpPr>
          <p:cNvPr id="76" name="object 76"/>
          <p:cNvSpPr/>
          <p:nvPr/>
        </p:nvSpPr>
        <p:spPr>
          <a:xfrm>
            <a:off x="2362225" y="1729244"/>
            <a:ext cx="554355" cy="264160"/>
          </a:xfrm>
          <a:custGeom>
            <a:avLst/>
            <a:gdLst/>
            <a:ahLst/>
            <a:cxnLst/>
            <a:rect l="l" t="t" r="r" b="b"/>
            <a:pathLst>
              <a:path w="554355" h="264160">
                <a:moveTo>
                  <a:pt x="113449" y="0"/>
                </a:moveTo>
                <a:lnTo>
                  <a:pt x="55118" y="0"/>
                </a:lnTo>
                <a:lnTo>
                  <a:pt x="55118" y="3238"/>
                </a:lnTo>
                <a:lnTo>
                  <a:pt x="69697" y="4851"/>
                </a:lnTo>
                <a:lnTo>
                  <a:pt x="72936" y="6464"/>
                </a:lnTo>
                <a:lnTo>
                  <a:pt x="72936" y="21031"/>
                </a:lnTo>
                <a:lnTo>
                  <a:pt x="69697" y="27520"/>
                </a:lnTo>
                <a:lnTo>
                  <a:pt x="42138" y="129451"/>
                </a:lnTo>
                <a:lnTo>
                  <a:pt x="38900" y="139141"/>
                </a:lnTo>
                <a:lnTo>
                  <a:pt x="35661" y="144018"/>
                </a:lnTo>
                <a:lnTo>
                  <a:pt x="24320" y="144018"/>
                </a:lnTo>
                <a:lnTo>
                  <a:pt x="21082" y="142379"/>
                </a:lnTo>
                <a:lnTo>
                  <a:pt x="21082" y="134289"/>
                </a:lnTo>
                <a:lnTo>
                  <a:pt x="22707" y="132676"/>
                </a:lnTo>
                <a:lnTo>
                  <a:pt x="22707" y="124599"/>
                </a:lnTo>
                <a:lnTo>
                  <a:pt x="16230" y="119722"/>
                </a:lnTo>
                <a:lnTo>
                  <a:pt x="4864" y="119722"/>
                </a:lnTo>
                <a:lnTo>
                  <a:pt x="0" y="124599"/>
                </a:lnTo>
                <a:lnTo>
                  <a:pt x="0" y="131064"/>
                </a:lnTo>
                <a:lnTo>
                  <a:pt x="2032" y="139814"/>
                </a:lnTo>
                <a:lnTo>
                  <a:pt x="7708" y="146431"/>
                </a:lnTo>
                <a:lnTo>
                  <a:pt x="16421" y="150634"/>
                </a:lnTo>
                <a:lnTo>
                  <a:pt x="27559" y="152095"/>
                </a:lnTo>
                <a:lnTo>
                  <a:pt x="35737" y="151206"/>
                </a:lnTo>
                <a:lnTo>
                  <a:pt x="63830" y="124383"/>
                </a:lnTo>
                <a:lnTo>
                  <a:pt x="94018" y="19418"/>
                </a:lnTo>
                <a:lnTo>
                  <a:pt x="98882" y="6464"/>
                </a:lnTo>
                <a:lnTo>
                  <a:pt x="100495" y="4851"/>
                </a:lnTo>
                <a:lnTo>
                  <a:pt x="113449" y="3238"/>
                </a:lnTo>
                <a:lnTo>
                  <a:pt x="113449" y="0"/>
                </a:lnTo>
                <a:close/>
              </a:path>
              <a:path w="554355" h="264160">
                <a:moveTo>
                  <a:pt x="223659" y="50165"/>
                </a:moveTo>
                <a:lnTo>
                  <a:pt x="179908" y="50165"/>
                </a:lnTo>
                <a:lnTo>
                  <a:pt x="150304" y="56464"/>
                </a:lnTo>
                <a:lnTo>
                  <a:pt x="127838" y="72618"/>
                </a:lnTo>
                <a:lnTo>
                  <a:pt x="113588" y="94538"/>
                </a:lnTo>
                <a:lnTo>
                  <a:pt x="108597" y="118110"/>
                </a:lnTo>
                <a:lnTo>
                  <a:pt x="110947" y="131356"/>
                </a:lnTo>
                <a:lnTo>
                  <a:pt x="117716" y="141579"/>
                </a:lnTo>
                <a:lnTo>
                  <a:pt x="128435" y="148145"/>
                </a:lnTo>
                <a:lnTo>
                  <a:pt x="142633" y="150482"/>
                </a:lnTo>
                <a:lnTo>
                  <a:pt x="164998" y="145796"/>
                </a:lnTo>
                <a:lnTo>
                  <a:pt x="197561" y="117017"/>
                </a:lnTo>
                <a:lnTo>
                  <a:pt x="187566" y="76403"/>
                </a:lnTo>
                <a:lnTo>
                  <a:pt x="183146" y="71539"/>
                </a:lnTo>
                <a:lnTo>
                  <a:pt x="183146" y="97078"/>
                </a:lnTo>
                <a:lnTo>
                  <a:pt x="180289" y="112852"/>
                </a:lnTo>
                <a:lnTo>
                  <a:pt x="172415" y="128638"/>
                </a:lnTo>
                <a:lnTo>
                  <a:pt x="160591" y="140779"/>
                </a:lnTo>
                <a:lnTo>
                  <a:pt x="145872" y="145630"/>
                </a:lnTo>
                <a:lnTo>
                  <a:pt x="138303" y="144386"/>
                </a:lnTo>
                <a:lnTo>
                  <a:pt x="132715" y="140563"/>
                </a:lnTo>
                <a:lnTo>
                  <a:pt x="129247" y="134023"/>
                </a:lnTo>
                <a:lnTo>
                  <a:pt x="128054" y="124599"/>
                </a:lnTo>
                <a:lnTo>
                  <a:pt x="132359" y="102781"/>
                </a:lnTo>
                <a:lnTo>
                  <a:pt x="143052" y="84747"/>
                </a:lnTo>
                <a:lnTo>
                  <a:pt x="156629" y="72618"/>
                </a:lnTo>
                <a:lnTo>
                  <a:pt x="156400" y="72618"/>
                </a:lnTo>
                <a:lnTo>
                  <a:pt x="170192" y="67970"/>
                </a:lnTo>
                <a:lnTo>
                  <a:pt x="174942" y="71831"/>
                </a:lnTo>
                <a:lnTo>
                  <a:pt x="179095" y="78270"/>
                </a:lnTo>
                <a:lnTo>
                  <a:pt x="182029" y="86842"/>
                </a:lnTo>
                <a:lnTo>
                  <a:pt x="183146" y="97078"/>
                </a:lnTo>
                <a:lnTo>
                  <a:pt x="183146" y="71539"/>
                </a:lnTo>
                <a:lnTo>
                  <a:pt x="179908" y="67970"/>
                </a:lnTo>
                <a:lnTo>
                  <a:pt x="218808" y="67970"/>
                </a:lnTo>
                <a:lnTo>
                  <a:pt x="223659" y="50165"/>
                </a:lnTo>
                <a:close/>
              </a:path>
              <a:path w="554355" h="264160">
                <a:moveTo>
                  <a:pt x="304723" y="100317"/>
                </a:moveTo>
                <a:lnTo>
                  <a:pt x="226923" y="100317"/>
                </a:lnTo>
                <a:lnTo>
                  <a:pt x="220421" y="122961"/>
                </a:lnTo>
                <a:lnTo>
                  <a:pt x="223659" y="124599"/>
                </a:lnTo>
                <a:lnTo>
                  <a:pt x="226923" y="116497"/>
                </a:lnTo>
                <a:lnTo>
                  <a:pt x="228549" y="113258"/>
                </a:lnTo>
                <a:lnTo>
                  <a:pt x="238264" y="106794"/>
                </a:lnTo>
                <a:lnTo>
                  <a:pt x="246367" y="105181"/>
                </a:lnTo>
                <a:lnTo>
                  <a:pt x="283641" y="105181"/>
                </a:lnTo>
                <a:lnTo>
                  <a:pt x="207467" y="202260"/>
                </a:lnTo>
                <a:lnTo>
                  <a:pt x="207467" y="203873"/>
                </a:lnTo>
                <a:lnTo>
                  <a:pt x="288493" y="203873"/>
                </a:lnTo>
                <a:lnTo>
                  <a:pt x="296595" y="177977"/>
                </a:lnTo>
                <a:lnTo>
                  <a:pt x="293357" y="176352"/>
                </a:lnTo>
                <a:lnTo>
                  <a:pt x="290118" y="184454"/>
                </a:lnTo>
                <a:lnTo>
                  <a:pt x="285254" y="190919"/>
                </a:lnTo>
                <a:lnTo>
                  <a:pt x="254457" y="199009"/>
                </a:lnTo>
                <a:lnTo>
                  <a:pt x="228549" y="199009"/>
                </a:lnTo>
                <a:lnTo>
                  <a:pt x="304723" y="101930"/>
                </a:lnTo>
                <a:lnTo>
                  <a:pt x="304723" y="100317"/>
                </a:lnTo>
                <a:close/>
              </a:path>
              <a:path w="554355" h="264160">
                <a:moveTo>
                  <a:pt x="322529" y="190919"/>
                </a:moveTo>
                <a:lnTo>
                  <a:pt x="311200" y="192544"/>
                </a:lnTo>
                <a:lnTo>
                  <a:pt x="304723" y="192544"/>
                </a:lnTo>
                <a:lnTo>
                  <a:pt x="304723" y="194157"/>
                </a:lnTo>
                <a:lnTo>
                  <a:pt x="309575" y="194157"/>
                </a:lnTo>
                <a:lnTo>
                  <a:pt x="311200" y="195770"/>
                </a:lnTo>
                <a:lnTo>
                  <a:pt x="311200" y="200621"/>
                </a:lnTo>
                <a:lnTo>
                  <a:pt x="309575" y="202260"/>
                </a:lnTo>
                <a:lnTo>
                  <a:pt x="304723" y="223291"/>
                </a:lnTo>
                <a:lnTo>
                  <a:pt x="303098" y="228142"/>
                </a:lnTo>
                <a:lnTo>
                  <a:pt x="303098" y="239471"/>
                </a:lnTo>
                <a:lnTo>
                  <a:pt x="304723" y="241084"/>
                </a:lnTo>
                <a:lnTo>
                  <a:pt x="312813" y="241084"/>
                </a:lnTo>
                <a:lnTo>
                  <a:pt x="317677" y="237832"/>
                </a:lnTo>
                <a:lnTo>
                  <a:pt x="318490" y="236220"/>
                </a:lnTo>
                <a:lnTo>
                  <a:pt x="322529" y="228142"/>
                </a:lnTo>
                <a:lnTo>
                  <a:pt x="322529" y="226517"/>
                </a:lnTo>
                <a:lnTo>
                  <a:pt x="317677" y="232981"/>
                </a:lnTo>
                <a:lnTo>
                  <a:pt x="314439" y="236220"/>
                </a:lnTo>
                <a:lnTo>
                  <a:pt x="311200" y="236220"/>
                </a:lnTo>
                <a:lnTo>
                  <a:pt x="311200" y="229755"/>
                </a:lnTo>
                <a:lnTo>
                  <a:pt x="322529" y="190919"/>
                </a:lnTo>
                <a:close/>
              </a:path>
              <a:path w="554355" h="264160">
                <a:moveTo>
                  <a:pt x="327393" y="168275"/>
                </a:moveTo>
                <a:lnTo>
                  <a:pt x="324154" y="166662"/>
                </a:lnTo>
                <a:lnTo>
                  <a:pt x="317677" y="166662"/>
                </a:lnTo>
                <a:lnTo>
                  <a:pt x="316052" y="168275"/>
                </a:lnTo>
                <a:lnTo>
                  <a:pt x="316052" y="176352"/>
                </a:lnTo>
                <a:lnTo>
                  <a:pt x="317677" y="177977"/>
                </a:lnTo>
                <a:lnTo>
                  <a:pt x="324154" y="177977"/>
                </a:lnTo>
                <a:lnTo>
                  <a:pt x="327393" y="174739"/>
                </a:lnTo>
                <a:lnTo>
                  <a:pt x="327393" y="168275"/>
                </a:lnTo>
                <a:close/>
              </a:path>
              <a:path w="554355" h="264160">
                <a:moveTo>
                  <a:pt x="450583" y="50165"/>
                </a:moveTo>
                <a:lnTo>
                  <a:pt x="406831" y="50165"/>
                </a:lnTo>
                <a:lnTo>
                  <a:pt x="377469" y="56464"/>
                </a:lnTo>
                <a:lnTo>
                  <a:pt x="355561" y="72618"/>
                </a:lnTo>
                <a:lnTo>
                  <a:pt x="341871" y="94538"/>
                </a:lnTo>
                <a:lnTo>
                  <a:pt x="337134" y="118110"/>
                </a:lnTo>
                <a:lnTo>
                  <a:pt x="339229" y="131356"/>
                </a:lnTo>
                <a:lnTo>
                  <a:pt x="345440" y="141579"/>
                </a:lnTo>
                <a:lnTo>
                  <a:pt x="355587" y="148145"/>
                </a:lnTo>
                <a:lnTo>
                  <a:pt x="369531" y="150482"/>
                </a:lnTo>
                <a:lnTo>
                  <a:pt x="392582" y="145796"/>
                </a:lnTo>
                <a:lnTo>
                  <a:pt x="424688" y="117017"/>
                </a:lnTo>
                <a:lnTo>
                  <a:pt x="415150" y="76403"/>
                </a:lnTo>
                <a:lnTo>
                  <a:pt x="410070" y="70015"/>
                </a:lnTo>
                <a:lnTo>
                  <a:pt x="410070" y="97078"/>
                </a:lnTo>
                <a:lnTo>
                  <a:pt x="407428" y="112852"/>
                </a:lnTo>
                <a:lnTo>
                  <a:pt x="399935" y="128638"/>
                </a:lnTo>
                <a:lnTo>
                  <a:pt x="388188" y="140779"/>
                </a:lnTo>
                <a:lnTo>
                  <a:pt x="372795" y="145630"/>
                </a:lnTo>
                <a:lnTo>
                  <a:pt x="365899" y="144386"/>
                </a:lnTo>
                <a:lnTo>
                  <a:pt x="360222" y="140563"/>
                </a:lnTo>
                <a:lnTo>
                  <a:pt x="356374" y="134023"/>
                </a:lnTo>
                <a:lnTo>
                  <a:pt x="354952" y="124599"/>
                </a:lnTo>
                <a:lnTo>
                  <a:pt x="359486" y="102781"/>
                </a:lnTo>
                <a:lnTo>
                  <a:pt x="370547" y="84747"/>
                </a:lnTo>
                <a:lnTo>
                  <a:pt x="384213" y="72618"/>
                </a:lnTo>
                <a:lnTo>
                  <a:pt x="383997" y="72618"/>
                </a:lnTo>
                <a:lnTo>
                  <a:pt x="397090" y="67970"/>
                </a:lnTo>
                <a:lnTo>
                  <a:pt x="402526" y="71831"/>
                </a:lnTo>
                <a:lnTo>
                  <a:pt x="406615" y="78270"/>
                </a:lnTo>
                <a:lnTo>
                  <a:pt x="409181" y="86842"/>
                </a:lnTo>
                <a:lnTo>
                  <a:pt x="410070" y="97078"/>
                </a:lnTo>
                <a:lnTo>
                  <a:pt x="410070" y="70015"/>
                </a:lnTo>
                <a:lnTo>
                  <a:pt x="408444" y="67970"/>
                </a:lnTo>
                <a:lnTo>
                  <a:pt x="445719" y="67970"/>
                </a:lnTo>
                <a:lnTo>
                  <a:pt x="450583" y="50165"/>
                </a:lnTo>
                <a:close/>
              </a:path>
              <a:path w="554355" h="264160">
                <a:moveTo>
                  <a:pt x="533234" y="100317"/>
                </a:moveTo>
                <a:lnTo>
                  <a:pt x="455447" y="100317"/>
                </a:lnTo>
                <a:lnTo>
                  <a:pt x="447344" y="122961"/>
                </a:lnTo>
                <a:lnTo>
                  <a:pt x="450583" y="124599"/>
                </a:lnTo>
                <a:lnTo>
                  <a:pt x="455447" y="116497"/>
                </a:lnTo>
                <a:lnTo>
                  <a:pt x="457060" y="113258"/>
                </a:lnTo>
                <a:lnTo>
                  <a:pt x="466775" y="106794"/>
                </a:lnTo>
                <a:lnTo>
                  <a:pt x="473265" y="105181"/>
                </a:lnTo>
                <a:lnTo>
                  <a:pt x="510540" y="105181"/>
                </a:lnTo>
                <a:lnTo>
                  <a:pt x="434365" y="202260"/>
                </a:lnTo>
                <a:lnTo>
                  <a:pt x="434365" y="203873"/>
                </a:lnTo>
                <a:lnTo>
                  <a:pt x="515416" y="203873"/>
                </a:lnTo>
                <a:lnTo>
                  <a:pt x="523519" y="177977"/>
                </a:lnTo>
                <a:lnTo>
                  <a:pt x="520280" y="176352"/>
                </a:lnTo>
                <a:lnTo>
                  <a:pt x="517042" y="184454"/>
                </a:lnTo>
                <a:lnTo>
                  <a:pt x="513778" y="190919"/>
                </a:lnTo>
                <a:lnTo>
                  <a:pt x="481380" y="199009"/>
                </a:lnTo>
                <a:lnTo>
                  <a:pt x="455447" y="199009"/>
                </a:lnTo>
                <a:lnTo>
                  <a:pt x="533234" y="101930"/>
                </a:lnTo>
                <a:lnTo>
                  <a:pt x="533234" y="100317"/>
                </a:lnTo>
                <a:close/>
              </a:path>
              <a:path w="554355" h="264160">
                <a:moveTo>
                  <a:pt x="551053" y="190919"/>
                </a:moveTo>
                <a:lnTo>
                  <a:pt x="541337" y="192544"/>
                </a:lnTo>
                <a:lnTo>
                  <a:pt x="531609" y="192544"/>
                </a:lnTo>
                <a:lnTo>
                  <a:pt x="531609" y="194157"/>
                </a:lnTo>
                <a:lnTo>
                  <a:pt x="538099" y="194157"/>
                </a:lnTo>
                <a:lnTo>
                  <a:pt x="539711" y="195770"/>
                </a:lnTo>
                <a:lnTo>
                  <a:pt x="539711" y="202260"/>
                </a:lnTo>
                <a:lnTo>
                  <a:pt x="538099" y="207111"/>
                </a:lnTo>
                <a:lnTo>
                  <a:pt x="529996" y="241084"/>
                </a:lnTo>
                <a:lnTo>
                  <a:pt x="523519" y="260502"/>
                </a:lnTo>
                <a:lnTo>
                  <a:pt x="517042" y="260502"/>
                </a:lnTo>
                <a:lnTo>
                  <a:pt x="517042" y="257251"/>
                </a:lnTo>
                <a:lnTo>
                  <a:pt x="518655" y="258889"/>
                </a:lnTo>
                <a:lnTo>
                  <a:pt x="518655" y="257251"/>
                </a:lnTo>
                <a:lnTo>
                  <a:pt x="518655" y="254012"/>
                </a:lnTo>
                <a:lnTo>
                  <a:pt x="517042" y="252399"/>
                </a:lnTo>
                <a:lnTo>
                  <a:pt x="510540" y="252399"/>
                </a:lnTo>
                <a:lnTo>
                  <a:pt x="508914" y="254012"/>
                </a:lnTo>
                <a:lnTo>
                  <a:pt x="508914" y="260502"/>
                </a:lnTo>
                <a:lnTo>
                  <a:pt x="512152" y="263740"/>
                </a:lnTo>
                <a:lnTo>
                  <a:pt x="518655" y="263740"/>
                </a:lnTo>
                <a:lnTo>
                  <a:pt x="539711" y="236220"/>
                </a:lnTo>
                <a:lnTo>
                  <a:pt x="551053" y="190919"/>
                </a:lnTo>
                <a:close/>
              </a:path>
              <a:path w="554355" h="264160">
                <a:moveTo>
                  <a:pt x="554316" y="169887"/>
                </a:moveTo>
                <a:lnTo>
                  <a:pt x="551053" y="166662"/>
                </a:lnTo>
                <a:lnTo>
                  <a:pt x="546188" y="166662"/>
                </a:lnTo>
                <a:lnTo>
                  <a:pt x="542950" y="168275"/>
                </a:lnTo>
                <a:lnTo>
                  <a:pt x="542950" y="176352"/>
                </a:lnTo>
                <a:lnTo>
                  <a:pt x="546188" y="177977"/>
                </a:lnTo>
                <a:lnTo>
                  <a:pt x="551053" y="177977"/>
                </a:lnTo>
                <a:lnTo>
                  <a:pt x="554316" y="174739"/>
                </a:lnTo>
                <a:lnTo>
                  <a:pt x="554316" y="169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81357" y="1811752"/>
            <a:ext cx="127000" cy="14604"/>
          </a:xfrm>
          <a:custGeom>
            <a:avLst/>
            <a:gdLst/>
            <a:ahLst/>
            <a:cxnLst/>
            <a:rect l="l" t="t" r="r" b="b"/>
            <a:pathLst>
              <a:path w="127000" h="14605">
                <a:moveTo>
                  <a:pt x="126428" y="0"/>
                </a:moveTo>
                <a:lnTo>
                  <a:pt x="0" y="0"/>
                </a:lnTo>
                <a:lnTo>
                  <a:pt x="0" y="14566"/>
                </a:lnTo>
                <a:lnTo>
                  <a:pt x="126428" y="14566"/>
                </a:lnTo>
                <a:lnTo>
                  <a:pt x="126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8" name="object 78"/>
          <p:cNvGrpSpPr/>
          <p:nvPr/>
        </p:nvGrpSpPr>
        <p:grpSpPr>
          <a:xfrm>
            <a:off x="3193677" y="1512448"/>
            <a:ext cx="253365" cy="472440"/>
            <a:chOff x="3193677" y="1512448"/>
            <a:chExt cx="253365" cy="472440"/>
          </a:xfrm>
        </p:grpSpPr>
        <p:pic>
          <p:nvPicPr>
            <p:cNvPr id="79" name="object 7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63370" y="1512448"/>
              <a:ext cx="119927" cy="106771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3193677" y="1656433"/>
              <a:ext cx="253365" cy="328930"/>
            </a:xfrm>
            <a:custGeom>
              <a:avLst/>
              <a:gdLst/>
              <a:ahLst/>
              <a:cxnLst/>
              <a:rect l="l" t="t" r="r" b="b"/>
              <a:pathLst>
                <a:path w="253364" h="328930">
                  <a:moveTo>
                    <a:pt x="230137" y="0"/>
                  </a:moveTo>
                  <a:lnTo>
                    <a:pt x="8098" y="0"/>
                  </a:lnTo>
                  <a:lnTo>
                    <a:pt x="126428" y="161805"/>
                  </a:lnTo>
                  <a:lnTo>
                    <a:pt x="0" y="328437"/>
                  </a:lnTo>
                  <a:lnTo>
                    <a:pt x="235104" y="328437"/>
                  </a:lnTo>
                  <a:lnTo>
                    <a:pt x="252813" y="232979"/>
                  </a:lnTo>
                  <a:lnTo>
                    <a:pt x="243095" y="232979"/>
                  </a:lnTo>
                  <a:lnTo>
                    <a:pt x="235674" y="257021"/>
                  </a:lnTo>
                  <a:lnTo>
                    <a:pt x="224708" y="273632"/>
                  </a:lnTo>
                  <a:lnTo>
                    <a:pt x="209162" y="283265"/>
                  </a:lnTo>
                  <a:lnTo>
                    <a:pt x="188001" y="286375"/>
                  </a:lnTo>
                  <a:lnTo>
                    <a:pt x="59974" y="286375"/>
                  </a:lnTo>
                  <a:lnTo>
                    <a:pt x="165324" y="147238"/>
                  </a:lnTo>
                  <a:lnTo>
                    <a:pt x="72932" y="19414"/>
                  </a:lnTo>
                  <a:lnTo>
                    <a:pt x="176663" y="19414"/>
                  </a:lnTo>
                  <a:lnTo>
                    <a:pt x="212638" y="45160"/>
                  </a:lnTo>
                  <a:lnTo>
                    <a:pt x="222146" y="79275"/>
                  </a:lnTo>
                  <a:lnTo>
                    <a:pt x="230137" y="79275"/>
                  </a:lnTo>
                  <a:lnTo>
                    <a:pt x="2301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/>
          <p:nvPr/>
        </p:nvSpPr>
        <p:spPr>
          <a:xfrm>
            <a:off x="3305506" y="2051217"/>
            <a:ext cx="36195" cy="105410"/>
          </a:xfrm>
          <a:custGeom>
            <a:avLst/>
            <a:gdLst/>
            <a:ahLst/>
            <a:cxnLst/>
            <a:rect l="l" t="t" r="r" b="b"/>
            <a:pathLst>
              <a:path w="36195" h="105410">
                <a:moveTo>
                  <a:pt x="30797" y="0"/>
                </a:moveTo>
                <a:lnTo>
                  <a:pt x="22698" y="0"/>
                </a:lnTo>
                <a:lnTo>
                  <a:pt x="19458" y="3232"/>
                </a:lnTo>
                <a:lnTo>
                  <a:pt x="19458" y="12928"/>
                </a:lnTo>
                <a:lnTo>
                  <a:pt x="22698" y="16174"/>
                </a:lnTo>
                <a:lnTo>
                  <a:pt x="30797" y="16174"/>
                </a:lnTo>
                <a:lnTo>
                  <a:pt x="35656" y="12928"/>
                </a:lnTo>
                <a:lnTo>
                  <a:pt x="35656" y="3232"/>
                </a:lnTo>
                <a:lnTo>
                  <a:pt x="30797" y="0"/>
                </a:lnTo>
                <a:close/>
              </a:path>
              <a:path w="36195" h="105410">
                <a:moveTo>
                  <a:pt x="29177" y="33970"/>
                </a:moveTo>
                <a:lnTo>
                  <a:pt x="19205" y="35159"/>
                </a:lnTo>
                <a:lnTo>
                  <a:pt x="7757" y="36929"/>
                </a:lnTo>
                <a:lnTo>
                  <a:pt x="3239" y="37207"/>
                </a:lnTo>
                <a:lnTo>
                  <a:pt x="3239" y="40443"/>
                </a:lnTo>
                <a:lnTo>
                  <a:pt x="12979" y="40443"/>
                </a:lnTo>
                <a:lnTo>
                  <a:pt x="12979" y="48533"/>
                </a:lnTo>
                <a:lnTo>
                  <a:pt x="11359" y="50151"/>
                </a:lnTo>
                <a:lnTo>
                  <a:pt x="4859" y="79273"/>
                </a:lnTo>
                <a:lnTo>
                  <a:pt x="1619" y="87362"/>
                </a:lnTo>
                <a:lnTo>
                  <a:pt x="0" y="93833"/>
                </a:lnTo>
                <a:lnTo>
                  <a:pt x="0" y="103541"/>
                </a:lnTo>
                <a:lnTo>
                  <a:pt x="3239" y="105159"/>
                </a:lnTo>
                <a:lnTo>
                  <a:pt x="8120" y="105159"/>
                </a:lnTo>
                <a:lnTo>
                  <a:pt x="13713" y="104199"/>
                </a:lnTo>
                <a:lnTo>
                  <a:pt x="18851" y="101115"/>
                </a:lnTo>
                <a:lnTo>
                  <a:pt x="21247" y="98688"/>
                </a:lnTo>
                <a:lnTo>
                  <a:pt x="12979" y="98688"/>
                </a:lnTo>
                <a:lnTo>
                  <a:pt x="12979" y="92217"/>
                </a:lnTo>
                <a:lnTo>
                  <a:pt x="14599" y="88981"/>
                </a:lnTo>
                <a:lnTo>
                  <a:pt x="29177" y="33970"/>
                </a:lnTo>
                <a:close/>
              </a:path>
              <a:path w="36195" h="105410">
                <a:moveTo>
                  <a:pt x="29177" y="85744"/>
                </a:moveTo>
                <a:lnTo>
                  <a:pt x="21078" y="95452"/>
                </a:lnTo>
                <a:lnTo>
                  <a:pt x="17839" y="98688"/>
                </a:lnTo>
                <a:lnTo>
                  <a:pt x="21247" y="98688"/>
                </a:lnTo>
                <a:lnTo>
                  <a:pt x="24292" y="95604"/>
                </a:lnTo>
                <a:lnTo>
                  <a:pt x="30797" y="87362"/>
                </a:lnTo>
                <a:lnTo>
                  <a:pt x="29177" y="85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2" name="object 8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509770" y="1722780"/>
            <a:ext cx="376002" cy="2475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936" y="203403"/>
            <a:ext cx="4245610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 marR="30480">
              <a:lnSpc>
                <a:spcPts val="3460"/>
              </a:lnSpc>
              <a:spcBef>
                <a:spcPts val="535"/>
              </a:spcBef>
            </a:pPr>
            <a:r>
              <a:rPr spc="175" dirty="0"/>
              <a:t>Suzuki-</a:t>
            </a:r>
            <a:r>
              <a:rPr spc="65" dirty="0"/>
              <a:t>Trotter</a:t>
            </a:r>
            <a:r>
              <a:rPr spc="10" dirty="0"/>
              <a:t> </a:t>
            </a:r>
            <a:r>
              <a:rPr spc="120" dirty="0"/>
              <a:t>Formula </a:t>
            </a:r>
            <a:r>
              <a:rPr spc="145" dirty="0"/>
              <a:t>(2</a:t>
            </a:r>
            <a:r>
              <a:rPr sz="3150" spc="217" baseline="25132" dirty="0"/>
              <a:t>nd</a:t>
            </a:r>
            <a:r>
              <a:rPr sz="3150" spc="419" baseline="25132" dirty="0"/>
              <a:t> </a:t>
            </a:r>
            <a:r>
              <a:rPr sz="3200" spc="70" dirty="0"/>
              <a:t>order)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990441" y="5683084"/>
            <a:ext cx="551180" cy="363220"/>
          </a:xfrm>
          <a:custGeom>
            <a:avLst/>
            <a:gdLst/>
            <a:ahLst/>
            <a:cxnLst/>
            <a:rect l="l" t="t" r="r" b="b"/>
            <a:pathLst>
              <a:path w="551179" h="363220">
                <a:moveTo>
                  <a:pt x="155473" y="51816"/>
                </a:moveTo>
                <a:lnTo>
                  <a:pt x="116979" y="0"/>
                </a:lnTo>
                <a:lnTo>
                  <a:pt x="96240" y="0"/>
                </a:lnTo>
                <a:lnTo>
                  <a:pt x="57746" y="51816"/>
                </a:lnTo>
                <a:lnTo>
                  <a:pt x="69596" y="51816"/>
                </a:lnTo>
                <a:lnTo>
                  <a:pt x="106616" y="19253"/>
                </a:lnTo>
                <a:lnTo>
                  <a:pt x="145110" y="51816"/>
                </a:lnTo>
                <a:lnTo>
                  <a:pt x="155473" y="51816"/>
                </a:lnTo>
                <a:close/>
              </a:path>
              <a:path w="551179" h="363220">
                <a:moveTo>
                  <a:pt x="205828" y="76987"/>
                </a:moveTo>
                <a:lnTo>
                  <a:pt x="143624" y="76987"/>
                </a:lnTo>
                <a:lnTo>
                  <a:pt x="143624" y="81419"/>
                </a:lnTo>
                <a:lnTo>
                  <a:pt x="154597" y="83743"/>
                </a:lnTo>
                <a:lnTo>
                  <a:pt x="161391" y="86614"/>
                </a:lnTo>
                <a:lnTo>
                  <a:pt x="164858" y="90589"/>
                </a:lnTo>
                <a:lnTo>
                  <a:pt x="165836" y="96227"/>
                </a:lnTo>
                <a:lnTo>
                  <a:pt x="165506" y="99860"/>
                </a:lnTo>
                <a:lnTo>
                  <a:pt x="164350" y="106400"/>
                </a:lnTo>
                <a:lnTo>
                  <a:pt x="162090" y="116001"/>
                </a:lnTo>
                <a:lnTo>
                  <a:pt x="158432" y="128790"/>
                </a:lnTo>
                <a:lnTo>
                  <a:pt x="139192" y="201345"/>
                </a:lnTo>
                <a:lnTo>
                  <a:pt x="127088" y="234543"/>
                </a:lnTo>
                <a:lnTo>
                  <a:pt x="112344" y="257048"/>
                </a:lnTo>
                <a:lnTo>
                  <a:pt x="93992" y="269836"/>
                </a:lnTo>
                <a:lnTo>
                  <a:pt x="71069" y="273888"/>
                </a:lnTo>
                <a:lnTo>
                  <a:pt x="53746" y="271221"/>
                </a:lnTo>
                <a:lnTo>
                  <a:pt x="40170" y="263702"/>
                </a:lnTo>
                <a:lnTo>
                  <a:pt x="31305" y="252018"/>
                </a:lnTo>
                <a:lnTo>
                  <a:pt x="28143" y="236880"/>
                </a:lnTo>
                <a:lnTo>
                  <a:pt x="28740" y="229120"/>
                </a:lnTo>
                <a:lnTo>
                  <a:pt x="59232" y="111023"/>
                </a:lnTo>
                <a:lnTo>
                  <a:pt x="91795" y="81419"/>
                </a:lnTo>
                <a:lnTo>
                  <a:pt x="91795" y="76987"/>
                </a:lnTo>
                <a:lnTo>
                  <a:pt x="7391" y="76987"/>
                </a:lnTo>
                <a:lnTo>
                  <a:pt x="7391" y="81419"/>
                </a:lnTo>
                <a:lnTo>
                  <a:pt x="19456" y="83096"/>
                </a:lnTo>
                <a:lnTo>
                  <a:pt x="27216" y="85864"/>
                </a:lnTo>
                <a:lnTo>
                  <a:pt x="31356" y="89750"/>
                </a:lnTo>
                <a:lnTo>
                  <a:pt x="32588" y="94754"/>
                </a:lnTo>
                <a:lnTo>
                  <a:pt x="32588" y="99187"/>
                </a:lnTo>
                <a:lnTo>
                  <a:pt x="31102" y="103632"/>
                </a:lnTo>
                <a:lnTo>
                  <a:pt x="7493" y="188760"/>
                </a:lnTo>
                <a:lnTo>
                  <a:pt x="3327" y="206895"/>
                </a:lnTo>
                <a:lnTo>
                  <a:pt x="825" y="222262"/>
                </a:lnTo>
                <a:lnTo>
                  <a:pt x="0" y="235394"/>
                </a:lnTo>
                <a:lnTo>
                  <a:pt x="5016" y="255981"/>
                </a:lnTo>
                <a:lnTo>
                  <a:pt x="19062" y="272402"/>
                </a:lnTo>
                <a:lnTo>
                  <a:pt x="40601" y="283273"/>
                </a:lnTo>
                <a:lnTo>
                  <a:pt x="68110" y="287210"/>
                </a:lnTo>
                <a:lnTo>
                  <a:pt x="82613" y="286321"/>
                </a:lnTo>
                <a:lnTo>
                  <a:pt x="126415" y="260921"/>
                </a:lnTo>
                <a:lnTo>
                  <a:pt x="148069" y="217627"/>
                </a:lnTo>
                <a:lnTo>
                  <a:pt x="173240" y="128790"/>
                </a:lnTo>
                <a:lnTo>
                  <a:pt x="180619" y="104533"/>
                </a:lnTo>
                <a:lnTo>
                  <a:pt x="186753" y="91236"/>
                </a:lnTo>
                <a:lnTo>
                  <a:pt x="194271" y="84874"/>
                </a:lnTo>
                <a:lnTo>
                  <a:pt x="205828" y="81419"/>
                </a:lnTo>
                <a:lnTo>
                  <a:pt x="205828" y="76987"/>
                </a:lnTo>
                <a:close/>
              </a:path>
              <a:path w="551179" h="363220">
                <a:moveTo>
                  <a:pt x="300583" y="321259"/>
                </a:moveTo>
                <a:lnTo>
                  <a:pt x="266522" y="278320"/>
                </a:lnTo>
                <a:lnTo>
                  <a:pt x="251142" y="268770"/>
                </a:lnTo>
                <a:lnTo>
                  <a:pt x="238950" y="259638"/>
                </a:lnTo>
                <a:lnTo>
                  <a:pt x="230924" y="250215"/>
                </a:lnTo>
                <a:lnTo>
                  <a:pt x="228028" y="239826"/>
                </a:lnTo>
                <a:lnTo>
                  <a:pt x="229412" y="231597"/>
                </a:lnTo>
                <a:lnTo>
                  <a:pt x="233578" y="225031"/>
                </a:lnTo>
                <a:lnTo>
                  <a:pt x="240525" y="220675"/>
                </a:lnTo>
                <a:lnTo>
                  <a:pt x="250240" y="219113"/>
                </a:lnTo>
                <a:lnTo>
                  <a:pt x="259054" y="220421"/>
                </a:lnTo>
                <a:lnTo>
                  <a:pt x="267449" y="224104"/>
                </a:lnTo>
                <a:lnTo>
                  <a:pt x="275018" y="229730"/>
                </a:lnTo>
                <a:lnTo>
                  <a:pt x="281343" y="236880"/>
                </a:lnTo>
                <a:lnTo>
                  <a:pt x="285788" y="241312"/>
                </a:lnTo>
                <a:lnTo>
                  <a:pt x="290220" y="257594"/>
                </a:lnTo>
                <a:lnTo>
                  <a:pt x="296151" y="257594"/>
                </a:lnTo>
                <a:lnTo>
                  <a:pt x="291706" y="210223"/>
                </a:lnTo>
                <a:lnTo>
                  <a:pt x="285788" y="210223"/>
                </a:lnTo>
                <a:lnTo>
                  <a:pt x="285788" y="214655"/>
                </a:lnTo>
                <a:lnTo>
                  <a:pt x="282829" y="217627"/>
                </a:lnTo>
                <a:lnTo>
                  <a:pt x="276885" y="217627"/>
                </a:lnTo>
                <a:lnTo>
                  <a:pt x="273926" y="216154"/>
                </a:lnTo>
                <a:lnTo>
                  <a:pt x="269481" y="214655"/>
                </a:lnTo>
                <a:lnTo>
                  <a:pt x="262077" y="211696"/>
                </a:lnTo>
                <a:lnTo>
                  <a:pt x="256159" y="210223"/>
                </a:lnTo>
                <a:lnTo>
                  <a:pt x="247269" y="210223"/>
                </a:lnTo>
                <a:lnTo>
                  <a:pt x="231889" y="212902"/>
                </a:lnTo>
                <a:lnTo>
                  <a:pt x="219697" y="220586"/>
                </a:lnTo>
                <a:lnTo>
                  <a:pt x="211670" y="232714"/>
                </a:lnTo>
                <a:lnTo>
                  <a:pt x="208788" y="248716"/>
                </a:lnTo>
                <a:lnTo>
                  <a:pt x="210032" y="258686"/>
                </a:lnTo>
                <a:lnTo>
                  <a:pt x="214337" y="268516"/>
                </a:lnTo>
                <a:lnTo>
                  <a:pt x="222529" y="278066"/>
                </a:lnTo>
                <a:lnTo>
                  <a:pt x="235432" y="287210"/>
                </a:lnTo>
                <a:lnTo>
                  <a:pt x="245795" y="293014"/>
                </a:lnTo>
                <a:lnTo>
                  <a:pt x="256159" y="299237"/>
                </a:lnTo>
                <a:lnTo>
                  <a:pt x="265404" y="305739"/>
                </a:lnTo>
                <a:lnTo>
                  <a:pt x="276885" y="316814"/>
                </a:lnTo>
                <a:lnTo>
                  <a:pt x="278358" y="321259"/>
                </a:lnTo>
                <a:lnTo>
                  <a:pt x="278358" y="330136"/>
                </a:lnTo>
                <a:lnTo>
                  <a:pt x="276491" y="340093"/>
                </a:lnTo>
                <a:lnTo>
                  <a:pt x="271145" y="347535"/>
                </a:lnTo>
                <a:lnTo>
                  <a:pt x="262750" y="352209"/>
                </a:lnTo>
                <a:lnTo>
                  <a:pt x="251714" y="353822"/>
                </a:lnTo>
                <a:lnTo>
                  <a:pt x="237490" y="351561"/>
                </a:lnTo>
                <a:lnTo>
                  <a:pt x="225628" y="344576"/>
                </a:lnTo>
                <a:lnTo>
                  <a:pt x="215696" y="332587"/>
                </a:lnTo>
                <a:lnTo>
                  <a:pt x="207302" y="315341"/>
                </a:lnTo>
                <a:lnTo>
                  <a:pt x="202869" y="315341"/>
                </a:lnTo>
                <a:lnTo>
                  <a:pt x="208788" y="362712"/>
                </a:lnTo>
                <a:lnTo>
                  <a:pt x="213233" y="362712"/>
                </a:lnTo>
                <a:lnTo>
                  <a:pt x="213233" y="356793"/>
                </a:lnTo>
                <a:lnTo>
                  <a:pt x="216192" y="355307"/>
                </a:lnTo>
                <a:lnTo>
                  <a:pt x="225069" y="355307"/>
                </a:lnTo>
                <a:lnTo>
                  <a:pt x="229514" y="356793"/>
                </a:lnTo>
                <a:lnTo>
                  <a:pt x="236169" y="359587"/>
                </a:lnTo>
                <a:lnTo>
                  <a:pt x="242836" y="361416"/>
                </a:lnTo>
                <a:lnTo>
                  <a:pt x="249491" y="362407"/>
                </a:lnTo>
                <a:lnTo>
                  <a:pt x="256159" y="362712"/>
                </a:lnTo>
                <a:lnTo>
                  <a:pt x="273723" y="359778"/>
                </a:lnTo>
                <a:lnTo>
                  <a:pt x="287820" y="351421"/>
                </a:lnTo>
                <a:lnTo>
                  <a:pt x="297192" y="338353"/>
                </a:lnTo>
                <a:lnTo>
                  <a:pt x="300583" y="321259"/>
                </a:lnTo>
                <a:close/>
              </a:path>
              <a:path w="551179" h="363220">
                <a:moveTo>
                  <a:pt x="442722" y="250190"/>
                </a:moveTo>
                <a:lnTo>
                  <a:pt x="441236" y="213182"/>
                </a:lnTo>
                <a:lnTo>
                  <a:pt x="316877" y="213182"/>
                </a:lnTo>
                <a:lnTo>
                  <a:pt x="315391" y="250190"/>
                </a:lnTo>
                <a:lnTo>
                  <a:pt x="321310" y="250190"/>
                </a:lnTo>
                <a:lnTo>
                  <a:pt x="325158" y="235813"/>
                </a:lnTo>
                <a:lnTo>
                  <a:pt x="330936" y="227253"/>
                </a:lnTo>
                <a:lnTo>
                  <a:pt x="340042" y="223126"/>
                </a:lnTo>
                <a:lnTo>
                  <a:pt x="353885" y="222059"/>
                </a:lnTo>
                <a:lnTo>
                  <a:pt x="367220" y="222059"/>
                </a:lnTo>
                <a:lnTo>
                  <a:pt x="367220" y="331622"/>
                </a:lnTo>
                <a:lnTo>
                  <a:pt x="366687" y="343230"/>
                </a:lnTo>
                <a:lnTo>
                  <a:pt x="364070" y="350126"/>
                </a:lnTo>
                <a:lnTo>
                  <a:pt x="357835" y="353695"/>
                </a:lnTo>
                <a:lnTo>
                  <a:pt x="346481" y="355307"/>
                </a:lnTo>
                <a:lnTo>
                  <a:pt x="346481" y="359752"/>
                </a:lnTo>
                <a:lnTo>
                  <a:pt x="411632" y="359752"/>
                </a:lnTo>
                <a:lnTo>
                  <a:pt x="411632" y="355307"/>
                </a:lnTo>
                <a:lnTo>
                  <a:pt x="400672" y="353733"/>
                </a:lnTo>
                <a:lnTo>
                  <a:pt x="393865" y="350494"/>
                </a:lnTo>
                <a:lnTo>
                  <a:pt x="390398" y="344487"/>
                </a:lnTo>
                <a:lnTo>
                  <a:pt x="389432" y="334581"/>
                </a:lnTo>
                <a:lnTo>
                  <a:pt x="389432" y="222059"/>
                </a:lnTo>
                <a:lnTo>
                  <a:pt x="402755" y="222059"/>
                </a:lnTo>
                <a:lnTo>
                  <a:pt x="417436" y="223126"/>
                </a:lnTo>
                <a:lnTo>
                  <a:pt x="426999" y="227253"/>
                </a:lnTo>
                <a:lnTo>
                  <a:pt x="432943" y="235813"/>
                </a:lnTo>
                <a:lnTo>
                  <a:pt x="436803" y="250190"/>
                </a:lnTo>
                <a:lnTo>
                  <a:pt x="442722" y="250190"/>
                </a:lnTo>
                <a:close/>
              </a:path>
              <a:path w="551179" h="363220">
                <a:moveTo>
                  <a:pt x="550824" y="328663"/>
                </a:moveTo>
                <a:lnTo>
                  <a:pt x="547865" y="327177"/>
                </a:lnTo>
                <a:lnTo>
                  <a:pt x="542747" y="335114"/>
                </a:lnTo>
                <a:lnTo>
                  <a:pt x="538048" y="339572"/>
                </a:lnTo>
                <a:lnTo>
                  <a:pt x="533069" y="341541"/>
                </a:lnTo>
                <a:lnTo>
                  <a:pt x="527126" y="341985"/>
                </a:lnTo>
                <a:lnTo>
                  <a:pt x="475310" y="341985"/>
                </a:lnTo>
                <a:lnTo>
                  <a:pt x="512318" y="303491"/>
                </a:lnTo>
                <a:lnTo>
                  <a:pt x="524827" y="288696"/>
                </a:lnTo>
                <a:lnTo>
                  <a:pt x="533603" y="274993"/>
                </a:lnTo>
                <a:lnTo>
                  <a:pt x="538759" y="261861"/>
                </a:lnTo>
                <a:lnTo>
                  <a:pt x="540448" y="248716"/>
                </a:lnTo>
                <a:lnTo>
                  <a:pt x="537514" y="233337"/>
                </a:lnTo>
                <a:lnTo>
                  <a:pt x="529158" y="221145"/>
                </a:lnTo>
                <a:lnTo>
                  <a:pt x="516089" y="213118"/>
                </a:lnTo>
                <a:lnTo>
                  <a:pt x="498995" y="210223"/>
                </a:lnTo>
                <a:lnTo>
                  <a:pt x="481203" y="213410"/>
                </a:lnTo>
                <a:lnTo>
                  <a:pt x="467715" y="222440"/>
                </a:lnTo>
                <a:lnTo>
                  <a:pt x="458393" y="236461"/>
                </a:lnTo>
                <a:lnTo>
                  <a:pt x="453085" y="254647"/>
                </a:lnTo>
                <a:lnTo>
                  <a:pt x="457542" y="254647"/>
                </a:lnTo>
                <a:lnTo>
                  <a:pt x="464299" y="241503"/>
                </a:lnTo>
                <a:lnTo>
                  <a:pt x="471614" y="232803"/>
                </a:lnTo>
                <a:lnTo>
                  <a:pt x="480034" y="227990"/>
                </a:lnTo>
                <a:lnTo>
                  <a:pt x="490118" y="226517"/>
                </a:lnTo>
                <a:lnTo>
                  <a:pt x="503085" y="228460"/>
                </a:lnTo>
                <a:lnTo>
                  <a:pt x="512876" y="234289"/>
                </a:lnTo>
                <a:lnTo>
                  <a:pt x="519049" y="244005"/>
                </a:lnTo>
                <a:lnTo>
                  <a:pt x="521208" y="257594"/>
                </a:lnTo>
                <a:lnTo>
                  <a:pt x="519722" y="271614"/>
                </a:lnTo>
                <a:lnTo>
                  <a:pt x="514908" y="285356"/>
                </a:lnTo>
                <a:lnTo>
                  <a:pt x="506209" y="299656"/>
                </a:lnTo>
                <a:lnTo>
                  <a:pt x="493077" y="315341"/>
                </a:lnTo>
                <a:lnTo>
                  <a:pt x="453085" y="356793"/>
                </a:lnTo>
                <a:lnTo>
                  <a:pt x="453085" y="359752"/>
                </a:lnTo>
                <a:lnTo>
                  <a:pt x="538962" y="359752"/>
                </a:lnTo>
                <a:lnTo>
                  <a:pt x="550824" y="328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9355" y="5842977"/>
            <a:ext cx="184150" cy="84455"/>
          </a:xfrm>
          <a:custGeom>
            <a:avLst/>
            <a:gdLst/>
            <a:ahLst/>
            <a:cxnLst/>
            <a:rect l="l" t="t" r="r" b="b"/>
            <a:pathLst>
              <a:path w="184150" h="84454">
                <a:moveTo>
                  <a:pt x="183603" y="63652"/>
                </a:moveTo>
                <a:lnTo>
                  <a:pt x="0" y="63652"/>
                </a:lnTo>
                <a:lnTo>
                  <a:pt x="0" y="84391"/>
                </a:lnTo>
                <a:lnTo>
                  <a:pt x="183603" y="84391"/>
                </a:lnTo>
                <a:lnTo>
                  <a:pt x="183603" y="63652"/>
                </a:lnTo>
                <a:close/>
              </a:path>
              <a:path w="184150" h="84454">
                <a:moveTo>
                  <a:pt x="183603" y="0"/>
                </a:moveTo>
                <a:lnTo>
                  <a:pt x="0" y="0"/>
                </a:lnTo>
                <a:lnTo>
                  <a:pt x="0" y="20726"/>
                </a:lnTo>
                <a:lnTo>
                  <a:pt x="183603" y="20726"/>
                </a:lnTo>
                <a:lnTo>
                  <a:pt x="183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944014" y="5649025"/>
            <a:ext cx="2470150" cy="318770"/>
            <a:chOff x="4944014" y="5649025"/>
            <a:chExt cx="2470150" cy="3187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4014" y="5826683"/>
              <a:ext cx="118468" cy="14064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03933" y="5785238"/>
              <a:ext cx="121920" cy="15240"/>
            </a:xfrm>
            <a:custGeom>
              <a:avLst/>
              <a:gdLst/>
              <a:ahLst/>
              <a:cxnLst/>
              <a:rect l="l" t="t" r="r" b="b"/>
              <a:pathLst>
                <a:path w="121920" h="15239">
                  <a:moveTo>
                    <a:pt x="121409" y="0"/>
                  </a:moveTo>
                  <a:lnTo>
                    <a:pt x="0" y="0"/>
                  </a:lnTo>
                  <a:lnTo>
                    <a:pt x="0" y="14793"/>
                  </a:lnTo>
                  <a:lnTo>
                    <a:pt x="121409" y="14793"/>
                  </a:lnTo>
                  <a:lnTo>
                    <a:pt x="1214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2009" y="5649025"/>
              <a:ext cx="272446" cy="2546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2209" y="5653477"/>
              <a:ext cx="151056" cy="1080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52580" y="5785243"/>
              <a:ext cx="201930" cy="136525"/>
            </a:xfrm>
            <a:custGeom>
              <a:avLst/>
              <a:gdLst/>
              <a:ahLst/>
              <a:cxnLst/>
              <a:rect l="l" t="t" r="r" b="b"/>
              <a:pathLst>
                <a:path w="201929" h="136525">
                  <a:moveTo>
                    <a:pt x="134696" y="113995"/>
                  </a:moveTo>
                  <a:lnTo>
                    <a:pt x="133311" y="112496"/>
                  </a:lnTo>
                  <a:lnTo>
                    <a:pt x="127381" y="121386"/>
                  </a:lnTo>
                  <a:lnTo>
                    <a:pt x="124383" y="124358"/>
                  </a:lnTo>
                  <a:lnTo>
                    <a:pt x="81432" y="124358"/>
                  </a:lnTo>
                  <a:lnTo>
                    <a:pt x="116103" y="85623"/>
                  </a:lnTo>
                  <a:lnTo>
                    <a:pt x="122555" y="75869"/>
                  </a:lnTo>
                  <a:lnTo>
                    <a:pt x="126225" y="66662"/>
                  </a:lnTo>
                  <a:lnTo>
                    <a:pt x="127381" y="57734"/>
                  </a:lnTo>
                  <a:lnTo>
                    <a:pt x="125247" y="46469"/>
                  </a:lnTo>
                  <a:lnTo>
                    <a:pt x="119227" y="37566"/>
                  </a:lnTo>
                  <a:lnTo>
                    <a:pt x="109855" y="31711"/>
                  </a:lnTo>
                  <a:lnTo>
                    <a:pt x="97726" y="29603"/>
                  </a:lnTo>
                  <a:lnTo>
                    <a:pt x="84924" y="31965"/>
                  </a:lnTo>
                  <a:lnTo>
                    <a:pt x="75323" y="38481"/>
                  </a:lnTo>
                  <a:lnTo>
                    <a:pt x="68783" y="48336"/>
                  </a:lnTo>
                  <a:lnTo>
                    <a:pt x="65151" y="60693"/>
                  </a:lnTo>
                  <a:lnTo>
                    <a:pt x="68110" y="62166"/>
                  </a:lnTo>
                  <a:lnTo>
                    <a:pt x="73266" y="52057"/>
                  </a:lnTo>
                  <a:lnTo>
                    <a:pt x="78295" y="45694"/>
                  </a:lnTo>
                  <a:lnTo>
                    <a:pt x="84137" y="42392"/>
                  </a:lnTo>
                  <a:lnTo>
                    <a:pt x="91795" y="41440"/>
                  </a:lnTo>
                  <a:lnTo>
                    <a:pt x="100888" y="42837"/>
                  </a:lnTo>
                  <a:lnTo>
                    <a:pt x="107911" y="47002"/>
                  </a:lnTo>
                  <a:lnTo>
                    <a:pt x="112420" y="53936"/>
                  </a:lnTo>
                  <a:lnTo>
                    <a:pt x="114020" y="63652"/>
                  </a:lnTo>
                  <a:lnTo>
                    <a:pt x="112864" y="73431"/>
                  </a:lnTo>
                  <a:lnTo>
                    <a:pt x="109207" y="83083"/>
                  </a:lnTo>
                  <a:lnTo>
                    <a:pt x="102768" y="93014"/>
                  </a:lnTo>
                  <a:lnTo>
                    <a:pt x="93281" y="103632"/>
                  </a:lnTo>
                  <a:lnTo>
                    <a:pt x="65151" y="133235"/>
                  </a:lnTo>
                  <a:lnTo>
                    <a:pt x="65151" y="136194"/>
                  </a:lnTo>
                  <a:lnTo>
                    <a:pt x="125806" y="136194"/>
                  </a:lnTo>
                  <a:lnTo>
                    <a:pt x="134696" y="113995"/>
                  </a:lnTo>
                  <a:close/>
                </a:path>
                <a:path w="201929" h="136525">
                  <a:moveTo>
                    <a:pt x="201409" y="0"/>
                  </a:moveTo>
                  <a:lnTo>
                    <a:pt x="0" y="0"/>
                  </a:lnTo>
                  <a:lnTo>
                    <a:pt x="0" y="14795"/>
                  </a:lnTo>
                  <a:lnTo>
                    <a:pt x="201409" y="14795"/>
                  </a:lnTo>
                  <a:lnTo>
                    <a:pt x="2014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4716" y="5826683"/>
              <a:ext cx="118429" cy="14064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33214" y="5785238"/>
              <a:ext cx="123189" cy="15240"/>
            </a:xfrm>
            <a:custGeom>
              <a:avLst/>
              <a:gdLst/>
              <a:ahLst/>
              <a:cxnLst/>
              <a:rect l="l" t="t" r="r" b="b"/>
              <a:pathLst>
                <a:path w="123189" h="15239">
                  <a:moveTo>
                    <a:pt x="122771" y="0"/>
                  </a:moveTo>
                  <a:lnTo>
                    <a:pt x="0" y="0"/>
                  </a:lnTo>
                  <a:lnTo>
                    <a:pt x="0" y="14793"/>
                  </a:lnTo>
                  <a:lnTo>
                    <a:pt x="122771" y="14793"/>
                  </a:lnTo>
                  <a:lnTo>
                    <a:pt x="1227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1250" y="5649025"/>
              <a:ext cx="438187" cy="25463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38782" y="5727483"/>
              <a:ext cx="183565" cy="23984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763797" y="5785238"/>
              <a:ext cx="121920" cy="15240"/>
            </a:xfrm>
            <a:custGeom>
              <a:avLst/>
              <a:gdLst/>
              <a:ahLst/>
              <a:cxnLst/>
              <a:rect l="l" t="t" r="r" b="b"/>
              <a:pathLst>
                <a:path w="121920" h="15239">
                  <a:moveTo>
                    <a:pt x="121389" y="0"/>
                  </a:moveTo>
                  <a:lnTo>
                    <a:pt x="0" y="0"/>
                  </a:lnTo>
                  <a:lnTo>
                    <a:pt x="0" y="14793"/>
                  </a:lnTo>
                  <a:lnTo>
                    <a:pt x="121389" y="14793"/>
                  </a:lnTo>
                  <a:lnTo>
                    <a:pt x="1213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11833" y="5649025"/>
              <a:ext cx="272387" cy="25463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42053" y="5653477"/>
              <a:ext cx="150997" cy="10806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212444" y="5785243"/>
              <a:ext cx="201930" cy="136525"/>
            </a:xfrm>
            <a:custGeom>
              <a:avLst/>
              <a:gdLst/>
              <a:ahLst/>
              <a:cxnLst/>
              <a:rect l="l" t="t" r="r" b="b"/>
              <a:pathLst>
                <a:path w="201929" h="136525">
                  <a:moveTo>
                    <a:pt x="134810" y="113995"/>
                  </a:moveTo>
                  <a:lnTo>
                    <a:pt x="133223" y="112496"/>
                  </a:lnTo>
                  <a:lnTo>
                    <a:pt x="127304" y="121386"/>
                  </a:lnTo>
                  <a:lnTo>
                    <a:pt x="124345" y="124358"/>
                  </a:lnTo>
                  <a:lnTo>
                    <a:pt x="81508" y="124358"/>
                  </a:lnTo>
                  <a:lnTo>
                    <a:pt x="116065" y="85623"/>
                  </a:lnTo>
                  <a:lnTo>
                    <a:pt x="122491" y="75869"/>
                  </a:lnTo>
                  <a:lnTo>
                    <a:pt x="126149" y="66662"/>
                  </a:lnTo>
                  <a:lnTo>
                    <a:pt x="127304" y="57734"/>
                  </a:lnTo>
                  <a:lnTo>
                    <a:pt x="125183" y="46469"/>
                  </a:lnTo>
                  <a:lnTo>
                    <a:pt x="119164" y="37566"/>
                  </a:lnTo>
                  <a:lnTo>
                    <a:pt x="109816" y="31711"/>
                  </a:lnTo>
                  <a:lnTo>
                    <a:pt x="97701" y="29603"/>
                  </a:lnTo>
                  <a:lnTo>
                    <a:pt x="84950" y="31965"/>
                  </a:lnTo>
                  <a:lnTo>
                    <a:pt x="75349" y="38481"/>
                  </a:lnTo>
                  <a:lnTo>
                    <a:pt x="68783" y="48336"/>
                  </a:lnTo>
                  <a:lnTo>
                    <a:pt x="65138" y="60693"/>
                  </a:lnTo>
                  <a:lnTo>
                    <a:pt x="68097" y="62166"/>
                  </a:lnTo>
                  <a:lnTo>
                    <a:pt x="73291" y="52057"/>
                  </a:lnTo>
                  <a:lnTo>
                    <a:pt x="78308" y="45694"/>
                  </a:lnTo>
                  <a:lnTo>
                    <a:pt x="84137" y="42392"/>
                  </a:lnTo>
                  <a:lnTo>
                    <a:pt x="91782" y="41440"/>
                  </a:lnTo>
                  <a:lnTo>
                    <a:pt x="100926" y="42837"/>
                  </a:lnTo>
                  <a:lnTo>
                    <a:pt x="107962" y="47002"/>
                  </a:lnTo>
                  <a:lnTo>
                    <a:pt x="112483" y="53936"/>
                  </a:lnTo>
                  <a:lnTo>
                    <a:pt x="114084" y="63652"/>
                  </a:lnTo>
                  <a:lnTo>
                    <a:pt x="112928" y="73431"/>
                  </a:lnTo>
                  <a:lnTo>
                    <a:pt x="109270" y="83083"/>
                  </a:lnTo>
                  <a:lnTo>
                    <a:pt x="102844" y="93014"/>
                  </a:lnTo>
                  <a:lnTo>
                    <a:pt x="93357" y="103632"/>
                  </a:lnTo>
                  <a:lnTo>
                    <a:pt x="65138" y="133235"/>
                  </a:lnTo>
                  <a:lnTo>
                    <a:pt x="65138" y="136194"/>
                  </a:lnTo>
                  <a:lnTo>
                    <a:pt x="125920" y="136194"/>
                  </a:lnTo>
                  <a:lnTo>
                    <a:pt x="134810" y="113995"/>
                  </a:lnTo>
                  <a:close/>
                </a:path>
                <a:path w="201929" h="136525">
                  <a:moveTo>
                    <a:pt x="201320" y="0"/>
                  </a:moveTo>
                  <a:lnTo>
                    <a:pt x="0" y="0"/>
                  </a:lnTo>
                  <a:lnTo>
                    <a:pt x="0" y="14795"/>
                  </a:lnTo>
                  <a:lnTo>
                    <a:pt x="201320" y="14795"/>
                  </a:lnTo>
                  <a:lnTo>
                    <a:pt x="201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98877" y="1624076"/>
            <a:ext cx="2753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libri"/>
                <a:cs typeface="Calibri"/>
              </a:rPr>
              <a:t>Hamiltonian</a:t>
            </a:r>
            <a:r>
              <a:rPr sz="1800" spc="60" dirty="0">
                <a:latin typeface="Calibri"/>
                <a:cs typeface="Calibri"/>
              </a:rPr>
              <a:t> (general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form)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4224" y="2665221"/>
            <a:ext cx="3780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Calibri"/>
                <a:cs typeface="Calibri"/>
              </a:rPr>
              <a:t>Second-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Suzuki–Trotter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formula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722548" y="4764419"/>
            <a:ext cx="224790" cy="260350"/>
            <a:chOff x="4722548" y="4764419"/>
            <a:chExt cx="224790" cy="260350"/>
          </a:xfrm>
        </p:grpSpPr>
        <p:sp>
          <p:nvSpPr>
            <p:cNvPr id="22" name="object 22"/>
            <p:cNvSpPr/>
            <p:nvPr/>
          </p:nvSpPr>
          <p:spPr>
            <a:xfrm>
              <a:off x="4810555" y="4764419"/>
              <a:ext cx="90170" cy="48895"/>
            </a:xfrm>
            <a:custGeom>
              <a:avLst/>
              <a:gdLst/>
              <a:ahLst/>
              <a:cxnLst/>
              <a:rect l="l" t="t" r="r" b="b"/>
              <a:pathLst>
                <a:path w="90170" h="48895">
                  <a:moveTo>
                    <a:pt x="53646" y="0"/>
                  </a:moveTo>
                  <a:lnTo>
                    <a:pt x="36047" y="0"/>
                  </a:lnTo>
                  <a:lnTo>
                    <a:pt x="0" y="48542"/>
                  </a:lnTo>
                  <a:lnTo>
                    <a:pt x="10067" y="48542"/>
                  </a:lnTo>
                  <a:lnTo>
                    <a:pt x="44427" y="18412"/>
                  </a:lnTo>
                  <a:lnTo>
                    <a:pt x="79637" y="48542"/>
                  </a:lnTo>
                  <a:lnTo>
                    <a:pt x="89693" y="48542"/>
                  </a:lnTo>
                  <a:lnTo>
                    <a:pt x="536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22548" y="4836386"/>
              <a:ext cx="224643" cy="188299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5027650" y="4913388"/>
            <a:ext cx="170180" cy="77470"/>
          </a:xfrm>
          <a:custGeom>
            <a:avLst/>
            <a:gdLst/>
            <a:ahLst/>
            <a:cxnLst/>
            <a:rect l="l" t="t" r="r" b="b"/>
            <a:pathLst>
              <a:path w="170179" h="77470">
                <a:moveTo>
                  <a:pt x="170154" y="57734"/>
                </a:moveTo>
                <a:lnTo>
                  <a:pt x="0" y="57734"/>
                </a:lnTo>
                <a:lnTo>
                  <a:pt x="0" y="76987"/>
                </a:lnTo>
                <a:lnTo>
                  <a:pt x="170154" y="76987"/>
                </a:lnTo>
                <a:lnTo>
                  <a:pt x="170154" y="57734"/>
                </a:lnTo>
                <a:close/>
              </a:path>
              <a:path w="170179" h="77470">
                <a:moveTo>
                  <a:pt x="170154" y="0"/>
                </a:moveTo>
                <a:lnTo>
                  <a:pt x="0" y="0"/>
                </a:lnTo>
                <a:lnTo>
                  <a:pt x="0" y="19240"/>
                </a:lnTo>
                <a:lnTo>
                  <a:pt x="170154" y="19240"/>
                </a:lnTo>
                <a:lnTo>
                  <a:pt x="170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5290021" y="4764419"/>
            <a:ext cx="292100" cy="333375"/>
            <a:chOff x="5290021" y="4764419"/>
            <a:chExt cx="292100" cy="333375"/>
          </a:xfrm>
        </p:grpSpPr>
        <p:sp>
          <p:nvSpPr>
            <p:cNvPr id="26" name="object 26"/>
            <p:cNvSpPr/>
            <p:nvPr/>
          </p:nvSpPr>
          <p:spPr>
            <a:xfrm>
              <a:off x="5378038" y="4764419"/>
              <a:ext cx="90170" cy="48895"/>
            </a:xfrm>
            <a:custGeom>
              <a:avLst/>
              <a:gdLst/>
              <a:ahLst/>
              <a:cxnLst/>
              <a:rect l="l" t="t" r="r" b="b"/>
              <a:pathLst>
                <a:path w="90170" h="48895">
                  <a:moveTo>
                    <a:pt x="53635" y="0"/>
                  </a:moveTo>
                  <a:lnTo>
                    <a:pt x="36036" y="0"/>
                  </a:lnTo>
                  <a:lnTo>
                    <a:pt x="0" y="48542"/>
                  </a:lnTo>
                  <a:lnTo>
                    <a:pt x="10056" y="48542"/>
                  </a:lnTo>
                  <a:lnTo>
                    <a:pt x="44416" y="18412"/>
                  </a:lnTo>
                  <a:lnTo>
                    <a:pt x="79625" y="48542"/>
                  </a:lnTo>
                  <a:lnTo>
                    <a:pt x="89682" y="48542"/>
                  </a:lnTo>
                  <a:lnTo>
                    <a:pt x="53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90021" y="4836386"/>
              <a:ext cx="291697" cy="261102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5682297" y="4867401"/>
            <a:ext cx="169545" cy="170180"/>
          </a:xfrm>
          <a:custGeom>
            <a:avLst/>
            <a:gdLst/>
            <a:ahLst/>
            <a:cxnLst/>
            <a:rect l="l" t="t" r="r" b="b"/>
            <a:pathLst>
              <a:path w="169545" h="170179">
                <a:moveTo>
                  <a:pt x="169354" y="74803"/>
                </a:moveTo>
                <a:lnTo>
                  <a:pt x="93929" y="74803"/>
                </a:lnTo>
                <a:lnTo>
                  <a:pt x="93929" y="0"/>
                </a:lnTo>
                <a:lnTo>
                  <a:pt x="75488" y="0"/>
                </a:lnTo>
                <a:lnTo>
                  <a:pt x="75488" y="74803"/>
                </a:lnTo>
                <a:lnTo>
                  <a:pt x="0" y="74803"/>
                </a:lnTo>
                <a:lnTo>
                  <a:pt x="0" y="93827"/>
                </a:lnTo>
                <a:lnTo>
                  <a:pt x="75488" y="93827"/>
                </a:lnTo>
                <a:lnTo>
                  <a:pt x="75488" y="169913"/>
                </a:lnTo>
                <a:lnTo>
                  <a:pt x="93929" y="169913"/>
                </a:lnTo>
                <a:lnTo>
                  <a:pt x="93929" y="93827"/>
                </a:lnTo>
                <a:lnTo>
                  <a:pt x="169354" y="93827"/>
                </a:lnTo>
                <a:lnTo>
                  <a:pt x="169354" y="74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5927866" y="4764419"/>
            <a:ext cx="308610" cy="333375"/>
            <a:chOff x="5927866" y="4764419"/>
            <a:chExt cx="308610" cy="333375"/>
          </a:xfrm>
        </p:grpSpPr>
        <p:sp>
          <p:nvSpPr>
            <p:cNvPr id="30" name="object 30"/>
            <p:cNvSpPr/>
            <p:nvPr/>
          </p:nvSpPr>
          <p:spPr>
            <a:xfrm>
              <a:off x="6015917" y="4764419"/>
              <a:ext cx="90170" cy="48895"/>
            </a:xfrm>
            <a:custGeom>
              <a:avLst/>
              <a:gdLst/>
              <a:ahLst/>
              <a:cxnLst/>
              <a:rect l="l" t="t" r="r" b="b"/>
              <a:pathLst>
                <a:path w="90170" h="48895">
                  <a:moveTo>
                    <a:pt x="53635" y="0"/>
                  </a:moveTo>
                  <a:lnTo>
                    <a:pt x="36091" y="0"/>
                  </a:lnTo>
                  <a:lnTo>
                    <a:pt x="0" y="48542"/>
                  </a:lnTo>
                  <a:lnTo>
                    <a:pt x="10056" y="48542"/>
                  </a:lnTo>
                  <a:lnTo>
                    <a:pt x="45254" y="18412"/>
                  </a:lnTo>
                  <a:lnTo>
                    <a:pt x="80452" y="48542"/>
                  </a:lnTo>
                  <a:lnTo>
                    <a:pt x="89727" y="48542"/>
                  </a:lnTo>
                  <a:lnTo>
                    <a:pt x="53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27866" y="4836386"/>
              <a:ext cx="308514" cy="261102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3233673" y="4003040"/>
            <a:ext cx="435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libri"/>
                <a:cs typeface="Calibri"/>
              </a:rPr>
              <a:t>Again, </a:t>
            </a:r>
            <a:r>
              <a:rPr sz="1800" dirty="0">
                <a:latin typeface="Calibri"/>
                <a:cs typeface="Calibri"/>
              </a:rPr>
              <a:t>let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us</a:t>
            </a:r>
            <a:r>
              <a:rPr sz="1800" spc="65" dirty="0">
                <a:latin typeface="Calibri"/>
                <a:cs typeface="Calibri"/>
              </a:rPr>
              <a:t> focus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a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simple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Hamiltonian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42063" y="2657575"/>
            <a:ext cx="452260" cy="240483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6286131" y="2727261"/>
            <a:ext cx="154940" cy="69850"/>
          </a:xfrm>
          <a:custGeom>
            <a:avLst/>
            <a:gdLst/>
            <a:ahLst/>
            <a:cxnLst/>
            <a:rect l="l" t="t" r="r" b="b"/>
            <a:pathLst>
              <a:path w="154939" h="69850">
                <a:moveTo>
                  <a:pt x="154876" y="53289"/>
                </a:moveTo>
                <a:lnTo>
                  <a:pt x="0" y="53289"/>
                </a:lnTo>
                <a:lnTo>
                  <a:pt x="0" y="69684"/>
                </a:lnTo>
                <a:lnTo>
                  <a:pt x="154876" y="69684"/>
                </a:lnTo>
                <a:lnTo>
                  <a:pt x="154876" y="53289"/>
                </a:lnTo>
                <a:close/>
              </a:path>
              <a:path w="154939" h="69850">
                <a:moveTo>
                  <a:pt x="154876" y="0"/>
                </a:moveTo>
                <a:lnTo>
                  <a:pt x="0" y="0"/>
                </a:lnTo>
                <a:lnTo>
                  <a:pt x="0" y="17767"/>
                </a:lnTo>
                <a:lnTo>
                  <a:pt x="154876" y="17767"/>
                </a:lnTo>
                <a:lnTo>
                  <a:pt x="154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6541042" y="2404789"/>
            <a:ext cx="330835" cy="549910"/>
            <a:chOff x="6541042" y="2404789"/>
            <a:chExt cx="330835" cy="549910"/>
          </a:xfrm>
        </p:grpSpPr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53419" y="2404789"/>
              <a:ext cx="105527" cy="12297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541042" y="2571493"/>
              <a:ext cx="330835" cy="382905"/>
            </a:xfrm>
            <a:custGeom>
              <a:avLst/>
              <a:gdLst/>
              <a:ahLst/>
              <a:cxnLst/>
              <a:rect l="l" t="t" r="r" b="b"/>
              <a:pathLst>
                <a:path w="330834" h="382905">
                  <a:moveTo>
                    <a:pt x="330280" y="0"/>
                  </a:moveTo>
                  <a:lnTo>
                    <a:pt x="0" y="0"/>
                  </a:lnTo>
                  <a:lnTo>
                    <a:pt x="0" y="9554"/>
                  </a:lnTo>
                  <a:lnTo>
                    <a:pt x="5479" y="9554"/>
                  </a:lnTo>
                  <a:lnTo>
                    <a:pt x="21092" y="11626"/>
                  </a:lnTo>
                  <a:lnTo>
                    <a:pt x="32719" y="18952"/>
                  </a:lnTo>
                  <a:lnTo>
                    <a:pt x="39976" y="33194"/>
                  </a:lnTo>
                  <a:lnTo>
                    <a:pt x="42481" y="56016"/>
                  </a:lnTo>
                  <a:lnTo>
                    <a:pt x="42481" y="332025"/>
                  </a:lnTo>
                  <a:lnTo>
                    <a:pt x="40383" y="349960"/>
                  </a:lnTo>
                  <a:lnTo>
                    <a:pt x="33918" y="362768"/>
                  </a:lnTo>
                  <a:lnTo>
                    <a:pt x="22826" y="370449"/>
                  </a:lnTo>
                  <a:lnTo>
                    <a:pt x="6849" y="373009"/>
                  </a:lnTo>
                  <a:lnTo>
                    <a:pt x="0" y="373009"/>
                  </a:lnTo>
                  <a:lnTo>
                    <a:pt x="0" y="382582"/>
                  </a:lnTo>
                  <a:lnTo>
                    <a:pt x="135681" y="382582"/>
                  </a:lnTo>
                  <a:lnTo>
                    <a:pt x="135681" y="373009"/>
                  </a:lnTo>
                  <a:lnTo>
                    <a:pt x="124723" y="373009"/>
                  </a:lnTo>
                  <a:lnTo>
                    <a:pt x="109174" y="369913"/>
                  </a:lnTo>
                  <a:lnTo>
                    <a:pt x="99023" y="360540"/>
                  </a:lnTo>
                  <a:lnTo>
                    <a:pt x="93499" y="344763"/>
                  </a:lnTo>
                  <a:lnTo>
                    <a:pt x="91830" y="322452"/>
                  </a:lnTo>
                  <a:lnTo>
                    <a:pt x="91829" y="23222"/>
                  </a:lnTo>
                  <a:lnTo>
                    <a:pt x="238469" y="23222"/>
                  </a:lnTo>
                  <a:lnTo>
                    <a:pt x="238469" y="322452"/>
                  </a:lnTo>
                  <a:lnTo>
                    <a:pt x="237013" y="342459"/>
                  </a:lnTo>
                  <a:lnTo>
                    <a:pt x="231960" y="358493"/>
                  </a:lnTo>
                  <a:lnTo>
                    <a:pt x="222281" y="369145"/>
                  </a:lnTo>
                  <a:lnTo>
                    <a:pt x="206946" y="373009"/>
                  </a:lnTo>
                  <a:lnTo>
                    <a:pt x="194618" y="373009"/>
                  </a:lnTo>
                  <a:lnTo>
                    <a:pt x="194618" y="382582"/>
                  </a:lnTo>
                  <a:lnTo>
                    <a:pt x="330281" y="382582"/>
                  </a:lnTo>
                  <a:lnTo>
                    <a:pt x="330281" y="373009"/>
                  </a:lnTo>
                  <a:lnTo>
                    <a:pt x="323432" y="373009"/>
                  </a:lnTo>
                  <a:lnTo>
                    <a:pt x="308040" y="369956"/>
                  </a:lnTo>
                  <a:lnTo>
                    <a:pt x="296883" y="360884"/>
                  </a:lnTo>
                  <a:lnTo>
                    <a:pt x="290092" y="345922"/>
                  </a:lnTo>
                  <a:lnTo>
                    <a:pt x="287799" y="325200"/>
                  </a:lnTo>
                  <a:lnTo>
                    <a:pt x="287799" y="54652"/>
                  </a:lnTo>
                  <a:lnTo>
                    <a:pt x="289814" y="34346"/>
                  </a:lnTo>
                  <a:lnTo>
                    <a:pt x="296712" y="20317"/>
                  </a:lnTo>
                  <a:lnTo>
                    <a:pt x="309774" y="12181"/>
                  </a:lnTo>
                  <a:lnTo>
                    <a:pt x="330280" y="9554"/>
                  </a:lnTo>
                  <a:lnTo>
                    <a:pt x="330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546521" y="3026489"/>
            <a:ext cx="276860" cy="165735"/>
            <a:chOff x="6546521" y="3026489"/>
            <a:chExt cx="276860" cy="165735"/>
          </a:xfrm>
        </p:grpSpPr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46521" y="3030584"/>
              <a:ext cx="194618" cy="16124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771292" y="3026489"/>
              <a:ext cx="52069" cy="125730"/>
            </a:xfrm>
            <a:custGeom>
              <a:avLst/>
              <a:gdLst/>
              <a:ahLst/>
              <a:cxnLst/>
              <a:rect l="l" t="t" r="r" b="b"/>
              <a:pathLst>
                <a:path w="52070" h="125730">
                  <a:moveTo>
                    <a:pt x="34262" y="0"/>
                  </a:moveTo>
                  <a:lnTo>
                    <a:pt x="32892" y="0"/>
                  </a:lnTo>
                  <a:lnTo>
                    <a:pt x="0" y="16397"/>
                  </a:lnTo>
                  <a:lnTo>
                    <a:pt x="0" y="19127"/>
                  </a:lnTo>
                  <a:lnTo>
                    <a:pt x="8218" y="16397"/>
                  </a:lnTo>
                  <a:lnTo>
                    <a:pt x="10958" y="15032"/>
                  </a:lnTo>
                  <a:lnTo>
                    <a:pt x="16437" y="15032"/>
                  </a:lnTo>
                  <a:lnTo>
                    <a:pt x="19176" y="17762"/>
                  </a:lnTo>
                  <a:lnTo>
                    <a:pt x="19176" y="118876"/>
                  </a:lnTo>
                  <a:lnTo>
                    <a:pt x="15067" y="122971"/>
                  </a:lnTo>
                  <a:lnTo>
                    <a:pt x="1369" y="122971"/>
                  </a:lnTo>
                  <a:lnTo>
                    <a:pt x="1369" y="125719"/>
                  </a:lnTo>
                  <a:lnTo>
                    <a:pt x="52069" y="125719"/>
                  </a:lnTo>
                  <a:lnTo>
                    <a:pt x="52069" y="122971"/>
                  </a:lnTo>
                  <a:lnTo>
                    <a:pt x="38372" y="122971"/>
                  </a:lnTo>
                  <a:lnTo>
                    <a:pt x="34262" y="120241"/>
                  </a:lnTo>
                  <a:lnTo>
                    <a:pt x="342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923411" y="2400694"/>
            <a:ext cx="1073150" cy="553720"/>
            <a:chOff x="6923411" y="2400694"/>
            <a:chExt cx="1073150" cy="553720"/>
          </a:xfrm>
        </p:grpSpPr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23411" y="2712227"/>
              <a:ext cx="100048" cy="12024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059092" y="2400706"/>
              <a:ext cx="937894" cy="553720"/>
            </a:xfrm>
            <a:custGeom>
              <a:avLst/>
              <a:gdLst/>
              <a:ahLst/>
              <a:cxnLst/>
              <a:rect l="l" t="t" r="r" b="b"/>
              <a:pathLst>
                <a:path w="937895" h="553719">
                  <a:moveTo>
                    <a:pt x="104152" y="270522"/>
                  </a:moveTo>
                  <a:lnTo>
                    <a:pt x="0" y="270522"/>
                  </a:lnTo>
                  <a:lnTo>
                    <a:pt x="0" y="282829"/>
                  </a:lnTo>
                  <a:lnTo>
                    <a:pt x="104152" y="282829"/>
                  </a:lnTo>
                  <a:lnTo>
                    <a:pt x="104152" y="270522"/>
                  </a:lnTo>
                  <a:close/>
                </a:path>
                <a:path w="937895" h="553719">
                  <a:moveTo>
                    <a:pt x="160337" y="304685"/>
                  </a:moveTo>
                  <a:lnTo>
                    <a:pt x="158965" y="303314"/>
                  </a:lnTo>
                  <a:lnTo>
                    <a:pt x="150749" y="312889"/>
                  </a:lnTo>
                  <a:lnTo>
                    <a:pt x="145262" y="316992"/>
                  </a:lnTo>
                  <a:lnTo>
                    <a:pt x="139788" y="316992"/>
                  </a:lnTo>
                  <a:lnTo>
                    <a:pt x="139788" y="311531"/>
                  </a:lnTo>
                  <a:lnTo>
                    <a:pt x="141160" y="310159"/>
                  </a:lnTo>
                  <a:lnTo>
                    <a:pt x="142519" y="306044"/>
                  </a:lnTo>
                  <a:lnTo>
                    <a:pt x="158965" y="241846"/>
                  </a:lnTo>
                  <a:lnTo>
                    <a:pt x="147116" y="243636"/>
                  </a:lnTo>
                  <a:lnTo>
                    <a:pt x="139268" y="244919"/>
                  </a:lnTo>
                  <a:lnTo>
                    <a:pt x="133718" y="245681"/>
                  </a:lnTo>
                  <a:lnTo>
                    <a:pt x="128803" y="245935"/>
                  </a:lnTo>
                  <a:lnTo>
                    <a:pt x="128803" y="248666"/>
                  </a:lnTo>
                  <a:lnTo>
                    <a:pt x="138391" y="250037"/>
                  </a:lnTo>
                  <a:lnTo>
                    <a:pt x="141160" y="250037"/>
                  </a:lnTo>
                  <a:lnTo>
                    <a:pt x="141160" y="255511"/>
                  </a:lnTo>
                  <a:lnTo>
                    <a:pt x="139788" y="258241"/>
                  </a:lnTo>
                  <a:lnTo>
                    <a:pt x="138391" y="262331"/>
                  </a:lnTo>
                  <a:lnTo>
                    <a:pt x="127444" y="306044"/>
                  </a:lnTo>
                  <a:lnTo>
                    <a:pt x="126072" y="312889"/>
                  </a:lnTo>
                  <a:lnTo>
                    <a:pt x="126072" y="322440"/>
                  </a:lnTo>
                  <a:lnTo>
                    <a:pt x="128803" y="326555"/>
                  </a:lnTo>
                  <a:lnTo>
                    <a:pt x="135661" y="326555"/>
                  </a:lnTo>
                  <a:lnTo>
                    <a:pt x="141643" y="325450"/>
                  </a:lnTo>
                  <a:lnTo>
                    <a:pt x="147485" y="321767"/>
                  </a:lnTo>
                  <a:lnTo>
                    <a:pt x="151815" y="316992"/>
                  </a:lnTo>
                  <a:lnTo>
                    <a:pt x="153593" y="315023"/>
                  </a:lnTo>
                  <a:lnTo>
                    <a:pt x="160337" y="304685"/>
                  </a:lnTo>
                  <a:close/>
                </a:path>
                <a:path w="937895" h="553719">
                  <a:moveTo>
                    <a:pt x="165811" y="206324"/>
                  </a:moveTo>
                  <a:lnTo>
                    <a:pt x="161696" y="202209"/>
                  </a:lnTo>
                  <a:lnTo>
                    <a:pt x="152107" y="202209"/>
                  </a:lnTo>
                  <a:lnTo>
                    <a:pt x="148005" y="206324"/>
                  </a:lnTo>
                  <a:lnTo>
                    <a:pt x="148005" y="217233"/>
                  </a:lnTo>
                  <a:lnTo>
                    <a:pt x="152107" y="221348"/>
                  </a:lnTo>
                  <a:lnTo>
                    <a:pt x="161696" y="221348"/>
                  </a:lnTo>
                  <a:lnTo>
                    <a:pt x="165811" y="217233"/>
                  </a:lnTo>
                  <a:lnTo>
                    <a:pt x="165811" y="206324"/>
                  </a:lnTo>
                  <a:close/>
                </a:path>
                <a:path w="937895" h="553719">
                  <a:moveTo>
                    <a:pt x="257644" y="306044"/>
                  </a:moveTo>
                  <a:lnTo>
                    <a:pt x="256273" y="303314"/>
                  </a:lnTo>
                  <a:lnTo>
                    <a:pt x="250786" y="308800"/>
                  </a:lnTo>
                  <a:lnTo>
                    <a:pt x="245300" y="315620"/>
                  </a:lnTo>
                  <a:lnTo>
                    <a:pt x="242557" y="316992"/>
                  </a:lnTo>
                  <a:lnTo>
                    <a:pt x="239814" y="316992"/>
                  </a:lnTo>
                  <a:lnTo>
                    <a:pt x="238442" y="315620"/>
                  </a:lnTo>
                  <a:lnTo>
                    <a:pt x="238518" y="313867"/>
                  </a:lnTo>
                  <a:lnTo>
                    <a:pt x="239852" y="306463"/>
                  </a:lnTo>
                  <a:lnTo>
                    <a:pt x="242239" y="296494"/>
                  </a:lnTo>
                  <a:lnTo>
                    <a:pt x="243586" y="290855"/>
                  </a:lnTo>
                  <a:lnTo>
                    <a:pt x="253174" y="252768"/>
                  </a:lnTo>
                  <a:lnTo>
                    <a:pt x="254901" y="245935"/>
                  </a:lnTo>
                  <a:lnTo>
                    <a:pt x="254901" y="244576"/>
                  </a:lnTo>
                  <a:lnTo>
                    <a:pt x="256273" y="244576"/>
                  </a:lnTo>
                  <a:lnTo>
                    <a:pt x="256273" y="241846"/>
                  </a:lnTo>
                  <a:lnTo>
                    <a:pt x="254901" y="241846"/>
                  </a:lnTo>
                  <a:lnTo>
                    <a:pt x="243928" y="243205"/>
                  </a:lnTo>
                  <a:lnTo>
                    <a:pt x="242557" y="243205"/>
                  </a:lnTo>
                  <a:lnTo>
                    <a:pt x="241185" y="252768"/>
                  </a:lnTo>
                  <a:lnTo>
                    <a:pt x="239814" y="245935"/>
                  </a:lnTo>
                  <a:lnTo>
                    <a:pt x="237070" y="243890"/>
                  </a:lnTo>
                  <a:lnTo>
                    <a:pt x="237070" y="250037"/>
                  </a:lnTo>
                  <a:lnTo>
                    <a:pt x="237070" y="256870"/>
                  </a:lnTo>
                  <a:lnTo>
                    <a:pt x="236093" y="267322"/>
                  </a:lnTo>
                  <a:lnTo>
                    <a:pt x="218554" y="305460"/>
                  </a:lnTo>
                  <a:lnTo>
                    <a:pt x="198704" y="316992"/>
                  </a:lnTo>
                  <a:lnTo>
                    <a:pt x="191858" y="316992"/>
                  </a:lnTo>
                  <a:lnTo>
                    <a:pt x="187744" y="312889"/>
                  </a:lnTo>
                  <a:lnTo>
                    <a:pt x="187744" y="303314"/>
                  </a:lnTo>
                  <a:lnTo>
                    <a:pt x="202704" y="262509"/>
                  </a:lnTo>
                  <a:lnTo>
                    <a:pt x="227482" y="245935"/>
                  </a:lnTo>
                  <a:lnTo>
                    <a:pt x="232968" y="245935"/>
                  </a:lnTo>
                  <a:lnTo>
                    <a:pt x="237070" y="250037"/>
                  </a:lnTo>
                  <a:lnTo>
                    <a:pt x="237070" y="243890"/>
                  </a:lnTo>
                  <a:lnTo>
                    <a:pt x="234340" y="241846"/>
                  </a:lnTo>
                  <a:lnTo>
                    <a:pt x="226123" y="241846"/>
                  </a:lnTo>
                  <a:lnTo>
                    <a:pt x="190131" y="262509"/>
                  </a:lnTo>
                  <a:lnTo>
                    <a:pt x="172656" y="304685"/>
                  </a:lnTo>
                  <a:lnTo>
                    <a:pt x="174091" y="313867"/>
                  </a:lnTo>
                  <a:lnTo>
                    <a:pt x="177977" y="320751"/>
                  </a:lnTo>
                  <a:lnTo>
                    <a:pt x="183654" y="325069"/>
                  </a:lnTo>
                  <a:lnTo>
                    <a:pt x="190487" y="326555"/>
                  </a:lnTo>
                  <a:lnTo>
                    <a:pt x="200329" y="324929"/>
                  </a:lnTo>
                  <a:lnTo>
                    <a:pt x="209677" y="319722"/>
                  </a:lnTo>
                  <a:lnTo>
                    <a:pt x="212420" y="316992"/>
                  </a:lnTo>
                  <a:lnTo>
                    <a:pt x="219011" y="310413"/>
                  </a:lnTo>
                  <a:lnTo>
                    <a:pt x="228854" y="296494"/>
                  </a:lnTo>
                  <a:lnTo>
                    <a:pt x="224751" y="312889"/>
                  </a:lnTo>
                  <a:lnTo>
                    <a:pt x="224751" y="323824"/>
                  </a:lnTo>
                  <a:lnTo>
                    <a:pt x="227482" y="326555"/>
                  </a:lnTo>
                  <a:lnTo>
                    <a:pt x="231597" y="326555"/>
                  </a:lnTo>
                  <a:lnTo>
                    <a:pt x="237197" y="325666"/>
                  </a:lnTo>
                  <a:lnTo>
                    <a:pt x="242557" y="322453"/>
                  </a:lnTo>
                  <a:lnTo>
                    <a:pt x="248107" y="316992"/>
                  </a:lnTo>
                  <a:lnTo>
                    <a:pt x="248945" y="316166"/>
                  </a:lnTo>
                  <a:lnTo>
                    <a:pt x="257644" y="306044"/>
                  </a:lnTo>
                  <a:close/>
                </a:path>
                <a:path w="937895" h="553719">
                  <a:moveTo>
                    <a:pt x="289166" y="312889"/>
                  </a:moveTo>
                  <a:lnTo>
                    <a:pt x="276821" y="314261"/>
                  </a:lnTo>
                  <a:lnTo>
                    <a:pt x="269963" y="315620"/>
                  </a:lnTo>
                  <a:lnTo>
                    <a:pt x="265861" y="315620"/>
                  </a:lnTo>
                  <a:lnTo>
                    <a:pt x="265861" y="318350"/>
                  </a:lnTo>
                  <a:lnTo>
                    <a:pt x="274078" y="318350"/>
                  </a:lnTo>
                  <a:lnTo>
                    <a:pt x="275450" y="319722"/>
                  </a:lnTo>
                  <a:lnTo>
                    <a:pt x="275450" y="326555"/>
                  </a:lnTo>
                  <a:lnTo>
                    <a:pt x="274078" y="333387"/>
                  </a:lnTo>
                  <a:lnTo>
                    <a:pt x="264490" y="371640"/>
                  </a:lnTo>
                  <a:lnTo>
                    <a:pt x="250786" y="396240"/>
                  </a:lnTo>
                  <a:lnTo>
                    <a:pt x="249428" y="396240"/>
                  </a:lnTo>
                  <a:lnTo>
                    <a:pt x="249428" y="392150"/>
                  </a:lnTo>
                  <a:lnTo>
                    <a:pt x="250786" y="392150"/>
                  </a:lnTo>
                  <a:lnTo>
                    <a:pt x="250786" y="386676"/>
                  </a:lnTo>
                  <a:lnTo>
                    <a:pt x="249428" y="385305"/>
                  </a:lnTo>
                  <a:lnTo>
                    <a:pt x="242557" y="385305"/>
                  </a:lnTo>
                  <a:lnTo>
                    <a:pt x="239814" y="386676"/>
                  </a:lnTo>
                  <a:lnTo>
                    <a:pt x="239839" y="394893"/>
                  </a:lnTo>
                  <a:lnTo>
                    <a:pt x="243928" y="398970"/>
                  </a:lnTo>
                  <a:lnTo>
                    <a:pt x="250786" y="398970"/>
                  </a:lnTo>
                  <a:lnTo>
                    <a:pt x="258495" y="397141"/>
                  </a:lnTo>
                  <a:lnTo>
                    <a:pt x="259549" y="396240"/>
                  </a:lnTo>
                  <a:lnTo>
                    <a:pt x="265176" y="391452"/>
                  </a:lnTo>
                  <a:lnTo>
                    <a:pt x="270827" y="381673"/>
                  </a:lnTo>
                  <a:lnTo>
                    <a:pt x="275450" y="367538"/>
                  </a:lnTo>
                  <a:lnTo>
                    <a:pt x="289166" y="312889"/>
                  </a:lnTo>
                  <a:close/>
                </a:path>
                <a:path w="937895" h="553719">
                  <a:moveTo>
                    <a:pt x="293268" y="288290"/>
                  </a:moveTo>
                  <a:lnTo>
                    <a:pt x="290537" y="284187"/>
                  </a:lnTo>
                  <a:lnTo>
                    <a:pt x="282295" y="284187"/>
                  </a:lnTo>
                  <a:lnTo>
                    <a:pt x="279552" y="288290"/>
                  </a:lnTo>
                  <a:lnTo>
                    <a:pt x="279552" y="295135"/>
                  </a:lnTo>
                  <a:lnTo>
                    <a:pt x="282295" y="297865"/>
                  </a:lnTo>
                  <a:lnTo>
                    <a:pt x="290537" y="297865"/>
                  </a:lnTo>
                  <a:lnTo>
                    <a:pt x="293268" y="295135"/>
                  </a:lnTo>
                  <a:lnTo>
                    <a:pt x="293268" y="288290"/>
                  </a:lnTo>
                  <a:close/>
                </a:path>
                <a:path w="937895" h="553719">
                  <a:moveTo>
                    <a:pt x="415239" y="229539"/>
                  </a:moveTo>
                  <a:lnTo>
                    <a:pt x="412673" y="217779"/>
                  </a:lnTo>
                  <a:lnTo>
                    <a:pt x="404964" y="209207"/>
                  </a:lnTo>
                  <a:lnTo>
                    <a:pt x="401205" y="207683"/>
                  </a:lnTo>
                  <a:lnTo>
                    <a:pt x="396062" y="205587"/>
                  </a:lnTo>
                  <a:lnTo>
                    <a:pt x="396062" y="230898"/>
                  </a:lnTo>
                  <a:lnTo>
                    <a:pt x="395071" y="239356"/>
                  </a:lnTo>
                  <a:lnTo>
                    <a:pt x="392290" y="246278"/>
                  </a:lnTo>
                  <a:lnTo>
                    <a:pt x="387959" y="251663"/>
                  </a:lnTo>
                  <a:lnTo>
                    <a:pt x="382346" y="255511"/>
                  </a:lnTo>
                  <a:lnTo>
                    <a:pt x="376859" y="259600"/>
                  </a:lnTo>
                  <a:lnTo>
                    <a:pt x="348081" y="259600"/>
                  </a:lnTo>
                  <a:lnTo>
                    <a:pt x="361797" y="213144"/>
                  </a:lnTo>
                  <a:lnTo>
                    <a:pt x="363118" y="209207"/>
                  </a:lnTo>
                  <a:lnTo>
                    <a:pt x="363169" y="209042"/>
                  </a:lnTo>
                  <a:lnTo>
                    <a:pt x="365912" y="207683"/>
                  </a:lnTo>
                  <a:lnTo>
                    <a:pt x="371386" y="207683"/>
                  </a:lnTo>
                  <a:lnTo>
                    <a:pt x="381927" y="209042"/>
                  </a:lnTo>
                  <a:lnTo>
                    <a:pt x="381673" y="209042"/>
                  </a:lnTo>
                  <a:lnTo>
                    <a:pt x="389369" y="213144"/>
                  </a:lnTo>
                  <a:lnTo>
                    <a:pt x="394322" y="220357"/>
                  </a:lnTo>
                  <a:lnTo>
                    <a:pt x="396062" y="230898"/>
                  </a:lnTo>
                  <a:lnTo>
                    <a:pt x="396062" y="205587"/>
                  </a:lnTo>
                  <a:lnTo>
                    <a:pt x="392112" y="203974"/>
                  </a:lnTo>
                  <a:lnTo>
                    <a:pt x="374129" y="202209"/>
                  </a:lnTo>
                  <a:lnTo>
                    <a:pt x="328904" y="202209"/>
                  </a:lnTo>
                  <a:lnTo>
                    <a:pt x="328904" y="204952"/>
                  </a:lnTo>
                  <a:lnTo>
                    <a:pt x="339864" y="206324"/>
                  </a:lnTo>
                  <a:lnTo>
                    <a:pt x="342607" y="207683"/>
                  </a:lnTo>
                  <a:lnTo>
                    <a:pt x="342607" y="215874"/>
                  </a:lnTo>
                  <a:lnTo>
                    <a:pt x="338493" y="228180"/>
                  </a:lnTo>
                  <a:lnTo>
                    <a:pt x="317931" y="306044"/>
                  </a:lnTo>
                  <a:lnTo>
                    <a:pt x="313817" y="318350"/>
                  </a:lnTo>
                  <a:lnTo>
                    <a:pt x="312445" y="319722"/>
                  </a:lnTo>
                  <a:lnTo>
                    <a:pt x="301485" y="321081"/>
                  </a:lnTo>
                  <a:lnTo>
                    <a:pt x="301485" y="323824"/>
                  </a:lnTo>
                  <a:lnTo>
                    <a:pt x="346710" y="323824"/>
                  </a:lnTo>
                  <a:lnTo>
                    <a:pt x="346710" y="321081"/>
                  </a:lnTo>
                  <a:lnTo>
                    <a:pt x="337121" y="319722"/>
                  </a:lnTo>
                  <a:lnTo>
                    <a:pt x="334378" y="318350"/>
                  </a:lnTo>
                  <a:lnTo>
                    <a:pt x="334378" y="310159"/>
                  </a:lnTo>
                  <a:lnTo>
                    <a:pt x="335749" y="307428"/>
                  </a:lnTo>
                  <a:lnTo>
                    <a:pt x="337121" y="301955"/>
                  </a:lnTo>
                  <a:lnTo>
                    <a:pt x="346710" y="265061"/>
                  </a:lnTo>
                  <a:lnTo>
                    <a:pt x="352196" y="266433"/>
                  </a:lnTo>
                  <a:lnTo>
                    <a:pt x="363169" y="266433"/>
                  </a:lnTo>
                  <a:lnTo>
                    <a:pt x="375526" y="265899"/>
                  </a:lnTo>
                  <a:lnTo>
                    <a:pt x="380669" y="265061"/>
                  </a:lnTo>
                  <a:lnTo>
                    <a:pt x="385953" y="264210"/>
                  </a:lnTo>
                  <a:lnTo>
                    <a:pt x="394576" y="261251"/>
                  </a:lnTo>
                  <a:lnTo>
                    <a:pt x="397192" y="259600"/>
                  </a:lnTo>
                  <a:lnTo>
                    <a:pt x="401535" y="256870"/>
                  </a:lnTo>
                  <a:lnTo>
                    <a:pt x="407149" y="251066"/>
                  </a:lnTo>
                  <a:lnTo>
                    <a:pt x="411467" y="244233"/>
                  </a:lnTo>
                  <a:lnTo>
                    <a:pt x="414248" y="236893"/>
                  </a:lnTo>
                  <a:lnTo>
                    <a:pt x="415239" y="229539"/>
                  </a:lnTo>
                  <a:close/>
                </a:path>
                <a:path w="937895" h="553719">
                  <a:moveTo>
                    <a:pt x="442722" y="312889"/>
                  </a:moveTo>
                  <a:lnTo>
                    <a:pt x="441261" y="312889"/>
                  </a:lnTo>
                  <a:lnTo>
                    <a:pt x="430326" y="314261"/>
                  </a:lnTo>
                  <a:lnTo>
                    <a:pt x="423456" y="315620"/>
                  </a:lnTo>
                  <a:lnTo>
                    <a:pt x="419341" y="315620"/>
                  </a:lnTo>
                  <a:lnTo>
                    <a:pt x="419341" y="318350"/>
                  </a:lnTo>
                  <a:lnTo>
                    <a:pt x="427570" y="318350"/>
                  </a:lnTo>
                  <a:lnTo>
                    <a:pt x="428955" y="319722"/>
                  </a:lnTo>
                  <a:lnTo>
                    <a:pt x="428955" y="326555"/>
                  </a:lnTo>
                  <a:lnTo>
                    <a:pt x="427570" y="333387"/>
                  </a:lnTo>
                  <a:lnTo>
                    <a:pt x="417982" y="371640"/>
                  </a:lnTo>
                  <a:lnTo>
                    <a:pt x="404279" y="396240"/>
                  </a:lnTo>
                  <a:lnTo>
                    <a:pt x="402907" y="396240"/>
                  </a:lnTo>
                  <a:lnTo>
                    <a:pt x="402907" y="392150"/>
                  </a:lnTo>
                  <a:lnTo>
                    <a:pt x="404279" y="392150"/>
                  </a:lnTo>
                  <a:lnTo>
                    <a:pt x="404279" y="386676"/>
                  </a:lnTo>
                  <a:lnTo>
                    <a:pt x="402907" y="385305"/>
                  </a:lnTo>
                  <a:lnTo>
                    <a:pt x="396062" y="385305"/>
                  </a:lnTo>
                  <a:lnTo>
                    <a:pt x="393319" y="386676"/>
                  </a:lnTo>
                  <a:lnTo>
                    <a:pt x="393344" y="394893"/>
                  </a:lnTo>
                  <a:lnTo>
                    <a:pt x="397433" y="398970"/>
                  </a:lnTo>
                  <a:lnTo>
                    <a:pt x="404279" y="398970"/>
                  </a:lnTo>
                  <a:lnTo>
                    <a:pt x="411988" y="397141"/>
                  </a:lnTo>
                  <a:lnTo>
                    <a:pt x="413029" y="396240"/>
                  </a:lnTo>
                  <a:lnTo>
                    <a:pt x="418668" y="391452"/>
                  </a:lnTo>
                  <a:lnTo>
                    <a:pt x="424319" y="381673"/>
                  </a:lnTo>
                  <a:lnTo>
                    <a:pt x="428955" y="367538"/>
                  </a:lnTo>
                  <a:lnTo>
                    <a:pt x="442722" y="312889"/>
                  </a:lnTo>
                  <a:close/>
                </a:path>
                <a:path w="937895" h="553719">
                  <a:moveTo>
                    <a:pt x="446747" y="288290"/>
                  </a:moveTo>
                  <a:lnTo>
                    <a:pt x="444004" y="284187"/>
                  </a:lnTo>
                  <a:lnTo>
                    <a:pt x="435787" y="284187"/>
                  </a:lnTo>
                  <a:lnTo>
                    <a:pt x="433044" y="288290"/>
                  </a:lnTo>
                  <a:lnTo>
                    <a:pt x="433044" y="295135"/>
                  </a:lnTo>
                  <a:lnTo>
                    <a:pt x="435787" y="297865"/>
                  </a:lnTo>
                  <a:lnTo>
                    <a:pt x="444004" y="297865"/>
                  </a:lnTo>
                  <a:lnTo>
                    <a:pt x="446747" y="295135"/>
                  </a:lnTo>
                  <a:lnTo>
                    <a:pt x="446747" y="288290"/>
                  </a:lnTo>
                  <a:close/>
                </a:path>
                <a:path w="937895" h="553719">
                  <a:moveTo>
                    <a:pt x="537146" y="192646"/>
                  </a:moveTo>
                  <a:lnTo>
                    <a:pt x="526186" y="192646"/>
                  </a:lnTo>
                  <a:lnTo>
                    <a:pt x="530390" y="178981"/>
                  </a:lnTo>
                  <a:lnTo>
                    <a:pt x="530390" y="176250"/>
                  </a:lnTo>
                  <a:lnTo>
                    <a:pt x="528929" y="176250"/>
                  </a:lnTo>
                  <a:lnTo>
                    <a:pt x="527646" y="177622"/>
                  </a:lnTo>
                  <a:lnTo>
                    <a:pt x="522173" y="184442"/>
                  </a:lnTo>
                  <a:lnTo>
                    <a:pt x="513956" y="191287"/>
                  </a:lnTo>
                  <a:lnTo>
                    <a:pt x="509752" y="192646"/>
                  </a:lnTo>
                  <a:lnTo>
                    <a:pt x="507009" y="192646"/>
                  </a:lnTo>
                  <a:lnTo>
                    <a:pt x="505739" y="194017"/>
                  </a:lnTo>
                  <a:lnTo>
                    <a:pt x="505739" y="196748"/>
                  </a:lnTo>
                  <a:lnTo>
                    <a:pt x="515226" y="196748"/>
                  </a:lnTo>
                  <a:lnTo>
                    <a:pt x="505739" y="236359"/>
                  </a:lnTo>
                  <a:lnTo>
                    <a:pt x="504278" y="240474"/>
                  </a:lnTo>
                  <a:lnTo>
                    <a:pt x="502996" y="244576"/>
                  </a:lnTo>
                  <a:lnTo>
                    <a:pt x="502996" y="248666"/>
                  </a:lnTo>
                  <a:lnTo>
                    <a:pt x="505739" y="250037"/>
                  </a:lnTo>
                  <a:lnTo>
                    <a:pt x="516686" y="250037"/>
                  </a:lnTo>
                  <a:lnTo>
                    <a:pt x="520712" y="247307"/>
                  </a:lnTo>
                  <a:lnTo>
                    <a:pt x="522249" y="244576"/>
                  </a:lnTo>
                  <a:lnTo>
                    <a:pt x="527646" y="235000"/>
                  </a:lnTo>
                  <a:lnTo>
                    <a:pt x="526186" y="233629"/>
                  </a:lnTo>
                  <a:lnTo>
                    <a:pt x="519430" y="241846"/>
                  </a:lnTo>
                  <a:lnTo>
                    <a:pt x="517969" y="244576"/>
                  </a:lnTo>
                  <a:lnTo>
                    <a:pt x="513956" y="244576"/>
                  </a:lnTo>
                  <a:lnTo>
                    <a:pt x="513956" y="240474"/>
                  </a:lnTo>
                  <a:lnTo>
                    <a:pt x="524916" y="196748"/>
                  </a:lnTo>
                  <a:lnTo>
                    <a:pt x="537146" y="196748"/>
                  </a:lnTo>
                  <a:lnTo>
                    <a:pt x="537146" y="192646"/>
                  </a:lnTo>
                  <a:close/>
                </a:path>
                <a:path w="937895" h="553719">
                  <a:moveTo>
                    <a:pt x="545363" y="367538"/>
                  </a:moveTo>
                  <a:lnTo>
                    <a:pt x="544093" y="366179"/>
                  </a:lnTo>
                  <a:lnTo>
                    <a:pt x="539889" y="374370"/>
                  </a:lnTo>
                  <a:lnTo>
                    <a:pt x="537146" y="375754"/>
                  </a:lnTo>
                  <a:lnTo>
                    <a:pt x="500253" y="375754"/>
                  </a:lnTo>
                  <a:lnTo>
                    <a:pt x="522173" y="352513"/>
                  </a:lnTo>
                  <a:lnTo>
                    <a:pt x="529907" y="342963"/>
                  </a:lnTo>
                  <a:lnTo>
                    <a:pt x="534974" y="334581"/>
                  </a:lnTo>
                  <a:lnTo>
                    <a:pt x="537756" y="326961"/>
                  </a:lnTo>
                  <a:lnTo>
                    <a:pt x="538607" y="319722"/>
                  </a:lnTo>
                  <a:lnTo>
                    <a:pt x="537083" y="310108"/>
                  </a:lnTo>
                  <a:lnTo>
                    <a:pt x="532599" y="302298"/>
                  </a:lnTo>
                  <a:lnTo>
                    <a:pt x="525284" y="297053"/>
                  </a:lnTo>
                  <a:lnTo>
                    <a:pt x="515226" y="295135"/>
                  </a:lnTo>
                  <a:lnTo>
                    <a:pt x="504202" y="297091"/>
                  </a:lnTo>
                  <a:lnTo>
                    <a:pt x="495757" y="302641"/>
                  </a:lnTo>
                  <a:lnTo>
                    <a:pt x="489877" y="311264"/>
                  </a:lnTo>
                  <a:lnTo>
                    <a:pt x="486562" y="322440"/>
                  </a:lnTo>
                  <a:lnTo>
                    <a:pt x="489292" y="322440"/>
                  </a:lnTo>
                  <a:lnTo>
                    <a:pt x="493471" y="314706"/>
                  </a:lnTo>
                  <a:lnTo>
                    <a:pt x="498017" y="309638"/>
                  </a:lnTo>
                  <a:lnTo>
                    <a:pt x="503326" y="306882"/>
                  </a:lnTo>
                  <a:lnTo>
                    <a:pt x="509752" y="306044"/>
                  </a:lnTo>
                  <a:lnTo>
                    <a:pt x="520712" y="306044"/>
                  </a:lnTo>
                  <a:lnTo>
                    <a:pt x="527646" y="312889"/>
                  </a:lnTo>
                  <a:lnTo>
                    <a:pt x="527646" y="323824"/>
                  </a:lnTo>
                  <a:lnTo>
                    <a:pt x="511213" y="359359"/>
                  </a:lnTo>
                  <a:lnTo>
                    <a:pt x="486562" y="383946"/>
                  </a:lnTo>
                  <a:lnTo>
                    <a:pt x="486562" y="385305"/>
                  </a:lnTo>
                  <a:lnTo>
                    <a:pt x="538607" y="385305"/>
                  </a:lnTo>
                  <a:lnTo>
                    <a:pt x="545363" y="367538"/>
                  </a:lnTo>
                  <a:close/>
                </a:path>
                <a:path w="937895" h="553719">
                  <a:moveTo>
                    <a:pt x="568744" y="270522"/>
                  </a:moveTo>
                  <a:lnTo>
                    <a:pt x="464642" y="270522"/>
                  </a:lnTo>
                  <a:lnTo>
                    <a:pt x="464642" y="282829"/>
                  </a:lnTo>
                  <a:lnTo>
                    <a:pt x="568744" y="282829"/>
                  </a:lnTo>
                  <a:lnTo>
                    <a:pt x="568744" y="270522"/>
                  </a:lnTo>
                  <a:close/>
                </a:path>
                <a:path w="937895" h="553719">
                  <a:moveTo>
                    <a:pt x="799045" y="124333"/>
                  </a:moveTo>
                  <a:lnTo>
                    <a:pt x="785355" y="124333"/>
                  </a:lnTo>
                  <a:lnTo>
                    <a:pt x="781151" y="120230"/>
                  </a:lnTo>
                  <a:lnTo>
                    <a:pt x="781151" y="1358"/>
                  </a:lnTo>
                  <a:lnTo>
                    <a:pt x="779868" y="0"/>
                  </a:lnTo>
                  <a:lnTo>
                    <a:pt x="745540" y="17754"/>
                  </a:lnTo>
                  <a:lnTo>
                    <a:pt x="745540" y="20485"/>
                  </a:lnTo>
                  <a:lnTo>
                    <a:pt x="753757" y="16370"/>
                  </a:lnTo>
                  <a:lnTo>
                    <a:pt x="763257" y="16370"/>
                  </a:lnTo>
                  <a:lnTo>
                    <a:pt x="764717" y="19126"/>
                  </a:lnTo>
                  <a:lnTo>
                    <a:pt x="764717" y="118846"/>
                  </a:lnTo>
                  <a:lnTo>
                    <a:pt x="760514" y="122961"/>
                  </a:lnTo>
                  <a:lnTo>
                    <a:pt x="746810" y="124333"/>
                  </a:lnTo>
                  <a:lnTo>
                    <a:pt x="746810" y="127063"/>
                  </a:lnTo>
                  <a:lnTo>
                    <a:pt x="799045" y="127063"/>
                  </a:lnTo>
                  <a:lnTo>
                    <a:pt x="799045" y="124333"/>
                  </a:lnTo>
                  <a:close/>
                </a:path>
                <a:path w="937895" h="553719">
                  <a:moveTo>
                    <a:pt x="937310" y="170789"/>
                  </a:moveTo>
                  <a:lnTo>
                    <a:pt x="605815" y="170789"/>
                  </a:lnTo>
                  <a:lnTo>
                    <a:pt x="605815" y="180352"/>
                  </a:lnTo>
                  <a:lnTo>
                    <a:pt x="612571" y="180352"/>
                  </a:lnTo>
                  <a:lnTo>
                    <a:pt x="627621" y="182422"/>
                  </a:lnTo>
                  <a:lnTo>
                    <a:pt x="639330" y="189750"/>
                  </a:lnTo>
                  <a:lnTo>
                    <a:pt x="646938" y="203987"/>
                  </a:lnTo>
                  <a:lnTo>
                    <a:pt x="649655" y="226809"/>
                  </a:lnTo>
                  <a:lnTo>
                    <a:pt x="649655" y="502818"/>
                  </a:lnTo>
                  <a:lnTo>
                    <a:pt x="647331" y="520750"/>
                  </a:lnTo>
                  <a:lnTo>
                    <a:pt x="640359" y="533565"/>
                  </a:lnTo>
                  <a:lnTo>
                    <a:pt x="628777" y="541248"/>
                  </a:lnTo>
                  <a:lnTo>
                    <a:pt x="612571" y="543801"/>
                  </a:lnTo>
                  <a:lnTo>
                    <a:pt x="605815" y="543801"/>
                  </a:lnTo>
                  <a:lnTo>
                    <a:pt x="605815" y="553377"/>
                  </a:lnTo>
                  <a:lnTo>
                    <a:pt x="741337" y="553377"/>
                  </a:lnTo>
                  <a:lnTo>
                    <a:pt x="741337" y="543801"/>
                  </a:lnTo>
                  <a:lnTo>
                    <a:pt x="730377" y="543801"/>
                  </a:lnTo>
                  <a:lnTo>
                    <a:pt x="714844" y="540702"/>
                  </a:lnTo>
                  <a:lnTo>
                    <a:pt x="704697" y="531329"/>
                  </a:lnTo>
                  <a:lnTo>
                    <a:pt x="699173" y="515556"/>
                  </a:lnTo>
                  <a:lnTo>
                    <a:pt x="697509" y="493242"/>
                  </a:lnTo>
                  <a:lnTo>
                    <a:pt x="697509" y="194017"/>
                  </a:lnTo>
                  <a:lnTo>
                    <a:pt x="845616" y="194017"/>
                  </a:lnTo>
                  <a:lnTo>
                    <a:pt x="845616" y="493242"/>
                  </a:lnTo>
                  <a:lnTo>
                    <a:pt x="844130" y="513257"/>
                  </a:lnTo>
                  <a:lnTo>
                    <a:pt x="838911" y="529285"/>
                  </a:lnTo>
                  <a:lnTo>
                    <a:pt x="828827" y="539940"/>
                  </a:lnTo>
                  <a:lnTo>
                    <a:pt x="812749" y="543801"/>
                  </a:lnTo>
                  <a:lnTo>
                    <a:pt x="800328" y="543801"/>
                  </a:lnTo>
                  <a:lnTo>
                    <a:pt x="800328" y="553377"/>
                  </a:lnTo>
                  <a:lnTo>
                    <a:pt x="937310" y="553377"/>
                  </a:lnTo>
                  <a:lnTo>
                    <a:pt x="937310" y="543801"/>
                  </a:lnTo>
                  <a:lnTo>
                    <a:pt x="930554" y="543801"/>
                  </a:lnTo>
                  <a:lnTo>
                    <a:pt x="914349" y="540753"/>
                  </a:lnTo>
                  <a:lnTo>
                    <a:pt x="902766" y="531672"/>
                  </a:lnTo>
                  <a:lnTo>
                    <a:pt x="895794" y="516712"/>
                  </a:lnTo>
                  <a:lnTo>
                    <a:pt x="893470" y="495998"/>
                  </a:lnTo>
                  <a:lnTo>
                    <a:pt x="893470" y="225450"/>
                  </a:lnTo>
                  <a:lnTo>
                    <a:pt x="895692" y="205143"/>
                  </a:lnTo>
                  <a:lnTo>
                    <a:pt x="903058" y="191109"/>
                  </a:lnTo>
                  <a:lnTo>
                    <a:pt x="916584" y="182968"/>
                  </a:lnTo>
                  <a:lnTo>
                    <a:pt x="937310" y="180352"/>
                  </a:lnTo>
                  <a:lnTo>
                    <a:pt x="937310" y="1707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645558" y="3025125"/>
            <a:ext cx="348106" cy="166704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8047177" y="2567380"/>
            <a:ext cx="760730" cy="265430"/>
            <a:chOff x="8047177" y="2567380"/>
            <a:chExt cx="760730" cy="265430"/>
          </a:xfrm>
        </p:grpSpPr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47177" y="2712227"/>
              <a:ext cx="101363" cy="12024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8185607" y="2567380"/>
              <a:ext cx="622300" cy="232410"/>
            </a:xfrm>
            <a:custGeom>
              <a:avLst/>
              <a:gdLst/>
              <a:ahLst/>
              <a:cxnLst/>
              <a:rect l="l" t="t" r="r" b="b"/>
              <a:pathLst>
                <a:path w="622300" h="232410">
                  <a:moveTo>
                    <a:pt x="104101" y="92925"/>
                  </a:moveTo>
                  <a:lnTo>
                    <a:pt x="0" y="92925"/>
                  </a:lnTo>
                  <a:lnTo>
                    <a:pt x="0" y="105219"/>
                  </a:lnTo>
                  <a:lnTo>
                    <a:pt x="104101" y="105219"/>
                  </a:lnTo>
                  <a:lnTo>
                    <a:pt x="104101" y="92925"/>
                  </a:lnTo>
                  <a:close/>
                </a:path>
                <a:path w="622300" h="232410">
                  <a:moveTo>
                    <a:pt x="160362" y="127088"/>
                  </a:moveTo>
                  <a:lnTo>
                    <a:pt x="157619" y="125730"/>
                  </a:lnTo>
                  <a:lnTo>
                    <a:pt x="149402" y="136639"/>
                  </a:lnTo>
                  <a:lnTo>
                    <a:pt x="145199" y="140754"/>
                  </a:lnTo>
                  <a:lnTo>
                    <a:pt x="139725" y="140754"/>
                  </a:lnTo>
                  <a:lnTo>
                    <a:pt x="139725" y="132549"/>
                  </a:lnTo>
                  <a:lnTo>
                    <a:pt x="141185" y="129819"/>
                  </a:lnTo>
                  <a:lnTo>
                    <a:pt x="158902" y="65595"/>
                  </a:lnTo>
                  <a:lnTo>
                    <a:pt x="157619" y="64223"/>
                  </a:lnTo>
                  <a:lnTo>
                    <a:pt x="145973" y="66624"/>
                  </a:lnTo>
                  <a:lnTo>
                    <a:pt x="138442" y="67983"/>
                  </a:lnTo>
                  <a:lnTo>
                    <a:pt x="127482" y="69684"/>
                  </a:lnTo>
                  <a:lnTo>
                    <a:pt x="127482" y="72440"/>
                  </a:lnTo>
                  <a:lnTo>
                    <a:pt x="139725" y="72440"/>
                  </a:lnTo>
                  <a:lnTo>
                    <a:pt x="139725" y="81991"/>
                  </a:lnTo>
                  <a:lnTo>
                    <a:pt x="138442" y="84721"/>
                  </a:lnTo>
                  <a:lnTo>
                    <a:pt x="128765" y="117513"/>
                  </a:lnTo>
                  <a:lnTo>
                    <a:pt x="126022" y="128460"/>
                  </a:lnTo>
                  <a:lnTo>
                    <a:pt x="124739" y="135280"/>
                  </a:lnTo>
                  <a:lnTo>
                    <a:pt x="124739" y="146215"/>
                  </a:lnTo>
                  <a:lnTo>
                    <a:pt x="128765" y="148945"/>
                  </a:lnTo>
                  <a:lnTo>
                    <a:pt x="134239" y="148945"/>
                  </a:lnTo>
                  <a:lnTo>
                    <a:pt x="140868" y="147840"/>
                  </a:lnTo>
                  <a:lnTo>
                    <a:pt x="146824" y="144170"/>
                  </a:lnTo>
                  <a:lnTo>
                    <a:pt x="149948" y="140754"/>
                  </a:lnTo>
                  <a:lnTo>
                    <a:pt x="153009" y="137426"/>
                  </a:lnTo>
                  <a:lnTo>
                    <a:pt x="160362" y="127088"/>
                  </a:lnTo>
                  <a:close/>
                </a:path>
                <a:path w="622300" h="232410">
                  <a:moveTo>
                    <a:pt x="165836" y="30073"/>
                  </a:moveTo>
                  <a:lnTo>
                    <a:pt x="161632" y="24612"/>
                  </a:lnTo>
                  <a:lnTo>
                    <a:pt x="150672" y="24612"/>
                  </a:lnTo>
                  <a:lnTo>
                    <a:pt x="146659" y="28702"/>
                  </a:lnTo>
                  <a:lnTo>
                    <a:pt x="146659" y="41008"/>
                  </a:lnTo>
                  <a:lnTo>
                    <a:pt x="150672" y="43738"/>
                  </a:lnTo>
                  <a:lnTo>
                    <a:pt x="161632" y="43738"/>
                  </a:lnTo>
                  <a:lnTo>
                    <a:pt x="165836" y="39649"/>
                  </a:lnTo>
                  <a:lnTo>
                    <a:pt x="165836" y="30073"/>
                  </a:lnTo>
                  <a:close/>
                </a:path>
                <a:path w="622300" h="232410">
                  <a:moveTo>
                    <a:pt x="257708" y="128460"/>
                  </a:moveTo>
                  <a:lnTo>
                    <a:pt x="254965" y="125730"/>
                  </a:lnTo>
                  <a:lnTo>
                    <a:pt x="249491" y="131191"/>
                  </a:lnTo>
                  <a:lnTo>
                    <a:pt x="244005" y="138010"/>
                  </a:lnTo>
                  <a:lnTo>
                    <a:pt x="241261" y="139369"/>
                  </a:lnTo>
                  <a:lnTo>
                    <a:pt x="238531" y="139369"/>
                  </a:lnTo>
                  <a:lnTo>
                    <a:pt x="237070" y="138010"/>
                  </a:lnTo>
                  <a:lnTo>
                    <a:pt x="237070" y="136639"/>
                  </a:lnTo>
                  <a:lnTo>
                    <a:pt x="238480" y="128854"/>
                  </a:lnTo>
                  <a:lnTo>
                    <a:pt x="240538" y="120243"/>
                  </a:lnTo>
                  <a:lnTo>
                    <a:pt x="242201" y="113245"/>
                  </a:lnTo>
                  <a:lnTo>
                    <a:pt x="251777" y="75171"/>
                  </a:lnTo>
                  <a:lnTo>
                    <a:pt x="253504" y="68326"/>
                  </a:lnTo>
                  <a:lnTo>
                    <a:pt x="254965" y="66954"/>
                  </a:lnTo>
                  <a:lnTo>
                    <a:pt x="254965" y="65595"/>
                  </a:lnTo>
                  <a:lnTo>
                    <a:pt x="253504" y="64223"/>
                  </a:lnTo>
                  <a:lnTo>
                    <a:pt x="242544" y="65595"/>
                  </a:lnTo>
                  <a:lnTo>
                    <a:pt x="242544" y="66954"/>
                  </a:lnTo>
                  <a:lnTo>
                    <a:pt x="239801" y="75171"/>
                  </a:lnTo>
                  <a:lnTo>
                    <a:pt x="238531" y="68326"/>
                  </a:lnTo>
                  <a:lnTo>
                    <a:pt x="237070" y="67246"/>
                  </a:lnTo>
                  <a:lnTo>
                    <a:pt x="237070" y="72440"/>
                  </a:lnTo>
                  <a:lnTo>
                    <a:pt x="237070" y="79260"/>
                  </a:lnTo>
                  <a:lnTo>
                    <a:pt x="222084" y="121615"/>
                  </a:lnTo>
                  <a:lnTo>
                    <a:pt x="198716" y="139369"/>
                  </a:lnTo>
                  <a:lnTo>
                    <a:pt x="191960" y="139369"/>
                  </a:lnTo>
                  <a:lnTo>
                    <a:pt x="187756" y="136639"/>
                  </a:lnTo>
                  <a:lnTo>
                    <a:pt x="187756" y="125730"/>
                  </a:lnTo>
                  <a:lnTo>
                    <a:pt x="201447" y="86093"/>
                  </a:lnTo>
                  <a:lnTo>
                    <a:pt x="226110" y="68326"/>
                  </a:lnTo>
                  <a:lnTo>
                    <a:pt x="233045" y="68326"/>
                  </a:lnTo>
                  <a:lnTo>
                    <a:pt x="237070" y="72440"/>
                  </a:lnTo>
                  <a:lnTo>
                    <a:pt x="237070" y="67246"/>
                  </a:lnTo>
                  <a:lnTo>
                    <a:pt x="233045" y="64223"/>
                  </a:lnTo>
                  <a:lnTo>
                    <a:pt x="224828" y="64223"/>
                  </a:lnTo>
                  <a:lnTo>
                    <a:pt x="206070" y="70015"/>
                  </a:lnTo>
                  <a:lnTo>
                    <a:pt x="188823" y="84899"/>
                  </a:lnTo>
                  <a:lnTo>
                    <a:pt x="176212" y="105156"/>
                  </a:lnTo>
                  <a:lnTo>
                    <a:pt x="171310" y="127088"/>
                  </a:lnTo>
                  <a:lnTo>
                    <a:pt x="172745" y="136639"/>
                  </a:lnTo>
                  <a:lnTo>
                    <a:pt x="172770" y="136842"/>
                  </a:lnTo>
                  <a:lnTo>
                    <a:pt x="176796" y="143649"/>
                  </a:lnTo>
                  <a:lnTo>
                    <a:pt x="182880" y="147650"/>
                  </a:lnTo>
                  <a:lnTo>
                    <a:pt x="190487" y="148945"/>
                  </a:lnTo>
                  <a:lnTo>
                    <a:pt x="199593" y="147345"/>
                  </a:lnTo>
                  <a:lnTo>
                    <a:pt x="208546" y="142290"/>
                  </a:lnTo>
                  <a:lnTo>
                    <a:pt x="211556" y="139369"/>
                  </a:lnTo>
                  <a:lnTo>
                    <a:pt x="217741" y="133388"/>
                  </a:lnTo>
                  <a:lnTo>
                    <a:pt x="227571" y="120243"/>
                  </a:lnTo>
                  <a:lnTo>
                    <a:pt x="224828" y="135280"/>
                  </a:lnTo>
                  <a:lnTo>
                    <a:pt x="223367" y="136639"/>
                  </a:lnTo>
                  <a:lnTo>
                    <a:pt x="223367" y="146215"/>
                  </a:lnTo>
                  <a:lnTo>
                    <a:pt x="226110" y="148945"/>
                  </a:lnTo>
                  <a:lnTo>
                    <a:pt x="231584" y="148945"/>
                  </a:lnTo>
                  <a:lnTo>
                    <a:pt x="236664" y="148056"/>
                  </a:lnTo>
                  <a:lnTo>
                    <a:pt x="242112" y="144856"/>
                  </a:lnTo>
                  <a:lnTo>
                    <a:pt x="247967" y="139369"/>
                  </a:lnTo>
                  <a:lnTo>
                    <a:pt x="248818" y="138569"/>
                  </a:lnTo>
                  <a:lnTo>
                    <a:pt x="257708" y="128460"/>
                  </a:lnTo>
                  <a:close/>
                </a:path>
                <a:path w="622300" h="232410">
                  <a:moveTo>
                    <a:pt x="286372" y="146215"/>
                  </a:moveTo>
                  <a:lnTo>
                    <a:pt x="275424" y="147586"/>
                  </a:lnTo>
                  <a:lnTo>
                    <a:pt x="268655" y="148945"/>
                  </a:lnTo>
                  <a:lnTo>
                    <a:pt x="264464" y="148945"/>
                  </a:lnTo>
                  <a:lnTo>
                    <a:pt x="264464" y="151676"/>
                  </a:lnTo>
                  <a:lnTo>
                    <a:pt x="272681" y="151676"/>
                  </a:lnTo>
                  <a:lnTo>
                    <a:pt x="274142" y="153047"/>
                  </a:lnTo>
                  <a:lnTo>
                    <a:pt x="274142" y="157149"/>
                  </a:lnTo>
                  <a:lnTo>
                    <a:pt x="272681" y="159880"/>
                  </a:lnTo>
                  <a:lnTo>
                    <a:pt x="271399" y="166712"/>
                  </a:lnTo>
                  <a:lnTo>
                    <a:pt x="261721" y="204965"/>
                  </a:lnTo>
                  <a:lnTo>
                    <a:pt x="258889" y="216306"/>
                  </a:lnTo>
                  <a:lnTo>
                    <a:pt x="256146" y="223926"/>
                  </a:lnTo>
                  <a:lnTo>
                    <a:pt x="253149" y="228219"/>
                  </a:lnTo>
                  <a:lnTo>
                    <a:pt x="249491" y="229565"/>
                  </a:lnTo>
                  <a:lnTo>
                    <a:pt x="248018" y="229565"/>
                  </a:lnTo>
                  <a:lnTo>
                    <a:pt x="246761" y="228219"/>
                  </a:lnTo>
                  <a:lnTo>
                    <a:pt x="246748" y="225475"/>
                  </a:lnTo>
                  <a:lnTo>
                    <a:pt x="248018" y="225475"/>
                  </a:lnTo>
                  <a:lnTo>
                    <a:pt x="248018" y="220002"/>
                  </a:lnTo>
                  <a:lnTo>
                    <a:pt x="246748" y="218630"/>
                  </a:lnTo>
                  <a:lnTo>
                    <a:pt x="239801" y="218630"/>
                  </a:lnTo>
                  <a:lnTo>
                    <a:pt x="237070" y="220002"/>
                  </a:lnTo>
                  <a:lnTo>
                    <a:pt x="237096" y="228219"/>
                  </a:lnTo>
                  <a:lnTo>
                    <a:pt x="242544" y="232295"/>
                  </a:lnTo>
                  <a:lnTo>
                    <a:pt x="248018" y="232295"/>
                  </a:lnTo>
                  <a:lnTo>
                    <a:pt x="256349" y="230466"/>
                  </a:lnTo>
                  <a:lnTo>
                    <a:pt x="257378" y="229565"/>
                  </a:lnTo>
                  <a:lnTo>
                    <a:pt x="262953" y="224777"/>
                  </a:lnTo>
                  <a:lnTo>
                    <a:pt x="268262" y="214998"/>
                  </a:lnTo>
                  <a:lnTo>
                    <a:pt x="272681" y="200863"/>
                  </a:lnTo>
                  <a:lnTo>
                    <a:pt x="286372" y="146215"/>
                  </a:lnTo>
                  <a:close/>
                </a:path>
                <a:path w="622300" h="232410">
                  <a:moveTo>
                    <a:pt x="290576" y="121615"/>
                  </a:moveTo>
                  <a:lnTo>
                    <a:pt x="287832" y="117513"/>
                  </a:lnTo>
                  <a:lnTo>
                    <a:pt x="280898" y="117513"/>
                  </a:lnTo>
                  <a:lnTo>
                    <a:pt x="276885" y="121615"/>
                  </a:lnTo>
                  <a:lnTo>
                    <a:pt x="276885" y="128460"/>
                  </a:lnTo>
                  <a:lnTo>
                    <a:pt x="280898" y="131191"/>
                  </a:lnTo>
                  <a:lnTo>
                    <a:pt x="287832" y="131191"/>
                  </a:lnTo>
                  <a:lnTo>
                    <a:pt x="290576" y="128460"/>
                  </a:lnTo>
                  <a:lnTo>
                    <a:pt x="290576" y="121615"/>
                  </a:lnTo>
                  <a:close/>
                </a:path>
                <a:path w="622300" h="232410">
                  <a:moveTo>
                    <a:pt x="319252" y="81991"/>
                  </a:moveTo>
                  <a:lnTo>
                    <a:pt x="317969" y="79260"/>
                  </a:lnTo>
                  <a:lnTo>
                    <a:pt x="312496" y="79260"/>
                  </a:lnTo>
                  <a:lnTo>
                    <a:pt x="311035" y="83362"/>
                  </a:lnTo>
                  <a:lnTo>
                    <a:pt x="309753" y="86093"/>
                  </a:lnTo>
                  <a:lnTo>
                    <a:pt x="301536" y="114782"/>
                  </a:lnTo>
                  <a:lnTo>
                    <a:pt x="304279" y="116154"/>
                  </a:lnTo>
                  <a:lnTo>
                    <a:pt x="317969" y="88836"/>
                  </a:lnTo>
                  <a:lnTo>
                    <a:pt x="317969" y="87452"/>
                  </a:lnTo>
                  <a:lnTo>
                    <a:pt x="319252" y="86093"/>
                  </a:lnTo>
                  <a:lnTo>
                    <a:pt x="319252" y="81991"/>
                  </a:lnTo>
                  <a:close/>
                </a:path>
                <a:path w="622300" h="232410">
                  <a:moveTo>
                    <a:pt x="441248" y="51930"/>
                  </a:moveTo>
                  <a:lnTo>
                    <a:pt x="438683" y="40170"/>
                  </a:lnTo>
                  <a:lnTo>
                    <a:pt x="430974" y="31610"/>
                  </a:lnTo>
                  <a:lnTo>
                    <a:pt x="427202" y="30073"/>
                  </a:lnTo>
                  <a:lnTo>
                    <a:pt x="422071" y="27990"/>
                  </a:lnTo>
                  <a:lnTo>
                    <a:pt x="422071" y="53289"/>
                  </a:lnTo>
                  <a:lnTo>
                    <a:pt x="421093" y="61747"/>
                  </a:lnTo>
                  <a:lnTo>
                    <a:pt x="418312" y="68668"/>
                  </a:lnTo>
                  <a:lnTo>
                    <a:pt x="413981" y="74053"/>
                  </a:lnTo>
                  <a:lnTo>
                    <a:pt x="408381" y="77901"/>
                  </a:lnTo>
                  <a:lnTo>
                    <a:pt x="402894" y="81991"/>
                  </a:lnTo>
                  <a:lnTo>
                    <a:pt x="396138" y="83362"/>
                  </a:lnTo>
                  <a:lnTo>
                    <a:pt x="379704" y="83362"/>
                  </a:lnTo>
                  <a:lnTo>
                    <a:pt x="374230" y="81991"/>
                  </a:lnTo>
                  <a:lnTo>
                    <a:pt x="387921" y="35534"/>
                  </a:lnTo>
                  <a:lnTo>
                    <a:pt x="389153" y="31610"/>
                  </a:lnTo>
                  <a:lnTo>
                    <a:pt x="389204" y="31432"/>
                  </a:lnTo>
                  <a:lnTo>
                    <a:pt x="391947" y="30073"/>
                  </a:lnTo>
                  <a:lnTo>
                    <a:pt x="397421" y="30073"/>
                  </a:lnTo>
                  <a:lnTo>
                    <a:pt x="408000" y="31432"/>
                  </a:lnTo>
                  <a:lnTo>
                    <a:pt x="407746" y="31432"/>
                  </a:lnTo>
                  <a:lnTo>
                    <a:pt x="415429" y="35534"/>
                  </a:lnTo>
                  <a:lnTo>
                    <a:pt x="420357" y="42748"/>
                  </a:lnTo>
                  <a:lnTo>
                    <a:pt x="422071" y="53289"/>
                  </a:lnTo>
                  <a:lnTo>
                    <a:pt x="422071" y="27990"/>
                  </a:lnTo>
                  <a:lnTo>
                    <a:pt x="418134" y="26377"/>
                  </a:lnTo>
                  <a:lnTo>
                    <a:pt x="400164" y="24612"/>
                  </a:lnTo>
                  <a:lnTo>
                    <a:pt x="354863" y="24612"/>
                  </a:lnTo>
                  <a:lnTo>
                    <a:pt x="354863" y="27343"/>
                  </a:lnTo>
                  <a:lnTo>
                    <a:pt x="365823" y="28702"/>
                  </a:lnTo>
                  <a:lnTo>
                    <a:pt x="368744" y="30073"/>
                  </a:lnTo>
                  <a:lnTo>
                    <a:pt x="368744" y="38277"/>
                  </a:lnTo>
                  <a:lnTo>
                    <a:pt x="367284" y="42367"/>
                  </a:lnTo>
                  <a:lnTo>
                    <a:pt x="365823" y="50558"/>
                  </a:lnTo>
                  <a:lnTo>
                    <a:pt x="343903" y="128460"/>
                  </a:lnTo>
                  <a:lnTo>
                    <a:pt x="339890" y="140754"/>
                  </a:lnTo>
                  <a:lnTo>
                    <a:pt x="338429" y="142125"/>
                  </a:lnTo>
                  <a:lnTo>
                    <a:pt x="327469" y="143484"/>
                  </a:lnTo>
                  <a:lnTo>
                    <a:pt x="327469" y="147586"/>
                  </a:lnTo>
                  <a:lnTo>
                    <a:pt x="374230" y="147586"/>
                  </a:lnTo>
                  <a:lnTo>
                    <a:pt x="374230" y="143484"/>
                  </a:lnTo>
                  <a:lnTo>
                    <a:pt x="363080" y="143484"/>
                  </a:lnTo>
                  <a:lnTo>
                    <a:pt x="360349" y="140754"/>
                  </a:lnTo>
                  <a:lnTo>
                    <a:pt x="360349" y="133908"/>
                  </a:lnTo>
                  <a:lnTo>
                    <a:pt x="361810" y="129819"/>
                  </a:lnTo>
                  <a:lnTo>
                    <a:pt x="363080" y="124358"/>
                  </a:lnTo>
                  <a:lnTo>
                    <a:pt x="372770" y="88836"/>
                  </a:lnTo>
                  <a:lnTo>
                    <a:pt x="378244" y="90195"/>
                  </a:lnTo>
                  <a:lnTo>
                    <a:pt x="390664" y="90195"/>
                  </a:lnTo>
                  <a:lnTo>
                    <a:pt x="429018" y="79260"/>
                  </a:lnTo>
                  <a:lnTo>
                    <a:pt x="440296" y="59855"/>
                  </a:lnTo>
                  <a:lnTo>
                    <a:pt x="441248" y="51930"/>
                  </a:lnTo>
                  <a:close/>
                </a:path>
                <a:path w="622300" h="232410">
                  <a:moveTo>
                    <a:pt x="467372" y="146215"/>
                  </a:moveTo>
                  <a:lnTo>
                    <a:pt x="465912" y="146215"/>
                  </a:lnTo>
                  <a:lnTo>
                    <a:pt x="454952" y="147586"/>
                  </a:lnTo>
                  <a:lnTo>
                    <a:pt x="448195" y="148945"/>
                  </a:lnTo>
                  <a:lnTo>
                    <a:pt x="443992" y="148945"/>
                  </a:lnTo>
                  <a:lnTo>
                    <a:pt x="443992" y="151676"/>
                  </a:lnTo>
                  <a:lnTo>
                    <a:pt x="452208" y="151676"/>
                  </a:lnTo>
                  <a:lnTo>
                    <a:pt x="453669" y="153047"/>
                  </a:lnTo>
                  <a:lnTo>
                    <a:pt x="453669" y="159880"/>
                  </a:lnTo>
                  <a:lnTo>
                    <a:pt x="452208" y="166712"/>
                  </a:lnTo>
                  <a:lnTo>
                    <a:pt x="442709" y="204965"/>
                  </a:lnTo>
                  <a:lnTo>
                    <a:pt x="429018" y="229565"/>
                  </a:lnTo>
                  <a:lnTo>
                    <a:pt x="427558" y="229565"/>
                  </a:lnTo>
                  <a:lnTo>
                    <a:pt x="427558" y="225475"/>
                  </a:lnTo>
                  <a:lnTo>
                    <a:pt x="429018" y="225475"/>
                  </a:lnTo>
                  <a:lnTo>
                    <a:pt x="429018" y="220002"/>
                  </a:lnTo>
                  <a:lnTo>
                    <a:pt x="427558" y="218630"/>
                  </a:lnTo>
                  <a:lnTo>
                    <a:pt x="420801" y="218630"/>
                  </a:lnTo>
                  <a:lnTo>
                    <a:pt x="418058" y="220002"/>
                  </a:lnTo>
                  <a:lnTo>
                    <a:pt x="418071" y="228219"/>
                  </a:lnTo>
                  <a:lnTo>
                    <a:pt x="422071" y="232295"/>
                  </a:lnTo>
                  <a:lnTo>
                    <a:pt x="429018" y="232295"/>
                  </a:lnTo>
                  <a:lnTo>
                    <a:pt x="436727" y="230466"/>
                  </a:lnTo>
                  <a:lnTo>
                    <a:pt x="437769" y="229565"/>
                  </a:lnTo>
                  <a:lnTo>
                    <a:pt x="443395" y="224777"/>
                  </a:lnTo>
                  <a:lnTo>
                    <a:pt x="449046" y="214998"/>
                  </a:lnTo>
                  <a:lnTo>
                    <a:pt x="453669" y="200863"/>
                  </a:lnTo>
                  <a:lnTo>
                    <a:pt x="467372" y="146215"/>
                  </a:lnTo>
                  <a:close/>
                </a:path>
                <a:path w="622300" h="232410">
                  <a:moveTo>
                    <a:pt x="471385" y="121615"/>
                  </a:moveTo>
                  <a:lnTo>
                    <a:pt x="468655" y="117513"/>
                  </a:lnTo>
                  <a:lnTo>
                    <a:pt x="460425" y="117513"/>
                  </a:lnTo>
                  <a:lnTo>
                    <a:pt x="457695" y="121615"/>
                  </a:lnTo>
                  <a:lnTo>
                    <a:pt x="457695" y="128460"/>
                  </a:lnTo>
                  <a:lnTo>
                    <a:pt x="460425" y="131191"/>
                  </a:lnTo>
                  <a:lnTo>
                    <a:pt x="468655" y="131191"/>
                  </a:lnTo>
                  <a:lnTo>
                    <a:pt x="471385" y="128460"/>
                  </a:lnTo>
                  <a:lnTo>
                    <a:pt x="471385" y="121615"/>
                  </a:lnTo>
                  <a:close/>
                </a:path>
                <a:path w="622300" h="232410">
                  <a:moveTo>
                    <a:pt x="500240" y="81991"/>
                  </a:moveTo>
                  <a:lnTo>
                    <a:pt x="498779" y="79260"/>
                  </a:lnTo>
                  <a:lnTo>
                    <a:pt x="492023" y="79260"/>
                  </a:lnTo>
                  <a:lnTo>
                    <a:pt x="490562" y="83362"/>
                  </a:lnTo>
                  <a:lnTo>
                    <a:pt x="490562" y="86093"/>
                  </a:lnTo>
                  <a:lnTo>
                    <a:pt x="481063" y="114782"/>
                  </a:lnTo>
                  <a:lnTo>
                    <a:pt x="483806" y="116154"/>
                  </a:lnTo>
                  <a:lnTo>
                    <a:pt x="497509" y="88836"/>
                  </a:lnTo>
                  <a:lnTo>
                    <a:pt x="498779" y="87452"/>
                  </a:lnTo>
                  <a:lnTo>
                    <a:pt x="500240" y="86093"/>
                  </a:lnTo>
                  <a:lnTo>
                    <a:pt x="500240" y="81991"/>
                  </a:lnTo>
                  <a:close/>
                </a:path>
                <a:path w="622300" h="232410">
                  <a:moveTo>
                    <a:pt x="590651" y="15036"/>
                  </a:moveTo>
                  <a:lnTo>
                    <a:pt x="579691" y="15036"/>
                  </a:lnTo>
                  <a:lnTo>
                    <a:pt x="583895" y="1371"/>
                  </a:lnTo>
                  <a:lnTo>
                    <a:pt x="583895" y="0"/>
                  </a:lnTo>
                  <a:lnTo>
                    <a:pt x="581152" y="0"/>
                  </a:lnTo>
                  <a:lnTo>
                    <a:pt x="581152" y="1371"/>
                  </a:lnTo>
                  <a:lnTo>
                    <a:pt x="575678" y="8216"/>
                  </a:lnTo>
                  <a:lnTo>
                    <a:pt x="567461" y="15036"/>
                  </a:lnTo>
                  <a:lnTo>
                    <a:pt x="563257" y="15036"/>
                  </a:lnTo>
                  <a:lnTo>
                    <a:pt x="559231" y="16408"/>
                  </a:lnTo>
                  <a:lnTo>
                    <a:pt x="557771" y="17767"/>
                  </a:lnTo>
                  <a:lnTo>
                    <a:pt x="557771" y="19138"/>
                  </a:lnTo>
                  <a:lnTo>
                    <a:pt x="568731" y="19138"/>
                  </a:lnTo>
                  <a:lnTo>
                    <a:pt x="557771" y="58775"/>
                  </a:lnTo>
                  <a:lnTo>
                    <a:pt x="557771" y="62865"/>
                  </a:lnTo>
                  <a:lnTo>
                    <a:pt x="556501" y="66954"/>
                  </a:lnTo>
                  <a:lnTo>
                    <a:pt x="556501" y="72440"/>
                  </a:lnTo>
                  <a:lnTo>
                    <a:pt x="559231" y="73799"/>
                  </a:lnTo>
                  <a:lnTo>
                    <a:pt x="568731" y="73799"/>
                  </a:lnTo>
                  <a:lnTo>
                    <a:pt x="572935" y="69684"/>
                  </a:lnTo>
                  <a:lnTo>
                    <a:pt x="574763" y="66954"/>
                  </a:lnTo>
                  <a:lnTo>
                    <a:pt x="581152" y="57404"/>
                  </a:lnTo>
                  <a:lnTo>
                    <a:pt x="579691" y="56045"/>
                  </a:lnTo>
                  <a:lnTo>
                    <a:pt x="572935" y="64223"/>
                  </a:lnTo>
                  <a:lnTo>
                    <a:pt x="570191" y="66954"/>
                  </a:lnTo>
                  <a:lnTo>
                    <a:pt x="566000" y="66954"/>
                  </a:lnTo>
                  <a:lnTo>
                    <a:pt x="566000" y="64223"/>
                  </a:lnTo>
                  <a:lnTo>
                    <a:pt x="567461" y="62865"/>
                  </a:lnTo>
                  <a:lnTo>
                    <a:pt x="578408" y="19138"/>
                  </a:lnTo>
                  <a:lnTo>
                    <a:pt x="589368" y="19138"/>
                  </a:lnTo>
                  <a:lnTo>
                    <a:pt x="590651" y="15036"/>
                  </a:lnTo>
                  <a:close/>
                </a:path>
                <a:path w="622300" h="232410">
                  <a:moveTo>
                    <a:pt x="598868" y="189928"/>
                  </a:moveTo>
                  <a:lnTo>
                    <a:pt x="597585" y="188569"/>
                  </a:lnTo>
                  <a:lnTo>
                    <a:pt x="593394" y="196773"/>
                  </a:lnTo>
                  <a:lnTo>
                    <a:pt x="590651" y="198145"/>
                  </a:lnTo>
                  <a:lnTo>
                    <a:pt x="553758" y="198145"/>
                  </a:lnTo>
                  <a:lnTo>
                    <a:pt x="575678" y="174917"/>
                  </a:lnTo>
                  <a:lnTo>
                    <a:pt x="582866" y="166141"/>
                  </a:lnTo>
                  <a:lnTo>
                    <a:pt x="587997" y="158000"/>
                  </a:lnTo>
                  <a:lnTo>
                    <a:pt x="591083" y="150126"/>
                  </a:lnTo>
                  <a:lnTo>
                    <a:pt x="592112" y="142125"/>
                  </a:lnTo>
                  <a:lnTo>
                    <a:pt x="590372" y="132727"/>
                  </a:lnTo>
                  <a:lnTo>
                    <a:pt x="585406" y="125374"/>
                  </a:lnTo>
                  <a:lnTo>
                    <a:pt x="577621" y="120586"/>
                  </a:lnTo>
                  <a:lnTo>
                    <a:pt x="567461" y="118884"/>
                  </a:lnTo>
                  <a:lnTo>
                    <a:pt x="556602" y="120827"/>
                  </a:lnTo>
                  <a:lnTo>
                    <a:pt x="548525" y="126225"/>
                  </a:lnTo>
                  <a:lnTo>
                    <a:pt x="543026" y="134454"/>
                  </a:lnTo>
                  <a:lnTo>
                    <a:pt x="539877" y="144856"/>
                  </a:lnTo>
                  <a:lnTo>
                    <a:pt x="542620" y="146215"/>
                  </a:lnTo>
                  <a:lnTo>
                    <a:pt x="546671" y="137680"/>
                  </a:lnTo>
                  <a:lnTo>
                    <a:pt x="550786" y="132207"/>
                  </a:lnTo>
                  <a:lnTo>
                    <a:pt x="555663" y="129311"/>
                  </a:lnTo>
                  <a:lnTo>
                    <a:pt x="561975" y="128460"/>
                  </a:lnTo>
                  <a:lnTo>
                    <a:pt x="570141" y="129717"/>
                  </a:lnTo>
                  <a:lnTo>
                    <a:pt x="576148" y="133400"/>
                  </a:lnTo>
                  <a:lnTo>
                    <a:pt x="579882" y="139407"/>
                  </a:lnTo>
                  <a:lnTo>
                    <a:pt x="581152" y="147586"/>
                  </a:lnTo>
                  <a:lnTo>
                    <a:pt x="580097" y="155613"/>
                  </a:lnTo>
                  <a:lnTo>
                    <a:pt x="576859" y="163639"/>
                  </a:lnTo>
                  <a:lnTo>
                    <a:pt x="571296" y="172173"/>
                  </a:lnTo>
                  <a:lnTo>
                    <a:pt x="563257" y="181737"/>
                  </a:lnTo>
                  <a:lnTo>
                    <a:pt x="539877" y="206324"/>
                  </a:lnTo>
                  <a:lnTo>
                    <a:pt x="539877" y="207695"/>
                  </a:lnTo>
                  <a:lnTo>
                    <a:pt x="592112" y="207695"/>
                  </a:lnTo>
                  <a:lnTo>
                    <a:pt x="598868" y="189928"/>
                  </a:lnTo>
                  <a:close/>
                </a:path>
                <a:path w="622300" h="232410">
                  <a:moveTo>
                    <a:pt x="622249" y="92925"/>
                  </a:moveTo>
                  <a:lnTo>
                    <a:pt x="517956" y="92925"/>
                  </a:lnTo>
                  <a:lnTo>
                    <a:pt x="517956" y="105219"/>
                  </a:lnTo>
                  <a:lnTo>
                    <a:pt x="622249" y="105219"/>
                  </a:lnTo>
                  <a:lnTo>
                    <a:pt x="622249" y="92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6276715" y="1506787"/>
            <a:ext cx="196850" cy="225425"/>
            <a:chOff x="6276715" y="1506787"/>
            <a:chExt cx="196850" cy="225425"/>
          </a:xfrm>
        </p:grpSpPr>
        <p:sp>
          <p:nvSpPr>
            <p:cNvPr id="49" name="object 49"/>
            <p:cNvSpPr/>
            <p:nvPr/>
          </p:nvSpPr>
          <p:spPr>
            <a:xfrm>
              <a:off x="6354225" y="1506787"/>
              <a:ext cx="78105" cy="41275"/>
            </a:xfrm>
            <a:custGeom>
              <a:avLst/>
              <a:gdLst/>
              <a:ahLst/>
              <a:cxnLst/>
              <a:rect l="l" t="t" r="r" b="b"/>
              <a:pathLst>
                <a:path w="78104" h="41275">
                  <a:moveTo>
                    <a:pt x="46213" y="0"/>
                  </a:moveTo>
                  <a:lnTo>
                    <a:pt x="31318" y="0"/>
                  </a:lnTo>
                  <a:lnTo>
                    <a:pt x="0" y="41229"/>
                  </a:lnTo>
                  <a:lnTo>
                    <a:pt x="7467" y="41229"/>
                  </a:lnTo>
                  <a:lnTo>
                    <a:pt x="38765" y="16193"/>
                  </a:lnTo>
                  <a:lnTo>
                    <a:pt x="68575" y="41229"/>
                  </a:lnTo>
                  <a:lnTo>
                    <a:pt x="77512" y="41229"/>
                  </a:lnTo>
                  <a:lnTo>
                    <a:pt x="462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76715" y="1568642"/>
              <a:ext cx="196767" cy="163429"/>
            </a:xfrm>
            <a:prstGeom prst="rect">
              <a:avLst/>
            </a:prstGeom>
          </p:spPr>
        </p:pic>
      </p:grpSp>
      <p:sp>
        <p:nvSpPr>
          <p:cNvPr id="51" name="object 51"/>
          <p:cNvSpPr/>
          <p:nvPr/>
        </p:nvSpPr>
        <p:spPr>
          <a:xfrm>
            <a:off x="6543535" y="1634896"/>
            <a:ext cx="149225" cy="67945"/>
          </a:xfrm>
          <a:custGeom>
            <a:avLst/>
            <a:gdLst/>
            <a:ahLst/>
            <a:cxnLst/>
            <a:rect l="l" t="t" r="r" b="b"/>
            <a:pathLst>
              <a:path w="149225" h="67944">
                <a:moveTo>
                  <a:pt x="149072" y="50050"/>
                </a:moveTo>
                <a:lnTo>
                  <a:pt x="0" y="50050"/>
                </a:lnTo>
                <a:lnTo>
                  <a:pt x="0" y="67729"/>
                </a:lnTo>
                <a:lnTo>
                  <a:pt x="149072" y="67729"/>
                </a:lnTo>
                <a:lnTo>
                  <a:pt x="149072" y="50050"/>
                </a:lnTo>
                <a:close/>
              </a:path>
              <a:path w="149225" h="67944">
                <a:moveTo>
                  <a:pt x="149072" y="0"/>
                </a:moveTo>
                <a:lnTo>
                  <a:pt x="0" y="0"/>
                </a:lnTo>
                <a:lnTo>
                  <a:pt x="0" y="17665"/>
                </a:lnTo>
                <a:lnTo>
                  <a:pt x="149072" y="17665"/>
                </a:lnTo>
                <a:lnTo>
                  <a:pt x="1490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6798445" y="1331594"/>
            <a:ext cx="280670" cy="518795"/>
            <a:chOff x="6798445" y="1331594"/>
            <a:chExt cx="280670" cy="518795"/>
          </a:xfrm>
        </p:grpSpPr>
        <p:pic>
          <p:nvPicPr>
            <p:cNvPr id="53" name="object 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86403" y="1331594"/>
              <a:ext cx="101363" cy="11482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798445" y="1487652"/>
              <a:ext cx="280670" cy="362585"/>
            </a:xfrm>
            <a:custGeom>
              <a:avLst/>
              <a:gdLst/>
              <a:ahLst/>
              <a:cxnLst/>
              <a:rect l="l" t="t" r="r" b="b"/>
              <a:pathLst>
                <a:path w="280670" h="362585">
                  <a:moveTo>
                    <a:pt x="254917" y="0"/>
                  </a:moveTo>
                  <a:lnTo>
                    <a:pt x="8956" y="0"/>
                  </a:lnTo>
                  <a:lnTo>
                    <a:pt x="140129" y="178153"/>
                  </a:lnTo>
                  <a:lnTo>
                    <a:pt x="0" y="362207"/>
                  </a:lnTo>
                  <a:lnTo>
                    <a:pt x="262365" y="362207"/>
                  </a:lnTo>
                  <a:lnTo>
                    <a:pt x="280258" y="257652"/>
                  </a:lnTo>
                  <a:lnTo>
                    <a:pt x="269812" y="257652"/>
                  </a:lnTo>
                  <a:lnTo>
                    <a:pt x="261524" y="284248"/>
                  </a:lnTo>
                  <a:lnTo>
                    <a:pt x="249320" y="302561"/>
                  </a:lnTo>
                  <a:lnTo>
                    <a:pt x="232085" y="313142"/>
                  </a:lnTo>
                  <a:lnTo>
                    <a:pt x="208704" y="316547"/>
                  </a:lnTo>
                  <a:lnTo>
                    <a:pt x="65596" y="316547"/>
                  </a:lnTo>
                  <a:lnTo>
                    <a:pt x="184853" y="163429"/>
                  </a:lnTo>
                  <a:lnTo>
                    <a:pt x="80510" y="22095"/>
                  </a:lnTo>
                  <a:lnTo>
                    <a:pt x="189882" y="22278"/>
                  </a:lnTo>
                  <a:lnTo>
                    <a:pt x="226215" y="35527"/>
                  </a:lnTo>
                  <a:lnTo>
                    <a:pt x="242982" y="70677"/>
                  </a:lnTo>
                  <a:lnTo>
                    <a:pt x="245961" y="86871"/>
                  </a:lnTo>
                  <a:lnTo>
                    <a:pt x="254917" y="86871"/>
                  </a:lnTo>
                  <a:lnTo>
                    <a:pt x="2549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6816339" y="1919047"/>
            <a:ext cx="234315" cy="121285"/>
            <a:chOff x="6816339" y="1919047"/>
            <a:chExt cx="234315" cy="121285"/>
          </a:xfrm>
        </p:grpSpPr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16339" y="1921988"/>
              <a:ext cx="155024" cy="11779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999703" y="1919047"/>
              <a:ext cx="50800" cy="119380"/>
            </a:xfrm>
            <a:custGeom>
              <a:avLst/>
              <a:gdLst/>
              <a:ahLst/>
              <a:cxnLst/>
              <a:rect l="l" t="t" r="r" b="b"/>
              <a:pathLst>
                <a:path w="50800" h="119380">
                  <a:moveTo>
                    <a:pt x="34277" y="0"/>
                  </a:moveTo>
                  <a:lnTo>
                    <a:pt x="31298" y="0"/>
                  </a:lnTo>
                  <a:lnTo>
                    <a:pt x="0" y="16193"/>
                  </a:lnTo>
                  <a:lnTo>
                    <a:pt x="0" y="17664"/>
                  </a:lnTo>
                  <a:lnTo>
                    <a:pt x="4468" y="16193"/>
                  </a:lnTo>
                  <a:lnTo>
                    <a:pt x="7447" y="14723"/>
                  </a:lnTo>
                  <a:lnTo>
                    <a:pt x="16384" y="14723"/>
                  </a:lnTo>
                  <a:lnTo>
                    <a:pt x="17873" y="16193"/>
                  </a:lnTo>
                  <a:lnTo>
                    <a:pt x="17873" y="111901"/>
                  </a:lnTo>
                  <a:lnTo>
                    <a:pt x="14894" y="114845"/>
                  </a:lnTo>
                  <a:lnTo>
                    <a:pt x="1489" y="116318"/>
                  </a:lnTo>
                  <a:lnTo>
                    <a:pt x="1489" y="119262"/>
                  </a:lnTo>
                  <a:lnTo>
                    <a:pt x="50681" y="119262"/>
                  </a:lnTo>
                  <a:lnTo>
                    <a:pt x="50681" y="116318"/>
                  </a:lnTo>
                  <a:lnTo>
                    <a:pt x="37256" y="116318"/>
                  </a:lnTo>
                  <a:lnTo>
                    <a:pt x="34277" y="113373"/>
                  </a:lnTo>
                  <a:lnTo>
                    <a:pt x="342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8" name="object 5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148769" y="1568642"/>
            <a:ext cx="362219" cy="2282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936" y="203403"/>
            <a:ext cx="5654040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 marR="30480">
              <a:lnSpc>
                <a:spcPts val="3460"/>
              </a:lnSpc>
              <a:spcBef>
                <a:spcPts val="535"/>
              </a:spcBef>
            </a:pPr>
            <a:r>
              <a:rPr spc="80" dirty="0"/>
              <a:t>Error</a:t>
            </a:r>
            <a:r>
              <a:rPr spc="45" dirty="0"/>
              <a:t> </a:t>
            </a:r>
            <a:r>
              <a:rPr spc="70" dirty="0"/>
              <a:t>in</a:t>
            </a:r>
            <a:r>
              <a:rPr spc="50" dirty="0"/>
              <a:t> </a:t>
            </a:r>
            <a:r>
              <a:rPr spc="165" dirty="0"/>
              <a:t>Suzuki-</a:t>
            </a:r>
            <a:r>
              <a:rPr spc="65" dirty="0"/>
              <a:t>Trotter</a:t>
            </a:r>
            <a:r>
              <a:rPr spc="25" dirty="0"/>
              <a:t> </a:t>
            </a:r>
            <a:r>
              <a:rPr spc="120" dirty="0"/>
              <a:t>Formula </a:t>
            </a:r>
            <a:r>
              <a:rPr spc="145" dirty="0"/>
              <a:t>(2</a:t>
            </a:r>
            <a:r>
              <a:rPr sz="3150" spc="217" baseline="25132" dirty="0"/>
              <a:t>nd</a:t>
            </a:r>
            <a:r>
              <a:rPr sz="3150" spc="434" baseline="25132" dirty="0"/>
              <a:t> </a:t>
            </a:r>
            <a:r>
              <a:rPr sz="3200" spc="70" dirty="0"/>
              <a:t>order)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3736" y="2718690"/>
            <a:ext cx="375006" cy="23933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516116" y="2814434"/>
            <a:ext cx="110489" cy="50800"/>
          </a:xfrm>
          <a:custGeom>
            <a:avLst/>
            <a:gdLst/>
            <a:ahLst/>
            <a:cxnLst/>
            <a:rect l="l" t="t" r="r" b="b"/>
            <a:pathLst>
              <a:path w="110490" h="50800">
                <a:moveTo>
                  <a:pt x="109931" y="38176"/>
                </a:moveTo>
                <a:lnTo>
                  <a:pt x="0" y="38176"/>
                </a:lnTo>
                <a:lnTo>
                  <a:pt x="0" y="50584"/>
                </a:lnTo>
                <a:lnTo>
                  <a:pt x="109931" y="50584"/>
                </a:lnTo>
                <a:lnTo>
                  <a:pt x="109931" y="38176"/>
                </a:lnTo>
                <a:close/>
              </a:path>
              <a:path w="110490" h="50800">
                <a:moveTo>
                  <a:pt x="109931" y="0"/>
                </a:moveTo>
                <a:lnTo>
                  <a:pt x="0" y="0"/>
                </a:lnTo>
                <a:lnTo>
                  <a:pt x="0" y="12407"/>
                </a:lnTo>
                <a:lnTo>
                  <a:pt x="109931" y="12407"/>
                </a:lnTo>
                <a:lnTo>
                  <a:pt x="109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42176" y="2551569"/>
            <a:ext cx="113664" cy="575945"/>
          </a:xfrm>
          <a:custGeom>
            <a:avLst/>
            <a:gdLst/>
            <a:ahLst/>
            <a:cxnLst/>
            <a:rect l="l" t="t" r="r" b="b"/>
            <a:pathLst>
              <a:path w="113665" h="575944">
                <a:moveTo>
                  <a:pt x="62953" y="0"/>
                </a:moveTo>
                <a:lnTo>
                  <a:pt x="0" y="0"/>
                </a:lnTo>
                <a:lnTo>
                  <a:pt x="0" y="11430"/>
                </a:lnTo>
                <a:lnTo>
                  <a:pt x="0" y="565175"/>
                </a:lnTo>
                <a:lnTo>
                  <a:pt x="0" y="575335"/>
                </a:lnTo>
                <a:lnTo>
                  <a:pt x="62953" y="575335"/>
                </a:lnTo>
                <a:lnTo>
                  <a:pt x="62953" y="565175"/>
                </a:lnTo>
                <a:lnTo>
                  <a:pt x="17741" y="565175"/>
                </a:lnTo>
                <a:lnTo>
                  <a:pt x="17741" y="11430"/>
                </a:lnTo>
                <a:lnTo>
                  <a:pt x="62953" y="11430"/>
                </a:lnTo>
                <a:lnTo>
                  <a:pt x="62953" y="0"/>
                </a:lnTo>
                <a:close/>
              </a:path>
              <a:path w="113665" h="575944">
                <a:moveTo>
                  <a:pt x="113487" y="210820"/>
                </a:moveTo>
                <a:lnTo>
                  <a:pt x="82448" y="210820"/>
                </a:lnTo>
                <a:lnTo>
                  <a:pt x="82448" y="219710"/>
                </a:lnTo>
                <a:lnTo>
                  <a:pt x="82448" y="327672"/>
                </a:lnTo>
                <a:lnTo>
                  <a:pt x="82448" y="335292"/>
                </a:lnTo>
                <a:lnTo>
                  <a:pt x="113487" y="335292"/>
                </a:lnTo>
                <a:lnTo>
                  <a:pt x="113487" y="327672"/>
                </a:lnTo>
                <a:lnTo>
                  <a:pt x="90436" y="327672"/>
                </a:lnTo>
                <a:lnTo>
                  <a:pt x="90436" y="219710"/>
                </a:lnTo>
                <a:lnTo>
                  <a:pt x="105498" y="219710"/>
                </a:lnTo>
                <a:lnTo>
                  <a:pt x="105498" y="327634"/>
                </a:lnTo>
                <a:lnTo>
                  <a:pt x="113487" y="327634"/>
                </a:lnTo>
                <a:lnTo>
                  <a:pt x="113487" y="219710"/>
                </a:lnTo>
                <a:lnTo>
                  <a:pt x="113487" y="219367"/>
                </a:lnTo>
                <a:lnTo>
                  <a:pt x="113487" y="210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20383" y="2783992"/>
            <a:ext cx="110489" cy="111760"/>
          </a:xfrm>
          <a:custGeom>
            <a:avLst/>
            <a:gdLst/>
            <a:ahLst/>
            <a:cxnLst/>
            <a:rect l="l" t="t" r="r" b="b"/>
            <a:pathLst>
              <a:path w="110490" h="111760">
                <a:moveTo>
                  <a:pt x="109918" y="49530"/>
                </a:moveTo>
                <a:lnTo>
                  <a:pt x="61163" y="49530"/>
                </a:lnTo>
                <a:lnTo>
                  <a:pt x="61163" y="0"/>
                </a:lnTo>
                <a:lnTo>
                  <a:pt x="48755" y="0"/>
                </a:lnTo>
                <a:lnTo>
                  <a:pt x="48755" y="49530"/>
                </a:lnTo>
                <a:lnTo>
                  <a:pt x="0" y="49530"/>
                </a:lnTo>
                <a:lnTo>
                  <a:pt x="0" y="60960"/>
                </a:lnTo>
                <a:lnTo>
                  <a:pt x="48755" y="60960"/>
                </a:lnTo>
                <a:lnTo>
                  <a:pt x="48755" y="111760"/>
                </a:lnTo>
                <a:lnTo>
                  <a:pt x="61163" y="111760"/>
                </a:lnTo>
                <a:lnTo>
                  <a:pt x="61163" y="60960"/>
                </a:lnTo>
                <a:lnTo>
                  <a:pt x="109918" y="60960"/>
                </a:lnTo>
                <a:lnTo>
                  <a:pt x="109918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89712" y="2718701"/>
            <a:ext cx="845185" cy="215900"/>
          </a:xfrm>
          <a:custGeom>
            <a:avLst/>
            <a:gdLst/>
            <a:ahLst/>
            <a:cxnLst/>
            <a:rect l="l" t="t" r="r" b="b"/>
            <a:pathLst>
              <a:path w="845184" h="215900">
                <a:moveTo>
                  <a:pt x="47879" y="45148"/>
                </a:moveTo>
                <a:lnTo>
                  <a:pt x="12077" y="75209"/>
                </a:lnTo>
                <a:lnTo>
                  <a:pt x="0" y="121488"/>
                </a:lnTo>
                <a:lnTo>
                  <a:pt x="2959" y="145046"/>
                </a:lnTo>
                <a:lnTo>
                  <a:pt x="11747" y="167017"/>
                </a:lnTo>
                <a:lnTo>
                  <a:pt x="26174" y="186169"/>
                </a:lnTo>
                <a:lnTo>
                  <a:pt x="46088" y="201269"/>
                </a:lnTo>
                <a:lnTo>
                  <a:pt x="47879" y="198551"/>
                </a:lnTo>
                <a:lnTo>
                  <a:pt x="32042" y="181914"/>
                </a:lnTo>
                <a:lnTo>
                  <a:pt x="22275" y="164249"/>
                </a:lnTo>
                <a:lnTo>
                  <a:pt x="17322" y="144233"/>
                </a:lnTo>
                <a:lnTo>
                  <a:pt x="15951" y="120548"/>
                </a:lnTo>
                <a:lnTo>
                  <a:pt x="17322" y="96532"/>
                </a:lnTo>
                <a:lnTo>
                  <a:pt x="22275" y="77533"/>
                </a:lnTo>
                <a:lnTo>
                  <a:pt x="32042" y="61175"/>
                </a:lnTo>
                <a:lnTo>
                  <a:pt x="47879" y="45148"/>
                </a:lnTo>
                <a:close/>
              </a:path>
              <a:path w="845184" h="215900">
                <a:moveTo>
                  <a:pt x="169367" y="115227"/>
                </a:moveTo>
                <a:lnTo>
                  <a:pt x="65595" y="115227"/>
                </a:lnTo>
                <a:lnTo>
                  <a:pt x="65595" y="126809"/>
                </a:lnTo>
                <a:lnTo>
                  <a:pt x="169367" y="126809"/>
                </a:lnTo>
                <a:lnTo>
                  <a:pt x="169367" y="115227"/>
                </a:lnTo>
                <a:close/>
              </a:path>
              <a:path w="845184" h="215900">
                <a:moveTo>
                  <a:pt x="235788" y="148920"/>
                </a:moveTo>
                <a:lnTo>
                  <a:pt x="233184" y="147142"/>
                </a:lnTo>
                <a:lnTo>
                  <a:pt x="225145" y="157784"/>
                </a:lnTo>
                <a:lnTo>
                  <a:pt x="220776" y="161328"/>
                </a:lnTo>
                <a:lnTo>
                  <a:pt x="216281" y="161328"/>
                </a:lnTo>
                <a:lnTo>
                  <a:pt x="214515" y="160502"/>
                </a:lnTo>
                <a:lnTo>
                  <a:pt x="214515" y="156006"/>
                </a:lnTo>
                <a:lnTo>
                  <a:pt x="215455" y="153403"/>
                </a:lnTo>
                <a:lnTo>
                  <a:pt x="216281" y="150685"/>
                </a:lnTo>
                <a:lnTo>
                  <a:pt x="234010" y="85915"/>
                </a:lnTo>
                <a:lnTo>
                  <a:pt x="233184" y="85915"/>
                </a:lnTo>
                <a:lnTo>
                  <a:pt x="221729" y="87985"/>
                </a:lnTo>
                <a:lnTo>
                  <a:pt x="214185" y="89141"/>
                </a:lnTo>
                <a:lnTo>
                  <a:pt x="203873" y="90411"/>
                </a:lnTo>
                <a:lnTo>
                  <a:pt x="203873" y="93014"/>
                </a:lnTo>
                <a:lnTo>
                  <a:pt x="213690" y="93954"/>
                </a:lnTo>
                <a:lnTo>
                  <a:pt x="215455" y="93954"/>
                </a:lnTo>
                <a:lnTo>
                  <a:pt x="215455" y="99275"/>
                </a:lnTo>
                <a:lnTo>
                  <a:pt x="214515" y="102819"/>
                </a:lnTo>
                <a:lnTo>
                  <a:pt x="213690" y="106362"/>
                </a:lnTo>
                <a:lnTo>
                  <a:pt x="204825" y="139217"/>
                </a:lnTo>
                <a:lnTo>
                  <a:pt x="202107" y="149860"/>
                </a:lnTo>
                <a:lnTo>
                  <a:pt x="201282" y="156006"/>
                </a:lnTo>
                <a:lnTo>
                  <a:pt x="201282" y="166636"/>
                </a:lnTo>
                <a:lnTo>
                  <a:pt x="203873" y="170192"/>
                </a:lnTo>
                <a:lnTo>
                  <a:pt x="210146" y="170192"/>
                </a:lnTo>
                <a:lnTo>
                  <a:pt x="216395" y="169113"/>
                </a:lnTo>
                <a:lnTo>
                  <a:pt x="222300" y="165531"/>
                </a:lnTo>
                <a:lnTo>
                  <a:pt x="226301" y="161328"/>
                </a:lnTo>
                <a:lnTo>
                  <a:pt x="228536" y="158965"/>
                </a:lnTo>
                <a:lnTo>
                  <a:pt x="235788" y="148920"/>
                </a:lnTo>
                <a:close/>
              </a:path>
              <a:path w="845184" h="215900">
                <a:moveTo>
                  <a:pt x="241096" y="50457"/>
                </a:moveTo>
                <a:lnTo>
                  <a:pt x="236728" y="46088"/>
                </a:lnTo>
                <a:lnTo>
                  <a:pt x="226923" y="46088"/>
                </a:lnTo>
                <a:lnTo>
                  <a:pt x="222554" y="49631"/>
                </a:lnTo>
                <a:lnTo>
                  <a:pt x="222554" y="62039"/>
                </a:lnTo>
                <a:lnTo>
                  <a:pt x="226098" y="65595"/>
                </a:lnTo>
                <a:lnTo>
                  <a:pt x="236728" y="65595"/>
                </a:lnTo>
                <a:lnTo>
                  <a:pt x="241096" y="61099"/>
                </a:lnTo>
                <a:lnTo>
                  <a:pt x="241096" y="50457"/>
                </a:lnTo>
                <a:close/>
              </a:path>
              <a:path w="845184" h="215900">
                <a:moveTo>
                  <a:pt x="369684" y="168414"/>
                </a:moveTo>
                <a:lnTo>
                  <a:pt x="361556" y="150685"/>
                </a:lnTo>
                <a:lnTo>
                  <a:pt x="341312" y="106514"/>
                </a:lnTo>
                <a:lnTo>
                  <a:pt x="341312" y="150685"/>
                </a:lnTo>
                <a:lnTo>
                  <a:pt x="268643" y="150685"/>
                </a:lnTo>
                <a:lnTo>
                  <a:pt x="304914" y="69138"/>
                </a:lnTo>
                <a:lnTo>
                  <a:pt x="341312" y="150685"/>
                </a:lnTo>
                <a:lnTo>
                  <a:pt x="341312" y="106514"/>
                </a:lnTo>
                <a:lnTo>
                  <a:pt x="324192" y="69138"/>
                </a:lnTo>
                <a:lnTo>
                  <a:pt x="312013" y="42545"/>
                </a:lnTo>
                <a:lnTo>
                  <a:pt x="308457" y="42545"/>
                </a:lnTo>
                <a:lnTo>
                  <a:pt x="252679" y="168414"/>
                </a:lnTo>
                <a:lnTo>
                  <a:pt x="369684" y="168414"/>
                </a:lnTo>
                <a:close/>
              </a:path>
              <a:path w="845184" h="215900">
                <a:moveTo>
                  <a:pt x="433489" y="88633"/>
                </a:moveTo>
                <a:lnTo>
                  <a:pt x="418490" y="88633"/>
                </a:lnTo>
                <a:lnTo>
                  <a:pt x="423799" y="69138"/>
                </a:lnTo>
                <a:lnTo>
                  <a:pt x="423799" y="66421"/>
                </a:lnTo>
                <a:lnTo>
                  <a:pt x="420255" y="66421"/>
                </a:lnTo>
                <a:lnTo>
                  <a:pt x="419315" y="68186"/>
                </a:lnTo>
                <a:lnTo>
                  <a:pt x="413727" y="75272"/>
                </a:lnTo>
                <a:lnTo>
                  <a:pt x="406946" y="81432"/>
                </a:lnTo>
                <a:lnTo>
                  <a:pt x="400151" y="86080"/>
                </a:lnTo>
                <a:lnTo>
                  <a:pt x="394500" y="88633"/>
                </a:lnTo>
                <a:lnTo>
                  <a:pt x="390118" y="89458"/>
                </a:lnTo>
                <a:lnTo>
                  <a:pt x="388353" y="91236"/>
                </a:lnTo>
                <a:lnTo>
                  <a:pt x="388353" y="93954"/>
                </a:lnTo>
                <a:lnTo>
                  <a:pt x="402526" y="93954"/>
                </a:lnTo>
                <a:lnTo>
                  <a:pt x="388353" y="149860"/>
                </a:lnTo>
                <a:lnTo>
                  <a:pt x="386575" y="156006"/>
                </a:lnTo>
                <a:lnTo>
                  <a:pt x="385635" y="161328"/>
                </a:lnTo>
                <a:lnTo>
                  <a:pt x="385635" y="168414"/>
                </a:lnTo>
                <a:lnTo>
                  <a:pt x="389178" y="170192"/>
                </a:lnTo>
                <a:lnTo>
                  <a:pt x="393674" y="170192"/>
                </a:lnTo>
                <a:lnTo>
                  <a:pt x="420255" y="148082"/>
                </a:lnTo>
                <a:lnTo>
                  <a:pt x="418490" y="146316"/>
                </a:lnTo>
                <a:lnTo>
                  <a:pt x="408673" y="157784"/>
                </a:lnTo>
                <a:lnTo>
                  <a:pt x="406082" y="161328"/>
                </a:lnTo>
                <a:lnTo>
                  <a:pt x="401586" y="161328"/>
                </a:lnTo>
                <a:lnTo>
                  <a:pt x="400761" y="160502"/>
                </a:lnTo>
                <a:lnTo>
                  <a:pt x="400761" y="156006"/>
                </a:lnTo>
                <a:lnTo>
                  <a:pt x="416712" y="93954"/>
                </a:lnTo>
                <a:lnTo>
                  <a:pt x="432663" y="93954"/>
                </a:lnTo>
                <a:lnTo>
                  <a:pt x="433489" y="88633"/>
                </a:lnTo>
                <a:close/>
              </a:path>
              <a:path w="845184" h="215900">
                <a:moveTo>
                  <a:pt x="493763" y="41592"/>
                </a:moveTo>
                <a:lnTo>
                  <a:pt x="481355" y="41592"/>
                </a:lnTo>
                <a:lnTo>
                  <a:pt x="438810" y="171132"/>
                </a:lnTo>
                <a:lnTo>
                  <a:pt x="451218" y="171132"/>
                </a:lnTo>
                <a:lnTo>
                  <a:pt x="493763" y="41592"/>
                </a:lnTo>
                <a:close/>
              </a:path>
              <a:path w="845184" h="215900">
                <a:moveTo>
                  <a:pt x="591261" y="142773"/>
                </a:moveTo>
                <a:lnTo>
                  <a:pt x="588657" y="141820"/>
                </a:lnTo>
                <a:lnTo>
                  <a:pt x="582396" y="151638"/>
                </a:lnTo>
                <a:lnTo>
                  <a:pt x="578853" y="154228"/>
                </a:lnTo>
                <a:lnTo>
                  <a:pt x="527443" y="154228"/>
                </a:lnTo>
                <a:lnTo>
                  <a:pt x="557580" y="121488"/>
                </a:lnTo>
                <a:lnTo>
                  <a:pt x="568452" y="108724"/>
                </a:lnTo>
                <a:lnTo>
                  <a:pt x="575906" y="96913"/>
                </a:lnTo>
                <a:lnTo>
                  <a:pt x="580199" y="85623"/>
                </a:lnTo>
                <a:lnTo>
                  <a:pt x="581571" y="74460"/>
                </a:lnTo>
                <a:lnTo>
                  <a:pt x="579145" y="61442"/>
                </a:lnTo>
                <a:lnTo>
                  <a:pt x="572236" y="51028"/>
                </a:lnTo>
                <a:lnTo>
                  <a:pt x="561327" y="44107"/>
                </a:lnTo>
                <a:lnTo>
                  <a:pt x="546938" y="41592"/>
                </a:lnTo>
                <a:lnTo>
                  <a:pt x="531761" y="44424"/>
                </a:lnTo>
                <a:lnTo>
                  <a:pt x="520484" y="52235"/>
                </a:lnTo>
                <a:lnTo>
                  <a:pt x="512686" y="64033"/>
                </a:lnTo>
                <a:lnTo>
                  <a:pt x="507949" y="78828"/>
                </a:lnTo>
                <a:lnTo>
                  <a:pt x="512432" y="79768"/>
                </a:lnTo>
                <a:lnTo>
                  <a:pt x="517855" y="68541"/>
                </a:lnTo>
                <a:lnTo>
                  <a:pt x="523836" y="61125"/>
                </a:lnTo>
                <a:lnTo>
                  <a:pt x="530987" y="57035"/>
                </a:lnTo>
                <a:lnTo>
                  <a:pt x="539851" y="55778"/>
                </a:lnTo>
                <a:lnTo>
                  <a:pt x="550608" y="57442"/>
                </a:lnTo>
                <a:lnTo>
                  <a:pt x="558711" y="62433"/>
                </a:lnTo>
                <a:lnTo>
                  <a:pt x="563829" y="70739"/>
                </a:lnTo>
                <a:lnTo>
                  <a:pt x="565619" y="82372"/>
                </a:lnTo>
                <a:lnTo>
                  <a:pt x="564248" y="94094"/>
                </a:lnTo>
                <a:lnTo>
                  <a:pt x="559955" y="105651"/>
                </a:lnTo>
                <a:lnTo>
                  <a:pt x="552500" y="117576"/>
                </a:lnTo>
                <a:lnTo>
                  <a:pt x="541629" y="130352"/>
                </a:lnTo>
                <a:lnTo>
                  <a:pt x="507949" y="165811"/>
                </a:lnTo>
                <a:lnTo>
                  <a:pt x="507949" y="168414"/>
                </a:lnTo>
                <a:lnTo>
                  <a:pt x="581571" y="168414"/>
                </a:lnTo>
                <a:lnTo>
                  <a:pt x="591261" y="142773"/>
                </a:lnTo>
                <a:close/>
              </a:path>
              <a:path w="845184" h="215900">
                <a:moveTo>
                  <a:pt x="648931" y="122326"/>
                </a:moveTo>
                <a:lnTo>
                  <a:pt x="645858" y="98742"/>
                </a:lnTo>
                <a:lnTo>
                  <a:pt x="636993" y="76644"/>
                </a:lnTo>
                <a:lnTo>
                  <a:pt x="622808" y="57200"/>
                </a:lnTo>
                <a:lnTo>
                  <a:pt x="603783" y="41592"/>
                </a:lnTo>
                <a:lnTo>
                  <a:pt x="602018" y="45148"/>
                </a:lnTo>
                <a:lnTo>
                  <a:pt x="618070" y="61302"/>
                </a:lnTo>
                <a:lnTo>
                  <a:pt x="627468" y="78727"/>
                </a:lnTo>
                <a:lnTo>
                  <a:pt x="631875" y="98640"/>
                </a:lnTo>
                <a:lnTo>
                  <a:pt x="632980" y="122326"/>
                </a:lnTo>
                <a:lnTo>
                  <a:pt x="631748" y="146481"/>
                </a:lnTo>
                <a:lnTo>
                  <a:pt x="627113" y="165798"/>
                </a:lnTo>
                <a:lnTo>
                  <a:pt x="617664" y="182435"/>
                </a:lnTo>
                <a:lnTo>
                  <a:pt x="602018" y="198551"/>
                </a:lnTo>
                <a:lnTo>
                  <a:pt x="602843" y="201269"/>
                </a:lnTo>
                <a:lnTo>
                  <a:pt x="622757" y="186321"/>
                </a:lnTo>
                <a:lnTo>
                  <a:pt x="637184" y="168135"/>
                </a:lnTo>
                <a:lnTo>
                  <a:pt x="645960" y="146773"/>
                </a:lnTo>
                <a:lnTo>
                  <a:pt x="648931" y="122326"/>
                </a:lnTo>
                <a:close/>
              </a:path>
              <a:path w="845184" h="215900">
                <a:moveTo>
                  <a:pt x="771245" y="30962"/>
                </a:moveTo>
                <a:lnTo>
                  <a:pt x="748195" y="0"/>
                </a:lnTo>
                <a:lnTo>
                  <a:pt x="736739" y="0"/>
                </a:lnTo>
                <a:lnTo>
                  <a:pt x="713689" y="30962"/>
                </a:lnTo>
                <a:lnTo>
                  <a:pt x="719836" y="30962"/>
                </a:lnTo>
                <a:lnTo>
                  <a:pt x="742048" y="11455"/>
                </a:lnTo>
                <a:lnTo>
                  <a:pt x="765098" y="30962"/>
                </a:lnTo>
                <a:lnTo>
                  <a:pt x="771245" y="30962"/>
                </a:lnTo>
                <a:close/>
              </a:path>
              <a:path w="845184" h="215900">
                <a:moveTo>
                  <a:pt x="801370" y="46088"/>
                </a:moveTo>
                <a:lnTo>
                  <a:pt x="755281" y="46088"/>
                </a:lnTo>
                <a:lnTo>
                  <a:pt x="755281" y="48691"/>
                </a:lnTo>
                <a:lnTo>
                  <a:pt x="765924" y="49631"/>
                </a:lnTo>
                <a:lnTo>
                  <a:pt x="768642" y="52235"/>
                </a:lnTo>
                <a:lnTo>
                  <a:pt x="768642" y="60274"/>
                </a:lnTo>
                <a:lnTo>
                  <a:pt x="767702" y="63817"/>
                </a:lnTo>
                <a:lnTo>
                  <a:pt x="765924" y="69138"/>
                </a:lnTo>
                <a:lnTo>
                  <a:pt x="757999" y="99275"/>
                </a:lnTo>
                <a:lnTo>
                  <a:pt x="704824" y="99275"/>
                </a:lnTo>
                <a:lnTo>
                  <a:pt x="714514" y="62039"/>
                </a:lnTo>
                <a:lnTo>
                  <a:pt x="717232" y="53174"/>
                </a:lnTo>
                <a:lnTo>
                  <a:pt x="721601" y="49631"/>
                </a:lnTo>
                <a:lnTo>
                  <a:pt x="733183" y="48691"/>
                </a:lnTo>
                <a:lnTo>
                  <a:pt x="733183" y="46088"/>
                </a:lnTo>
                <a:lnTo>
                  <a:pt x="682612" y="46088"/>
                </a:lnTo>
                <a:lnTo>
                  <a:pt x="682612" y="48691"/>
                </a:lnTo>
                <a:lnTo>
                  <a:pt x="694194" y="50457"/>
                </a:lnTo>
                <a:lnTo>
                  <a:pt x="696785" y="51409"/>
                </a:lnTo>
                <a:lnTo>
                  <a:pt x="696785" y="59321"/>
                </a:lnTo>
                <a:lnTo>
                  <a:pt x="695020" y="69138"/>
                </a:lnTo>
                <a:lnTo>
                  <a:pt x="669378" y="161328"/>
                </a:lnTo>
                <a:lnTo>
                  <a:pt x="667600" y="164045"/>
                </a:lnTo>
                <a:lnTo>
                  <a:pt x="656971" y="164871"/>
                </a:lnTo>
                <a:lnTo>
                  <a:pt x="656971" y="168414"/>
                </a:lnTo>
                <a:lnTo>
                  <a:pt x="702106" y="168414"/>
                </a:lnTo>
                <a:lnTo>
                  <a:pt x="702106" y="164871"/>
                </a:lnTo>
                <a:lnTo>
                  <a:pt x="691476" y="164045"/>
                </a:lnTo>
                <a:lnTo>
                  <a:pt x="689698" y="162267"/>
                </a:lnTo>
                <a:lnTo>
                  <a:pt x="689698" y="153403"/>
                </a:lnTo>
                <a:lnTo>
                  <a:pt x="702106" y="107188"/>
                </a:lnTo>
                <a:lnTo>
                  <a:pt x="755281" y="107188"/>
                </a:lnTo>
                <a:lnTo>
                  <a:pt x="741108" y="160502"/>
                </a:lnTo>
                <a:lnTo>
                  <a:pt x="737565" y="164045"/>
                </a:lnTo>
                <a:lnTo>
                  <a:pt x="724319" y="164871"/>
                </a:lnTo>
                <a:lnTo>
                  <a:pt x="724319" y="168414"/>
                </a:lnTo>
                <a:lnTo>
                  <a:pt x="775728" y="168414"/>
                </a:lnTo>
                <a:lnTo>
                  <a:pt x="775728" y="164871"/>
                </a:lnTo>
                <a:lnTo>
                  <a:pt x="763320" y="164045"/>
                </a:lnTo>
                <a:lnTo>
                  <a:pt x="760603" y="163093"/>
                </a:lnTo>
                <a:lnTo>
                  <a:pt x="760603" y="154228"/>
                </a:lnTo>
                <a:lnTo>
                  <a:pt x="761555" y="153403"/>
                </a:lnTo>
                <a:lnTo>
                  <a:pt x="786371" y="62877"/>
                </a:lnTo>
                <a:lnTo>
                  <a:pt x="788962" y="52235"/>
                </a:lnTo>
                <a:lnTo>
                  <a:pt x="790740" y="51409"/>
                </a:lnTo>
                <a:lnTo>
                  <a:pt x="801370" y="48691"/>
                </a:lnTo>
                <a:lnTo>
                  <a:pt x="801370" y="46088"/>
                </a:lnTo>
                <a:close/>
              </a:path>
              <a:path w="845184" h="215900">
                <a:moveTo>
                  <a:pt x="844867" y="212737"/>
                </a:moveTo>
                <a:lnTo>
                  <a:pt x="835050" y="212737"/>
                </a:lnTo>
                <a:lnTo>
                  <a:pt x="832459" y="210959"/>
                </a:lnTo>
                <a:lnTo>
                  <a:pt x="832459" y="125869"/>
                </a:lnTo>
                <a:lnTo>
                  <a:pt x="831507" y="125869"/>
                </a:lnTo>
                <a:lnTo>
                  <a:pt x="807643" y="137452"/>
                </a:lnTo>
                <a:lnTo>
                  <a:pt x="807643" y="140055"/>
                </a:lnTo>
                <a:lnTo>
                  <a:pt x="811187" y="138277"/>
                </a:lnTo>
                <a:lnTo>
                  <a:pt x="813790" y="137452"/>
                </a:lnTo>
                <a:lnTo>
                  <a:pt x="815555" y="136499"/>
                </a:lnTo>
                <a:lnTo>
                  <a:pt x="820051" y="136499"/>
                </a:lnTo>
                <a:lnTo>
                  <a:pt x="820877" y="138277"/>
                </a:lnTo>
                <a:lnTo>
                  <a:pt x="820877" y="210134"/>
                </a:lnTo>
                <a:lnTo>
                  <a:pt x="818273" y="212737"/>
                </a:lnTo>
                <a:lnTo>
                  <a:pt x="808469" y="212737"/>
                </a:lnTo>
                <a:lnTo>
                  <a:pt x="808469" y="215455"/>
                </a:lnTo>
                <a:lnTo>
                  <a:pt x="844867" y="215455"/>
                </a:lnTo>
                <a:lnTo>
                  <a:pt x="844867" y="212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99336" y="2783992"/>
            <a:ext cx="110489" cy="111760"/>
          </a:xfrm>
          <a:custGeom>
            <a:avLst/>
            <a:gdLst/>
            <a:ahLst/>
            <a:cxnLst/>
            <a:rect l="l" t="t" r="r" b="b"/>
            <a:pathLst>
              <a:path w="110490" h="111760">
                <a:moveTo>
                  <a:pt x="109905" y="49530"/>
                </a:moveTo>
                <a:lnTo>
                  <a:pt x="61099" y="49530"/>
                </a:lnTo>
                <a:lnTo>
                  <a:pt x="61099" y="0"/>
                </a:lnTo>
                <a:lnTo>
                  <a:pt x="48691" y="0"/>
                </a:lnTo>
                <a:lnTo>
                  <a:pt x="48691" y="49530"/>
                </a:lnTo>
                <a:lnTo>
                  <a:pt x="0" y="49530"/>
                </a:lnTo>
                <a:lnTo>
                  <a:pt x="0" y="60960"/>
                </a:lnTo>
                <a:lnTo>
                  <a:pt x="48691" y="60960"/>
                </a:lnTo>
                <a:lnTo>
                  <a:pt x="48691" y="111760"/>
                </a:lnTo>
                <a:lnTo>
                  <a:pt x="61099" y="111760"/>
                </a:lnTo>
                <a:lnTo>
                  <a:pt x="61099" y="60960"/>
                </a:lnTo>
                <a:lnTo>
                  <a:pt x="109905" y="60960"/>
                </a:lnTo>
                <a:lnTo>
                  <a:pt x="109905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87232" y="2596248"/>
            <a:ext cx="721360" cy="191770"/>
          </a:xfrm>
          <a:custGeom>
            <a:avLst/>
            <a:gdLst/>
            <a:ahLst/>
            <a:cxnLst/>
            <a:rect l="l" t="t" r="r" b="b"/>
            <a:pathLst>
              <a:path w="721359" h="191769">
                <a:moveTo>
                  <a:pt x="47866" y="35458"/>
                </a:moveTo>
                <a:lnTo>
                  <a:pt x="11747" y="65570"/>
                </a:lnTo>
                <a:lnTo>
                  <a:pt x="0" y="111810"/>
                </a:lnTo>
                <a:lnTo>
                  <a:pt x="2959" y="135369"/>
                </a:lnTo>
                <a:lnTo>
                  <a:pt x="11645" y="157327"/>
                </a:lnTo>
                <a:lnTo>
                  <a:pt x="25831" y="176479"/>
                </a:lnTo>
                <a:lnTo>
                  <a:pt x="45262" y="191592"/>
                </a:lnTo>
                <a:lnTo>
                  <a:pt x="47866" y="188874"/>
                </a:lnTo>
                <a:lnTo>
                  <a:pt x="32067" y="172224"/>
                </a:lnTo>
                <a:lnTo>
                  <a:pt x="22301" y="154571"/>
                </a:lnTo>
                <a:lnTo>
                  <a:pt x="17335" y="134556"/>
                </a:lnTo>
                <a:lnTo>
                  <a:pt x="15963" y="110871"/>
                </a:lnTo>
                <a:lnTo>
                  <a:pt x="17335" y="86906"/>
                </a:lnTo>
                <a:lnTo>
                  <a:pt x="22301" y="67894"/>
                </a:lnTo>
                <a:lnTo>
                  <a:pt x="32067" y="51511"/>
                </a:lnTo>
                <a:lnTo>
                  <a:pt x="47866" y="35458"/>
                </a:lnTo>
                <a:close/>
              </a:path>
              <a:path w="721359" h="191769">
                <a:moveTo>
                  <a:pt x="169354" y="105549"/>
                </a:moveTo>
                <a:lnTo>
                  <a:pt x="65595" y="105549"/>
                </a:lnTo>
                <a:lnTo>
                  <a:pt x="65595" y="117957"/>
                </a:lnTo>
                <a:lnTo>
                  <a:pt x="169354" y="117957"/>
                </a:lnTo>
                <a:lnTo>
                  <a:pt x="169354" y="105549"/>
                </a:lnTo>
                <a:close/>
              </a:path>
              <a:path w="721359" h="191769">
                <a:moveTo>
                  <a:pt x="234937" y="139230"/>
                </a:moveTo>
                <a:lnTo>
                  <a:pt x="233172" y="137464"/>
                </a:lnTo>
                <a:lnTo>
                  <a:pt x="225247" y="148094"/>
                </a:lnTo>
                <a:lnTo>
                  <a:pt x="220751" y="151638"/>
                </a:lnTo>
                <a:lnTo>
                  <a:pt x="215442" y="151638"/>
                </a:lnTo>
                <a:lnTo>
                  <a:pt x="214490" y="150812"/>
                </a:lnTo>
                <a:lnTo>
                  <a:pt x="214490" y="146329"/>
                </a:lnTo>
                <a:lnTo>
                  <a:pt x="215442" y="144551"/>
                </a:lnTo>
                <a:lnTo>
                  <a:pt x="216268" y="141008"/>
                </a:lnTo>
                <a:lnTo>
                  <a:pt x="234111" y="77177"/>
                </a:lnTo>
                <a:lnTo>
                  <a:pt x="233172" y="76352"/>
                </a:lnTo>
                <a:lnTo>
                  <a:pt x="221691" y="78536"/>
                </a:lnTo>
                <a:lnTo>
                  <a:pt x="214071" y="79870"/>
                </a:lnTo>
                <a:lnTo>
                  <a:pt x="208457" y="80543"/>
                </a:lnTo>
                <a:lnTo>
                  <a:pt x="203034" y="80733"/>
                </a:lnTo>
                <a:lnTo>
                  <a:pt x="203034" y="84277"/>
                </a:lnTo>
                <a:lnTo>
                  <a:pt x="215442" y="84277"/>
                </a:lnTo>
                <a:lnTo>
                  <a:pt x="215442" y="89585"/>
                </a:lnTo>
                <a:lnTo>
                  <a:pt x="214490" y="93141"/>
                </a:lnTo>
                <a:lnTo>
                  <a:pt x="213664" y="96685"/>
                </a:lnTo>
                <a:lnTo>
                  <a:pt x="204800" y="129540"/>
                </a:lnTo>
                <a:lnTo>
                  <a:pt x="202082" y="140182"/>
                </a:lnTo>
                <a:lnTo>
                  <a:pt x="200317" y="147269"/>
                </a:lnTo>
                <a:lnTo>
                  <a:pt x="200317" y="157911"/>
                </a:lnTo>
                <a:lnTo>
                  <a:pt x="203860" y="160502"/>
                </a:lnTo>
                <a:lnTo>
                  <a:pt x="210121" y="160502"/>
                </a:lnTo>
                <a:lnTo>
                  <a:pt x="216369" y="159423"/>
                </a:lnTo>
                <a:lnTo>
                  <a:pt x="222224" y="155854"/>
                </a:lnTo>
                <a:lnTo>
                  <a:pt x="226072" y="151638"/>
                </a:lnTo>
                <a:lnTo>
                  <a:pt x="228219" y="149288"/>
                </a:lnTo>
                <a:lnTo>
                  <a:pt x="234937" y="139230"/>
                </a:lnTo>
                <a:close/>
              </a:path>
              <a:path w="721359" h="191769">
                <a:moveTo>
                  <a:pt x="241198" y="40779"/>
                </a:moveTo>
                <a:lnTo>
                  <a:pt x="236715" y="36410"/>
                </a:lnTo>
                <a:lnTo>
                  <a:pt x="226072" y="36410"/>
                </a:lnTo>
                <a:lnTo>
                  <a:pt x="222529" y="40779"/>
                </a:lnTo>
                <a:lnTo>
                  <a:pt x="222529" y="52362"/>
                </a:lnTo>
                <a:lnTo>
                  <a:pt x="226072" y="55905"/>
                </a:lnTo>
                <a:lnTo>
                  <a:pt x="236715" y="55905"/>
                </a:lnTo>
                <a:lnTo>
                  <a:pt x="241198" y="52362"/>
                </a:lnTo>
                <a:lnTo>
                  <a:pt x="241198" y="40779"/>
                </a:lnTo>
                <a:close/>
              </a:path>
              <a:path w="721359" h="191769">
                <a:moveTo>
                  <a:pt x="369658" y="158737"/>
                </a:moveTo>
                <a:lnTo>
                  <a:pt x="361988" y="141947"/>
                </a:lnTo>
                <a:lnTo>
                  <a:pt x="341299" y="96710"/>
                </a:lnTo>
                <a:lnTo>
                  <a:pt x="341299" y="141947"/>
                </a:lnTo>
                <a:lnTo>
                  <a:pt x="268617" y="141947"/>
                </a:lnTo>
                <a:lnTo>
                  <a:pt x="305015" y="59448"/>
                </a:lnTo>
                <a:lnTo>
                  <a:pt x="341299" y="141947"/>
                </a:lnTo>
                <a:lnTo>
                  <a:pt x="341299" y="96710"/>
                </a:lnTo>
                <a:lnTo>
                  <a:pt x="324269" y="59448"/>
                </a:lnTo>
                <a:lnTo>
                  <a:pt x="312102" y="32854"/>
                </a:lnTo>
                <a:lnTo>
                  <a:pt x="308559" y="32854"/>
                </a:lnTo>
                <a:lnTo>
                  <a:pt x="252666" y="158737"/>
                </a:lnTo>
                <a:lnTo>
                  <a:pt x="369658" y="158737"/>
                </a:lnTo>
                <a:close/>
              </a:path>
              <a:path w="721359" h="191769">
                <a:moveTo>
                  <a:pt x="433476" y="78955"/>
                </a:moveTo>
                <a:lnTo>
                  <a:pt x="418465" y="78955"/>
                </a:lnTo>
                <a:lnTo>
                  <a:pt x="423786" y="59448"/>
                </a:lnTo>
                <a:lnTo>
                  <a:pt x="423786" y="56857"/>
                </a:lnTo>
                <a:lnTo>
                  <a:pt x="420243" y="56857"/>
                </a:lnTo>
                <a:lnTo>
                  <a:pt x="419290" y="58623"/>
                </a:lnTo>
                <a:lnTo>
                  <a:pt x="413702" y="65646"/>
                </a:lnTo>
                <a:lnTo>
                  <a:pt x="406933" y="71755"/>
                </a:lnTo>
                <a:lnTo>
                  <a:pt x="400126" y="76390"/>
                </a:lnTo>
                <a:lnTo>
                  <a:pt x="394474" y="78955"/>
                </a:lnTo>
                <a:lnTo>
                  <a:pt x="390105" y="79895"/>
                </a:lnTo>
                <a:lnTo>
                  <a:pt x="388327" y="81673"/>
                </a:lnTo>
                <a:lnTo>
                  <a:pt x="388327" y="84277"/>
                </a:lnTo>
                <a:lnTo>
                  <a:pt x="402513" y="84277"/>
                </a:lnTo>
                <a:lnTo>
                  <a:pt x="388327" y="140182"/>
                </a:lnTo>
                <a:lnTo>
                  <a:pt x="386562" y="146329"/>
                </a:lnTo>
                <a:lnTo>
                  <a:pt x="384784" y="151638"/>
                </a:lnTo>
                <a:lnTo>
                  <a:pt x="384784" y="158737"/>
                </a:lnTo>
                <a:lnTo>
                  <a:pt x="388327" y="160502"/>
                </a:lnTo>
                <a:lnTo>
                  <a:pt x="393649" y="160502"/>
                </a:lnTo>
                <a:lnTo>
                  <a:pt x="400392" y="159410"/>
                </a:lnTo>
                <a:lnTo>
                  <a:pt x="406590" y="155752"/>
                </a:lnTo>
                <a:lnTo>
                  <a:pt x="410425" y="151638"/>
                </a:lnTo>
                <a:lnTo>
                  <a:pt x="412864" y="149047"/>
                </a:lnTo>
                <a:lnTo>
                  <a:pt x="413537" y="148094"/>
                </a:lnTo>
                <a:lnTo>
                  <a:pt x="420243" y="138404"/>
                </a:lnTo>
                <a:lnTo>
                  <a:pt x="418465" y="136626"/>
                </a:lnTo>
                <a:lnTo>
                  <a:pt x="408660" y="149047"/>
                </a:lnTo>
                <a:lnTo>
                  <a:pt x="406057" y="151638"/>
                </a:lnTo>
                <a:lnTo>
                  <a:pt x="401561" y="151638"/>
                </a:lnTo>
                <a:lnTo>
                  <a:pt x="399796" y="150812"/>
                </a:lnTo>
                <a:lnTo>
                  <a:pt x="399796" y="148094"/>
                </a:lnTo>
                <a:lnTo>
                  <a:pt x="400735" y="147269"/>
                </a:lnTo>
                <a:lnTo>
                  <a:pt x="400735" y="146329"/>
                </a:lnTo>
                <a:lnTo>
                  <a:pt x="416699" y="84277"/>
                </a:lnTo>
                <a:lnTo>
                  <a:pt x="432650" y="84277"/>
                </a:lnTo>
                <a:lnTo>
                  <a:pt x="433476" y="78955"/>
                </a:lnTo>
                <a:close/>
              </a:path>
              <a:path w="721359" h="191769">
                <a:moveTo>
                  <a:pt x="493864" y="31915"/>
                </a:moveTo>
                <a:lnTo>
                  <a:pt x="481457" y="31915"/>
                </a:lnTo>
                <a:lnTo>
                  <a:pt x="438797" y="161455"/>
                </a:lnTo>
                <a:lnTo>
                  <a:pt x="451205" y="161455"/>
                </a:lnTo>
                <a:lnTo>
                  <a:pt x="493864" y="31915"/>
                </a:lnTo>
                <a:close/>
              </a:path>
              <a:path w="721359" h="191769">
                <a:moveTo>
                  <a:pt x="591362" y="133083"/>
                </a:moveTo>
                <a:lnTo>
                  <a:pt x="588645" y="132143"/>
                </a:lnTo>
                <a:lnTo>
                  <a:pt x="582498" y="142773"/>
                </a:lnTo>
                <a:lnTo>
                  <a:pt x="578002" y="144551"/>
                </a:lnTo>
                <a:lnTo>
                  <a:pt x="526592" y="144551"/>
                </a:lnTo>
                <a:lnTo>
                  <a:pt x="557682" y="111810"/>
                </a:lnTo>
                <a:lnTo>
                  <a:pt x="568490" y="99123"/>
                </a:lnTo>
                <a:lnTo>
                  <a:pt x="575906" y="87439"/>
                </a:lnTo>
                <a:lnTo>
                  <a:pt x="580174" y="76415"/>
                </a:lnTo>
                <a:lnTo>
                  <a:pt x="581545" y="65722"/>
                </a:lnTo>
                <a:lnTo>
                  <a:pt x="579145" y="52552"/>
                </a:lnTo>
                <a:lnTo>
                  <a:pt x="572274" y="41808"/>
                </a:lnTo>
                <a:lnTo>
                  <a:pt x="561403" y="34569"/>
                </a:lnTo>
                <a:lnTo>
                  <a:pt x="547039" y="31915"/>
                </a:lnTo>
                <a:lnTo>
                  <a:pt x="531837" y="34759"/>
                </a:lnTo>
                <a:lnTo>
                  <a:pt x="520534" y="42608"/>
                </a:lnTo>
                <a:lnTo>
                  <a:pt x="512737" y="54457"/>
                </a:lnTo>
                <a:lnTo>
                  <a:pt x="508038" y="69265"/>
                </a:lnTo>
                <a:lnTo>
                  <a:pt x="512419" y="70091"/>
                </a:lnTo>
                <a:lnTo>
                  <a:pt x="517715" y="58877"/>
                </a:lnTo>
                <a:lnTo>
                  <a:pt x="523519" y="51511"/>
                </a:lnTo>
                <a:lnTo>
                  <a:pt x="530669" y="47459"/>
                </a:lnTo>
                <a:lnTo>
                  <a:pt x="539953" y="46215"/>
                </a:lnTo>
                <a:lnTo>
                  <a:pt x="550291" y="47993"/>
                </a:lnTo>
                <a:lnTo>
                  <a:pt x="558406" y="53174"/>
                </a:lnTo>
                <a:lnTo>
                  <a:pt x="563702" y="61518"/>
                </a:lnTo>
                <a:lnTo>
                  <a:pt x="565594" y="72809"/>
                </a:lnTo>
                <a:lnTo>
                  <a:pt x="564210" y="84543"/>
                </a:lnTo>
                <a:lnTo>
                  <a:pt x="559828" y="96177"/>
                </a:lnTo>
                <a:lnTo>
                  <a:pt x="552132" y="108305"/>
                </a:lnTo>
                <a:lnTo>
                  <a:pt x="540778" y="121500"/>
                </a:lnTo>
                <a:lnTo>
                  <a:pt x="508038" y="156133"/>
                </a:lnTo>
                <a:lnTo>
                  <a:pt x="508038" y="158737"/>
                </a:lnTo>
                <a:lnTo>
                  <a:pt x="580720" y="158737"/>
                </a:lnTo>
                <a:lnTo>
                  <a:pt x="591362" y="133083"/>
                </a:lnTo>
                <a:close/>
              </a:path>
              <a:path w="721359" h="191769">
                <a:moveTo>
                  <a:pt x="648906" y="112636"/>
                </a:moveTo>
                <a:lnTo>
                  <a:pt x="645845" y="89077"/>
                </a:lnTo>
                <a:lnTo>
                  <a:pt x="636968" y="67005"/>
                </a:lnTo>
                <a:lnTo>
                  <a:pt x="622782" y="47574"/>
                </a:lnTo>
                <a:lnTo>
                  <a:pt x="603770" y="31915"/>
                </a:lnTo>
                <a:lnTo>
                  <a:pt x="601052" y="35458"/>
                </a:lnTo>
                <a:lnTo>
                  <a:pt x="617651" y="51701"/>
                </a:lnTo>
                <a:lnTo>
                  <a:pt x="627329" y="69253"/>
                </a:lnTo>
                <a:lnTo>
                  <a:pt x="631837" y="89433"/>
                </a:lnTo>
                <a:lnTo>
                  <a:pt x="632955" y="113588"/>
                </a:lnTo>
                <a:lnTo>
                  <a:pt x="631710" y="137198"/>
                </a:lnTo>
                <a:lnTo>
                  <a:pt x="626973" y="156235"/>
                </a:lnTo>
                <a:lnTo>
                  <a:pt x="617245" y="172770"/>
                </a:lnTo>
                <a:lnTo>
                  <a:pt x="601052" y="188874"/>
                </a:lnTo>
                <a:lnTo>
                  <a:pt x="602818" y="191592"/>
                </a:lnTo>
                <a:lnTo>
                  <a:pt x="622731" y="176644"/>
                </a:lnTo>
                <a:lnTo>
                  <a:pt x="637171" y="158457"/>
                </a:lnTo>
                <a:lnTo>
                  <a:pt x="645947" y="137096"/>
                </a:lnTo>
                <a:lnTo>
                  <a:pt x="648906" y="112636"/>
                </a:lnTo>
                <a:close/>
              </a:path>
              <a:path w="721359" h="191769">
                <a:moveTo>
                  <a:pt x="720763" y="71031"/>
                </a:moveTo>
                <a:lnTo>
                  <a:pt x="718985" y="71031"/>
                </a:lnTo>
                <a:lnTo>
                  <a:pt x="714616" y="78130"/>
                </a:lnTo>
                <a:lnTo>
                  <a:pt x="711898" y="79895"/>
                </a:lnTo>
                <a:lnTo>
                  <a:pt x="675500" y="79895"/>
                </a:lnTo>
                <a:lnTo>
                  <a:pt x="696887" y="55905"/>
                </a:lnTo>
                <a:lnTo>
                  <a:pt x="704342" y="47040"/>
                </a:lnTo>
                <a:lnTo>
                  <a:pt x="709574" y="38811"/>
                </a:lnTo>
                <a:lnTo>
                  <a:pt x="712660" y="30924"/>
                </a:lnTo>
                <a:lnTo>
                  <a:pt x="713676" y="23050"/>
                </a:lnTo>
                <a:lnTo>
                  <a:pt x="711936" y="14211"/>
                </a:lnTo>
                <a:lnTo>
                  <a:pt x="707034" y="6870"/>
                </a:lnTo>
                <a:lnTo>
                  <a:pt x="699465" y="1854"/>
                </a:lnTo>
                <a:lnTo>
                  <a:pt x="689686" y="0"/>
                </a:lnTo>
                <a:lnTo>
                  <a:pt x="678688" y="1917"/>
                </a:lnTo>
                <a:lnTo>
                  <a:pt x="670648" y="7315"/>
                </a:lnTo>
                <a:lnTo>
                  <a:pt x="665289" y="15709"/>
                </a:lnTo>
                <a:lnTo>
                  <a:pt x="662266" y="26593"/>
                </a:lnTo>
                <a:lnTo>
                  <a:pt x="664857" y="27546"/>
                </a:lnTo>
                <a:lnTo>
                  <a:pt x="668794" y="19138"/>
                </a:lnTo>
                <a:lnTo>
                  <a:pt x="672973" y="13665"/>
                </a:lnTo>
                <a:lnTo>
                  <a:pt x="677976" y="10706"/>
                </a:lnTo>
                <a:lnTo>
                  <a:pt x="684364" y="9817"/>
                </a:lnTo>
                <a:lnTo>
                  <a:pt x="691692" y="11099"/>
                </a:lnTo>
                <a:lnTo>
                  <a:pt x="697318" y="14795"/>
                </a:lnTo>
                <a:lnTo>
                  <a:pt x="700925" y="20637"/>
                </a:lnTo>
                <a:lnTo>
                  <a:pt x="702208" y="28371"/>
                </a:lnTo>
                <a:lnTo>
                  <a:pt x="701306" y="36804"/>
                </a:lnTo>
                <a:lnTo>
                  <a:pt x="698411" y="45059"/>
                </a:lnTo>
                <a:lnTo>
                  <a:pt x="693178" y="53632"/>
                </a:lnTo>
                <a:lnTo>
                  <a:pt x="685304" y="63004"/>
                </a:lnTo>
                <a:lnTo>
                  <a:pt x="662266" y="87820"/>
                </a:lnTo>
                <a:lnTo>
                  <a:pt x="662266" y="89598"/>
                </a:lnTo>
                <a:lnTo>
                  <a:pt x="713676" y="89598"/>
                </a:lnTo>
                <a:lnTo>
                  <a:pt x="720763" y="71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59708" y="2832980"/>
            <a:ext cx="770890" cy="12700"/>
          </a:xfrm>
          <a:custGeom>
            <a:avLst/>
            <a:gdLst/>
            <a:ahLst/>
            <a:cxnLst/>
            <a:rect l="l" t="t" r="r" b="b"/>
            <a:pathLst>
              <a:path w="770890" h="12700">
                <a:moveTo>
                  <a:pt x="770508" y="0"/>
                </a:moveTo>
                <a:lnTo>
                  <a:pt x="0" y="0"/>
                </a:lnTo>
                <a:lnTo>
                  <a:pt x="0" y="12528"/>
                </a:lnTo>
                <a:lnTo>
                  <a:pt x="770508" y="12528"/>
                </a:lnTo>
                <a:lnTo>
                  <a:pt x="770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3718" y="2901294"/>
            <a:ext cx="83314" cy="12587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8996632" y="2667278"/>
            <a:ext cx="374650" cy="345440"/>
            <a:chOff x="8996632" y="2667278"/>
            <a:chExt cx="374650" cy="345440"/>
          </a:xfrm>
        </p:grpSpPr>
        <p:sp>
          <p:nvSpPr>
            <p:cNvPr id="13" name="object 13"/>
            <p:cNvSpPr/>
            <p:nvPr/>
          </p:nvSpPr>
          <p:spPr>
            <a:xfrm>
              <a:off x="8996632" y="2667278"/>
              <a:ext cx="68580" cy="345440"/>
            </a:xfrm>
            <a:custGeom>
              <a:avLst/>
              <a:gdLst/>
              <a:ahLst/>
              <a:cxnLst/>
              <a:rect l="l" t="t" r="r" b="b"/>
              <a:pathLst>
                <a:path w="68579" h="345439">
                  <a:moveTo>
                    <a:pt x="68305" y="0"/>
                  </a:moveTo>
                  <a:lnTo>
                    <a:pt x="40781" y="29876"/>
                  </a:lnTo>
                  <a:lnTo>
                    <a:pt x="19174" y="70145"/>
                  </a:lnTo>
                  <a:lnTo>
                    <a:pt x="5055" y="118570"/>
                  </a:lnTo>
                  <a:lnTo>
                    <a:pt x="0" y="172911"/>
                  </a:lnTo>
                  <a:lnTo>
                    <a:pt x="5055" y="226706"/>
                  </a:lnTo>
                  <a:lnTo>
                    <a:pt x="19174" y="273520"/>
                  </a:lnTo>
                  <a:lnTo>
                    <a:pt x="40781" y="313021"/>
                  </a:lnTo>
                  <a:lnTo>
                    <a:pt x="68305" y="344877"/>
                  </a:lnTo>
                  <a:lnTo>
                    <a:pt x="68305" y="338613"/>
                  </a:lnTo>
                  <a:lnTo>
                    <a:pt x="49534" y="311625"/>
                  </a:lnTo>
                  <a:lnTo>
                    <a:pt x="33355" y="276061"/>
                  </a:lnTo>
                  <a:lnTo>
                    <a:pt x="22006" y="230348"/>
                  </a:lnTo>
                  <a:lnTo>
                    <a:pt x="17726" y="172911"/>
                  </a:lnTo>
                  <a:lnTo>
                    <a:pt x="22006" y="114178"/>
                  </a:lnTo>
                  <a:lnTo>
                    <a:pt x="33355" y="66924"/>
                  </a:lnTo>
                  <a:lnTo>
                    <a:pt x="49534" y="30973"/>
                  </a:lnTo>
                  <a:lnTo>
                    <a:pt x="68305" y="6145"/>
                  </a:lnTo>
                  <a:lnTo>
                    <a:pt x="683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79119" y="2718690"/>
              <a:ext cx="198535" cy="2260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302472" y="2667278"/>
              <a:ext cx="68580" cy="345440"/>
            </a:xfrm>
            <a:custGeom>
              <a:avLst/>
              <a:gdLst/>
              <a:ahLst/>
              <a:cxnLst/>
              <a:rect l="l" t="t" r="r" b="b"/>
              <a:pathLst>
                <a:path w="68579" h="345439">
                  <a:moveTo>
                    <a:pt x="0" y="0"/>
                  </a:moveTo>
                  <a:lnTo>
                    <a:pt x="0" y="6145"/>
                  </a:lnTo>
                  <a:lnTo>
                    <a:pt x="18771" y="33216"/>
                  </a:lnTo>
                  <a:lnTo>
                    <a:pt x="34950" y="68919"/>
                  </a:lnTo>
                  <a:lnTo>
                    <a:pt x="46299" y="114926"/>
                  </a:lnTo>
                  <a:lnTo>
                    <a:pt x="50579" y="172911"/>
                  </a:lnTo>
                  <a:lnTo>
                    <a:pt x="46299" y="230697"/>
                  </a:lnTo>
                  <a:lnTo>
                    <a:pt x="34950" y="277701"/>
                  </a:lnTo>
                  <a:lnTo>
                    <a:pt x="18771" y="313736"/>
                  </a:lnTo>
                  <a:lnTo>
                    <a:pt x="0" y="338613"/>
                  </a:lnTo>
                  <a:lnTo>
                    <a:pt x="0" y="344877"/>
                  </a:lnTo>
                  <a:lnTo>
                    <a:pt x="27524" y="315016"/>
                  </a:lnTo>
                  <a:lnTo>
                    <a:pt x="49131" y="274850"/>
                  </a:lnTo>
                  <a:lnTo>
                    <a:pt x="63250" y="226706"/>
                  </a:lnTo>
                  <a:lnTo>
                    <a:pt x="68305" y="172911"/>
                  </a:lnTo>
                  <a:lnTo>
                    <a:pt x="63250" y="118570"/>
                  </a:lnTo>
                  <a:lnTo>
                    <a:pt x="49131" y="71475"/>
                  </a:lnTo>
                  <a:lnTo>
                    <a:pt x="27523" y="31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9445218" y="2783992"/>
            <a:ext cx="110489" cy="111760"/>
          </a:xfrm>
          <a:custGeom>
            <a:avLst/>
            <a:gdLst/>
            <a:ahLst/>
            <a:cxnLst/>
            <a:rect l="l" t="t" r="r" b="b"/>
            <a:pathLst>
              <a:path w="110490" h="111760">
                <a:moveTo>
                  <a:pt x="109905" y="49530"/>
                </a:moveTo>
                <a:lnTo>
                  <a:pt x="61214" y="49530"/>
                </a:lnTo>
                <a:lnTo>
                  <a:pt x="61214" y="0"/>
                </a:lnTo>
                <a:lnTo>
                  <a:pt x="48806" y="0"/>
                </a:lnTo>
                <a:lnTo>
                  <a:pt x="48806" y="49530"/>
                </a:lnTo>
                <a:lnTo>
                  <a:pt x="0" y="49530"/>
                </a:lnTo>
                <a:lnTo>
                  <a:pt x="0" y="60960"/>
                </a:lnTo>
                <a:lnTo>
                  <a:pt x="48806" y="60960"/>
                </a:lnTo>
                <a:lnTo>
                  <a:pt x="48806" y="111760"/>
                </a:lnTo>
                <a:lnTo>
                  <a:pt x="61214" y="111760"/>
                </a:lnTo>
                <a:lnTo>
                  <a:pt x="61214" y="60960"/>
                </a:lnTo>
                <a:lnTo>
                  <a:pt x="109905" y="60960"/>
                </a:lnTo>
                <a:lnTo>
                  <a:pt x="109905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33242" y="2596248"/>
            <a:ext cx="715010" cy="191770"/>
          </a:xfrm>
          <a:custGeom>
            <a:avLst/>
            <a:gdLst/>
            <a:ahLst/>
            <a:cxnLst/>
            <a:rect l="l" t="t" r="r" b="b"/>
            <a:pathLst>
              <a:path w="715009" h="191769">
                <a:moveTo>
                  <a:pt x="47866" y="35458"/>
                </a:moveTo>
                <a:lnTo>
                  <a:pt x="12052" y="65570"/>
                </a:lnTo>
                <a:lnTo>
                  <a:pt x="0" y="111810"/>
                </a:lnTo>
                <a:lnTo>
                  <a:pt x="2959" y="135369"/>
                </a:lnTo>
                <a:lnTo>
                  <a:pt x="11747" y="157327"/>
                </a:lnTo>
                <a:lnTo>
                  <a:pt x="26174" y="176479"/>
                </a:lnTo>
                <a:lnTo>
                  <a:pt x="46088" y="191592"/>
                </a:lnTo>
                <a:lnTo>
                  <a:pt x="47866" y="188874"/>
                </a:lnTo>
                <a:lnTo>
                  <a:pt x="32004" y="172224"/>
                </a:lnTo>
                <a:lnTo>
                  <a:pt x="22250" y="154571"/>
                </a:lnTo>
                <a:lnTo>
                  <a:pt x="17310" y="134556"/>
                </a:lnTo>
                <a:lnTo>
                  <a:pt x="15951" y="110871"/>
                </a:lnTo>
                <a:lnTo>
                  <a:pt x="17310" y="86906"/>
                </a:lnTo>
                <a:lnTo>
                  <a:pt x="22250" y="67894"/>
                </a:lnTo>
                <a:lnTo>
                  <a:pt x="32004" y="51511"/>
                </a:lnTo>
                <a:lnTo>
                  <a:pt x="47866" y="35458"/>
                </a:lnTo>
                <a:close/>
              </a:path>
              <a:path w="715009" h="191769">
                <a:moveTo>
                  <a:pt x="169227" y="105549"/>
                </a:moveTo>
                <a:lnTo>
                  <a:pt x="65582" y="105549"/>
                </a:lnTo>
                <a:lnTo>
                  <a:pt x="65582" y="117957"/>
                </a:lnTo>
                <a:lnTo>
                  <a:pt x="169227" y="117957"/>
                </a:lnTo>
                <a:lnTo>
                  <a:pt x="169227" y="105549"/>
                </a:lnTo>
                <a:close/>
              </a:path>
              <a:path w="715009" h="191769">
                <a:moveTo>
                  <a:pt x="235762" y="139230"/>
                </a:moveTo>
                <a:lnTo>
                  <a:pt x="233159" y="137464"/>
                </a:lnTo>
                <a:lnTo>
                  <a:pt x="225120" y="148094"/>
                </a:lnTo>
                <a:lnTo>
                  <a:pt x="220751" y="151638"/>
                </a:lnTo>
                <a:lnTo>
                  <a:pt x="216255" y="151638"/>
                </a:lnTo>
                <a:lnTo>
                  <a:pt x="214490" y="150812"/>
                </a:lnTo>
                <a:lnTo>
                  <a:pt x="214490" y="146329"/>
                </a:lnTo>
                <a:lnTo>
                  <a:pt x="215430" y="144551"/>
                </a:lnTo>
                <a:lnTo>
                  <a:pt x="216255" y="141008"/>
                </a:lnTo>
                <a:lnTo>
                  <a:pt x="233984" y="77177"/>
                </a:lnTo>
                <a:lnTo>
                  <a:pt x="233159" y="76352"/>
                </a:lnTo>
                <a:lnTo>
                  <a:pt x="221703" y="78536"/>
                </a:lnTo>
                <a:lnTo>
                  <a:pt x="214160" y="79870"/>
                </a:lnTo>
                <a:lnTo>
                  <a:pt x="208800" y="80543"/>
                </a:lnTo>
                <a:lnTo>
                  <a:pt x="203847" y="80733"/>
                </a:lnTo>
                <a:lnTo>
                  <a:pt x="203847" y="84277"/>
                </a:lnTo>
                <a:lnTo>
                  <a:pt x="215430" y="84277"/>
                </a:lnTo>
                <a:lnTo>
                  <a:pt x="215430" y="89585"/>
                </a:lnTo>
                <a:lnTo>
                  <a:pt x="214490" y="93141"/>
                </a:lnTo>
                <a:lnTo>
                  <a:pt x="213664" y="96685"/>
                </a:lnTo>
                <a:lnTo>
                  <a:pt x="204800" y="129540"/>
                </a:lnTo>
                <a:lnTo>
                  <a:pt x="202082" y="140182"/>
                </a:lnTo>
                <a:lnTo>
                  <a:pt x="200304" y="147269"/>
                </a:lnTo>
                <a:lnTo>
                  <a:pt x="200304" y="157911"/>
                </a:lnTo>
                <a:lnTo>
                  <a:pt x="203847" y="160502"/>
                </a:lnTo>
                <a:lnTo>
                  <a:pt x="210121" y="160502"/>
                </a:lnTo>
                <a:lnTo>
                  <a:pt x="216369" y="159423"/>
                </a:lnTo>
                <a:lnTo>
                  <a:pt x="222275" y="155854"/>
                </a:lnTo>
                <a:lnTo>
                  <a:pt x="226275" y="151638"/>
                </a:lnTo>
                <a:lnTo>
                  <a:pt x="228511" y="149288"/>
                </a:lnTo>
                <a:lnTo>
                  <a:pt x="235762" y="139230"/>
                </a:lnTo>
                <a:close/>
              </a:path>
              <a:path w="715009" h="191769">
                <a:moveTo>
                  <a:pt x="241084" y="40779"/>
                </a:moveTo>
                <a:lnTo>
                  <a:pt x="236702" y="36410"/>
                </a:lnTo>
                <a:lnTo>
                  <a:pt x="226898" y="36410"/>
                </a:lnTo>
                <a:lnTo>
                  <a:pt x="222529" y="40779"/>
                </a:lnTo>
                <a:lnTo>
                  <a:pt x="222529" y="52362"/>
                </a:lnTo>
                <a:lnTo>
                  <a:pt x="226072" y="55905"/>
                </a:lnTo>
                <a:lnTo>
                  <a:pt x="236702" y="55905"/>
                </a:lnTo>
                <a:lnTo>
                  <a:pt x="241084" y="52362"/>
                </a:lnTo>
                <a:lnTo>
                  <a:pt x="241084" y="40779"/>
                </a:lnTo>
                <a:close/>
              </a:path>
              <a:path w="715009" h="191769">
                <a:moveTo>
                  <a:pt x="369658" y="158737"/>
                </a:moveTo>
                <a:lnTo>
                  <a:pt x="361962" y="141947"/>
                </a:lnTo>
                <a:lnTo>
                  <a:pt x="341287" y="96824"/>
                </a:lnTo>
                <a:lnTo>
                  <a:pt x="341287" y="141947"/>
                </a:lnTo>
                <a:lnTo>
                  <a:pt x="268617" y="141947"/>
                </a:lnTo>
                <a:lnTo>
                  <a:pt x="304888" y="59448"/>
                </a:lnTo>
                <a:lnTo>
                  <a:pt x="341287" y="141947"/>
                </a:lnTo>
                <a:lnTo>
                  <a:pt x="341287" y="96824"/>
                </a:lnTo>
                <a:lnTo>
                  <a:pt x="324167" y="59448"/>
                </a:lnTo>
                <a:lnTo>
                  <a:pt x="311988" y="32854"/>
                </a:lnTo>
                <a:lnTo>
                  <a:pt x="308444" y="32854"/>
                </a:lnTo>
                <a:lnTo>
                  <a:pt x="252653" y="158737"/>
                </a:lnTo>
                <a:lnTo>
                  <a:pt x="369658" y="158737"/>
                </a:lnTo>
                <a:close/>
              </a:path>
              <a:path w="715009" h="191769">
                <a:moveTo>
                  <a:pt x="433463" y="78955"/>
                </a:moveTo>
                <a:lnTo>
                  <a:pt x="418338" y="78955"/>
                </a:lnTo>
                <a:lnTo>
                  <a:pt x="423659" y="59448"/>
                </a:lnTo>
                <a:lnTo>
                  <a:pt x="423659" y="56857"/>
                </a:lnTo>
                <a:lnTo>
                  <a:pt x="420116" y="56857"/>
                </a:lnTo>
                <a:lnTo>
                  <a:pt x="419290" y="58623"/>
                </a:lnTo>
                <a:lnTo>
                  <a:pt x="413626" y="65646"/>
                </a:lnTo>
                <a:lnTo>
                  <a:pt x="406831" y="71755"/>
                </a:lnTo>
                <a:lnTo>
                  <a:pt x="400062" y="76390"/>
                </a:lnTo>
                <a:lnTo>
                  <a:pt x="394474" y="78955"/>
                </a:lnTo>
                <a:lnTo>
                  <a:pt x="389978" y="79895"/>
                </a:lnTo>
                <a:lnTo>
                  <a:pt x="388213" y="81673"/>
                </a:lnTo>
                <a:lnTo>
                  <a:pt x="388213" y="84277"/>
                </a:lnTo>
                <a:lnTo>
                  <a:pt x="402386" y="84277"/>
                </a:lnTo>
                <a:lnTo>
                  <a:pt x="388213" y="140182"/>
                </a:lnTo>
                <a:lnTo>
                  <a:pt x="386435" y="146329"/>
                </a:lnTo>
                <a:lnTo>
                  <a:pt x="385610" y="151638"/>
                </a:lnTo>
                <a:lnTo>
                  <a:pt x="385610" y="158737"/>
                </a:lnTo>
                <a:lnTo>
                  <a:pt x="389153" y="160502"/>
                </a:lnTo>
                <a:lnTo>
                  <a:pt x="393522" y="160502"/>
                </a:lnTo>
                <a:lnTo>
                  <a:pt x="400316" y="159410"/>
                </a:lnTo>
                <a:lnTo>
                  <a:pt x="406514" y="155752"/>
                </a:lnTo>
                <a:lnTo>
                  <a:pt x="410337" y="151638"/>
                </a:lnTo>
                <a:lnTo>
                  <a:pt x="412762" y="149047"/>
                </a:lnTo>
                <a:lnTo>
                  <a:pt x="413435" y="148094"/>
                </a:lnTo>
                <a:lnTo>
                  <a:pt x="420116" y="138404"/>
                </a:lnTo>
                <a:lnTo>
                  <a:pt x="418338" y="136626"/>
                </a:lnTo>
                <a:lnTo>
                  <a:pt x="408647" y="149047"/>
                </a:lnTo>
                <a:lnTo>
                  <a:pt x="405930" y="151638"/>
                </a:lnTo>
                <a:lnTo>
                  <a:pt x="401561" y="151638"/>
                </a:lnTo>
                <a:lnTo>
                  <a:pt x="399783" y="150812"/>
                </a:lnTo>
                <a:lnTo>
                  <a:pt x="399783" y="148094"/>
                </a:lnTo>
                <a:lnTo>
                  <a:pt x="400621" y="147269"/>
                </a:lnTo>
                <a:lnTo>
                  <a:pt x="400621" y="146329"/>
                </a:lnTo>
                <a:lnTo>
                  <a:pt x="416572" y="84277"/>
                </a:lnTo>
                <a:lnTo>
                  <a:pt x="432523" y="84277"/>
                </a:lnTo>
                <a:lnTo>
                  <a:pt x="433463" y="78955"/>
                </a:lnTo>
                <a:close/>
              </a:path>
              <a:path w="715009" h="191769">
                <a:moveTo>
                  <a:pt x="493737" y="31915"/>
                </a:moveTo>
                <a:lnTo>
                  <a:pt x="481330" y="31915"/>
                </a:lnTo>
                <a:lnTo>
                  <a:pt x="438785" y="161455"/>
                </a:lnTo>
                <a:lnTo>
                  <a:pt x="451192" y="161455"/>
                </a:lnTo>
                <a:lnTo>
                  <a:pt x="493737" y="31915"/>
                </a:lnTo>
                <a:close/>
              </a:path>
              <a:path w="715009" h="191769">
                <a:moveTo>
                  <a:pt x="591235" y="133083"/>
                </a:moveTo>
                <a:lnTo>
                  <a:pt x="588632" y="132143"/>
                </a:lnTo>
                <a:lnTo>
                  <a:pt x="582371" y="142773"/>
                </a:lnTo>
                <a:lnTo>
                  <a:pt x="578827" y="144551"/>
                </a:lnTo>
                <a:lnTo>
                  <a:pt x="526592" y="144551"/>
                </a:lnTo>
                <a:lnTo>
                  <a:pt x="557555" y="111810"/>
                </a:lnTo>
                <a:lnTo>
                  <a:pt x="568426" y="99123"/>
                </a:lnTo>
                <a:lnTo>
                  <a:pt x="575881" y="87439"/>
                </a:lnTo>
                <a:lnTo>
                  <a:pt x="580174" y="76415"/>
                </a:lnTo>
                <a:lnTo>
                  <a:pt x="581545" y="65722"/>
                </a:lnTo>
                <a:lnTo>
                  <a:pt x="579120" y="52552"/>
                </a:lnTo>
                <a:lnTo>
                  <a:pt x="572211" y="41808"/>
                </a:lnTo>
                <a:lnTo>
                  <a:pt x="561301" y="34569"/>
                </a:lnTo>
                <a:lnTo>
                  <a:pt x="546912" y="31915"/>
                </a:lnTo>
                <a:lnTo>
                  <a:pt x="531736" y="34759"/>
                </a:lnTo>
                <a:lnTo>
                  <a:pt x="520458" y="42608"/>
                </a:lnTo>
                <a:lnTo>
                  <a:pt x="512660" y="54457"/>
                </a:lnTo>
                <a:lnTo>
                  <a:pt x="507923" y="69265"/>
                </a:lnTo>
                <a:lnTo>
                  <a:pt x="512406" y="70091"/>
                </a:lnTo>
                <a:lnTo>
                  <a:pt x="517829" y="58877"/>
                </a:lnTo>
                <a:lnTo>
                  <a:pt x="523811" y="51511"/>
                </a:lnTo>
                <a:lnTo>
                  <a:pt x="530961" y="47459"/>
                </a:lnTo>
                <a:lnTo>
                  <a:pt x="539826" y="46215"/>
                </a:lnTo>
                <a:lnTo>
                  <a:pt x="550583" y="47993"/>
                </a:lnTo>
                <a:lnTo>
                  <a:pt x="558685" y="53174"/>
                </a:lnTo>
                <a:lnTo>
                  <a:pt x="563803" y="61518"/>
                </a:lnTo>
                <a:lnTo>
                  <a:pt x="565594" y="72809"/>
                </a:lnTo>
                <a:lnTo>
                  <a:pt x="564222" y="84543"/>
                </a:lnTo>
                <a:lnTo>
                  <a:pt x="559930" y="96177"/>
                </a:lnTo>
                <a:lnTo>
                  <a:pt x="552475" y="108305"/>
                </a:lnTo>
                <a:lnTo>
                  <a:pt x="541604" y="121500"/>
                </a:lnTo>
                <a:lnTo>
                  <a:pt x="507923" y="156133"/>
                </a:lnTo>
                <a:lnTo>
                  <a:pt x="507923" y="158737"/>
                </a:lnTo>
                <a:lnTo>
                  <a:pt x="580593" y="158737"/>
                </a:lnTo>
                <a:lnTo>
                  <a:pt x="591235" y="133083"/>
                </a:lnTo>
                <a:close/>
              </a:path>
              <a:path w="715009" h="191769">
                <a:moveTo>
                  <a:pt x="648906" y="112636"/>
                </a:moveTo>
                <a:lnTo>
                  <a:pt x="645820" y="89077"/>
                </a:lnTo>
                <a:lnTo>
                  <a:pt x="636905" y="67005"/>
                </a:lnTo>
                <a:lnTo>
                  <a:pt x="622681" y="47574"/>
                </a:lnTo>
                <a:lnTo>
                  <a:pt x="603643" y="31915"/>
                </a:lnTo>
                <a:lnTo>
                  <a:pt x="601040" y="35458"/>
                </a:lnTo>
                <a:lnTo>
                  <a:pt x="617601" y="51701"/>
                </a:lnTo>
                <a:lnTo>
                  <a:pt x="627278" y="69253"/>
                </a:lnTo>
                <a:lnTo>
                  <a:pt x="631825" y="89433"/>
                </a:lnTo>
                <a:lnTo>
                  <a:pt x="632955" y="113588"/>
                </a:lnTo>
                <a:lnTo>
                  <a:pt x="631698" y="137198"/>
                </a:lnTo>
                <a:lnTo>
                  <a:pt x="626973" y="156235"/>
                </a:lnTo>
                <a:lnTo>
                  <a:pt x="617245" y="172770"/>
                </a:lnTo>
                <a:lnTo>
                  <a:pt x="601040" y="188874"/>
                </a:lnTo>
                <a:lnTo>
                  <a:pt x="602818" y="191592"/>
                </a:lnTo>
                <a:lnTo>
                  <a:pt x="622731" y="176644"/>
                </a:lnTo>
                <a:lnTo>
                  <a:pt x="637159" y="158457"/>
                </a:lnTo>
                <a:lnTo>
                  <a:pt x="645934" y="137096"/>
                </a:lnTo>
                <a:lnTo>
                  <a:pt x="648906" y="112636"/>
                </a:lnTo>
                <a:close/>
              </a:path>
              <a:path w="715009" h="191769">
                <a:moveTo>
                  <a:pt x="714489" y="54140"/>
                </a:moveTo>
                <a:lnTo>
                  <a:pt x="698538" y="36410"/>
                </a:lnTo>
                <a:lnTo>
                  <a:pt x="707402" y="31089"/>
                </a:lnTo>
                <a:lnTo>
                  <a:pt x="710120" y="24828"/>
                </a:lnTo>
                <a:lnTo>
                  <a:pt x="710120" y="18681"/>
                </a:lnTo>
                <a:lnTo>
                  <a:pt x="708672" y="10871"/>
                </a:lnTo>
                <a:lnTo>
                  <a:pt x="704545" y="5003"/>
                </a:lnTo>
                <a:lnTo>
                  <a:pt x="698106" y="1295"/>
                </a:lnTo>
                <a:lnTo>
                  <a:pt x="689673" y="0"/>
                </a:lnTo>
                <a:lnTo>
                  <a:pt x="680516" y="1587"/>
                </a:lnTo>
                <a:lnTo>
                  <a:pt x="673112" y="5981"/>
                </a:lnTo>
                <a:lnTo>
                  <a:pt x="667550" y="12725"/>
                </a:lnTo>
                <a:lnTo>
                  <a:pt x="663917" y="21272"/>
                </a:lnTo>
                <a:lnTo>
                  <a:pt x="666635" y="22225"/>
                </a:lnTo>
                <a:lnTo>
                  <a:pt x="671944" y="12420"/>
                </a:lnTo>
                <a:lnTo>
                  <a:pt x="677265" y="8039"/>
                </a:lnTo>
                <a:lnTo>
                  <a:pt x="694169" y="8039"/>
                </a:lnTo>
                <a:lnTo>
                  <a:pt x="700316" y="12420"/>
                </a:lnTo>
                <a:lnTo>
                  <a:pt x="700316" y="29311"/>
                </a:lnTo>
                <a:lnTo>
                  <a:pt x="695934" y="35458"/>
                </a:lnTo>
                <a:lnTo>
                  <a:pt x="689673" y="39001"/>
                </a:lnTo>
                <a:lnTo>
                  <a:pt x="687070" y="40779"/>
                </a:lnTo>
                <a:lnTo>
                  <a:pt x="683526" y="42557"/>
                </a:lnTo>
                <a:lnTo>
                  <a:pt x="678091" y="44323"/>
                </a:lnTo>
                <a:lnTo>
                  <a:pt x="678091" y="46215"/>
                </a:lnTo>
                <a:lnTo>
                  <a:pt x="688848" y="46215"/>
                </a:lnTo>
                <a:lnTo>
                  <a:pt x="701255" y="49758"/>
                </a:lnTo>
                <a:lnTo>
                  <a:pt x="705624" y="55905"/>
                </a:lnTo>
                <a:lnTo>
                  <a:pt x="705624" y="66548"/>
                </a:lnTo>
                <a:lnTo>
                  <a:pt x="704240" y="74231"/>
                </a:lnTo>
                <a:lnTo>
                  <a:pt x="700443" y="80759"/>
                </a:lnTo>
                <a:lnTo>
                  <a:pt x="694804" y="85293"/>
                </a:lnTo>
                <a:lnTo>
                  <a:pt x="687908" y="86995"/>
                </a:lnTo>
                <a:lnTo>
                  <a:pt x="684352" y="86995"/>
                </a:lnTo>
                <a:lnTo>
                  <a:pt x="681761" y="86042"/>
                </a:lnTo>
                <a:lnTo>
                  <a:pt x="673722" y="79895"/>
                </a:lnTo>
                <a:lnTo>
                  <a:pt x="671004" y="78955"/>
                </a:lnTo>
                <a:lnTo>
                  <a:pt x="665683" y="78955"/>
                </a:lnTo>
                <a:lnTo>
                  <a:pt x="663917" y="80733"/>
                </a:lnTo>
                <a:lnTo>
                  <a:pt x="663917" y="88760"/>
                </a:lnTo>
                <a:lnTo>
                  <a:pt x="668401" y="91363"/>
                </a:lnTo>
                <a:lnTo>
                  <a:pt x="678091" y="91363"/>
                </a:lnTo>
                <a:lnTo>
                  <a:pt x="712724" y="73634"/>
                </a:lnTo>
                <a:lnTo>
                  <a:pt x="714489" y="67487"/>
                </a:lnTo>
                <a:lnTo>
                  <a:pt x="714489" y="54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05712" y="2832980"/>
            <a:ext cx="770890" cy="12700"/>
          </a:xfrm>
          <a:custGeom>
            <a:avLst/>
            <a:gdLst/>
            <a:ahLst/>
            <a:cxnLst/>
            <a:rect l="l" t="t" r="r" b="b"/>
            <a:pathLst>
              <a:path w="770890" h="12700">
                <a:moveTo>
                  <a:pt x="770390" y="0"/>
                </a:moveTo>
                <a:lnTo>
                  <a:pt x="0" y="0"/>
                </a:lnTo>
                <a:lnTo>
                  <a:pt x="0" y="12528"/>
                </a:lnTo>
                <a:lnTo>
                  <a:pt x="770390" y="12528"/>
                </a:lnTo>
                <a:lnTo>
                  <a:pt x="770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50549" y="2899521"/>
            <a:ext cx="81541" cy="130363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0442635" y="2667278"/>
            <a:ext cx="374650" cy="345440"/>
            <a:chOff x="10442635" y="2667278"/>
            <a:chExt cx="374650" cy="345440"/>
          </a:xfrm>
        </p:grpSpPr>
        <p:sp>
          <p:nvSpPr>
            <p:cNvPr id="21" name="object 21"/>
            <p:cNvSpPr/>
            <p:nvPr/>
          </p:nvSpPr>
          <p:spPr>
            <a:xfrm>
              <a:off x="10442635" y="2667278"/>
              <a:ext cx="68580" cy="345440"/>
            </a:xfrm>
            <a:custGeom>
              <a:avLst/>
              <a:gdLst/>
              <a:ahLst/>
              <a:cxnLst/>
              <a:rect l="l" t="t" r="r" b="b"/>
              <a:pathLst>
                <a:path w="68579" h="345439">
                  <a:moveTo>
                    <a:pt x="68187" y="0"/>
                  </a:moveTo>
                  <a:lnTo>
                    <a:pt x="40731" y="29876"/>
                  </a:lnTo>
                  <a:lnTo>
                    <a:pt x="19159" y="70145"/>
                  </a:lnTo>
                  <a:lnTo>
                    <a:pt x="5053" y="118570"/>
                  </a:lnTo>
                  <a:lnTo>
                    <a:pt x="0" y="172911"/>
                  </a:lnTo>
                  <a:lnTo>
                    <a:pt x="5053" y="226706"/>
                  </a:lnTo>
                  <a:lnTo>
                    <a:pt x="19159" y="273520"/>
                  </a:lnTo>
                  <a:lnTo>
                    <a:pt x="40732" y="313021"/>
                  </a:lnTo>
                  <a:lnTo>
                    <a:pt x="68187" y="344877"/>
                  </a:lnTo>
                  <a:lnTo>
                    <a:pt x="68187" y="338613"/>
                  </a:lnTo>
                  <a:lnTo>
                    <a:pt x="49833" y="311625"/>
                  </a:lnTo>
                  <a:lnTo>
                    <a:pt x="33650" y="276061"/>
                  </a:lnTo>
                  <a:lnTo>
                    <a:pt x="22121" y="230348"/>
                  </a:lnTo>
                  <a:lnTo>
                    <a:pt x="17726" y="172911"/>
                  </a:lnTo>
                  <a:lnTo>
                    <a:pt x="22121" y="114178"/>
                  </a:lnTo>
                  <a:lnTo>
                    <a:pt x="33650" y="66924"/>
                  </a:lnTo>
                  <a:lnTo>
                    <a:pt x="49833" y="30973"/>
                  </a:lnTo>
                  <a:lnTo>
                    <a:pt x="68187" y="6145"/>
                  </a:lnTo>
                  <a:lnTo>
                    <a:pt x="681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25004" y="2718691"/>
              <a:ext cx="193336" cy="22786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749302" y="2667278"/>
              <a:ext cx="67945" cy="345440"/>
            </a:xfrm>
            <a:custGeom>
              <a:avLst/>
              <a:gdLst/>
              <a:ahLst/>
              <a:cxnLst/>
              <a:rect l="l" t="t" r="r" b="b"/>
              <a:pathLst>
                <a:path w="67945" h="345439">
                  <a:moveTo>
                    <a:pt x="0" y="0"/>
                  </a:moveTo>
                  <a:lnTo>
                    <a:pt x="0" y="6145"/>
                  </a:lnTo>
                  <a:lnTo>
                    <a:pt x="18243" y="33216"/>
                  </a:lnTo>
                  <a:lnTo>
                    <a:pt x="34182" y="68919"/>
                  </a:lnTo>
                  <a:lnTo>
                    <a:pt x="45468" y="114926"/>
                  </a:lnTo>
                  <a:lnTo>
                    <a:pt x="49752" y="172911"/>
                  </a:lnTo>
                  <a:lnTo>
                    <a:pt x="45468" y="230697"/>
                  </a:lnTo>
                  <a:lnTo>
                    <a:pt x="34182" y="277701"/>
                  </a:lnTo>
                  <a:lnTo>
                    <a:pt x="18243" y="313736"/>
                  </a:lnTo>
                  <a:lnTo>
                    <a:pt x="0" y="338613"/>
                  </a:lnTo>
                  <a:lnTo>
                    <a:pt x="0" y="344877"/>
                  </a:lnTo>
                  <a:lnTo>
                    <a:pt x="26995" y="315016"/>
                  </a:lnTo>
                  <a:lnTo>
                    <a:pt x="48363" y="274850"/>
                  </a:lnTo>
                  <a:lnTo>
                    <a:pt x="62419" y="226706"/>
                  </a:lnTo>
                  <a:lnTo>
                    <a:pt x="67478" y="172911"/>
                  </a:lnTo>
                  <a:lnTo>
                    <a:pt x="62419" y="118570"/>
                  </a:lnTo>
                  <a:lnTo>
                    <a:pt x="48363" y="71475"/>
                  </a:lnTo>
                  <a:lnTo>
                    <a:pt x="26995" y="31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0845965" y="2551569"/>
            <a:ext cx="64135" cy="575945"/>
          </a:xfrm>
          <a:custGeom>
            <a:avLst/>
            <a:gdLst/>
            <a:ahLst/>
            <a:cxnLst/>
            <a:rect l="l" t="t" r="r" b="b"/>
            <a:pathLst>
              <a:path w="64134" h="575944">
                <a:moveTo>
                  <a:pt x="63817" y="0"/>
                </a:moveTo>
                <a:lnTo>
                  <a:pt x="0" y="0"/>
                </a:lnTo>
                <a:lnTo>
                  <a:pt x="0" y="11430"/>
                </a:lnTo>
                <a:lnTo>
                  <a:pt x="46088" y="11430"/>
                </a:lnTo>
                <a:lnTo>
                  <a:pt x="46088" y="565175"/>
                </a:lnTo>
                <a:lnTo>
                  <a:pt x="0" y="565175"/>
                </a:lnTo>
                <a:lnTo>
                  <a:pt x="0" y="575335"/>
                </a:lnTo>
                <a:lnTo>
                  <a:pt x="63817" y="575335"/>
                </a:lnTo>
                <a:lnTo>
                  <a:pt x="63817" y="565175"/>
                </a:lnTo>
                <a:lnTo>
                  <a:pt x="63817" y="11430"/>
                </a:lnTo>
                <a:lnTo>
                  <a:pt x="63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25336" y="3341547"/>
            <a:ext cx="114935" cy="575945"/>
          </a:xfrm>
          <a:custGeom>
            <a:avLst/>
            <a:gdLst/>
            <a:ahLst/>
            <a:cxnLst/>
            <a:rect l="l" t="t" r="r" b="b"/>
            <a:pathLst>
              <a:path w="114934" h="575945">
                <a:moveTo>
                  <a:pt x="63830" y="0"/>
                </a:moveTo>
                <a:lnTo>
                  <a:pt x="0" y="0"/>
                </a:lnTo>
                <a:lnTo>
                  <a:pt x="0" y="11430"/>
                </a:lnTo>
                <a:lnTo>
                  <a:pt x="0" y="565188"/>
                </a:lnTo>
                <a:lnTo>
                  <a:pt x="0" y="575348"/>
                </a:lnTo>
                <a:lnTo>
                  <a:pt x="63830" y="575348"/>
                </a:lnTo>
                <a:lnTo>
                  <a:pt x="63830" y="565188"/>
                </a:lnTo>
                <a:lnTo>
                  <a:pt x="17729" y="565188"/>
                </a:lnTo>
                <a:lnTo>
                  <a:pt x="17729" y="11430"/>
                </a:lnTo>
                <a:lnTo>
                  <a:pt x="63830" y="11430"/>
                </a:lnTo>
                <a:lnTo>
                  <a:pt x="63830" y="0"/>
                </a:lnTo>
                <a:close/>
              </a:path>
              <a:path w="114934" h="575945">
                <a:moveTo>
                  <a:pt x="114363" y="220319"/>
                </a:moveTo>
                <a:lnTo>
                  <a:pt x="106387" y="220319"/>
                </a:lnTo>
                <a:lnTo>
                  <a:pt x="106387" y="327647"/>
                </a:lnTo>
                <a:lnTo>
                  <a:pt x="114363" y="327647"/>
                </a:lnTo>
                <a:lnTo>
                  <a:pt x="114363" y="220319"/>
                </a:lnTo>
                <a:close/>
              </a:path>
              <a:path w="114934" h="575945">
                <a:moveTo>
                  <a:pt x="114363" y="212102"/>
                </a:moveTo>
                <a:lnTo>
                  <a:pt x="83337" y="212102"/>
                </a:lnTo>
                <a:lnTo>
                  <a:pt x="83337" y="219722"/>
                </a:lnTo>
                <a:lnTo>
                  <a:pt x="83337" y="327685"/>
                </a:lnTo>
                <a:lnTo>
                  <a:pt x="83337" y="335305"/>
                </a:lnTo>
                <a:lnTo>
                  <a:pt x="114363" y="335305"/>
                </a:lnTo>
                <a:lnTo>
                  <a:pt x="114363" y="327685"/>
                </a:lnTo>
                <a:lnTo>
                  <a:pt x="91313" y="327685"/>
                </a:lnTo>
                <a:lnTo>
                  <a:pt x="91313" y="219722"/>
                </a:lnTo>
                <a:lnTo>
                  <a:pt x="114363" y="219722"/>
                </a:lnTo>
                <a:lnTo>
                  <a:pt x="114363" y="212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04418" y="3575240"/>
            <a:ext cx="110489" cy="111125"/>
          </a:xfrm>
          <a:custGeom>
            <a:avLst/>
            <a:gdLst/>
            <a:ahLst/>
            <a:cxnLst/>
            <a:rect l="l" t="t" r="r" b="b"/>
            <a:pathLst>
              <a:path w="110490" h="111125">
                <a:moveTo>
                  <a:pt x="109931" y="48260"/>
                </a:moveTo>
                <a:lnTo>
                  <a:pt x="61175" y="48260"/>
                </a:lnTo>
                <a:lnTo>
                  <a:pt x="61175" y="0"/>
                </a:lnTo>
                <a:lnTo>
                  <a:pt x="48768" y="0"/>
                </a:lnTo>
                <a:lnTo>
                  <a:pt x="48768" y="48260"/>
                </a:lnTo>
                <a:lnTo>
                  <a:pt x="0" y="48260"/>
                </a:lnTo>
                <a:lnTo>
                  <a:pt x="0" y="60960"/>
                </a:lnTo>
                <a:lnTo>
                  <a:pt x="48768" y="60960"/>
                </a:lnTo>
                <a:lnTo>
                  <a:pt x="48768" y="110502"/>
                </a:lnTo>
                <a:lnTo>
                  <a:pt x="61175" y="110502"/>
                </a:lnTo>
                <a:lnTo>
                  <a:pt x="61175" y="60960"/>
                </a:lnTo>
                <a:lnTo>
                  <a:pt x="109931" y="60960"/>
                </a:lnTo>
                <a:lnTo>
                  <a:pt x="109931" y="48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7073752" y="3508670"/>
            <a:ext cx="690245" cy="215900"/>
            <a:chOff x="7073752" y="3508670"/>
            <a:chExt cx="690245" cy="215900"/>
          </a:xfrm>
        </p:grpSpPr>
        <p:sp>
          <p:nvSpPr>
            <p:cNvPr id="28" name="object 28"/>
            <p:cNvSpPr/>
            <p:nvPr/>
          </p:nvSpPr>
          <p:spPr>
            <a:xfrm>
              <a:off x="7073748" y="3551224"/>
              <a:ext cx="169545" cy="160020"/>
            </a:xfrm>
            <a:custGeom>
              <a:avLst/>
              <a:gdLst/>
              <a:ahLst/>
              <a:cxnLst/>
              <a:rect l="l" t="t" r="r" b="b"/>
              <a:pathLst>
                <a:path w="169545" h="160020">
                  <a:moveTo>
                    <a:pt x="47866" y="2717"/>
                  </a:moveTo>
                  <a:lnTo>
                    <a:pt x="11747" y="33159"/>
                  </a:lnTo>
                  <a:lnTo>
                    <a:pt x="0" y="78955"/>
                  </a:lnTo>
                  <a:lnTo>
                    <a:pt x="2946" y="102654"/>
                  </a:lnTo>
                  <a:lnTo>
                    <a:pt x="11633" y="124955"/>
                  </a:lnTo>
                  <a:lnTo>
                    <a:pt x="25806" y="144424"/>
                  </a:lnTo>
                  <a:lnTo>
                    <a:pt x="45212" y="159651"/>
                  </a:lnTo>
                  <a:lnTo>
                    <a:pt x="47866" y="156095"/>
                  </a:lnTo>
                  <a:lnTo>
                    <a:pt x="32042" y="139534"/>
                  </a:lnTo>
                  <a:lnTo>
                    <a:pt x="22275" y="122072"/>
                  </a:lnTo>
                  <a:lnTo>
                    <a:pt x="17335" y="102108"/>
                  </a:lnTo>
                  <a:lnTo>
                    <a:pt x="15963" y="78066"/>
                  </a:lnTo>
                  <a:lnTo>
                    <a:pt x="17335" y="54444"/>
                  </a:lnTo>
                  <a:lnTo>
                    <a:pt x="22275" y="35382"/>
                  </a:lnTo>
                  <a:lnTo>
                    <a:pt x="32042" y="18834"/>
                  </a:lnTo>
                  <a:lnTo>
                    <a:pt x="47866" y="2717"/>
                  </a:lnTo>
                  <a:close/>
                </a:path>
                <a:path w="169545" h="160020">
                  <a:moveTo>
                    <a:pt x="169379" y="72745"/>
                  </a:moveTo>
                  <a:lnTo>
                    <a:pt x="65608" y="72745"/>
                  </a:lnTo>
                  <a:lnTo>
                    <a:pt x="65608" y="85166"/>
                  </a:lnTo>
                  <a:lnTo>
                    <a:pt x="169379" y="85166"/>
                  </a:lnTo>
                  <a:lnTo>
                    <a:pt x="169379" y="72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74096" y="3508670"/>
              <a:ext cx="489367" cy="215495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7817587" y="3575240"/>
            <a:ext cx="109220" cy="111125"/>
          </a:xfrm>
          <a:custGeom>
            <a:avLst/>
            <a:gdLst/>
            <a:ahLst/>
            <a:cxnLst/>
            <a:rect l="l" t="t" r="r" b="b"/>
            <a:pathLst>
              <a:path w="109220" h="111125">
                <a:moveTo>
                  <a:pt x="109067" y="48260"/>
                </a:moveTo>
                <a:lnTo>
                  <a:pt x="61087" y="48260"/>
                </a:lnTo>
                <a:lnTo>
                  <a:pt x="61087" y="0"/>
                </a:lnTo>
                <a:lnTo>
                  <a:pt x="48679" y="0"/>
                </a:lnTo>
                <a:lnTo>
                  <a:pt x="48679" y="48260"/>
                </a:lnTo>
                <a:lnTo>
                  <a:pt x="0" y="48260"/>
                </a:lnTo>
                <a:lnTo>
                  <a:pt x="0" y="60960"/>
                </a:lnTo>
                <a:lnTo>
                  <a:pt x="48679" y="60960"/>
                </a:lnTo>
                <a:lnTo>
                  <a:pt x="48679" y="110502"/>
                </a:lnTo>
                <a:lnTo>
                  <a:pt x="61087" y="110502"/>
                </a:lnTo>
                <a:lnTo>
                  <a:pt x="61087" y="60960"/>
                </a:lnTo>
                <a:lnTo>
                  <a:pt x="109067" y="60960"/>
                </a:lnTo>
                <a:lnTo>
                  <a:pt x="109067" y="48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8005488" y="3387171"/>
            <a:ext cx="554355" cy="191770"/>
            <a:chOff x="8005488" y="3387171"/>
            <a:chExt cx="554355" cy="191770"/>
          </a:xfrm>
        </p:grpSpPr>
        <p:sp>
          <p:nvSpPr>
            <p:cNvPr id="32" name="object 32"/>
            <p:cNvSpPr/>
            <p:nvPr/>
          </p:nvSpPr>
          <p:spPr>
            <a:xfrm>
              <a:off x="8005483" y="3419208"/>
              <a:ext cx="168910" cy="160020"/>
            </a:xfrm>
            <a:custGeom>
              <a:avLst/>
              <a:gdLst/>
              <a:ahLst/>
              <a:cxnLst/>
              <a:rect l="l" t="t" r="r" b="b"/>
              <a:pathLst>
                <a:path w="168909" h="160020">
                  <a:moveTo>
                    <a:pt x="47866" y="2603"/>
                  </a:moveTo>
                  <a:lnTo>
                    <a:pt x="11747" y="33121"/>
                  </a:lnTo>
                  <a:lnTo>
                    <a:pt x="0" y="78828"/>
                  </a:lnTo>
                  <a:lnTo>
                    <a:pt x="2946" y="102527"/>
                  </a:lnTo>
                  <a:lnTo>
                    <a:pt x="11645" y="124828"/>
                  </a:lnTo>
                  <a:lnTo>
                    <a:pt x="25819" y="144297"/>
                  </a:lnTo>
                  <a:lnTo>
                    <a:pt x="45262" y="159550"/>
                  </a:lnTo>
                  <a:lnTo>
                    <a:pt x="47866" y="156006"/>
                  </a:lnTo>
                  <a:lnTo>
                    <a:pt x="31661" y="139839"/>
                  </a:lnTo>
                  <a:lnTo>
                    <a:pt x="21932" y="122428"/>
                  </a:lnTo>
                  <a:lnTo>
                    <a:pt x="17195" y="102514"/>
                  </a:lnTo>
                  <a:lnTo>
                    <a:pt x="15951" y="78828"/>
                  </a:lnTo>
                  <a:lnTo>
                    <a:pt x="17195" y="54737"/>
                  </a:lnTo>
                  <a:lnTo>
                    <a:pt x="21932" y="35445"/>
                  </a:lnTo>
                  <a:lnTo>
                    <a:pt x="31661" y="18783"/>
                  </a:lnTo>
                  <a:lnTo>
                    <a:pt x="47866" y="2603"/>
                  </a:lnTo>
                  <a:close/>
                </a:path>
                <a:path w="168909" h="160020">
                  <a:moveTo>
                    <a:pt x="168516" y="72682"/>
                  </a:moveTo>
                  <a:lnTo>
                    <a:pt x="64757" y="72682"/>
                  </a:lnTo>
                  <a:lnTo>
                    <a:pt x="64757" y="85090"/>
                  </a:lnTo>
                  <a:lnTo>
                    <a:pt x="168516" y="85090"/>
                  </a:lnTo>
                  <a:lnTo>
                    <a:pt x="168516" y="726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05915" y="3387171"/>
              <a:ext cx="353701" cy="191585"/>
            </a:xfrm>
            <a:prstGeom prst="rect">
              <a:avLst/>
            </a:prstGeom>
          </p:spPr>
        </p:pic>
      </p:grpSp>
      <p:sp>
        <p:nvSpPr>
          <p:cNvPr id="34" name="object 34"/>
          <p:cNvSpPr/>
          <p:nvPr/>
        </p:nvSpPr>
        <p:spPr>
          <a:xfrm>
            <a:off x="7978071" y="3623964"/>
            <a:ext cx="605155" cy="12700"/>
          </a:xfrm>
          <a:custGeom>
            <a:avLst/>
            <a:gdLst/>
            <a:ahLst/>
            <a:cxnLst/>
            <a:rect l="l" t="t" r="r" b="b"/>
            <a:pathLst>
              <a:path w="605154" h="12700">
                <a:moveTo>
                  <a:pt x="604589" y="0"/>
                </a:moveTo>
                <a:lnTo>
                  <a:pt x="0" y="0"/>
                </a:lnTo>
                <a:lnTo>
                  <a:pt x="0" y="12421"/>
                </a:lnTo>
                <a:lnTo>
                  <a:pt x="604589" y="12421"/>
                </a:lnTo>
                <a:lnTo>
                  <a:pt x="604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38650" y="3691356"/>
            <a:ext cx="83314" cy="126793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8648248" y="3457258"/>
            <a:ext cx="374650" cy="346075"/>
            <a:chOff x="8648248" y="3457258"/>
            <a:chExt cx="374650" cy="346075"/>
          </a:xfrm>
        </p:grpSpPr>
        <p:sp>
          <p:nvSpPr>
            <p:cNvPr id="37" name="object 37"/>
            <p:cNvSpPr/>
            <p:nvPr/>
          </p:nvSpPr>
          <p:spPr>
            <a:xfrm>
              <a:off x="8648248" y="3457258"/>
              <a:ext cx="68580" cy="346075"/>
            </a:xfrm>
            <a:custGeom>
              <a:avLst/>
              <a:gdLst/>
              <a:ahLst/>
              <a:cxnLst/>
              <a:rect l="l" t="t" r="r" b="b"/>
              <a:pathLst>
                <a:path w="68579" h="346075">
                  <a:moveTo>
                    <a:pt x="68305" y="0"/>
                  </a:moveTo>
                  <a:lnTo>
                    <a:pt x="40781" y="30009"/>
                  </a:lnTo>
                  <a:lnTo>
                    <a:pt x="19174" y="70500"/>
                  </a:lnTo>
                  <a:lnTo>
                    <a:pt x="5055" y="118969"/>
                  </a:lnTo>
                  <a:lnTo>
                    <a:pt x="0" y="172911"/>
                  </a:lnTo>
                  <a:lnTo>
                    <a:pt x="5055" y="226737"/>
                  </a:lnTo>
                  <a:lnTo>
                    <a:pt x="19174" y="273665"/>
                  </a:lnTo>
                  <a:lnTo>
                    <a:pt x="40781" y="313443"/>
                  </a:lnTo>
                  <a:lnTo>
                    <a:pt x="68305" y="345823"/>
                  </a:lnTo>
                  <a:lnTo>
                    <a:pt x="68305" y="338731"/>
                  </a:lnTo>
                  <a:lnTo>
                    <a:pt x="49933" y="311700"/>
                  </a:lnTo>
                  <a:lnTo>
                    <a:pt x="33709" y="276107"/>
                  </a:lnTo>
                  <a:lnTo>
                    <a:pt x="22139" y="230371"/>
                  </a:lnTo>
                  <a:lnTo>
                    <a:pt x="17726" y="172911"/>
                  </a:lnTo>
                  <a:lnTo>
                    <a:pt x="22139" y="114180"/>
                  </a:lnTo>
                  <a:lnTo>
                    <a:pt x="33709" y="66939"/>
                  </a:lnTo>
                  <a:lnTo>
                    <a:pt x="49933" y="31022"/>
                  </a:lnTo>
                  <a:lnTo>
                    <a:pt x="68305" y="6264"/>
                  </a:lnTo>
                  <a:lnTo>
                    <a:pt x="683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30735" y="3508670"/>
              <a:ext cx="199481" cy="22613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955034" y="3457258"/>
              <a:ext cx="67945" cy="346075"/>
            </a:xfrm>
            <a:custGeom>
              <a:avLst/>
              <a:gdLst/>
              <a:ahLst/>
              <a:cxnLst/>
              <a:rect l="l" t="t" r="r" b="b"/>
              <a:pathLst>
                <a:path w="67945" h="346075">
                  <a:moveTo>
                    <a:pt x="0" y="0"/>
                  </a:moveTo>
                  <a:lnTo>
                    <a:pt x="0" y="7091"/>
                  </a:lnTo>
                  <a:lnTo>
                    <a:pt x="18224" y="34014"/>
                  </a:lnTo>
                  <a:lnTo>
                    <a:pt x="34123" y="69392"/>
                  </a:lnTo>
                  <a:lnTo>
                    <a:pt x="45368" y="115074"/>
                  </a:lnTo>
                  <a:lnTo>
                    <a:pt x="49634" y="172911"/>
                  </a:lnTo>
                  <a:lnTo>
                    <a:pt x="45368" y="231133"/>
                  </a:lnTo>
                  <a:lnTo>
                    <a:pt x="34123" y="278212"/>
                  </a:lnTo>
                  <a:lnTo>
                    <a:pt x="18225" y="314318"/>
                  </a:lnTo>
                  <a:lnTo>
                    <a:pt x="0" y="339618"/>
                  </a:lnTo>
                  <a:lnTo>
                    <a:pt x="0" y="345823"/>
                  </a:lnTo>
                  <a:lnTo>
                    <a:pt x="27326" y="315438"/>
                  </a:lnTo>
                  <a:lnTo>
                    <a:pt x="48614" y="274994"/>
                  </a:lnTo>
                  <a:lnTo>
                    <a:pt x="62435" y="226737"/>
                  </a:lnTo>
                  <a:lnTo>
                    <a:pt x="67360" y="172911"/>
                  </a:lnTo>
                  <a:lnTo>
                    <a:pt x="62435" y="118969"/>
                  </a:lnTo>
                  <a:lnTo>
                    <a:pt x="48614" y="71829"/>
                  </a:lnTo>
                  <a:lnTo>
                    <a:pt x="27326" y="32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9097671" y="3575240"/>
            <a:ext cx="109220" cy="111125"/>
          </a:xfrm>
          <a:custGeom>
            <a:avLst/>
            <a:gdLst/>
            <a:ahLst/>
            <a:cxnLst/>
            <a:rect l="l" t="t" r="r" b="b"/>
            <a:pathLst>
              <a:path w="109220" h="111125">
                <a:moveTo>
                  <a:pt x="109067" y="48260"/>
                </a:moveTo>
                <a:lnTo>
                  <a:pt x="61214" y="48260"/>
                </a:lnTo>
                <a:lnTo>
                  <a:pt x="61214" y="0"/>
                </a:lnTo>
                <a:lnTo>
                  <a:pt x="48806" y="0"/>
                </a:lnTo>
                <a:lnTo>
                  <a:pt x="48806" y="48260"/>
                </a:lnTo>
                <a:lnTo>
                  <a:pt x="0" y="48260"/>
                </a:lnTo>
                <a:lnTo>
                  <a:pt x="0" y="60960"/>
                </a:lnTo>
                <a:lnTo>
                  <a:pt x="48806" y="60960"/>
                </a:lnTo>
                <a:lnTo>
                  <a:pt x="48806" y="110502"/>
                </a:lnTo>
                <a:lnTo>
                  <a:pt x="61214" y="110502"/>
                </a:lnTo>
                <a:lnTo>
                  <a:pt x="61214" y="60960"/>
                </a:lnTo>
                <a:lnTo>
                  <a:pt x="109067" y="60960"/>
                </a:lnTo>
                <a:lnTo>
                  <a:pt x="109067" y="48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9285691" y="3387171"/>
            <a:ext cx="549275" cy="191770"/>
            <a:chOff x="9285691" y="3387171"/>
            <a:chExt cx="549275" cy="191770"/>
          </a:xfrm>
        </p:grpSpPr>
        <p:sp>
          <p:nvSpPr>
            <p:cNvPr id="42" name="object 42"/>
            <p:cNvSpPr/>
            <p:nvPr/>
          </p:nvSpPr>
          <p:spPr>
            <a:xfrm>
              <a:off x="9285681" y="3419208"/>
              <a:ext cx="168910" cy="160020"/>
            </a:xfrm>
            <a:custGeom>
              <a:avLst/>
              <a:gdLst/>
              <a:ahLst/>
              <a:cxnLst/>
              <a:rect l="l" t="t" r="r" b="b"/>
              <a:pathLst>
                <a:path w="168909" h="160020">
                  <a:moveTo>
                    <a:pt x="47866" y="2603"/>
                  </a:moveTo>
                  <a:lnTo>
                    <a:pt x="11747" y="33121"/>
                  </a:lnTo>
                  <a:lnTo>
                    <a:pt x="0" y="78828"/>
                  </a:lnTo>
                  <a:lnTo>
                    <a:pt x="2946" y="102527"/>
                  </a:lnTo>
                  <a:lnTo>
                    <a:pt x="11633" y="124828"/>
                  </a:lnTo>
                  <a:lnTo>
                    <a:pt x="25781" y="144297"/>
                  </a:lnTo>
                  <a:lnTo>
                    <a:pt x="45148" y="159550"/>
                  </a:lnTo>
                  <a:lnTo>
                    <a:pt x="47866" y="156006"/>
                  </a:lnTo>
                  <a:lnTo>
                    <a:pt x="31661" y="139839"/>
                  </a:lnTo>
                  <a:lnTo>
                    <a:pt x="21945" y="122428"/>
                  </a:lnTo>
                  <a:lnTo>
                    <a:pt x="17208" y="102514"/>
                  </a:lnTo>
                  <a:lnTo>
                    <a:pt x="15951" y="78828"/>
                  </a:lnTo>
                  <a:lnTo>
                    <a:pt x="17208" y="54737"/>
                  </a:lnTo>
                  <a:lnTo>
                    <a:pt x="21945" y="35445"/>
                  </a:lnTo>
                  <a:lnTo>
                    <a:pt x="31661" y="18783"/>
                  </a:lnTo>
                  <a:lnTo>
                    <a:pt x="47866" y="2603"/>
                  </a:lnTo>
                  <a:close/>
                </a:path>
                <a:path w="168909" h="160020">
                  <a:moveTo>
                    <a:pt x="168402" y="72682"/>
                  </a:moveTo>
                  <a:lnTo>
                    <a:pt x="64643" y="72682"/>
                  </a:lnTo>
                  <a:lnTo>
                    <a:pt x="64643" y="85090"/>
                  </a:lnTo>
                  <a:lnTo>
                    <a:pt x="168402" y="85090"/>
                  </a:lnTo>
                  <a:lnTo>
                    <a:pt x="168402" y="726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86000" y="3387171"/>
              <a:ext cx="348383" cy="191585"/>
            </a:xfrm>
            <a:prstGeom prst="rect">
              <a:avLst/>
            </a:prstGeom>
          </p:spPr>
        </p:pic>
      </p:grpSp>
      <p:sp>
        <p:nvSpPr>
          <p:cNvPr id="44" name="object 44"/>
          <p:cNvSpPr/>
          <p:nvPr/>
        </p:nvSpPr>
        <p:spPr>
          <a:xfrm>
            <a:off x="9258155" y="3623964"/>
            <a:ext cx="605155" cy="12700"/>
          </a:xfrm>
          <a:custGeom>
            <a:avLst/>
            <a:gdLst/>
            <a:ahLst/>
            <a:cxnLst/>
            <a:rect l="l" t="t" r="r" b="b"/>
            <a:pathLst>
              <a:path w="605154" h="12700">
                <a:moveTo>
                  <a:pt x="604707" y="0"/>
                </a:moveTo>
                <a:lnTo>
                  <a:pt x="0" y="0"/>
                </a:lnTo>
                <a:lnTo>
                  <a:pt x="0" y="12421"/>
                </a:lnTo>
                <a:lnTo>
                  <a:pt x="604707" y="12421"/>
                </a:lnTo>
                <a:lnTo>
                  <a:pt x="6047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519680" y="3689584"/>
            <a:ext cx="80714" cy="130339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9928451" y="3457258"/>
            <a:ext cx="374650" cy="346075"/>
            <a:chOff x="9928451" y="3457258"/>
            <a:chExt cx="374650" cy="346075"/>
          </a:xfrm>
        </p:grpSpPr>
        <p:sp>
          <p:nvSpPr>
            <p:cNvPr id="47" name="object 47"/>
            <p:cNvSpPr/>
            <p:nvPr/>
          </p:nvSpPr>
          <p:spPr>
            <a:xfrm>
              <a:off x="9928451" y="3457258"/>
              <a:ext cx="68580" cy="346075"/>
            </a:xfrm>
            <a:custGeom>
              <a:avLst/>
              <a:gdLst/>
              <a:ahLst/>
              <a:cxnLst/>
              <a:rect l="l" t="t" r="r" b="b"/>
              <a:pathLst>
                <a:path w="68579" h="346075">
                  <a:moveTo>
                    <a:pt x="68187" y="0"/>
                  </a:moveTo>
                  <a:lnTo>
                    <a:pt x="40731" y="30009"/>
                  </a:lnTo>
                  <a:lnTo>
                    <a:pt x="19159" y="70500"/>
                  </a:lnTo>
                  <a:lnTo>
                    <a:pt x="5053" y="118969"/>
                  </a:lnTo>
                  <a:lnTo>
                    <a:pt x="0" y="172911"/>
                  </a:lnTo>
                  <a:lnTo>
                    <a:pt x="5053" y="226737"/>
                  </a:lnTo>
                  <a:lnTo>
                    <a:pt x="19159" y="273665"/>
                  </a:lnTo>
                  <a:lnTo>
                    <a:pt x="40732" y="313443"/>
                  </a:lnTo>
                  <a:lnTo>
                    <a:pt x="68187" y="345823"/>
                  </a:lnTo>
                  <a:lnTo>
                    <a:pt x="68187" y="338731"/>
                  </a:lnTo>
                  <a:lnTo>
                    <a:pt x="49833" y="311700"/>
                  </a:lnTo>
                  <a:lnTo>
                    <a:pt x="33650" y="276107"/>
                  </a:lnTo>
                  <a:lnTo>
                    <a:pt x="22121" y="230371"/>
                  </a:lnTo>
                  <a:lnTo>
                    <a:pt x="17726" y="172911"/>
                  </a:lnTo>
                  <a:lnTo>
                    <a:pt x="22121" y="114180"/>
                  </a:lnTo>
                  <a:lnTo>
                    <a:pt x="33650" y="66939"/>
                  </a:lnTo>
                  <a:lnTo>
                    <a:pt x="49833" y="31022"/>
                  </a:lnTo>
                  <a:lnTo>
                    <a:pt x="68187" y="6264"/>
                  </a:lnTo>
                  <a:lnTo>
                    <a:pt x="681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11765" y="3508670"/>
              <a:ext cx="198535" cy="227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235118" y="3457258"/>
              <a:ext cx="67945" cy="346075"/>
            </a:xfrm>
            <a:custGeom>
              <a:avLst/>
              <a:gdLst/>
              <a:ahLst/>
              <a:cxnLst/>
              <a:rect l="l" t="t" r="r" b="b"/>
              <a:pathLst>
                <a:path w="67945" h="346075">
                  <a:moveTo>
                    <a:pt x="0" y="0"/>
                  </a:moveTo>
                  <a:lnTo>
                    <a:pt x="0" y="7091"/>
                  </a:lnTo>
                  <a:lnTo>
                    <a:pt x="18224" y="34014"/>
                  </a:lnTo>
                  <a:lnTo>
                    <a:pt x="34123" y="69392"/>
                  </a:lnTo>
                  <a:lnTo>
                    <a:pt x="45368" y="115074"/>
                  </a:lnTo>
                  <a:lnTo>
                    <a:pt x="49634" y="172911"/>
                  </a:lnTo>
                  <a:lnTo>
                    <a:pt x="45368" y="231133"/>
                  </a:lnTo>
                  <a:lnTo>
                    <a:pt x="34123" y="278212"/>
                  </a:lnTo>
                  <a:lnTo>
                    <a:pt x="18225" y="314318"/>
                  </a:lnTo>
                  <a:lnTo>
                    <a:pt x="0" y="339618"/>
                  </a:lnTo>
                  <a:lnTo>
                    <a:pt x="0" y="345823"/>
                  </a:lnTo>
                  <a:lnTo>
                    <a:pt x="27376" y="315438"/>
                  </a:lnTo>
                  <a:lnTo>
                    <a:pt x="48659" y="274994"/>
                  </a:lnTo>
                  <a:lnTo>
                    <a:pt x="62452" y="226737"/>
                  </a:lnTo>
                  <a:lnTo>
                    <a:pt x="67360" y="172911"/>
                  </a:lnTo>
                  <a:lnTo>
                    <a:pt x="62452" y="118969"/>
                  </a:lnTo>
                  <a:lnTo>
                    <a:pt x="48659" y="71829"/>
                  </a:lnTo>
                  <a:lnTo>
                    <a:pt x="27376" y="32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10332720" y="3341547"/>
            <a:ext cx="63500" cy="575945"/>
          </a:xfrm>
          <a:custGeom>
            <a:avLst/>
            <a:gdLst/>
            <a:ahLst/>
            <a:cxnLst/>
            <a:rect l="l" t="t" r="r" b="b"/>
            <a:pathLst>
              <a:path w="63500" h="575945">
                <a:moveTo>
                  <a:pt x="62877" y="0"/>
                </a:moveTo>
                <a:lnTo>
                  <a:pt x="0" y="0"/>
                </a:lnTo>
                <a:lnTo>
                  <a:pt x="0" y="11430"/>
                </a:lnTo>
                <a:lnTo>
                  <a:pt x="45148" y="11430"/>
                </a:lnTo>
                <a:lnTo>
                  <a:pt x="45148" y="565188"/>
                </a:lnTo>
                <a:lnTo>
                  <a:pt x="0" y="565188"/>
                </a:lnTo>
                <a:lnTo>
                  <a:pt x="0" y="575348"/>
                </a:lnTo>
                <a:lnTo>
                  <a:pt x="62877" y="575348"/>
                </a:lnTo>
                <a:lnTo>
                  <a:pt x="62877" y="565188"/>
                </a:lnTo>
                <a:lnTo>
                  <a:pt x="62877" y="11430"/>
                </a:lnTo>
                <a:lnTo>
                  <a:pt x="628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07606" y="4132808"/>
            <a:ext cx="114935" cy="575945"/>
          </a:xfrm>
          <a:custGeom>
            <a:avLst/>
            <a:gdLst/>
            <a:ahLst/>
            <a:cxnLst/>
            <a:rect l="l" t="t" r="r" b="b"/>
            <a:pathLst>
              <a:path w="114934" h="575945">
                <a:moveTo>
                  <a:pt x="63830" y="0"/>
                </a:moveTo>
                <a:lnTo>
                  <a:pt x="0" y="0"/>
                </a:lnTo>
                <a:lnTo>
                  <a:pt x="0" y="10160"/>
                </a:lnTo>
                <a:lnTo>
                  <a:pt x="12" y="565175"/>
                </a:lnTo>
                <a:lnTo>
                  <a:pt x="12" y="575335"/>
                </a:lnTo>
                <a:lnTo>
                  <a:pt x="63830" y="575335"/>
                </a:lnTo>
                <a:lnTo>
                  <a:pt x="63830" y="565175"/>
                </a:lnTo>
                <a:lnTo>
                  <a:pt x="17729" y="565175"/>
                </a:lnTo>
                <a:lnTo>
                  <a:pt x="17729" y="10160"/>
                </a:lnTo>
                <a:lnTo>
                  <a:pt x="63830" y="10160"/>
                </a:lnTo>
                <a:lnTo>
                  <a:pt x="63830" y="0"/>
                </a:lnTo>
                <a:close/>
              </a:path>
              <a:path w="114934" h="575945">
                <a:moveTo>
                  <a:pt x="114363" y="210832"/>
                </a:moveTo>
                <a:lnTo>
                  <a:pt x="105498" y="210832"/>
                </a:lnTo>
                <a:lnTo>
                  <a:pt x="105498" y="219722"/>
                </a:lnTo>
                <a:lnTo>
                  <a:pt x="105498" y="326402"/>
                </a:lnTo>
                <a:lnTo>
                  <a:pt x="91313" y="326402"/>
                </a:lnTo>
                <a:lnTo>
                  <a:pt x="91313" y="219722"/>
                </a:lnTo>
                <a:lnTo>
                  <a:pt x="105498" y="219722"/>
                </a:lnTo>
                <a:lnTo>
                  <a:pt x="105498" y="210832"/>
                </a:lnTo>
                <a:lnTo>
                  <a:pt x="83337" y="210832"/>
                </a:lnTo>
                <a:lnTo>
                  <a:pt x="83337" y="219722"/>
                </a:lnTo>
                <a:lnTo>
                  <a:pt x="83337" y="326402"/>
                </a:lnTo>
                <a:lnTo>
                  <a:pt x="83337" y="335292"/>
                </a:lnTo>
                <a:lnTo>
                  <a:pt x="114363" y="335292"/>
                </a:lnTo>
                <a:lnTo>
                  <a:pt x="114363" y="326428"/>
                </a:lnTo>
                <a:lnTo>
                  <a:pt x="114363" y="219722"/>
                </a:lnTo>
                <a:lnTo>
                  <a:pt x="114363" y="219138"/>
                </a:lnTo>
                <a:lnTo>
                  <a:pt x="114363" y="210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86689" y="4365231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90" h="110489">
                <a:moveTo>
                  <a:pt x="109931" y="48260"/>
                </a:moveTo>
                <a:lnTo>
                  <a:pt x="61175" y="48260"/>
                </a:lnTo>
                <a:lnTo>
                  <a:pt x="61175" y="0"/>
                </a:lnTo>
                <a:lnTo>
                  <a:pt x="48755" y="0"/>
                </a:lnTo>
                <a:lnTo>
                  <a:pt x="48755" y="48260"/>
                </a:lnTo>
                <a:lnTo>
                  <a:pt x="0" y="48260"/>
                </a:lnTo>
                <a:lnTo>
                  <a:pt x="0" y="60960"/>
                </a:lnTo>
                <a:lnTo>
                  <a:pt x="48755" y="60960"/>
                </a:lnTo>
                <a:lnTo>
                  <a:pt x="48755" y="110490"/>
                </a:lnTo>
                <a:lnTo>
                  <a:pt x="61175" y="110490"/>
                </a:lnTo>
                <a:lnTo>
                  <a:pt x="61175" y="60960"/>
                </a:lnTo>
                <a:lnTo>
                  <a:pt x="109931" y="60960"/>
                </a:lnTo>
                <a:lnTo>
                  <a:pt x="109931" y="48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56018" y="4298746"/>
            <a:ext cx="845185" cy="215900"/>
          </a:xfrm>
          <a:custGeom>
            <a:avLst/>
            <a:gdLst/>
            <a:ahLst/>
            <a:cxnLst/>
            <a:rect l="l" t="t" r="r" b="b"/>
            <a:pathLst>
              <a:path w="845184" h="215900">
                <a:moveTo>
                  <a:pt x="47879" y="45224"/>
                </a:moveTo>
                <a:lnTo>
                  <a:pt x="11747" y="75704"/>
                </a:lnTo>
                <a:lnTo>
                  <a:pt x="0" y="121475"/>
                </a:lnTo>
                <a:lnTo>
                  <a:pt x="2946" y="145186"/>
                </a:lnTo>
                <a:lnTo>
                  <a:pt x="11633" y="167474"/>
                </a:lnTo>
                <a:lnTo>
                  <a:pt x="25806" y="186944"/>
                </a:lnTo>
                <a:lnTo>
                  <a:pt x="45212" y="202171"/>
                </a:lnTo>
                <a:lnTo>
                  <a:pt x="47879" y="199504"/>
                </a:lnTo>
                <a:lnTo>
                  <a:pt x="31661" y="182829"/>
                </a:lnTo>
                <a:lnTo>
                  <a:pt x="21945" y="165150"/>
                </a:lnTo>
                <a:lnTo>
                  <a:pt x="17195" y="145148"/>
                </a:lnTo>
                <a:lnTo>
                  <a:pt x="15951" y="121475"/>
                </a:lnTo>
                <a:lnTo>
                  <a:pt x="17322" y="97345"/>
                </a:lnTo>
                <a:lnTo>
                  <a:pt x="22275" y="78028"/>
                </a:lnTo>
                <a:lnTo>
                  <a:pt x="32042" y="61379"/>
                </a:lnTo>
                <a:lnTo>
                  <a:pt x="47879" y="45224"/>
                </a:lnTo>
                <a:close/>
              </a:path>
              <a:path w="845184" h="215900">
                <a:moveTo>
                  <a:pt x="169379" y="115277"/>
                </a:moveTo>
                <a:lnTo>
                  <a:pt x="64719" y="115277"/>
                </a:lnTo>
                <a:lnTo>
                  <a:pt x="64719" y="127685"/>
                </a:lnTo>
                <a:lnTo>
                  <a:pt x="169379" y="127685"/>
                </a:lnTo>
                <a:lnTo>
                  <a:pt x="169379" y="115277"/>
                </a:lnTo>
                <a:close/>
              </a:path>
              <a:path w="845184" h="215900">
                <a:moveTo>
                  <a:pt x="234975" y="149860"/>
                </a:moveTo>
                <a:lnTo>
                  <a:pt x="233197" y="147193"/>
                </a:lnTo>
                <a:lnTo>
                  <a:pt x="224332" y="158724"/>
                </a:lnTo>
                <a:lnTo>
                  <a:pt x="219849" y="162267"/>
                </a:lnTo>
                <a:lnTo>
                  <a:pt x="215468" y="162267"/>
                </a:lnTo>
                <a:lnTo>
                  <a:pt x="214528" y="161378"/>
                </a:lnTo>
                <a:lnTo>
                  <a:pt x="214528" y="156946"/>
                </a:lnTo>
                <a:lnTo>
                  <a:pt x="215468" y="154292"/>
                </a:lnTo>
                <a:lnTo>
                  <a:pt x="216293" y="150749"/>
                </a:lnTo>
                <a:lnTo>
                  <a:pt x="234022" y="86893"/>
                </a:lnTo>
                <a:lnTo>
                  <a:pt x="233197" y="86017"/>
                </a:lnTo>
                <a:lnTo>
                  <a:pt x="214096" y="89662"/>
                </a:lnTo>
                <a:lnTo>
                  <a:pt x="208483" y="90627"/>
                </a:lnTo>
                <a:lnTo>
                  <a:pt x="203060" y="91325"/>
                </a:lnTo>
                <a:lnTo>
                  <a:pt x="203060" y="93992"/>
                </a:lnTo>
                <a:lnTo>
                  <a:pt x="213702" y="93992"/>
                </a:lnTo>
                <a:lnTo>
                  <a:pt x="215468" y="94881"/>
                </a:lnTo>
                <a:lnTo>
                  <a:pt x="215468" y="100190"/>
                </a:lnTo>
                <a:lnTo>
                  <a:pt x="214528" y="103746"/>
                </a:lnTo>
                <a:lnTo>
                  <a:pt x="213702" y="106413"/>
                </a:lnTo>
                <a:lnTo>
                  <a:pt x="204838" y="140093"/>
                </a:lnTo>
                <a:lnTo>
                  <a:pt x="202120" y="150749"/>
                </a:lnTo>
                <a:lnTo>
                  <a:pt x="200342" y="156946"/>
                </a:lnTo>
                <a:lnTo>
                  <a:pt x="200342" y="167589"/>
                </a:lnTo>
                <a:lnTo>
                  <a:pt x="203885" y="171132"/>
                </a:lnTo>
                <a:lnTo>
                  <a:pt x="209207" y="171132"/>
                </a:lnTo>
                <a:lnTo>
                  <a:pt x="215988" y="170053"/>
                </a:lnTo>
                <a:lnTo>
                  <a:pt x="222084" y="166484"/>
                </a:lnTo>
                <a:lnTo>
                  <a:pt x="225996" y="162267"/>
                </a:lnTo>
                <a:lnTo>
                  <a:pt x="228193" y="159918"/>
                </a:lnTo>
                <a:lnTo>
                  <a:pt x="234975" y="149860"/>
                </a:lnTo>
                <a:close/>
              </a:path>
              <a:path w="845184" h="215900">
                <a:moveTo>
                  <a:pt x="240284" y="51435"/>
                </a:moveTo>
                <a:lnTo>
                  <a:pt x="236740" y="47002"/>
                </a:lnTo>
                <a:lnTo>
                  <a:pt x="226110" y="47002"/>
                </a:lnTo>
                <a:lnTo>
                  <a:pt x="222567" y="50546"/>
                </a:lnTo>
                <a:lnTo>
                  <a:pt x="222567" y="62064"/>
                </a:lnTo>
                <a:lnTo>
                  <a:pt x="226110" y="66497"/>
                </a:lnTo>
                <a:lnTo>
                  <a:pt x="236740" y="66497"/>
                </a:lnTo>
                <a:lnTo>
                  <a:pt x="240284" y="62064"/>
                </a:lnTo>
                <a:lnTo>
                  <a:pt x="240284" y="51435"/>
                </a:lnTo>
                <a:close/>
              </a:path>
              <a:path w="845184" h="215900">
                <a:moveTo>
                  <a:pt x="368744" y="169354"/>
                </a:moveTo>
                <a:lnTo>
                  <a:pt x="360819" y="151625"/>
                </a:lnTo>
                <a:lnTo>
                  <a:pt x="341325" y="108064"/>
                </a:lnTo>
                <a:lnTo>
                  <a:pt x="341325" y="151625"/>
                </a:lnTo>
                <a:lnTo>
                  <a:pt x="268655" y="151625"/>
                </a:lnTo>
                <a:lnTo>
                  <a:pt x="304927" y="69164"/>
                </a:lnTo>
                <a:lnTo>
                  <a:pt x="341325" y="151625"/>
                </a:lnTo>
                <a:lnTo>
                  <a:pt x="341325" y="108064"/>
                </a:lnTo>
                <a:lnTo>
                  <a:pt x="323926" y="69164"/>
                </a:lnTo>
                <a:lnTo>
                  <a:pt x="312026" y="42570"/>
                </a:lnTo>
                <a:lnTo>
                  <a:pt x="307644" y="42570"/>
                </a:lnTo>
                <a:lnTo>
                  <a:pt x="251752" y="169354"/>
                </a:lnTo>
                <a:lnTo>
                  <a:pt x="368744" y="169354"/>
                </a:lnTo>
                <a:close/>
              </a:path>
              <a:path w="845184" h="215900">
                <a:moveTo>
                  <a:pt x="433501" y="88671"/>
                </a:moveTo>
                <a:lnTo>
                  <a:pt x="418503" y="88671"/>
                </a:lnTo>
                <a:lnTo>
                  <a:pt x="423811" y="69164"/>
                </a:lnTo>
                <a:lnTo>
                  <a:pt x="423811" y="67386"/>
                </a:lnTo>
                <a:lnTo>
                  <a:pt x="422871" y="66497"/>
                </a:lnTo>
                <a:lnTo>
                  <a:pt x="421093" y="66497"/>
                </a:lnTo>
                <a:lnTo>
                  <a:pt x="420268" y="67386"/>
                </a:lnTo>
                <a:lnTo>
                  <a:pt x="419328" y="68287"/>
                </a:lnTo>
                <a:lnTo>
                  <a:pt x="390017" y="89560"/>
                </a:lnTo>
                <a:lnTo>
                  <a:pt x="388251" y="91325"/>
                </a:lnTo>
                <a:lnTo>
                  <a:pt x="388251" y="94881"/>
                </a:lnTo>
                <a:lnTo>
                  <a:pt x="402539" y="94881"/>
                </a:lnTo>
                <a:lnTo>
                  <a:pt x="388251" y="149860"/>
                </a:lnTo>
                <a:lnTo>
                  <a:pt x="384695" y="162267"/>
                </a:lnTo>
                <a:lnTo>
                  <a:pt x="384695" y="168478"/>
                </a:lnTo>
                <a:lnTo>
                  <a:pt x="388251" y="171132"/>
                </a:lnTo>
                <a:lnTo>
                  <a:pt x="393687" y="171132"/>
                </a:lnTo>
                <a:lnTo>
                  <a:pt x="400291" y="170027"/>
                </a:lnTo>
                <a:lnTo>
                  <a:pt x="406273" y="166255"/>
                </a:lnTo>
                <a:lnTo>
                  <a:pt x="409829" y="162267"/>
                </a:lnTo>
                <a:lnTo>
                  <a:pt x="412597" y="159169"/>
                </a:lnTo>
                <a:lnTo>
                  <a:pt x="420268" y="148082"/>
                </a:lnTo>
                <a:lnTo>
                  <a:pt x="417550" y="147193"/>
                </a:lnTo>
                <a:lnTo>
                  <a:pt x="408686" y="158724"/>
                </a:lnTo>
                <a:lnTo>
                  <a:pt x="406095" y="162267"/>
                </a:lnTo>
                <a:lnTo>
                  <a:pt x="400773" y="162267"/>
                </a:lnTo>
                <a:lnTo>
                  <a:pt x="399821" y="161378"/>
                </a:lnTo>
                <a:lnTo>
                  <a:pt x="399821" y="156946"/>
                </a:lnTo>
                <a:lnTo>
                  <a:pt x="400773" y="156057"/>
                </a:lnTo>
                <a:lnTo>
                  <a:pt x="416725" y="94881"/>
                </a:lnTo>
                <a:lnTo>
                  <a:pt x="432676" y="94881"/>
                </a:lnTo>
                <a:lnTo>
                  <a:pt x="433387" y="89560"/>
                </a:lnTo>
                <a:lnTo>
                  <a:pt x="433501" y="88671"/>
                </a:lnTo>
                <a:close/>
              </a:path>
              <a:path w="845184" h="215900">
                <a:moveTo>
                  <a:pt x="493776" y="42570"/>
                </a:moveTo>
                <a:lnTo>
                  <a:pt x="481368" y="42570"/>
                </a:lnTo>
                <a:lnTo>
                  <a:pt x="438823" y="171132"/>
                </a:lnTo>
                <a:lnTo>
                  <a:pt x="451231" y="171132"/>
                </a:lnTo>
                <a:lnTo>
                  <a:pt x="493776" y="42570"/>
                </a:lnTo>
                <a:close/>
              </a:path>
              <a:path w="845184" h="215900">
                <a:moveTo>
                  <a:pt x="590448" y="143637"/>
                </a:moveTo>
                <a:lnTo>
                  <a:pt x="588670" y="141871"/>
                </a:lnTo>
                <a:lnTo>
                  <a:pt x="582409" y="152514"/>
                </a:lnTo>
                <a:lnTo>
                  <a:pt x="578040" y="155181"/>
                </a:lnTo>
                <a:lnTo>
                  <a:pt x="526630" y="155181"/>
                </a:lnTo>
                <a:lnTo>
                  <a:pt x="557593" y="121475"/>
                </a:lnTo>
                <a:lnTo>
                  <a:pt x="568464" y="109283"/>
                </a:lnTo>
                <a:lnTo>
                  <a:pt x="575919" y="97764"/>
                </a:lnTo>
                <a:lnTo>
                  <a:pt x="580212" y="86563"/>
                </a:lnTo>
                <a:lnTo>
                  <a:pt x="581583" y="75374"/>
                </a:lnTo>
                <a:lnTo>
                  <a:pt x="579158" y="62395"/>
                </a:lnTo>
                <a:lnTo>
                  <a:pt x="572249" y="51981"/>
                </a:lnTo>
                <a:lnTo>
                  <a:pt x="561340" y="45072"/>
                </a:lnTo>
                <a:lnTo>
                  <a:pt x="546950" y="42570"/>
                </a:lnTo>
                <a:lnTo>
                  <a:pt x="531634" y="45262"/>
                </a:lnTo>
                <a:lnTo>
                  <a:pt x="520141" y="52870"/>
                </a:lnTo>
                <a:lnTo>
                  <a:pt x="512305" y="64630"/>
                </a:lnTo>
                <a:lnTo>
                  <a:pt x="507961" y="79806"/>
                </a:lnTo>
                <a:lnTo>
                  <a:pt x="511505" y="80695"/>
                </a:lnTo>
                <a:lnTo>
                  <a:pt x="517321" y="69088"/>
                </a:lnTo>
                <a:lnTo>
                  <a:pt x="523278" y="61734"/>
                </a:lnTo>
                <a:lnTo>
                  <a:pt x="530237" y="57873"/>
                </a:lnTo>
                <a:lnTo>
                  <a:pt x="539038" y="56743"/>
                </a:lnTo>
                <a:lnTo>
                  <a:pt x="549922" y="58394"/>
                </a:lnTo>
                <a:lnTo>
                  <a:pt x="558317" y="63284"/>
                </a:lnTo>
                <a:lnTo>
                  <a:pt x="563714" y="71335"/>
                </a:lnTo>
                <a:lnTo>
                  <a:pt x="565632" y="82461"/>
                </a:lnTo>
                <a:lnTo>
                  <a:pt x="564248" y="94195"/>
                </a:lnTo>
                <a:lnTo>
                  <a:pt x="559866" y="105854"/>
                </a:lnTo>
                <a:lnTo>
                  <a:pt x="552170" y="118008"/>
                </a:lnTo>
                <a:lnTo>
                  <a:pt x="540816" y="131229"/>
                </a:lnTo>
                <a:lnTo>
                  <a:pt x="507961" y="166700"/>
                </a:lnTo>
                <a:lnTo>
                  <a:pt x="507961" y="169354"/>
                </a:lnTo>
                <a:lnTo>
                  <a:pt x="580631" y="169354"/>
                </a:lnTo>
                <a:lnTo>
                  <a:pt x="590448" y="143637"/>
                </a:lnTo>
                <a:close/>
              </a:path>
              <a:path w="845184" h="215900">
                <a:moveTo>
                  <a:pt x="648944" y="122364"/>
                </a:moveTo>
                <a:lnTo>
                  <a:pt x="645871" y="99174"/>
                </a:lnTo>
                <a:lnTo>
                  <a:pt x="636993" y="77139"/>
                </a:lnTo>
                <a:lnTo>
                  <a:pt x="622769" y="57772"/>
                </a:lnTo>
                <a:lnTo>
                  <a:pt x="603681" y="42570"/>
                </a:lnTo>
                <a:lnTo>
                  <a:pt x="601078" y="45224"/>
                </a:lnTo>
                <a:lnTo>
                  <a:pt x="617639" y="61531"/>
                </a:lnTo>
                <a:lnTo>
                  <a:pt x="627316" y="79248"/>
                </a:lnTo>
                <a:lnTo>
                  <a:pt x="631863" y="99466"/>
                </a:lnTo>
                <a:lnTo>
                  <a:pt x="632993" y="123253"/>
                </a:lnTo>
                <a:lnTo>
                  <a:pt x="631736" y="147383"/>
                </a:lnTo>
                <a:lnTo>
                  <a:pt x="627011" y="166700"/>
                </a:lnTo>
                <a:lnTo>
                  <a:pt x="617283" y="183349"/>
                </a:lnTo>
                <a:lnTo>
                  <a:pt x="601078" y="199504"/>
                </a:lnTo>
                <a:lnTo>
                  <a:pt x="602856" y="202171"/>
                </a:lnTo>
                <a:lnTo>
                  <a:pt x="622414" y="186702"/>
                </a:lnTo>
                <a:lnTo>
                  <a:pt x="636892" y="168249"/>
                </a:lnTo>
                <a:lnTo>
                  <a:pt x="645858" y="146812"/>
                </a:lnTo>
                <a:lnTo>
                  <a:pt x="648944" y="122364"/>
                </a:lnTo>
                <a:close/>
              </a:path>
              <a:path w="845184" h="215900">
                <a:moveTo>
                  <a:pt x="771258" y="31927"/>
                </a:moveTo>
                <a:lnTo>
                  <a:pt x="747382" y="0"/>
                </a:lnTo>
                <a:lnTo>
                  <a:pt x="735799" y="0"/>
                </a:lnTo>
                <a:lnTo>
                  <a:pt x="712762" y="31927"/>
                </a:lnTo>
                <a:lnTo>
                  <a:pt x="719023" y="31927"/>
                </a:lnTo>
                <a:lnTo>
                  <a:pt x="742061" y="12420"/>
                </a:lnTo>
                <a:lnTo>
                  <a:pt x="764159" y="31927"/>
                </a:lnTo>
                <a:lnTo>
                  <a:pt x="771258" y="31927"/>
                </a:lnTo>
                <a:close/>
              </a:path>
              <a:path w="845184" h="215900">
                <a:moveTo>
                  <a:pt x="801395" y="47002"/>
                </a:moveTo>
                <a:lnTo>
                  <a:pt x="755307" y="47002"/>
                </a:lnTo>
                <a:lnTo>
                  <a:pt x="755307" y="49657"/>
                </a:lnTo>
                <a:lnTo>
                  <a:pt x="765111" y="50546"/>
                </a:lnTo>
                <a:lnTo>
                  <a:pt x="768654" y="53200"/>
                </a:lnTo>
                <a:lnTo>
                  <a:pt x="768654" y="60299"/>
                </a:lnTo>
                <a:lnTo>
                  <a:pt x="766876" y="64731"/>
                </a:lnTo>
                <a:lnTo>
                  <a:pt x="765937" y="69164"/>
                </a:lnTo>
                <a:lnTo>
                  <a:pt x="757072" y="100190"/>
                </a:lnTo>
                <a:lnTo>
                  <a:pt x="703897" y="100190"/>
                </a:lnTo>
                <a:lnTo>
                  <a:pt x="714527" y="62953"/>
                </a:lnTo>
                <a:lnTo>
                  <a:pt x="716305" y="54089"/>
                </a:lnTo>
                <a:lnTo>
                  <a:pt x="721626" y="50546"/>
                </a:lnTo>
                <a:lnTo>
                  <a:pt x="733196" y="49657"/>
                </a:lnTo>
                <a:lnTo>
                  <a:pt x="733196" y="47002"/>
                </a:lnTo>
                <a:lnTo>
                  <a:pt x="682625" y="47002"/>
                </a:lnTo>
                <a:lnTo>
                  <a:pt x="682625" y="49657"/>
                </a:lnTo>
                <a:lnTo>
                  <a:pt x="694207" y="50546"/>
                </a:lnTo>
                <a:lnTo>
                  <a:pt x="696798" y="52311"/>
                </a:lnTo>
                <a:lnTo>
                  <a:pt x="696798" y="60299"/>
                </a:lnTo>
                <a:lnTo>
                  <a:pt x="695972" y="64731"/>
                </a:lnTo>
                <a:lnTo>
                  <a:pt x="694207" y="69164"/>
                </a:lnTo>
                <a:lnTo>
                  <a:pt x="672934" y="149860"/>
                </a:lnTo>
                <a:lnTo>
                  <a:pt x="669391" y="162267"/>
                </a:lnTo>
                <a:lnTo>
                  <a:pt x="666673" y="164922"/>
                </a:lnTo>
                <a:lnTo>
                  <a:pt x="656031" y="165811"/>
                </a:lnTo>
                <a:lnTo>
                  <a:pt x="656031" y="169354"/>
                </a:lnTo>
                <a:lnTo>
                  <a:pt x="702119" y="169354"/>
                </a:lnTo>
                <a:lnTo>
                  <a:pt x="702119" y="165811"/>
                </a:lnTo>
                <a:lnTo>
                  <a:pt x="690664" y="164045"/>
                </a:lnTo>
                <a:lnTo>
                  <a:pt x="688886" y="163156"/>
                </a:lnTo>
                <a:lnTo>
                  <a:pt x="688886" y="155181"/>
                </a:lnTo>
                <a:lnTo>
                  <a:pt x="689711" y="153403"/>
                </a:lnTo>
                <a:lnTo>
                  <a:pt x="702119" y="108178"/>
                </a:lnTo>
                <a:lnTo>
                  <a:pt x="755307" y="108178"/>
                </a:lnTo>
                <a:lnTo>
                  <a:pt x="742886" y="151625"/>
                </a:lnTo>
                <a:lnTo>
                  <a:pt x="741121" y="160489"/>
                </a:lnTo>
                <a:lnTo>
                  <a:pt x="737577" y="164922"/>
                </a:lnTo>
                <a:lnTo>
                  <a:pt x="724344" y="165811"/>
                </a:lnTo>
                <a:lnTo>
                  <a:pt x="724344" y="169354"/>
                </a:lnTo>
                <a:lnTo>
                  <a:pt x="774801" y="169354"/>
                </a:lnTo>
                <a:lnTo>
                  <a:pt x="774801" y="165811"/>
                </a:lnTo>
                <a:lnTo>
                  <a:pt x="763333" y="164922"/>
                </a:lnTo>
                <a:lnTo>
                  <a:pt x="760615" y="163156"/>
                </a:lnTo>
                <a:lnTo>
                  <a:pt x="760615" y="153403"/>
                </a:lnTo>
                <a:lnTo>
                  <a:pt x="785431" y="63842"/>
                </a:lnTo>
                <a:lnTo>
                  <a:pt x="788974" y="53200"/>
                </a:lnTo>
                <a:lnTo>
                  <a:pt x="790752" y="51435"/>
                </a:lnTo>
                <a:lnTo>
                  <a:pt x="801395" y="49657"/>
                </a:lnTo>
                <a:lnTo>
                  <a:pt x="801395" y="47002"/>
                </a:lnTo>
                <a:close/>
              </a:path>
              <a:path w="845184" h="215900">
                <a:moveTo>
                  <a:pt x="844880" y="213690"/>
                </a:moveTo>
                <a:lnTo>
                  <a:pt x="834237" y="213690"/>
                </a:lnTo>
                <a:lnTo>
                  <a:pt x="832472" y="211035"/>
                </a:lnTo>
                <a:lnTo>
                  <a:pt x="832472" y="126796"/>
                </a:lnTo>
                <a:lnTo>
                  <a:pt x="830694" y="126796"/>
                </a:lnTo>
                <a:lnTo>
                  <a:pt x="807656" y="138328"/>
                </a:lnTo>
                <a:lnTo>
                  <a:pt x="807656" y="140093"/>
                </a:lnTo>
                <a:lnTo>
                  <a:pt x="811199" y="139204"/>
                </a:lnTo>
                <a:lnTo>
                  <a:pt x="812965" y="138328"/>
                </a:lnTo>
                <a:lnTo>
                  <a:pt x="815568" y="137439"/>
                </a:lnTo>
                <a:lnTo>
                  <a:pt x="819111" y="137439"/>
                </a:lnTo>
                <a:lnTo>
                  <a:pt x="820889" y="139204"/>
                </a:lnTo>
                <a:lnTo>
                  <a:pt x="820889" y="210146"/>
                </a:lnTo>
                <a:lnTo>
                  <a:pt x="818286" y="212801"/>
                </a:lnTo>
                <a:lnTo>
                  <a:pt x="808482" y="213690"/>
                </a:lnTo>
                <a:lnTo>
                  <a:pt x="808482" y="215468"/>
                </a:lnTo>
                <a:lnTo>
                  <a:pt x="844880" y="215468"/>
                </a:lnTo>
                <a:lnTo>
                  <a:pt x="844880" y="213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65656" y="4365231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108966" y="48260"/>
                </a:moveTo>
                <a:lnTo>
                  <a:pt x="60274" y="48260"/>
                </a:lnTo>
                <a:lnTo>
                  <a:pt x="60274" y="0"/>
                </a:lnTo>
                <a:lnTo>
                  <a:pt x="48691" y="0"/>
                </a:lnTo>
                <a:lnTo>
                  <a:pt x="48691" y="48260"/>
                </a:lnTo>
                <a:lnTo>
                  <a:pt x="0" y="48260"/>
                </a:lnTo>
                <a:lnTo>
                  <a:pt x="0" y="60960"/>
                </a:lnTo>
                <a:lnTo>
                  <a:pt x="48691" y="60960"/>
                </a:lnTo>
                <a:lnTo>
                  <a:pt x="48691" y="110490"/>
                </a:lnTo>
                <a:lnTo>
                  <a:pt x="60274" y="110490"/>
                </a:lnTo>
                <a:lnTo>
                  <a:pt x="60274" y="60960"/>
                </a:lnTo>
                <a:lnTo>
                  <a:pt x="108966" y="60960"/>
                </a:lnTo>
                <a:lnTo>
                  <a:pt x="108966" y="48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53552" y="4177270"/>
            <a:ext cx="720090" cy="191770"/>
          </a:xfrm>
          <a:custGeom>
            <a:avLst/>
            <a:gdLst/>
            <a:ahLst/>
            <a:cxnLst/>
            <a:rect l="l" t="t" r="r" b="b"/>
            <a:pathLst>
              <a:path w="720090" h="191770">
                <a:moveTo>
                  <a:pt x="47866" y="34582"/>
                </a:moveTo>
                <a:lnTo>
                  <a:pt x="11747" y="65176"/>
                </a:lnTo>
                <a:lnTo>
                  <a:pt x="0" y="111721"/>
                </a:lnTo>
                <a:lnTo>
                  <a:pt x="2959" y="134912"/>
                </a:lnTo>
                <a:lnTo>
                  <a:pt x="11645" y="156946"/>
                </a:lnTo>
                <a:lnTo>
                  <a:pt x="25831" y="176314"/>
                </a:lnTo>
                <a:lnTo>
                  <a:pt x="45262" y="191528"/>
                </a:lnTo>
                <a:lnTo>
                  <a:pt x="47866" y="188861"/>
                </a:lnTo>
                <a:lnTo>
                  <a:pt x="31661" y="172186"/>
                </a:lnTo>
                <a:lnTo>
                  <a:pt x="21945" y="154508"/>
                </a:lnTo>
                <a:lnTo>
                  <a:pt x="17208" y="134493"/>
                </a:lnTo>
                <a:lnTo>
                  <a:pt x="15963" y="110832"/>
                </a:lnTo>
                <a:lnTo>
                  <a:pt x="17208" y="86829"/>
                </a:lnTo>
                <a:lnTo>
                  <a:pt x="21945" y="67729"/>
                </a:lnTo>
                <a:lnTo>
                  <a:pt x="31661" y="51117"/>
                </a:lnTo>
                <a:lnTo>
                  <a:pt x="47866" y="34582"/>
                </a:lnTo>
                <a:close/>
              </a:path>
              <a:path w="720090" h="191770">
                <a:moveTo>
                  <a:pt x="168402" y="104622"/>
                </a:moveTo>
                <a:lnTo>
                  <a:pt x="64770" y="104622"/>
                </a:lnTo>
                <a:lnTo>
                  <a:pt x="64770" y="117043"/>
                </a:lnTo>
                <a:lnTo>
                  <a:pt x="168402" y="117043"/>
                </a:lnTo>
                <a:lnTo>
                  <a:pt x="168402" y="104622"/>
                </a:lnTo>
                <a:close/>
              </a:path>
              <a:path w="720090" h="191770">
                <a:moveTo>
                  <a:pt x="234937" y="139204"/>
                </a:moveTo>
                <a:lnTo>
                  <a:pt x="232219" y="137439"/>
                </a:lnTo>
                <a:lnTo>
                  <a:pt x="224307" y="148069"/>
                </a:lnTo>
                <a:lnTo>
                  <a:pt x="219811" y="151625"/>
                </a:lnTo>
                <a:lnTo>
                  <a:pt x="215442" y="151625"/>
                </a:lnTo>
                <a:lnTo>
                  <a:pt x="214490" y="150749"/>
                </a:lnTo>
                <a:lnTo>
                  <a:pt x="214490" y="146304"/>
                </a:lnTo>
                <a:lnTo>
                  <a:pt x="215442" y="143637"/>
                </a:lnTo>
                <a:lnTo>
                  <a:pt x="216268" y="140982"/>
                </a:lnTo>
                <a:lnTo>
                  <a:pt x="233997" y="76263"/>
                </a:lnTo>
                <a:lnTo>
                  <a:pt x="233172" y="76263"/>
                </a:lnTo>
                <a:lnTo>
                  <a:pt x="221234" y="78320"/>
                </a:lnTo>
                <a:lnTo>
                  <a:pt x="213448" y="79476"/>
                </a:lnTo>
                <a:lnTo>
                  <a:pt x="203034" y="80695"/>
                </a:lnTo>
                <a:lnTo>
                  <a:pt x="203034" y="83350"/>
                </a:lnTo>
                <a:lnTo>
                  <a:pt x="212725" y="84239"/>
                </a:lnTo>
                <a:lnTo>
                  <a:pt x="215442" y="84239"/>
                </a:lnTo>
                <a:lnTo>
                  <a:pt x="215442" y="89560"/>
                </a:lnTo>
                <a:lnTo>
                  <a:pt x="214490" y="93103"/>
                </a:lnTo>
                <a:lnTo>
                  <a:pt x="213664" y="96647"/>
                </a:lnTo>
                <a:lnTo>
                  <a:pt x="204800" y="129463"/>
                </a:lnTo>
                <a:lnTo>
                  <a:pt x="201256" y="140093"/>
                </a:lnTo>
                <a:lnTo>
                  <a:pt x="200317" y="146304"/>
                </a:lnTo>
                <a:lnTo>
                  <a:pt x="200317" y="156946"/>
                </a:lnTo>
                <a:lnTo>
                  <a:pt x="203034" y="160489"/>
                </a:lnTo>
                <a:lnTo>
                  <a:pt x="209181" y="160489"/>
                </a:lnTo>
                <a:lnTo>
                  <a:pt x="215849" y="159410"/>
                </a:lnTo>
                <a:lnTo>
                  <a:pt x="221742" y="155841"/>
                </a:lnTo>
                <a:lnTo>
                  <a:pt x="225628" y="151625"/>
                </a:lnTo>
                <a:lnTo>
                  <a:pt x="227812" y="149275"/>
                </a:lnTo>
                <a:lnTo>
                  <a:pt x="234937" y="139204"/>
                </a:lnTo>
                <a:close/>
              </a:path>
              <a:path w="720090" h="191770">
                <a:moveTo>
                  <a:pt x="240258" y="40792"/>
                </a:moveTo>
                <a:lnTo>
                  <a:pt x="235762" y="36360"/>
                </a:lnTo>
                <a:lnTo>
                  <a:pt x="226072" y="36360"/>
                </a:lnTo>
                <a:lnTo>
                  <a:pt x="222529" y="39903"/>
                </a:lnTo>
                <a:lnTo>
                  <a:pt x="222529" y="52311"/>
                </a:lnTo>
                <a:lnTo>
                  <a:pt x="226072" y="55867"/>
                </a:lnTo>
                <a:lnTo>
                  <a:pt x="235762" y="55867"/>
                </a:lnTo>
                <a:lnTo>
                  <a:pt x="240258" y="51435"/>
                </a:lnTo>
                <a:lnTo>
                  <a:pt x="240258" y="40792"/>
                </a:lnTo>
                <a:close/>
              </a:path>
              <a:path w="720090" h="191770">
                <a:moveTo>
                  <a:pt x="368833" y="158724"/>
                </a:moveTo>
                <a:lnTo>
                  <a:pt x="360768" y="140982"/>
                </a:lnTo>
                <a:lnTo>
                  <a:pt x="340474" y="96367"/>
                </a:lnTo>
                <a:lnTo>
                  <a:pt x="340474" y="140982"/>
                </a:lnTo>
                <a:lnTo>
                  <a:pt x="268617" y="140982"/>
                </a:lnTo>
                <a:lnTo>
                  <a:pt x="305015" y="58521"/>
                </a:lnTo>
                <a:lnTo>
                  <a:pt x="340474" y="140982"/>
                </a:lnTo>
                <a:lnTo>
                  <a:pt x="340474" y="96367"/>
                </a:lnTo>
                <a:lnTo>
                  <a:pt x="323265" y="58521"/>
                </a:lnTo>
                <a:lnTo>
                  <a:pt x="311162" y="31915"/>
                </a:lnTo>
                <a:lnTo>
                  <a:pt x="307619" y="31915"/>
                </a:lnTo>
                <a:lnTo>
                  <a:pt x="251841" y="158724"/>
                </a:lnTo>
                <a:lnTo>
                  <a:pt x="368833" y="158724"/>
                </a:lnTo>
                <a:close/>
              </a:path>
              <a:path w="720090" h="191770">
                <a:moveTo>
                  <a:pt x="432650" y="78028"/>
                </a:moveTo>
                <a:lnTo>
                  <a:pt x="418465" y="78028"/>
                </a:lnTo>
                <a:lnTo>
                  <a:pt x="422833" y="59410"/>
                </a:lnTo>
                <a:lnTo>
                  <a:pt x="423786" y="58521"/>
                </a:lnTo>
                <a:lnTo>
                  <a:pt x="423786" y="56743"/>
                </a:lnTo>
                <a:lnTo>
                  <a:pt x="422833" y="55867"/>
                </a:lnTo>
                <a:lnTo>
                  <a:pt x="421068" y="55867"/>
                </a:lnTo>
                <a:lnTo>
                  <a:pt x="420243" y="56743"/>
                </a:lnTo>
                <a:lnTo>
                  <a:pt x="419290" y="57632"/>
                </a:lnTo>
                <a:lnTo>
                  <a:pt x="390105" y="79806"/>
                </a:lnTo>
                <a:lnTo>
                  <a:pt x="388327" y="81584"/>
                </a:lnTo>
                <a:lnTo>
                  <a:pt x="388327" y="84239"/>
                </a:lnTo>
                <a:lnTo>
                  <a:pt x="402513" y="84239"/>
                </a:lnTo>
                <a:lnTo>
                  <a:pt x="387388" y="140093"/>
                </a:lnTo>
                <a:lnTo>
                  <a:pt x="386562" y="145415"/>
                </a:lnTo>
                <a:lnTo>
                  <a:pt x="384784" y="151625"/>
                </a:lnTo>
                <a:lnTo>
                  <a:pt x="384784" y="157835"/>
                </a:lnTo>
                <a:lnTo>
                  <a:pt x="388327" y="160489"/>
                </a:lnTo>
                <a:lnTo>
                  <a:pt x="393649" y="160489"/>
                </a:lnTo>
                <a:lnTo>
                  <a:pt x="400265" y="159385"/>
                </a:lnTo>
                <a:lnTo>
                  <a:pt x="406234" y="155613"/>
                </a:lnTo>
                <a:lnTo>
                  <a:pt x="409790" y="151625"/>
                </a:lnTo>
                <a:lnTo>
                  <a:pt x="412559" y="148526"/>
                </a:lnTo>
                <a:lnTo>
                  <a:pt x="420243" y="137439"/>
                </a:lnTo>
                <a:lnTo>
                  <a:pt x="417525" y="136550"/>
                </a:lnTo>
                <a:lnTo>
                  <a:pt x="408660" y="148069"/>
                </a:lnTo>
                <a:lnTo>
                  <a:pt x="405117" y="151625"/>
                </a:lnTo>
                <a:lnTo>
                  <a:pt x="400735" y="151625"/>
                </a:lnTo>
                <a:lnTo>
                  <a:pt x="399796" y="150749"/>
                </a:lnTo>
                <a:lnTo>
                  <a:pt x="399796" y="145415"/>
                </a:lnTo>
                <a:lnTo>
                  <a:pt x="416699" y="84239"/>
                </a:lnTo>
                <a:lnTo>
                  <a:pt x="431698" y="84239"/>
                </a:lnTo>
                <a:lnTo>
                  <a:pt x="432650" y="78028"/>
                </a:lnTo>
                <a:close/>
              </a:path>
              <a:path w="720090" h="191770">
                <a:moveTo>
                  <a:pt x="493864" y="31915"/>
                </a:moveTo>
                <a:lnTo>
                  <a:pt x="481342" y="31915"/>
                </a:lnTo>
                <a:lnTo>
                  <a:pt x="437972" y="161378"/>
                </a:lnTo>
                <a:lnTo>
                  <a:pt x="451205" y="161378"/>
                </a:lnTo>
                <a:lnTo>
                  <a:pt x="493864" y="31915"/>
                </a:lnTo>
                <a:close/>
              </a:path>
              <a:path w="720090" h="191770">
                <a:moveTo>
                  <a:pt x="590410" y="133007"/>
                </a:moveTo>
                <a:lnTo>
                  <a:pt x="587819" y="132118"/>
                </a:lnTo>
                <a:lnTo>
                  <a:pt x="581545" y="141871"/>
                </a:lnTo>
                <a:lnTo>
                  <a:pt x="578002" y="144526"/>
                </a:lnTo>
                <a:lnTo>
                  <a:pt x="526592" y="144526"/>
                </a:lnTo>
                <a:lnTo>
                  <a:pt x="557682" y="111721"/>
                </a:lnTo>
                <a:lnTo>
                  <a:pt x="568134" y="99021"/>
                </a:lnTo>
                <a:lnTo>
                  <a:pt x="575602" y="87223"/>
                </a:lnTo>
                <a:lnTo>
                  <a:pt x="580059" y="75933"/>
                </a:lnTo>
                <a:lnTo>
                  <a:pt x="581545" y="64731"/>
                </a:lnTo>
                <a:lnTo>
                  <a:pt x="579018" y="51752"/>
                </a:lnTo>
                <a:lnTo>
                  <a:pt x="571919" y="41338"/>
                </a:lnTo>
                <a:lnTo>
                  <a:pt x="561009" y="34429"/>
                </a:lnTo>
                <a:lnTo>
                  <a:pt x="547039" y="31915"/>
                </a:lnTo>
                <a:lnTo>
                  <a:pt x="531723" y="34620"/>
                </a:lnTo>
                <a:lnTo>
                  <a:pt x="520230" y="42227"/>
                </a:lnTo>
                <a:lnTo>
                  <a:pt x="512394" y="53987"/>
                </a:lnTo>
                <a:lnTo>
                  <a:pt x="508038" y="69164"/>
                </a:lnTo>
                <a:lnTo>
                  <a:pt x="511594" y="70040"/>
                </a:lnTo>
                <a:lnTo>
                  <a:pt x="517347" y="58445"/>
                </a:lnTo>
                <a:lnTo>
                  <a:pt x="523303" y="51092"/>
                </a:lnTo>
                <a:lnTo>
                  <a:pt x="530250" y="47231"/>
                </a:lnTo>
                <a:lnTo>
                  <a:pt x="539000" y="46113"/>
                </a:lnTo>
                <a:lnTo>
                  <a:pt x="549757" y="47764"/>
                </a:lnTo>
                <a:lnTo>
                  <a:pt x="557872" y="52654"/>
                </a:lnTo>
                <a:lnTo>
                  <a:pt x="562991" y="60693"/>
                </a:lnTo>
                <a:lnTo>
                  <a:pt x="564769" y="71818"/>
                </a:lnTo>
                <a:lnTo>
                  <a:pt x="563511" y="83553"/>
                </a:lnTo>
                <a:lnTo>
                  <a:pt x="559422" y="95211"/>
                </a:lnTo>
                <a:lnTo>
                  <a:pt x="552005" y="107365"/>
                </a:lnTo>
                <a:lnTo>
                  <a:pt x="540778" y="120599"/>
                </a:lnTo>
                <a:lnTo>
                  <a:pt x="508038" y="156057"/>
                </a:lnTo>
                <a:lnTo>
                  <a:pt x="508038" y="158724"/>
                </a:lnTo>
                <a:lnTo>
                  <a:pt x="580720" y="158724"/>
                </a:lnTo>
                <a:lnTo>
                  <a:pt x="590410" y="133007"/>
                </a:lnTo>
                <a:close/>
              </a:path>
              <a:path w="720090" h="191770">
                <a:moveTo>
                  <a:pt x="648906" y="112610"/>
                </a:moveTo>
                <a:lnTo>
                  <a:pt x="645833" y="88912"/>
                </a:lnTo>
                <a:lnTo>
                  <a:pt x="636854" y="66611"/>
                </a:lnTo>
                <a:lnTo>
                  <a:pt x="622388" y="47142"/>
                </a:lnTo>
                <a:lnTo>
                  <a:pt x="602818" y="31915"/>
                </a:lnTo>
                <a:lnTo>
                  <a:pt x="601052" y="34582"/>
                </a:lnTo>
                <a:lnTo>
                  <a:pt x="617258" y="50888"/>
                </a:lnTo>
                <a:lnTo>
                  <a:pt x="626973" y="68605"/>
                </a:lnTo>
                <a:lnTo>
                  <a:pt x="631710" y="88823"/>
                </a:lnTo>
                <a:lnTo>
                  <a:pt x="632955" y="112610"/>
                </a:lnTo>
                <a:lnTo>
                  <a:pt x="631710" y="136740"/>
                </a:lnTo>
                <a:lnTo>
                  <a:pt x="626973" y="156057"/>
                </a:lnTo>
                <a:lnTo>
                  <a:pt x="617258" y="172707"/>
                </a:lnTo>
                <a:lnTo>
                  <a:pt x="601052" y="188861"/>
                </a:lnTo>
                <a:lnTo>
                  <a:pt x="602818" y="191528"/>
                </a:lnTo>
                <a:lnTo>
                  <a:pt x="622388" y="176580"/>
                </a:lnTo>
                <a:lnTo>
                  <a:pt x="636854" y="158381"/>
                </a:lnTo>
                <a:lnTo>
                  <a:pt x="645833" y="137033"/>
                </a:lnTo>
                <a:lnTo>
                  <a:pt x="648906" y="112610"/>
                </a:lnTo>
                <a:close/>
              </a:path>
              <a:path w="720090" h="191770">
                <a:moveTo>
                  <a:pt x="719810" y="70929"/>
                </a:moveTo>
                <a:lnTo>
                  <a:pt x="718045" y="70040"/>
                </a:lnTo>
                <a:lnTo>
                  <a:pt x="713676" y="78028"/>
                </a:lnTo>
                <a:lnTo>
                  <a:pt x="710958" y="78917"/>
                </a:lnTo>
                <a:lnTo>
                  <a:pt x="674674" y="78917"/>
                </a:lnTo>
                <a:lnTo>
                  <a:pt x="696772" y="55867"/>
                </a:lnTo>
                <a:lnTo>
                  <a:pt x="704303" y="46990"/>
                </a:lnTo>
                <a:lnTo>
                  <a:pt x="709561" y="38785"/>
                </a:lnTo>
                <a:lnTo>
                  <a:pt x="712660" y="30924"/>
                </a:lnTo>
                <a:lnTo>
                  <a:pt x="713676" y="23050"/>
                </a:lnTo>
                <a:lnTo>
                  <a:pt x="711898" y="13843"/>
                </a:lnTo>
                <a:lnTo>
                  <a:pt x="706894" y="6540"/>
                </a:lnTo>
                <a:lnTo>
                  <a:pt x="699058" y="1739"/>
                </a:lnTo>
                <a:lnTo>
                  <a:pt x="688848" y="0"/>
                </a:lnTo>
                <a:lnTo>
                  <a:pt x="678205" y="1917"/>
                </a:lnTo>
                <a:lnTo>
                  <a:pt x="670128" y="7315"/>
                </a:lnTo>
                <a:lnTo>
                  <a:pt x="664527" y="15709"/>
                </a:lnTo>
                <a:lnTo>
                  <a:pt x="661314" y="26593"/>
                </a:lnTo>
                <a:lnTo>
                  <a:pt x="664032" y="26593"/>
                </a:lnTo>
                <a:lnTo>
                  <a:pt x="668083" y="18732"/>
                </a:lnTo>
                <a:lnTo>
                  <a:pt x="672452" y="13525"/>
                </a:lnTo>
                <a:lnTo>
                  <a:pt x="677494" y="10642"/>
                </a:lnTo>
                <a:lnTo>
                  <a:pt x="683539" y="9753"/>
                </a:lnTo>
                <a:lnTo>
                  <a:pt x="691273" y="10922"/>
                </a:lnTo>
                <a:lnTo>
                  <a:pt x="697115" y="14414"/>
                </a:lnTo>
                <a:lnTo>
                  <a:pt x="700798" y="20231"/>
                </a:lnTo>
                <a:lnTo>
                  <a:pt x="702094" y="28371"/>
                </a:lnTo>
                <a:lnTo>
                  <a:pt x="701217" y="36766"/>
                </a:lnTo>
                <a:lnTo>
                  <a:pt x="698347" y="44996"/>
                </a:lnTo>
                <a:lnTo>
                  <a:pt x="693166" y="53568"/>
                </a:lnTo>
                <a:lnTo>
                  <a:pt x="685304" y="62953"/>
                </a:lnTo>
                <a:lnTo>
                  <a:pt x="661314" y="87782"/>
                </a:lnTo>
                <a:lnTo>
                  <a:pt x="661314" y="89560"/>
                </a:lnTo>
                <a:lnTo>
                  <a:pt x="712724" y="89560"/>
                </a:lnTo>
                <a:lnTo>
                  <a:pt x="719810" y="70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26028" y="4414015"/>
            <a:ext cx="770890" cy="12700"/>
          </a:xfrm>
          <a:custGeom>
            <a:avLst/>
            <a:gdLst/>
            <a:ahLst/>
            <a:cxnLst/>
            <a:rect l="l" t="t" r="r" b="b"/>
            <a:pathLst>
              <a:path w="770890" h="12700">
                <a:moveTo>
                  <a:pt x="770508" y="0"/>
                </a:moveTo>
                <a:lnTo>
                  <a:pt x="0" y="0"/>
                </a:lnTo>
                <a:lnTo>
                  <a:pt x="0" y="12409"/>
                </a:lnTo>
                <a:lnTo>
                  <a:pt x="770508" y="12409"/>
                </a:lnTo>
                <a:lnTo>
                  <a:pt x="770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7" name="object 5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70039" y="4481395"/>
            <a:ext cx="82486" cy="126805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8962952" y="4248195"/>
            <a:ext cx="374650" cy="345440"/>
            <a:chOff x="8962952" y="4248195"/>
            <a:chExt cx="374650" cy="345440"/>
          </a:xfrm>
        </p:grpSpPr>
        <p:sp>
          <p:nvSpPr>
            <p:cNvPr id="59" name="object 59"/>
            <p:cNvSpPr/>
            <p:nvPr/>
          </p:nvSpPr>
          <p:spPr>
            <a:xfrm>
              <a:off x="8962952" y="4248195"/>
              <a:ext cx="67945" cy="345440"/>
            </a:xfrm>
            <a:custGeom>
              <a:avLst/>
              <a:gdLst/>
              <a:ahLst/>
              <a:cxnLst/>
              <a:rect l="l" t="t" r="r" b="b"/>
              <a:pathLst>
                <a:path w="67945" h="345439">
                  <a:moveTo>
                    <a:pt x="67360" y="0"/>
                  </a:moveTo>
                  <a:lnTo>
                    <a:pt x="40033" y="29872"/>
                  </a:lnTo>
                  <a:lnTo>
                    <a:pt x="18745" y="70052"/>
                  </a:lnTo>
                  <a:lnTo>
                    <a:pt x="4924" y="118212"/>
                  </a:lnTo>
                  <a:lnTo>
                    <a:pt x="0" y="172025"/>
                  </a:lnTo>
                  <a:lnTo>
                    <a:pt x="4924" y="226348"/>
                  </a:lnTo>
                  <a:lnTo>
                    <a:pt x="18745" y="273437"/>
                  </a:lnTo>
                  <a:lnTo>
                    <a:pt x="40034" y="313046"/>
                  </a:lnTo>
                  <a:lnTo>
                    <a:pt x="67360" y="344924"/>
                  </a:lnTo>
                  <a:lnTo>
                    <a:pt x="67360" y="337833"/>
                  </a:lnTo>
                  <a:lnTo>
                    <a:pt x="49135" y="310927"/>
                  </a:lnTo>
                  <a:lnTo>
                    <a:pt x="33237" y="275543"/>
                  </a:lnTo>
                  <a:lnTo>
                    <a:pt x="21991" y="229852"/>
                  </a:lnTo>
                  <a:lnTo>
                    <a:pt x="17726" y="172025"/>
                  </a:lnTo>
                  <a:lnTo>
                    <a:pt x="21991" y="113822"/>
                  </a:lnTo>
                  <a:lnTo>
                    <a:pt x="33237" y="66840"/>
                  </a:lnTo>
                  <a:lnTo>
                    <a:pt x="49135" y="30999"/>
                  </a:lnTo>
                  <a:lnTo>
                    <a:pt x="67360" y="6216"/>
                  </a:lnTo>
                  <a:lnTo>
                    <a:pt x="67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45439" y="4298745"/>
              <a:ext cx="198535" cy="226995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9268791" y="4248195"/>
              <a:ext cx="68580" cy="345440"/>
            </a:xfrm>
            <a:custGeom>
              <a:avLst/>
              <a:gdLst/>
              <a:ahLst/>
              <a:cxnLst/>
              <a:rect l="l" t="t" r="r" b="b"/>
              <a:pathLst>
                <a:path w="68579" h="345439">
                  <a:moveTo>
                    <a:pt x="0" y="0"/>
                  </a:moveTo>
                  <a:lnTo>
                    <a:pt x="0" y="6216"/>
                  </a:lnTo>
                  <a:lnTo>
                    <a:pt x="18372" y="33118"/>
                  </a:lnTo>
                  <a:lnTo>
                    <a:pt x="34596" y="68502"/>
                  </a:lnTo>
                  <a:lnTo>
                    <a:pt x="46166" y="114196"/>
                  </a:lnTo>
                  <a:lnTo>
                    <a:pt x="50579" y="172025"/>
                  </a:lnTo>
                  <a:lnTo>
                    <a:pt x="46166" y="230366"/>
                  </a:lnTo>
                  <a:lnTo>
                    <a:pt x="34596" y="277652"/>
                  </a:lnTo>
                  <a:lnTo>
                    <a:pt x="18372" y="313799"/>
                  </a:lnTo>
                  <a:lnTo>
                    <a:pt x="0" y="338719"/>
                  </a:lnTo>
                  <a:lnTo>
                    <a:pt x="0" y="344924"/>
                  </a:lnTo>
                  <a:lnTo>
                    <a:pt x="27524" y="315045"/>
                  </a:lnTo>
                  <a:lnTo>
                    <a:pt x="49131" y="274771"/>
                  </a:lnTo>
                  <a:lnTo>
                    <a:pt x="63250" y="226349"/>
                  </a:lnTo>
                  <a:lnTo>
                    <a:pt x="68305" y="172025"/>
                  </a:lnTo>
                  <a:lnTo>
                    <a:pt x="63250" y="118212"/>
                  </a:lnTo>
                  <a:lnTo>
                    <a:pt x="49131" y="71382"/>
                  </a:lnTo>
                  <a:lnTo>
                    <a:pt x="27523" y="318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/>
          <p:nvPr/>
        </p:nvSpPr>
        <p:spPr>
          <a:xfrm>
            <a:off x="9411538" y="4365231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90" h="110489">
                <a:moveTo>
                  <a:pt x="109905" y="48260"/>
                </a:moveTo>
                <a:lnTo>
                  <a:pt x="61214" y="48260"/>
                </a:lnTo>
                <a:lnTo>
                  <a:pt x="61214" y="0"/>
                </a:lnTo>
                <a:lnTo>
                  <a:pt x="48806" y="0"/>
                </a:lnTo>
                <a:lnTo>
                  <a:pt x="48806" y="48260"/>
                </a:lnTo>
                <a:lnTo>
                  <a:pt x="0" y="48260"/>
                </a:lnTo>
                <a:lnTo>
                  <a:pt x="0" y="60960"/>
                </a:lnTo>
                <a:lnTo>
                  <a:pt x="48806" y="60960"/>
                </a:lnTo>
                <a:lnTo>
                  <a:pt x="48806" y="110490"/>
                </a:lnTo>
                <a:lnTo>
                  <a:pt x="61214" y="110490"/>
                </a:lnTo>
                <a:lnTo>
                  <a:pt x="61214" y="60960"/>
                </a:lnTo>
                <a:lnTo>
                  <a:pt x="109905" y="60960"/>
                </a:lnTo>
                <a:lnTo>
                  <a:pt x="109905" y="48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599562" y="4177270"/>
            <a:ext cx="715010" cy="191770"/>
          </a:xfrm>
          <a:custGeom>
            <a:avLst/>
            <a:gdLst/>
            <a:ahLst/>
            <a:cxnLst/>
            <a:rect l="l" t="t" r="r" b="b"/>
            <a:pathLst>
              <a:path w="715009" h="191770">
                <a:moveTo>
                  <a:pt x="47866" y="34582"/>
                </a:moveTo>
                <a:lnTo>
                  <a:pt x="11747" y="65176"/>
                </a:lnTo>
                <a:lnTo>
                  <a:pt x="0" y="111721"/>
                </a:lnTo>
                <a:lnTo>
                  <a:pt x="2946" y="134912"/>
                </a:lnTo>
                <a:lnTo>
                  <a:pt x="11620" y="156946"/>
                </a:lnTo>
                <a:lnTo>
                  <a:pt x="25781" y="176314"/>
                </a:lnTo>
                <a:lnTo>
                  <a:pt x="45148" y="191528"/>
                </a:lnTo>
                <a:lnTo>
                  <a:pt x="47866" y="188861"/>
                </a:lnTo>
                <a:lnTo>
                  <a:pt x="31661" y="172186"/>
                </a:lnTo>
                <a:lnTo>
                  <a:pt x="21932" y="154508"/>
                </a:lnTo>
                <a:lnTo>
                  <a:pt x="17195" y="134493"/>
                </a:lnTo>
                <a:lnTo>
                  <a:pt x="15951" y="110832"/>
                </a:lnTo>
                <a:lnTo>
                  <a:pt x="17310" y="86829"/>
                </a:lnTo>
                <a:lnTo>
                  <a:pt x="22250" y="67729"/>
                </a:lnTo>
                <a:lnTo>
                  <a:pt x="32004" y="51117"/>
                </a:lnTo>
                <a:lnTo>
                  <a:pt x="47866" y="34582"/>
                </a:lnTo>
                <a:close/>
              </a:path>
              <a:path w="715009" h="191770">
                <a:moveTo>
                  <a:pt x="169227" y="104622"/>
                </a:moveTo>
                <a:lnTo>
                  <a:pt x="64643" y="104622"/>
                </a:lnTo>
                <a:lnTo>
                  <a:pt x="64643" y="117043"/>
                </a:lnTo>
                <a:lnTo>
                  <a:pt x="169227" y="117043"/>
                </a:lnTo>
                <a:lnTo>
                  <a:pt x="169227" y="104622"/>
                </a:lnTo>
                <a:close/>
              </a:path>
              <a:path w="715009" h="191770">
                <a:moveTo>
                  <a:pt x="234810" y="139204"/>
                </a:moveTo>
                <a:lnTo>
                  <a:pt x="232219" y="137439"/>
                </a:lnTo>
                <a:lnTo>
                  <a:pt x="224180" y="148069"/>
                </a:lnTo>
                <a:lnTo>
                  <a:pt x="219811" y="151625"/>
                </a:lnTo>
                <a:lnTo>
                  <a:pt x="215315" y="151625"/>
                </a:lnTo>
                <a:lnTo>
                  <a:pt x="214490" y="150749"/>
                </a:lnTo>
                <a:lnTo>
                  <a:pt x="214490" y="146304"/>
                </a:lnTo>
                <a:lnTo>
                  <a:pt x="215315" y="143637"/>
                </a:lnTo>
                <a:lnTo>
                  <a:pt x="216255" y="140982"/>
                </a:lnTo>
                <a:lnTo>
                  <a:pt x="233984" y="76263"/>
                </a:lnTo>
                <a:lnTo>
                  <a:pt x="233045" y="76263"/>
                </a:lnTo>
                <a:lnTo>
                  <a:pt x="221500" y="78320"/>
                </a:lnTo>
                <a:lnTo>
                  <a:pt x="213677" y="79476"/>
                </a:lnTo>
                <a:lnTo>
                  <a:pt x="202907" y="80695"/>
                </a:lnTo>
                <a:lnTo>
                  <a:pt x="202907" y="83350"/>
                </a:lnTo>
                <a:lnTo>
                  <a:pt x="213537" y="84239"/>
                </a:lnTo>
                <a:lnTo>
                  <a:pt x="215315" y="84239"/>
                </a:lnTo>
                <a:lnTo>
                  <a:pt x="215315" y="89560"/>
                </a:lnTo>
                <a:lnTo>
                  <a:pt x="214490" y="93103"/>
                </a:lnTo>
                <a:lnTo>
                  <a:pt x="204685" y="129463"/>
                </a:lnTo>
                <a:lnTo>
                  <a:pt x="202082" y="140093"/>
                </a:lnTo>
                <a:lnTo>
                  <a:pt x="200304" y="146304"/>
                </a:lnTo>
                <a:lnTo>
                  <a:pt x="200304" y="156946"/>
                </a:lnTo>
                <a:lnTo>
                  <a:pt x="202907" y="160489"/>
                </a:lnTo>
                <a:lnTo>
                  <a:pt x="209169" y="160489"/>
                </a:lnTo>
                <a:lnTo>
                  <a:pt x="215900" y="159410"/>
                </a:lnTo>
                <a:lnTo>
                  <a:pt x="221996" y="155841"/>
                </a:lnTo>
                <a:lnTo>
                  <a:pt x="225894" y="151625"/>
                </a:lnTo>
                <a:lnTo>
                  <a:pt x="228079" y="149275"/>
                </a:lnTo>
                <a:lnTo>
                  <a:pt x="234810" y="139204"/>
                </a:lnTo>
                <a:close/>
              </a:path>
              <a:path w="715009" h="191770">
                <a:moveTo>
                  <a:pt x="240245" y="40792"/>
                </a:moveTo>
                <a:lnTo>
                  <a:pt x="235762" y="36360"/>
                </a:lnTo>
                <a:lnTo>
                  <a:pt x="225958" y="36360"/>
                </a:lnTo>
                <a:lnTo>
                  <a:pt x="222402" y="39903"/>
                </a:lnTo>
                <a:lnTo>
                  <a:pt x="222402" y="52311"/>
                </a:lnTo>
                <a:lnTo>
                  <a:pt x="225958" y="55867"/>
                </a:lnTo>
                <a:lnTo>
                  <a:pt x="235762" y="55867"/>
                </a:lnTo>
                <a:lnTo>
                  <a:pt x="240245" y="51435"/>
                </a:lnTo>
                <a:lnTo>
                  <a:pt x="240245" y="40792"/>
                </a:lnTo>
                <a:close/>
              </a:path>
              <a:path w="715009" h="191770">
                <a:moveTo>
                  <a:pt x="368706" y="158724"/>
                </a:moveTo>
                <a:lnTo>
                  <a:pt x="360768" y="140982"/>
                </a:lnTo>
                <a:lnTo>
                  <a:pt x="341287" y="97434"/>
                </a:lnTo>
                <a:lnTo>
                  <a:pt x="341287" y="140982"/>
                </a:lnTo>
                <a:lnTo>
                  <a:pt x="268617" y="140982"/>
                </a:lnTo>
                <a:lnTo>
                  <a:pt x="304888" y="58521"/>
                </a:lnTo>
                <a:lnTo>
                  <a:pt x="341287" y="140982"/>
                </a:lnTo>
                <a:lnTo>
                  <a:pt x="341287" y="97434"/>
                </a:lnTo>
                <a:lnTo>
                  <a:pt x="323888" y="58521"/>
                </a:lnTo>
                <a:lnTo>
                  <a:pt x="311988" y="31915"/>
                </a:lnTo>
                <a:lnTo>
                  <a:pt x="307606" y="31915"/>
                </a:lnTo>
                <a:lnTo>
                  <a:pt x="251714" y="158724"/>
                </a:lnTo>
                <a:lnTo>
                  <a:pt x="368706" y="158724"/>
                </a:lnTo>
                <a:close/>
              </a:path>
              <a:path w="715009" h="191770">
                <a:moveTo>
                  <a:pt x="433463" y="78028"/>
                </a:moveTo>
                <a:lnTo>
                  <a:pt x="418338" y="78028"/>
                </a:lnTo>
                <a:lnTo>
                  <a:pt x="423659" y="59410"/>
                </a:lnTo>
                <a:lnTo>
                  <a:pt x="423659" y="56743"/>
                </a:lnTo>
                <a:lnTo>
                  <a:pt x="422833" y="55867"/>
                </a:lnTo>
                <a:lnTo>
                  <a:pt x="421055" y="55867"/>
                </a:lnTo>
                <a:lnTo>
                  <a:pt x="420116" y="56743"/>
                </a:lnTo>
                <a:lnTo>
                  <a:pt x="419290" y="57632"/>
                </a:lnTo>
                <a:lnTo>
                  <a:pt x="413283" y="65201"/>
                </a:lnTo>
                <a:lnTo>
                  <a:pt x="406527" y="71602"/>
                </a:lnTo>
                <a:lnTo>
                  <a:pt x="399948" y="76339"/>
                </a:lnTo>
                <a:lnTo>
                  <a:pt x="394474" y="78917"/>
                </a:lnTo>
                <a:lnTo>
                  <a:pt x="389978" y="79806"/>
                </a:lnTo>
                <a:lnTo>
                  <a:pt x="388213" y="81584"/>
                </a:lnTo>
                <a:lnTo>
                  <a:pt x="388213" y="84239"/>
                </a:lnTo>
                <a:lnTo>
                  <a:pt x="402386" y="84239"/>
                </a:lnTo>
                <a:lnTo>
                  <a:pt x="388213" y="140093"/>
                </a:lnTo>
                <a:lnTo>
                  <a:pt x="386435" y="145415"/>
                </a:lnTo>
                <a:lnTo>
                  <a:pt x="384657" y="151625"/>
                </a:lnTo>
                <a:lnTo>
                  <a:pt x="384657" y="157835"/>
                </a:lnTo>
                <a:lnTo>
                  <a:pt x="388213" y="160489"/>
                </a:lnTo>
                <a:lnTo>
                  <a:pt x="393522" y="160489"/>
                </a:lnTo>
                <a:lnTo>
                  <a:pt x="400202" y="159385"/>
                </a:lnTo>
                <a:lnTo>
                  <a:pt x="406196" y="155613"/>
                </a:lnTo>
                <a:lnTo>
                  <a:pt x="409740" y="151625"/>
                </a:lnTo>
                <a:lnTo>
                  <a:pt x="412508" y="148526"/>
                </a:lnTo>
                <a:lnTo>
                  <a:pt x="420116" y="137439"/>
                </a:lnTo>
                <a:lnTo>
                  <a:pt x="417512" y="136550"/>
                </a:lnTo>
                <a:lnTo>
                  <a:pt x="405930" y="151625"/>
                </a:lnTo>
                <a:lnTo>
                  <a:pt x="400621" y="151625"/>
                </a:lnTo>
                <a:lnTo>
                  <a:pt x="399783" y="150749"/>
                </a:lnTo>
                <a:lnTo>
                  <a:pt x="399783" y="146304"/>
                </a:lnTo>
                <a:lnTo>
                  <a:pt x="400621" y="145415"/>
                </a:lnTo>
                <a:lnTo>
                  <a:pt x="416572" y="84239"/>
                </a:lnTo>
                <a:lnTo>
                  <a:pt x="432523" y="84239"/>
                </a:lnTo>
                <a:lnTo>
                  <a:pt x="433463" y="78028"/>
                </a:lnTo>
                <a:close/>
              </a:path>
              <a:path w="715009" h="191770">
                <a:moveTo>
                  <a:pt x="493737" y="31915"/>
                </a:moveTo>
                <a:lnTo>
                  <a:pt x="481330" y="31915"/>
                </a:lnTo>
                <a:lnTo>
                  <a:pt x="438785" y="161378"/>
                </a:lnTo>
                <a:lnTo>
                  <a:pt x="451192" y="161378"/>
                </a:lnTo>
                <a:lnTo>
                  <a:pt x="493737" y="31915"/>
                </a:lnTo>
                <a:close/>
              </a:path>
              <a:path w="715009" h="191770">
                <a:moveTo>
                  <a:pt x="590410" y="133007"/>
                </a:moveTo>
                <a:lnTo>
                  <a:pt x="587692" y="132118"/>
                </a:lnTo>
                <a:lnTo>
                  <a:pt x="582371" y="141871"/>
                </a:lnTo>
                <a:lnTo>
                  <a:pt x="578002" y="144526"/>
                </a:lnTo>
                <a:lnTo>
                  <a:pt x="526592" y="144526"/>
                </a:lnTo>
                <a:lnTo>
                  <a:pt x="557555" y="111721"/>
                </a:lnTo>
                <a:lnTo>
                  <a:pt x="568426" y="99021"/>
                </a:lnTo>
                <a:lnTo>
                  <a:pt x="575881" y="87223"/>
                </a:lnTo>
                <a:lnTo>
                  <a:pt x="580174" y="75933"/>
                </a:lnTo>
                <a:lnTo>
                  <a:pt x="581545" y="64731"/>
                </a:lnTo>
                <a:lnTo>
                  <a:pt x="579120" y="51752"/>
                </a:lnTo>
                <a:lnTo>
                  <a:pt x="572211" y="41338"/>
                </a:lnTo>
                <a:lnTo>
                  <a:pt x="561301" y="34429"/>
                </a:lnTo>
                <a:lnTo>
                  <a:pt x="546912" y="31915"/>
                </a:lnTo>
                <a:lnTo>
                  <a:pt x="531596" y="34620"/>
                </a:lnTo>
                <a:lnTo>
                  <a:pt x="520103" y="42227"/>
                </a:lnTo>
                <a:lnTo>
                  <a:pt x="512267" y="53987"/>
                </a:lnTo>
                <a:lnTo>
                  <a:pt x="507923" y="69164"/>
                </a:lnTo>
                <a:lnTo>
                  <a:pt x="511467" y="70040"/>
                </a:lnTo>
                <a:lnTo>
                  <a:pt x="517283" y="58445"/>
                </a:lnTo>
                <a:lnTo>
                  <a:pt x="523240" y="51092"/>
                </a:lnTo>
                <a:lnTo>
                  <a:pt x="530199" y="47231"/>
                </a:lnTo>
                <a:lnTo>
                  <a:pt x="539000" y="46113"/>
                </a:lnTo>
                <a:lnTo>
                  <a:pt x="549884" y="47764"/>
                </a:lnTo>
                <a:lnTo>
                  <a:pt x="558279" y="52654"/>
                </a:lnTo>
                <a:lnTo>
                  <a:pt x="563676" y="60693"/>
                </a:lnTo>
                <a:lnTo>
                  <a:pt x="565594" y="71818"/>
                </a:lnTo>
                <a:lnTo>
                  <a:pt x="564210" y="83553"/>
                </a:lnTo>
                <a:lnTo>
                  <a:pt x="559828" y="95211"/>
                </a:lnTo>
                <a:lnTo>
                  <a:pt x="552132" y="107365"/>
                </a:lnTo>
                <a:lnTo>
                  <a:pt x="540778" y="120599"/>
                </a:lnTo>
                <a:lnTo>
                  <a:pt x="507923" y="156057"/>
                </a:lnTo>
                <a:lnTo>
                  <a:pt x="507923" y="158724"/>
                </a:lnTo>
                <a:lnTo>
                  <a:pt x="580593" y="158724"/>
                </a:lnTo>
                <a:lnTo>
                  <a:pt x="590410" y="133007"/>
                </a:lnTo>
                <a:close/>
              </a:path>
              <a:path w="715009" h="191770">
                <a:moveTo>
                  <a:pt x="648906" y="112610"/>
                </a:moveTo>
                <a:lnTo>
                  <a:pt x="645820" y="88912"/>
                </a:lnTo>
                <a:lnTo>
                  <a:pt x="636905" y="66611"/>
                </a:lnTo>
                <a:lnTo>
                  <a:pt x="622681" y="47142"/>
                </a:lnTo>
                <a:lnTo>
                  <a:pt x="603643" y="31915"/>
                </a:lnTo>
                <a:lnTo>
                  <a:pt x="601040" y="34582"/>
                </a:lnTo>
                <a:lnTo>
                  <a:pt x="617601" y="50888"/>
                </a:lnTo>
                <a:lnTo>
                  <a:pt x="627278" y="68605"/>
                </a:lnTo>
                <a:lnTo>
                  <a:pt x="631825" y="88823"/>
                </a:lnTo>
                <a:lnTo>
                  <a:pt x="632955" y="112610"/>
                </a:lnTo>
                <a:lnTo>
                  <a:pt x="631710" y="136740"/>
                </a:lnTo>
                <a:lnTo>
                  <a:pt x="626973" y="156057"/>
                </a:lnTo>
                <a:lnTo>
                  <a:pt x="617245" y="172707"/>
                </a:lnTo>
                <a:lnTo>
                  <a:pt x="601040" y="188861"/>
                </a:lnTo>
                <a:lnTo>
                  <a:pt x="602818" y="191528"/>
                </a:lnTo>
                <a:lnTo>
                  <a:pt x="622325" y="176580"/>
                </a:lnTo>
                <a:lnTo>
                  <a:pt x="636803" y="158381"/>
                </a:lnTo>
                <a:lnTo>
                  <a:pt x="645807" y="137033"/>
                </a:lnTo>
                <a:lnTo>
                  <a:pt x="648906" y="112610"/>
                </a:lnTo>
                <a:close/>
              </a:path>
              <a:path w="715009" h="191770">
                <a:moveTo>
                  <a:pt x="714489" y="53200"/>
                </a:moveTo>
                <a:lnTo>
                  <a:pt x="712724" y="47002"/>
                </a:lnTo>
                <a:lnTo>
                  <a:pt x="705624" y="39903"/>
                </a:lnTo>
                <a:lnTo>
                  <a:pt x="703859" y="39014"/>
                </a:lnTo>
                <a:lnTo>
                  <a:pt x="697598" y="36360"/>
                </a:lnTo>
                <a:lnTo>
                  <a:pt x="706450" y="31026"/>
                </a:lnTo>
                <a:lnTo>
                  <a:pt x="710006" y="23939"/>
                </a:lnTo>
                <a:lnTo>
                  <a:pt x="710006" y="17729"/>
                </a:lnTo>
                <a:lnTo>
                  <a:pt x="708571" y="10477"/>
                </a:lnTo>
                <a:lnTo>
                  <a:pt x="704494" y="4876"/>
                </a:lnTo>
                <a:lnTo>
                  <a:pt x="698080" y="1282"/>
                </a:lnTo>
                <a:lnTo>
                  <a:pt x="689673" y="0"/>
                </a:lnTo>
                <a:lnTo>
                  <a:pt x="680161" y="1587"/>
                </a:lnTo>
                <a:lnTo>
                  <a:pt x="672807" y="5994"/>
                </a:lnTo>
                <a:lnTo>
                  <a:pt x="667435" y="12725"/>
                </a:lnTo>
                <a:lnTo>
                  <a:pt x="663917" y="21285"/>
                </a:lnTo>
                <a:lnTo>
                  <a:pt x="665683" y="22161"/>
                </a:lnTo>
                <a:lnTo>
                  <a:pt x="671004" y="12420"/>
                </a:lnTo>
                <a:lnTo>
                  <a:pt x="677265" y="7988"/>
                </a:lnTo>
                <a:lnTo>
                  <a:pt x="694042" y="7988"/>
                </a:lnTo>
                <a:lnTo>
                  <a:pt x="699363" y="12420"/>
                </a:lnTo>
                <a:lnTo>
                  <a:pt x="699363" y="29260"/>
                </a:lnTo>
                <a:lnTo>
                  <a:pt x="695820" y="35471"/>
                </a:lnTo>
                <a:lnTo>
                  <a:pt x="688733" y="39014"/>
                </a:lnTo>
                <a:lnTo>
                  <a:pt x="686130" y="40792"/>
                </a:lnTo>
                <a:lnTo>
                  <a:pt x="682586" y="41681"/>
                </a:lnTo>
                <a:lnTo>
                  <a:pt x="678091" y="43446"/>
                </a:lnTo>
                <a:lnTo>
                  <a:pt x="678091" y="45224"/>
                </a:lnTo>
                <a:lnTo>
                  <a:pt x="685190" y="45224"/>
                </a:lnTo>
                <a:lnTo>
                  <a:pt x="688733" y="46113"/>
                </a:lnTo>
                <a:lnTo>
                  <a:pt x="700316" y="49657"/>
                </a:lnTo>
                <a:lnTo>
                  <a:pt x="704684" y="55867"/>
                </a:lnTo>
                <a:lnTo>
                  <a:pt x="704684" y="66497"/>
                </a:lnTo>
                <a:lnTo>
                  <a:pt x="703427" y="74041"/>
                </a:lnTo>
                <a:lnTo>
                  <a:pt x="699922" y="80251"/>
                </a:lnTo>
                <a:lnTo>
                  <a:pt x="694613" y="84455"/>
                </a:lnTo>
                <a:lnTo>
                  <a:pt x="687908" y="86017"/>
                </a:lnTo>
                <a:lnTo>
                  <a:pt x="681634" y="86017"/>
                </a:lnTo>
                <a:lnTo>
                  <a:pt x="676325" y="82461"/>
                </a:lnTo>
                <a:lnTo>
                  <a:pt x="672782" y="79806"/>
                </a:lnTo>
                <a:lnTo>
                  <a:pt x="671004" y="78917"/>
                </a:lnTo>
                <a:lnTo>
                  <a:pt x="665683" y="78917"/>
                </a:lnTo>
                <a:lnTo>
                  <a:pt x="663079" y="80695"/>
                </a:lnTo>
                <a:lnTo>
                  <a:pt x="663079" y="88671"/>
                </a:lnTo>
                <a:lnTo>
                  <a:pt x="668401" y="91325"/>
                </a:lnTo>
                <a:lnTo>
                  <a:pt x="678091" y="91325"/>
                </a:lnTo>
                <a:lnTo>
                  <a:pt x="712724" y="73596"/>
                </a:lnTo>
                <a:lnTo>
                  <a:pt x="714489" y="67386"/>
                </a:lnTo>
                <a:lnTo>
                  <a:pt x="714489" y="53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572032" y="4414015"/>
            <a:ext cx="770890" cy="12700"/>
          </a:xfrm>
          <a:custGeom>
            <a:avLst/>
            <a:gdLst/>
            <a:ahLst/>
            <a:cxnLst/>
            <a:rect l="l" t="t" r="r" b="b"/>
            <a:pathLst>
              <a:path w="770890" h="12700">
                <a:moveTo>
                  <a:pt x="770390" y="0"/>
                </a:moveTo>
                <a:lnTo>
                  <a:pt x="0" y="0"/>
                </a:lnTo>
                <a:lnTo>
                  <a:pt x="0" y="12409"/>
                </a:lnTo>
                <a:lnTo>
                  <a:pt x="770390" y="12409"/>
                </a:lnTo>
                <a:lnTo>
                  <a:pt x="770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5" name="object 6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916870" y="4480509"/>
            <a:ext cx="80714" cy="130351"/>
          </a:xfrm>
          <a:prstGeom prst="rect">
            <a:avLst/>
          </a:prstGeom>
        </p:spPr>
      </p:pic>
      <p:grpSp>
        <p:nvGrpSpPr>
          <p:cNvPr id="66" name="object 66"/>
          <p:cNvGrpSpPr/>
          <p:nvPr/>
        </p:nvGrpSpPr>
        <p:grpSpPr>
          <a:xfrm>
            <a:off x="10408956" y="4248195"/>
            <a:ext cx="374650" cy="345440"/>
            <a:chOff x="10408956" y="4248195"/>
            <a:chExt cx="374650" cy="345440"/>
          </a:xfrm>
        </p:grpSpPr>
        <p:sp>
          <p:nvSpPr>
            <p:cNvPr id="67" name="object 67"/>
            <p:cNvSpPr/>
            <p:nvPr/>
          </p:nvSpPr>
          <p:spPr>
            <a:xfrm>
              <a:off x="10408956" y="4248195"/>
              <a:ext cx="67945" cy="345440"/>
            </a:xfrm>
            <a:custGeom>
              <a:avLst/>
              <a:gdLst/>
              <a:ahLst/>
              <a:cxnLst/>
              <a:rect l="l" t="t" r="r" b="b"/>
              <a:pathLst>
                <a:path w="67945" h="345439">
                  <a:moveTo>
                    <a:pt x="67360" y="0"/>
                  </a:moveTo>
                  <a:lnTo>
                    <a:pt x="40382" y="29872"/>
                  </a:lnTo>
                  <a:lnTo>
                    <a:pt x="19055" y="70052"/>
                  </a:lnTo>
                  <a:lnTo>
                    <a:pt x="5040" y="118212"/>
                  </a:lnTo>
                  <a:lnTo>
                    <a:pt x="0" y="172025"/>
                  </a:lnTo>
                  <a:lnTo>
                    <a:pt x="5040" y="226348"/>
                  </a:lnTo>
                  <a:lnTo>
                    <a:pt x="19055" y="273437"/>
                  </a:lnTo>
                  <a:lnTo>
                    <a:pt x="40383" y="313046"/>
                  </a:lnTo>
                  <a:lnTo>
                    <a:pt x="67360" y="344924"/>
                  </a:lnTo>
                  <a:lnTo>
                    <a:pt x="67360" y="337833"/>
                  </a:lnTo>
                  <a:lnTo>
                    <a:pt x="49135" y="310927"/>
                  </a:lnTo>
                  <a:lnTo>
                    <a:pt x="33237" y="275543"/>
                  </a:lnTo>
                  <a:lnTo>
                    <a:pt x="21991" y="229852"/>
                  </a:lnTo>
                  <a:lnTo>
                    <a:pt x="17726" y="172025"/>
                  </a:lnTo>
                  <a:lnTo>
                    <a:pt x="21991" y="113822"/>
                  </a:lnTo>
                  <a:lnTo>
                    <a:pt x="33237" y="66840"/>
                  </a:lnTo>
                  <a:lnTo>
                    <a:pt x="49135" y="30999"/>
                  </a:lnTo>
                  <a:lnTo>
                    <a:pt x="67360" y="6216"/>
                  </a:lnTo>
                  <a:lnTo>
                    <a:pt x="67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491324" y="4298745"/>
              <a:ext cx="193336" cy="228768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0714795" y="4248195"/>
              <a:ext cx="68580" cy="345440"/>
            </a:xfrm>
            <a:custGeom>
              <a:avLst/>
              <a:gdLst/>
              <a:ahLst/>
              <a:cxnLst/>
              <a:rect l="l" t="t" r="r" b="b"/>
              <a:pathLst>
                <a:path w="68579" h="345439">
                  <a:moveTo>
                    <a:pt x="0" y="0"/>
                  </a:moveTo>
                  <a:lnTo>
                    <a:pt x="0" y="6216"/>
                  </a:lnTo>
                  <a:lnTo>
                    <a:pt x="18354" y="33118"/>
                  </a:lnTo>
                  <a:lnTo>
                    <a:pt x="34537" y="68502"/>
                  </a:lnTo>
                  <a:lnTo>
                    <a:pt x="46066" y="114196"/>
                  </a:lnTo>
                  <a:lnTo>
                    <a:pt x="50461" y="172025"/>
                  </a:lnTo>
                  <a:lnTo>
                    <a:pt x="46066" y="230366"/>
                  </a:lnTo>
                  <a:lnTo>
                    <a:pt x="34537" y="277652"/>
                  </a:lnTo>
                  <a:lnTo>
                    <a:pt x="18354" y="313799"/>
                  </a:lnTo>
                  <a:lnTo>
                    <a:pt x="0" y="338719"/>
                  </a:lnTo>
                  <a:lnTo>
                    <a:pt x="0" y="344924"/>
                  </a:lnTo>
                  <a:lnTo>
                    <a:pt x="27455" y="315045"/>
                  </a:lnTo>
                  <a:lnTo>
                    <a:pt x="49028" y="274771"/>
                  </a:lnTo>
                  <a:lnTo>
                    <a:pt x="63133" y="226349"/>
                  </a:lnTo>
                  <a:lnTo>
                    <a:pt x="68187" y="172025"/>
                  </a:lnTo>
                  <a:lnTo>
                    <a:pt x="63133" y="118212"/>
                  </a:lnTo>
                  <a:lnTo>
                    <a:pt x="49028" y="71382"/>
                  </a:lnTo>
                  <a:lnTo>
                    <a:pt x="27455" y="318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/>
          <p:nvPr/>
        </p:nvSpPr>
        <p:spPr>
          <a:xfrm>
            <a:off x="10812284" y="4132808"/>
            <a:ext cx="63500" cy="575945"/>
          </a:xfrm>
          <a:custGeom>
            <a:avLst/>
            <a:gdLst/>
            <a:ahLst/>
            <a:cxnLst/>
            <a:rect l="l" t="t" r="r" b="b"/>
            <a:pathLst>
              <a:path w="63500" h="575945">
                <a:moveTo>
                  <a:pt x="62992" y="0"/>
                </a:moveTo>
                <a:lnTo>
                  <a:pt x="0" y="0"/>
                </a:lnTo>
                <a:lnTo>
                  <a:pt x="0" y="10160"/>
                </a:lnTo>
                <a:lnTo>
                  <a:pt x="45262" y="10160"/>
                </a:lnTo>
                <a:lnTo>
                  <a:pt x="45262" y="565175"/>
                </a:lnTo>
                <a:lnTo>
                  <a:pt x="0" y="565175"/>
                </a:lnTo>
                <a:lnTo>
                  <a:pt x="0" y="575335"/>
                </a:lnTo>
                <a:lnTo>
                  <a:pt x="62992" y="575335"/>
                </a:lnTo>
                <a:lnTo>
                  <a:pt x="62992" y="565175"/>
                </a:lnTo>
                <a:lnTo>
                  <a:pt x="62992" y="10160"/>
                </a:lnTo>
                <a:lnTo>
                  <a:pt x="62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object 71"/>
          <p:cNvGrpSpPr/>
          <p:nvPr/>
        </p:nvGrpSpPr>
        <p:grpSpPr>
          <a:xfrm>
            <a:off x="6519285" y="5767909"/>
            <a:ext cx="897890" cy="245745"/>
            <a:chOff x="6519285" y="5767909"/>
            <a:chExt cx="897890" cy="245745"/>
          </a:xfrm>
        </p:grpSpPr>
        <p:sp>
          <p:nvSpPr>
            <p:cNvPr id="72" name="object 72"/>
            <p:cNvSpPr/>
            <p:nvPr/>
          </p:nvSpPr>
          <p:spPr>
            <a:xfrm>
              <a:off x="6519278" y="5767920"/>
              <a:ext cx="897890" cy="109855"/>
            </a:xfrm>
            <a:custGeom>
              <a:avLst/>
              <a:gdLst/>
              <a:ahLst/>
              <a:cxnLst/>
              <a:rect l="l" t="t" r="r" b="b"/>
              <a:pathLst>
                <a:path w="897890" h="109854">
                  <a:moveTo>
                    <a:pt x="109626" y="48399"/>
                  </a:moveTo>
                  <a:lnTo>
                    <a:pt x="60998" y="48399"/>
                  </a:lnTo>
                  <a:lnTo>
                    <a:pt x="60998" y="0"/>
                  </a:lnTo>
                  <a:lnTo>
                    <a:pt x="48628" y="0"/>
                  </a:lnTo>
                  <a:lnTo>
                    <a:pt x="48628" y="48399"/>
                  </a:lnTo>
                  <a:lnTo>
                    <a:pt x="0" y="48399"/>
                  </a:lnTo>
                  <a:lnTo>
                    <a:pt x="0" y="61125"/>
                  </a:lnTo>
                  <a:lnTo>
                    <a:pt x="48628" y="61125"/>
                  </a:lnTo>
                  <a:lnTo>
                    <a:pt x="48628" y="109524"/>
                  </a:lnTo>
                  <a:lnTo>
                    <a:pt x="60998" y="109524"/>
                  </a:lnTo>
                  <a:lnTo>
                    <a:pt x="60998" y="61125"/>
                  </a:lnTo>
                  <a:lnTo>
                    <a:pt x="109626" y="61125"/>
                  </a:lnTo>
                  <a:lnTo>
                    <a:pt x="109626" y="48399"/>
                  </a:lnTo>
                  <a:close/>
                </a:path>
                <a:path w="897890" h="109854">
                  <a:moveTo>
                    <a:pt x="897420" y="48539"/>
                  </a:moveTo>
                  <a:lnTo>
                    <a:pt x="129082" y="48539"/>
                  </a:lnTo>
                  <a:lnTo>
                    <a:pt x="129082" y="60998"/>
                  </a:lnTo>
                  <a:lnTo>
                    <a:pt x="897420" y="60998"/>
                  </a:lnTo>
                  <a:lnTo>
                    <a:pt x="897420" y="48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92311" y="5882299"/>
              <a:ext cx="80470" cy="130799"/>
            </a:xfrm>
            <a:prstGeom prst="rect">
              <a:avLst/>
            </a:prstGeom>
          </p:spPr>
        </p:pic>
      </p:grpSp>
      <p:sp>
        <p:nvSpPr>
          <p:cNvPr id="74" name="object 74"/>
          <p:cNvSpPr/>
          <p:nvPr/>
        </p:nvSpPr>
        <p:spPr>
          <a:xfrm>
            <a:off x="6675780" y="5578004"/>
            <a:ext cx="713105" cy="193675"/>
          </a:xfrm>
          <a:custGeom>
            <a:avLst/>
            <a:gdLst/>
            <a:ahLst/>
            <a:cxnLst/>
            <a:rect l="l" t="t" r="r" b="b"/>
            <a:pathLst>
              <a:path w="713104" h="193675">
                <a:moveTo>
                  <a:pt x="47739" y="35585"/>
                </a:moveTo>
                <a:lnTo>
                  <a:pt x="11709" y="66179"/>
                </a:lnTo>
                <a:lnTo>
                  <a:pt x="0" y="112115"/>
                </a:lnTo>
                <a:lnTo>
                  <a:pt x="2933" y="135902"/>
                </a:lnTo>
                <a:lnTo>
                  <a:pt x="11595" y="158267"/>
                </a:lnTo>
                <a:lnTo>
                  <a:pt x="25730" y="177800"/>
                </a:lnTo>
                <a:lnTo>
                  <a:pt x="45085" y="193090"/>
                </a:lnTo>
                <a:lnTo>
                  <a:pt x="47739" y="189522"/>
                </a:lnTo>
                <a:lnTo>
                  <a:pt x="31572" y="173291"/>
                </a:lnTo>
                <a:lnTo>
                  <a:pt x="21882" y="155816"/>
                </a:lnTo>
                <a:lnTo>
                  <a:pt x="17157" y="135839"/>
                </a:lnTo>
                <a:lnTo>
                  <a:pt x="15913" y="112115"/>
                </a:lnTo>
                <a:lnTo>
                  <a:pt x="17157" y="87896"/>
                </a:lnTo>
                <a:lnTo>
                  <a:pt x="21882" y="68503"/>
                </a:lnTo>
                <a:lnTo>
                  <a:pt x="31572" y="51803"/>
                </a:lnTo>
                <a:lnTo>
                  <a:pt x="47739" y="35585"/>
                </a:lnTo>
                <a:close/>
              </a:path>
              <a:path w="713104" h="193675">
                <a:moveTo>
                  <a:pt x="167982" y="105879"/>
                </a:moveTo>
                <a:lnTo>
                  <a:pt x="64541" y="105879"/>
                </a:lnTo>
                <a:lnTo>
                  <a:pt x="64541" y="118338"/>
                </a:lnTo>
                <a:lnTo>
                  <a:pt x="167982" y="118338"/>
                </a:lnTo>
                <a:lnTo>
                  <a:pt x="167982" y="105879"/>
                </a:lnTo>
                <a:close/>
              </a:path>
              <a:path w="713104" h="193675">
                <a:moveTo>
                  <a:pt x="234302" y="140576"/>
                </a:moveTo>
                <a:lnTo>
                  <a:pt x="231648" y="137909"/>
                </a:lnTo>
                <a:lnTo>
                  <a:pt x="223685" y="148590"/>
                </a:lnTo>
                <a:lnTo>
                  <a:pt x="219265" y="153035"/>
                </a:lnTo>
                <a:lnTo>
                  <a:pt x="214845" y="153035"/>
                </a:lnTo>
                <a:lnTo>
                  <a:pt x="213969" y="152146"/>
                </a:lnTo>
                <a:lnTo>
                  <a:pt x="213969" y="147701"/>
                </a:lnTo>
                <a:lnTo>
                  <a:pt x="214845" y="145034"/>
                </a:lnTo>
                <a:lnTo>
                  <a:pt x="215734" y="141465"/>
                </a:lnTo>
                <a:lnTo>
                  <a:pt x="233413" y="77419"/>
                </a:lnTo>
                <a:lnTo>
                  <a:pt x="232524" y="76517"/>
                </a:lnTo>
                <a:lnTo>
                  <a:pt x="213194" y="80187"/>
                </a:lnTo>
                <a:lnTo>
                  <a:pt x="207543" y="81153"/>
                </a:lnTo>
                <a:lnTo>
                  <a:pt x="202476" y="81864"/>
                </a:lnTo>
                <a:lnTo>
                  <a:pt x="202476" y="84531"/>
                </a:lnTo>
                <a:lnTo>
                  <a:pt x="212191" y="84531"/>
                </a:lnTo>
                <a:lnTo>
                  <a:pt x="214845" y="85420"/>
                </a:lnTo>
                <a:lnTo>
                  <a:pt x="214845" y="90754"/>
                </a:lnTo>
                <a:lnTo>
                  <a:pt x="213969" y="93421"/>
                </a:lnTo>
                <a:lnTo>
                  <a:pt x="213080" y="96989"/>
                </a:lnTo>
                <a:lnTo>
                  <a:pt x="204241" y="130797"/>
                </a:lnTo>
                <a:lnTo>
                  <a:pt x="200710" y="140576"/>
                </a:lnTo>
                <a:lnTo>
                  <a:pt x="199821" y="147701"/>
                </a:lnTo>
                <a:lnTo>
                  <a:pt x="199821" y="158369"/>
                </a:lnTo>
                <a:lnTo>
                  <a:pt x="202476" y="161937"/>
                </a:lnTo>
                <a:lnTo>
                  <a:pt x="208661" y="161937"/>
                </a:lnTo>
                <a:lnTo>
                  <a:pt x="215404" y="160731"/>
                </a:lnTo>
                <a:lnTo>
                  <a:pt x="221475" y="156933"/>
                </a:lnTo>
                <a:lnTo>
                  <a:pt x="225044" y="153035"/>
                </a:lnTo>
                <a:lnTo>
                  <a:pt x="227558" y="150304"/>
                </a:lnTo>
                <a:lnTo>
                  <a:pt x="234302" y="140576"/>
                </a:lnTo>
                <a:close/>
              </a:path>
              <a:path w="713104" h="193675">
                <a:moveTo>
                  <a:pt x="239598" y="41808"/>
                </a:moveTo>
                <a:lnTo>
                  <a:pt x="235178" y="36474"/>
                </a:lnTo>
                <a:lnTo>
                  <a:pt x="225463" y="36474"/>
                </a:lnTo>
                <a:lnTo>
                  <a:pt x="221919" y="40919"/>
                </a:lnTo>
                <a:lnTo>
                  <a:pt x="221919" y="52489"/>
                </a:lnTo>
                <a:lnTo>
                  <a:pt x="225463" y="56934"/>
                </a:lnTo>
                <a:lnTo>
                  <a:pt x="235178" y="56934"/>
                </a:lnTo>
                <a:lnTo>
                  <a:pt x="239598" y="52489"/>
                </a:lnTo>
                <a:lnTo>
                  <a:pt x="239598" y="41808"/>
                </a:lnTo>
                <a:close/>
              </a:path>
              <a:path w="713104" h="193675">
                <a:moveTo>
                  <a:pt x="367804" y="159258"/>
                </a:moveTo>
                <a:lnTo>
                  <a:pt x="360121" y="142354"/>
                </a:lnTo>
                <a:lnTo>
                  <a:pt x="339521" y="97078"/>
                </a:lnTo>
                <a:lnTo>
                  <a:pt x="339521" y="142354"/>
                </a:lnTo>
                <a:lnTo>
                  <a:pt x="267906" y="142354"/>
                </a:lnTo>
                <a:lnTo>
                  <a:pt x="304152" y="59601"/>
                </a:lnTo>
                <a:lnTo>
                  <a:pt x="339521" y="142354"/>
                </a:lnTo>
                <a:lnTo>
                  <a:pt x="339521" y="97078"/>
                </a:lnTo>
                <a:lnTo>
                  <a:pt x="322478" y="59601"/>
                </a:lnTo>
                <a:lnTo>
                  <a:pt x="310337" y="32918"/>
                </a:lnTo>
                <a:lnTo>
                  <a:pt x="306806" y="32918"/>
                </a:lnTo>
                <a:lnTo>
                  <a:pt x="251091" y="159258"/>
                </a:lnTo>
                <a:lnTo>
                  <a:pt x="367804" y="159258"/>
                </a:lnTo>
                <a:close/>
              </a:path>
              <a:path w="713104" h="193675">
                <a:moveTo>
                  <a:pt x="431469" y="79197"/>
                </a:moveTo>
                <a:lnTo>
                  <a:pt x="417322" y="79197"/>
                </a:lnTo>
                <a:lnTo>
                  <a:pt x="422630" y="59601"/>
                </a:lnTo>
                <a:lnTo>
                  <a:pt x="422630" y="57823"/>
                </a:lnTo>
                <a:lnTo>
                  <a:pt x="421754" y="56934"/>
                </a:lnTo>
                <a:lnTo>
                  <a:pt x="419976" y="56934"/>
                </a:lnTo>
                <a:lnTo>
                  <a:pt x="418211" y="58712"/>
                </a:lnTo>
                <a:lnTo>
                  <a:pt x="412229" y="65925"/>
                </a:lnTo>
                <a:lnTo>
                  <a:pt x="405498" y="72288"/>
                </a:lnTo>
                <a:lnTo>
                  <a:pt x="398945" y="77000"/>
                </a:lnTo>
                <a:lnTo>
                  <a:pt x="393458" y="79197"/>
                </a:lnTo>
                <a:lnTo>
                  <a:pt x="389026" y="80086"/>
                </a:lnTo>
                <a:lnTo>
                  <a:pt x="387261" y="81864"/>
                </a:lnTo>
                <a:lnTo>
                  <a:pt x="387261" y="85420"/>
                </a:lnTo>
                <a:lnTo>
                  <a:pt x="401421" y="85420"/>
                </a:lnTo>
                <a:lnTo>
                  <a:pt x="387261" y="140576"/>
                </a:lnTo>
                <a:lnTo>
                  <a:pt x="383717" y="153035"/>
                </a:lnTo>
                <a:lnTo>
                  <a:pt x="383717" y="159258"/>
                </a:lnTo>
                <a:lnTo>
                  <a:pt x="387261" y="161937"/>
                </a:lnTo>
                <a:lnTo>
                  <a:pt x="392569" y="161937"/>
                </a:lnTo>
                <a:lnTo>
                  <a:pt x="399199" y="160832"/>
                </a:lnTo>
                <a:lnTo>
                  <a:pt x="405168" y="157048"/>
                </a:lnTo>
                <a:lnTo>
                  <a:pt x="409498" y="152146"/>
                </a:lnTo>
                <a:lnTo>
                  <a:pt x="411467" y="149923"/>
                </a:lnTo>
                <a:lnTo>
                  <a:pt x="419100" y="138798"/>
                </a:lnTo>
                <a:lnTo>
                  <a:pt x="416445" y="137909"/>
                </a:lnTo>
                <a:lnTo>
                  <a:pt x="407606" y="149479"/>
                </a:lnTo>
                <a:lnTo>
                  <a:pt x="404952" y="152146"/>
                </a:lnTo>
                <a:lnTo>
                  <a:pt x="398767" y="152146"/>
                </a:lnTo>
                <a:lnTo>
                  <a:pt x="398767" y="146812"/>
                </a:lnTo>
                <a:lnTo>
                  <a:pt x="415556" y="85420"/>
                </a:lnTo>
                <a:lnTo>
                  <a:pt x="430593" y="85420"/>
                </a:lnTo>
                <a:lnTo>
                  <a:pt x="431342" y="80086"/>
                </a:lnTo>
                <a:lnTo>
                  <a:pt x="431469" y="79197"/>
                </a:lnTo>
                <a:close/>
              </a:path>
              <a:path w="713104" h="193675">
                <a:moveTo>
                  <a:pt x="492442" y="32918"/>
                </a:moveTo>
                <a:lnTo>
                  <a:pt x="480072" y="32918"/>
                </a:lnTo>
                <a:lnTo>
                  <a:pt x="436778" y="161937"/>
                </a:lnTo>
                <a:lnTo>
                  <a:pt x="450011" y="161937"/>
                </a:lnTo>
                <a:lnTo>
                  <a:pt x="492442" y="32918"/>
                </a:lnTo>
                <a:close/>
              </a:path>
              <a:path w="713104" h="193675">
                <a:moveTo>
                  <a:pt x="588860" y="133464"/>
                </a:moveTo>
                <a:lnTo>
                  <a:pt x="586155" y="132575"/>
                </a:lnTo>
                <a:lnTo>
                  <a:pt x="580021" y="143243"/>
                </a:lnTo>
                <a:lnTo>
                  <a:pt x="576491" y="145034"/>
                </a:lnTo>
                <a:lnTo>
                  <a:pt x="525208" y="145034"/>
                </a:lnTo>
                <a:lnTo>
                  <a:pt x="556094" y="112115"/>
                </a:lnTo>
                <a:lnTo>
                  <a:pt x="566547" y="99377"/>
                </a:lnTo>
                <a:lnTo>
                  <a:pt x="574027" y="87642"/>
                </a:lnTo>
                <a:lnTo>
                  <a:pt x="578523" y="76581"/>
                </a:lnTo>
                <a:lnTo>
                  <a:pt x="580021" y="65849"/>
                </a:lnTo>
                <a:lnTo>
                  <a:pt x="577494" y="52819"/>
                </a:lnTo>
                <a:lnTo>
                  <a:pt x="570407" y="42379"/>
                </a:lnTo>
                <a:lnTo>
                  <a:pt x="559485" y="35433"/>
                </a:lnTo>
                <a:lnTo>
                  <a:pt x="545490" y="32918"/>
                </a:lnTo>
                <a:lnTo>
                  <a:pt x="530212" y="35636"/>
                </a:lnTo>
                <a:lnTo>
                  <a:pt x="518744" y="43268"/>
                </a:lnTo>
                <a:lnTo>
                  <a:pt x="510933" y="55067"/>
                </a:lnTo>
                <a:lnTo>
                  <a:pt x="506590" y="70294"/>
                </a:lnTo>
                <a:lnTo>
                  <a:pt x="510133" y="71183"/>
                </a:lnTo>
                <a:lnTo>
                  <a:pt x="515924" y="59397"/>
                </a:lnTo>
                <a:lnTo>
                  <a:pt x="521868" y="51714"/>
                </a:lnTo>
                <a:lnTo>
                  <a:pt x="528802" y="47536"/>
                </a:lnTo>
                <a:lnTo>
                  <a:pt x="537591" y="46266"/>
                </a:lnTo>
                <a:lnTo>
                  <a:pt x="548449" y="48056"/>
                </a:lnTo>
                <a:lnTo>
                  <a:pt x="556818" y="53276"/>
                </a:lnTo>
                <a:lnTo>
                  <a:pt x="562203" y="61658"/>
                </a:lnTo>
                <a:lnTo>
                  <a:pt x="564108" y="72961"/>
                </a:lnTo>
                <a:lnTo>
                  <a:pt x="562737" y="84734"/>
                </a:lnTo>
                <a:lnTo>
                  <a:pt x="558368" y="96431"/>
                </a:lnTo>
                <a:lnTo>
                  <a:pt x="550684" y="108623"/>
                </a:lnTo>
                <a:lnTo>
                  <a:pt x="539356" y="121894"/>
                </a:lnTo>
                <a:lnTo>
                  <a:pt x="506590" y="157480"/>
                </a:lnTo>
                <a:lnTo>
                  <a:pt x="506590" y="159258"/>
                </a:lnTo>
                <a:lnTo>
                  <a:pt x="579081" y="159258"/>
                </a:lnTo>
                <a:lnTo>
                  <a:pt x="588860" y="133464"/>
                </a:lnTo>
                <a:close/>
              </a:path>
              <a:path w="713104" h="193675">
                <a:moveTo>
                  <a:pt x="647204" y="113004"/>
                </a:moveTo>
                <a:lnTo>
                  <a:pt x="644118" y="89357"/>
                </a:lnTo>
                <a:lnTo>
                  <a:pt x="635139" y="67284"/>
                </a:lnTo>
                <a:lnTo>
                  <a:pt x="620712" y="48056"/>
                </a:lnTo>
                <a:lnTo>
                  <a:pt x="601243" y="32918"/>
                </a:lnTo>
                <a:lnTo>
                  <a:pt x="599478" y="35585"/>
                </a:lnTo>
                <a:lnTo>
                  <a:pt x="615632" y="51828"/>
                </a:lnTo>
                <a:lnTo>
                  <a:pt x="625335" y="69405"/>
                </a:lnTo>
                <a:lnTo>
                  <a:pt x="630059" y="89649"/>
                </a:lnTo>
                <a:lnTo>
                  <a:pt x="631304" y="113893"/>
                </a:lnTo>
                <a:lnTo>
                  <a:pt x="630059" y="138099"/>
                </a:lnTo>
                <a:lnTo>
                  <a:pt x="625335" y="157378"/>
                </a:lnTo>
                <a:lnTo>
                  <a:pt x="615632" y="173824"/>
                </a:lnTo>
                <a:lnTo>
                  <a:pt x="599478" y="189522"/>
                </a:lnTo>
                <a:lnTo>
                  <a:pt x="601243" y="193090"/>
                </a:lnTo>
                <a:lnTo>
                  <a:pt x="620712" y="177571"/>
                </a:lnTo>
                <a:lnTo>
                  <a:pt x="635139" y="159042"/>
                </a:lnTo>
                <a:lnTo>
                  <a:pt x="644118" y="137528"/>
                </a:lnTo>
                <a:lnTo>
                  <a:pt x="647204" y="113004"/>
                </a:lnTo>
                <a:close/>
              </a:path>
              <a:path w="713104" h="193675">
                <a:moveTo>
                  <a:pt x="712635" y="54267"/>
                </a:moveTo>
                <a:lnTo>
                  <a:pt x="710857" y="48044"/>
                </a:lnTo>
                <a:lnTo>
                  <a:pt x="702017" y="39141"/>
                </a:lnTo>
                <a:lnTo>
                  <a:pt x="695896" y="36474"/>
                </a:lnTo>
                <a:lnTo>
                  <a:pt x="704735" y="32029"/>
                </a:lnTo>
                <a:lnTo>
                  <a:pt x="708266" y="24904"/>
                </a:lnTo>
                <a:lnTo>
                  <a:pt x="708266" y="18681"/>
                </a:lnTo>
                <a:lnTo>
                  <a:pt x="706818" y="11252"/>
                </a:lnTo>
                <a:lnTo>
                  <a:pt x="702716" y="5334"/>
                </a:lnTo>
                <a:lnTo>
                  <a:pt x="696277" y="1422"/>
                </a:lnTo>
                <a:lnTo>
                  <a:pt x="687870" y="0"/>
                </a:lnTo>
                <a:lnTo>
                  <a:pt x="678408" y="1600"/>
                </a:lnTo>
                <a:lnTo>
                  <a:pt x="671106" y="6108"/>
                </a:lnTo>
                <a:lnTo>
                  <a:pt x="665797" y="13131"/>
                </a:lnTo>
                <a:lnTo>
                  <a:pt x="662292" y="22237"/>
                </a:lnTo>
                <a:lnTo>
                  <a:pt x="664070" y="22237"/>
                </a:lnTo>
                <a:lnTo>
                  <a:pt x="669366" y="12458"/>
                </a:lnTo>
                <a:lnTo>
                  <a:pt x="675500" y="8001"/>
                </a:lnTo>
                <a:lnTo>
                  <a:pt x="692353" y="8001"/>
                </a:lnTo>
                <a:lnTo>
                  <a:pt x="697661" y="12458"/>
                </a:lnTo>
                <a:lnTo>
                  <a:pt x="697661" y="30251"/>
                </a:lnTo>
                <a:lnTo>
                  <a:pt x="693178" y="35585"/>
                </a:lnTo>
                <a:lnTo>
                  <a:pt x="687044" y="40030"/>
                </a:lnTo>
                <a:lnTo>
                  <a:pt x="684339" y="40919"/>
                </a:lnTo>
                <a:lnTo>
                  <a:pt x="680808" y="42697"/>
                </a:lnTo>
                <a:lnTo>
                  <a:pt x="676440" y="44488"/>
                </a:lnTo>
                <a:lnTo>
                  <a:pt x="676440" y="46266"/>
                </a:lnTo>
                <a:lnTo>
                  <a:pt x="687044" y="46266"/>
                </a:lnTo>
                <a:lnTo>
                  <a:pt x="689648" y="48044"/>
                </a:lnTo>
                <a:lnTo>
                  <a:pt x="698487" y="50711"/>
                </a:lnTo>
                <a:lnTo>
                  <a:pt x="702957" y="56934"/>
                </a:lnTo>
                <a:lnTo>
                  <a:pt x="702957" y="66738"/>
                </a:lnTo>
                <a:lnTo>
                  <a:pt x="701700" y="74815"/>
                </a:lnTo>
                <a:lnTo>
                  <a:pt x="698207" y="81305"/>
                </a:lnTo>
                <a:lnTo>
                  <a:pt x="692873" y="85623"/>
                </a:lnTo>
                <a:lnTo>
                  <a:pt x="686104" y="87198"/>
                </a:lnTo>
                <a:lnTo>
                  <a:pt x="682574" y="87198"/>
                </a:lnTo>
                <a:lnTo>
                  <a:pt x="679983" y="86309"/>
                </a:lnTo>
                <a:lnTo>
                  <a:pt x="674674" y="82753"/>
                </a:lnTo>
                <a:lnTo>
                  <a:pt x="671144" y="80086"/>
                </a:lnTo>
                <a:lnTo>
                  <a:pt x="669366" y="79197"/>
                </a:lnTo>
                <a:lnTo>
                  <a:pt x="664070" y="79197"/>
                </a:lnTo>
                <a:lnTo>
                  <a:pt x="661352" y="81864"/>
                </a:lnTo>
                <a:lnTo>
                  <a:pt x="661352" y="88976"/>
                </a:lnTo>
                <a:lnTo>
                  <a:pt x="666661" y="91643"/>
                </a:lnTo>
                <a:lnTo>
                  <a:pt x="676440" y="91643"/>
                </a:lnTo>
                <a:lnTo>
                  <a:pt x="712635" y="67627"/>
                </a:lnTo>
                <a:lnTo>
                  <a:pt x="712635" y="54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75"/>
          <p:cNvGrpSpPr/>
          <p:nvPr/>
        </p:nvGrpSpPr>
        <p:grpSpPr>
          <a:xfrm>
            <a:off x="7498977" y="5590869"/>
            <a:ext cx="243204" cy="462915"/>
            <a:chOff x="7498977" y="5590869"/>
            <a:chExt cx="243204" cy="462915"/>
          </a:xfrm>
        </p:grpSpPr>
        <p:sp>
          <p:nvSpPr>
            <p:cNvPr id="76" name="object 76"/>
            <p:cNvSpPr/>
            <p:nvPr/>
          </p:nvSpPr>
          <p:spPr>
            <a:xfrm>
              <a:off x="7498969" y="5590870"/>
              <a:ext cx="49530" cy="462915"/>
            </a:xfrm>
            <a:custGeom>
              <a:avLst/>
              <a:gdLst/>
              <a:ahLst/>
              <a:cxnLst/>
              <a:rect l="l" t="t" r="r" b="b"/>
              <a:pathLst>
                <a:path w="49529" h="462914">
                  <a:moveTo>
                    <a:pt x="49504" y="0"/>
                  </a:moveTo>
                  <a:lnTo>
                    <a:pt x="0" y="0"/>
                  </a:lnTo>
                  <a:lnTo>
                    <a:pt x="0" y="8915"/>
                  </a:lnTo>
                  <a:lnTo>
                    <a:pt x="0" y="454698"/>
                  </a:lnTo>
                  <a:lnTo>
                    <a:pt x="0" y="462343"/>
                  </a:lnTo>
                  <a:lnTo>
                    <a:pt x="48564" y="462343"/>
                  </a:lnTo>
                  <a:lnTo>
                    <a:pt x="48564" y="454698"/>
                  </a:lnTo>
                  <a:lnTo>
                    <a:pt x="17678" y="454698"/>
                  </a:lnTo>
                  <a:lnTo>
                    <a:pt x="17678" y="8915"/>
                  </a:lnTo>
                  <a:lnTo>
                    <a:pt x="49504" y="8915"/>
                  </a:lnTo>
                  <a:lnTo>
                    <a:pt x="495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50251" y="5700783"/>
              <a:ext cx="191893" cy="228676"/>
            </a:xfrm>
            <a:prstGeom prst="rect">
              <a:avLst/>
            </a:prstGeom>
          </p:spPr>
        </p:pic>
      </p:grpSp>
      <p:sp>
        <p:nvSpPr>
          <p:cNvPr id="78" name="object 78"/>
          <p:cNvSpPr/>
          <p:nvPr/>
        </p:nvSpPr>
        <p:spPr>
          <a:xfrm>
            <a:off x="7802257" y="576792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109613" y="48399"/>
                </a:moveTo>
                <a:lnTo>
                  <a:pt x="60934" y="48399"/>
                </a:lnTo>
                <a:lnTo>
                  <a:pt x="60934" y="0"/>
                </a:lnTo>
                <a:lnTo>
                  <a:pt x="48552" y="0"/>
                </a:lnTo>
                <a:lnTo>
                  <a:pt x="48552" y="48399"/>
                </a:lnTo>
                <a:lnTo>
                  <a:pt x="0" y="48399"/>
                </a:lnTo>
                <a:lnTo>
                  <a:pt x="0" y="61125"/>
                </a:lnTo>
                <a:lnTo>
                  <a:pt x="48552" y="61125"/>
                </a:lnTo>
                <a:lnTo>
                  <a:pt x="48552" y="109524"/>
                </a:lnTo>
                <a:lnTo>
                  <a:pt x="60934" y="109524"/>
                </a:lnTo>
                <a:lnTo>
                  <a:pt x="60934" y="61125"/>
                </a:lnTo>
                <a:lnTo>
                  <a:pt x="109613" y="61125"/>
                </a:lnTo>
                <a:lnTo>
                  <a:pt x="109613" y="48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9" name="object 7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987904" y="5610919"/>
            <a:ext cx="73433" cy="129021"/>
          </a:xfrm>
          <a:prstGeom prst="rect">
            <a:avLst/>
          </a:prstGeom>
        </p:spPr>
      </p:pic>
      <p:grpSp>
        <p:nvGrpSpPr>
          <p:cNvPr id="80" name="object 80"/>
          <p:cNvGrpSpPr/>
          <p:nvPr/>
        </p:nvGrpSpPr>
        <p:grpSpPr>
          <a:xfrm>
            <a:off x="7962209" y="5700783"/>
            <a:ext cx="598805" cy="309880"/>
            <a:chOff x="7962209" y="5700783"/>
            <a:chExt cx="598805" cy="309880"/>
          </a:xfrm>
        </p:grpSpPr>
        <p:sp>
          <p:nvSpPr>
            <p:cNvPr id="81" name="object 81"/>
            <p:cNvSpPr/>
            <p:nvPr/>
          </p:nvSpPr>
          <p:spPr>
            <a:xfrm>
              <a:off x="7962209" y="5816455"/>
              <a:ext cx="130175" cy="12700"/>
            </a:xfrm>
            <a:custGeom>
              <a:avLst/>
              <a:gdLst/>
              <a:ahLst/>
              <a:cxnLst/>
              <a:rect l="l" t="t" r="r" b="b"/>
              <a:pathLst>
                <a:path w="130175" h="12700">
                  <a:moveTo>
                    <a:pt x="130011" y="0"/>
                  </a:moveTo>
                  <a:lnTo>
                    <a:pt x="0" y="0"/>
                  </a:lnTo>
                  <a:lnTo>
                    <a:pt x="0" y="12459"/>
                  </a:lnTo>
                  <a:lnTo>
                    <a:pt x="130011" y="12459"/>
                  </a:lnTo>
                  <a:lnTo>
                    <a:pt x="130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86137" y="5884077"/>
              <a:ext cx="83098" cy="126353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8110842" y="5700788"/>
              <a:ext cx="450215" cy="227329"/>
            </a:xfrm>
            <a:custGeom>
              <a:avLst/>
              <a:gdLst/>
              <a:ahLst/>
              <a:cxnLst/>
              <a:rect l="l" t="t" r="r" b="b"/>
              <a:pathLst>
                <a:path w="450215" h="227329">
                  <a:moveTo>
                    <a:pt x="47726" y="45377"/>
                  </a:moveTo>
                  <a:lnTo>
                    <a:pt x="11709" y="75971"/>
                  </a:lnTo>
                  <a:lnTo>
                    <a:pt x="0" y="121907"/>
                  </a:lnTo>
                  <a:lnTo>
                    <a:pt x="2933" y="145681"/>
                  </a:lnTo>
                  <a:lnTo>
                    <a:pt x="11595" y="167957"/>
                  </a:lnTo>
                  <a:lnTo>
                    <a:pt x="25704" y="187223"/>
                  </a:lnTo>
                  <a:lnTo>
                    <a:pt x="45021" y="201980"/>
                  </a:lnTo>
                  <a:lnTo>
                    <a:pt x="47726" y="199313"/>
                  </a:lnTo>
                  <a:lnTo>
                    <a:pt x="31572" y="182702"/>
                  </a:lnTo>
                  <a:lnTo>
                    <a:pt x="21869" y="165176"/>
                  </a:lnTo>
                  <a:lnTo>
                    <a:pt x="17145" y="145135"/>
                  </a:lnTo>
                  <a:lnTo>
                    <a:pt x="15913" y="121018"/>
                  </a:lnTo>
                  <a:lnTo>
                    <a:pt x="17145" y="97307"/>
                  </a:lnTo>
                  <a:lnTo>
                    <a:pt x="21869" y="78193"/>
                  </a:lnTo>
                  <a:lnTo>
                    <a:pt x="31572" y="61582"/>
                  </a:lnTo>
                  <a:lnTo>
                    <a:pt x="47726" y="45377"/>
                  </a:lnTo>
                  <a:close/>
                </a:path>
                <a:path w="450215" h="227329">
                  <a:moveTo>
                    <a:pt x="165252" y="31140"/>
                  </a:moveTo>
                  <a:lnTo>
                    <a:pt x="142265" y="0"/>
                  </a:lnTo>
                  <a:lnTo>
                    <a:pt x="130835" y="0"/>
                  </a:lnTo>
                  <a:lnTo>
                    <a:pt x="107848" y="31140"/>
                  </a:lnTo>
                  <a:lnTo>
                    <a:pt x="113969" y="31140"/>
                  </a:lnTo>
                  <a:lnTo>
                    <a:pt x="136131" y="12458"/>
                  </a:lnTo>
                  <a:lnTo>
                    <a:pt x="159118" y="31140"/>
                  </a:lnTo>
                  <a:lnTo>
                    <a:pt x="165252" y="31140"/>
                  </a:lnTo>
                  <a:close/>
                </a:path>
                <a:path w="450215" h="227329">
                  <a:moveTo>
                    <a:pt x="196253" y="46266"/>
                  </a:moveTo>
                  <a:lnTo>
                    <a:pt x="149339" y="46266"/>
                  </a:lnTo>
                  <a:lnTo>
                    <a:pt x="149339" y="49822"/>
                  </a:lnTo>
                  <a:lnTo>
                    <a:pt x="159943" y="50723"/>
                  </a:lnTo>
                  <a:lnTo>
                    <a:pt x="163487" y="53390"/>
                  </a:lnTo>
                  <a:lnTo>
                    <a:pt x="163487" y="60515"/>
                  </a:lnTo>
                  <a:lnTo>
                    <a:pt x="161709" y="64071"/>
                  </a:lnTo>
                  <a:lnTo>
                    <a:pt x="160883" y="69405"/>
                  </a:lnTo>
                  <a:lnTo>
                    <a:pt x="152044" y="100545"/>
                  </a:lnTo>
                  <a:lnTo>
                    <a:pt x="99009" y="100545"/>
                  </a:lnTo>
                  <a:lnTo>
                    <a:pt x="108673" y="63182"/>
                  </a:lnTo>
                  <a:lnTo>
                    <a:pt x="111379" y="54279"/>
                  </a:lnTo>
                  <a:lnTo>
                    <a:pt x="116687" y="50723"/>
                  </a:lnTo>
                  <a:lnTo>
                    <a:pt x="127292" y="49822"/>
                  </a:lnTo>
                  <a:lnTo>
                    <a:pt x="127292" y="46266"/>
                  </a:lnTo>
                  <a:lnTo>
                    <a:pt x="76847" y="46266"/>
                  </a:lnTo>
                  <a:lnTo>
                    <a:pt x="76847" y="49822"/>
                  </a:lnTo>
                  <a:lnTo>
                    <a:pt x="89217" y="50723"/>
                  </a:lnTo>
                  <a:lnTo>
                    <a:pt x="91935" y="51612"/>
                  </a:lnTo>
                  <a:lnTo>
                    <a:pt x="91935" y="60515"/>
                  </a:lnTo>
                  <a:lnTo>
                    <a:pt x="90170" y="64071"/>
                  </a:lnTo>
                  <a:lnTo>
                    <a:pt x="89217" y="69405"/>
                  </a:lnTo>
                  <a:lnTo>
                    <a:pt x="67183" y="150368"/>
                  </a:lnTo>
                  <a:lnTo>
                    <a:pt x="63639" y="161937"/>
                  </a:lnTo>
                  <a:lnTo>
                    <a:pt x="61874" y="165506"/>
                  </a:lnTo>
                  <a:lnTo>
                    <a:pt x="51269" y="166395"/>
                  </a:lnTo>
                  <a:lnTo>
                    <a:pt x="51269" y="169075"/>
                  </a:lnTo>
                  <a:lnTo>
                    <a:pt x="97243" y="169075"/>
                  </a:lnTo>
                  <a:lnTo>
                    <a:pt x="97243" y="166395"/>
                  </a:lnTo>
                  <a:lnTo>
                    <a:pt x="85686" y="164617"/>
                  </a:lnTo>
                  <a:lnTo>
                    <a:pt x="83921" y="163728"/>
                  </a:lnTo>
                  <a:lnTo>
                    <a:pt x="83921" y="154825"/>
                  </a:lnTo>
                  <a:lnTo>
                    <a:pt x="84861" y="153936"/>
                  </a:lnTo>
                  <a:lnTo>
                    <a:pt x="96291" y="107670"/>
                  </a:lnTo>
                  <a:lnTo>
                    <a:pt x="149339" y="107670"/>
                  </a:lnTo>
                  <a:lnTo>
                    <a:pt x="137909" y="152146"/>
                  </a:lnTo>
                  <a:lnTo>
                    <a:pt x="135191" y="161048"/>
                  </a:lnTo>
                  <a:lnTo>
                    <a:pt x="131660" y="165506"/>
                  </a:lnTo>
                  <a:lnTo>
                    <a:pt x="118452" y="166395"/>
                  </a:lnTo>
                  <a:lnTo>
                    <a:pt x="118452" y="169075"/>
                  </a:lnTo>
                  <a:lnTo>
                    <a:pt x="169722" y="169075"/>
                  </a:lnTo>
                  <a:lnTo>
                    <a:pt x="169722" y="166395"/>
                  </a:lnTo>
                  <a:lnTo>
                    <a:pt x="157353" y="164617"/>
                  </a:lnTo>
                  <a:lnTo>
                    <a:pt x="154635" y="163728"/>
                  </a:lnTo>
                  <a:lnTo>
                    <a:pt x="154635" y="156603"/>
                  </a:lnTo>
                  <a:lnTo>
                    <a:pt x="155587" y="155714"/>
                  </a:lnTo>
                  <a:lnTo>
                    <a:pt x="155587" y="153936"/>
                  </a:lnTo>
                  <a:lnTo>
                    <a:pt x="180340" y="63182"/>
                  </a:lnTo>
                  <a:lnTo>
                    <a:pt x="182930" y="52501"/>
                  </a:lnTo>
                  <a:lnTo>
                    <a:pt x="185635" y="51612"/>
                  </a:lnTo>
                  <a:lnTo>
                    <a:pt x="196253" y="49822"/>
                  </a:lnTo>
                  <a:lnTo>
                    <a:pt x="196253" y="46266"/>
                  </a:lnTo>
                  <a:close/>
                </a:path>
                <a:path w="450215" h="227329">
                  <a:moveTo>
                    <a:pt x="238683" y="214439"/>
                  </a:moveTo>
                  <a:lnTo>
                    <a:pt x="229019" y="214439"/>
                  </a:lnTo>
                  <a:lnTo>
                    <a:pt x="226301" y="211772"/>
                  </a:lnTo>
                  <a:lnTo>
                    <a:pt x="226301" y="127241"/>
                  </a:lnTo>
                  <a:lnTo>
                    <a:pt x="225475" y="126352"/>
                  </a:lnTo>
                  <a:lnTo>
                    <a:pt x="201549" y="138811"/>
                  </a:lnTo>
                  <a:lnTo>
                    <a:pt x="201549" y="140589"/>
                  </a:lnTo>
                  <a:lnTo>
                    <a:pt x="205092" y="138811"/>
                  </a:lnTo>
                  <a:lnTo>
                    <a:pt x="207683" y="137922"/>
                  </a:lnTo>
                  <a:lnTo>
                    <a:pt x="213931" y="137922"/>
                  </a:lnTo>
                  <a:lnTo>
                    <a:pt x="214757" y="139700"/>
                  </a:lnTo>
                  <a:lnTo>
                    <a:pt x="214757" y="210883"/>
                  </a:lnTo>
                  <a:lnTo>
                    <a:pt x="212166" y="213550"/>
                  </a:lnTo>
                  <a:lnTo>
                    <a:pt x="202374" y="214439"/>
                  </a:lnTo>
                  <a:lnTo>
                    <a:pt x="202374" y="216217"/>
                  </a:lnTo>
                  <a:lnTo>
                    <a:pt x="238683" y="216217"/>
                  </a:lnTo>
                  <a:lnTo>
                    <a:pt x="238683" y="214439"/>
                  </a:lnTo>
                  <a:close/>
                </a:path>
                <a:path w="450215" h="227329">
                  <a:moveTo>
                    <a:pt x="365988" y="31140"/>
                  </a:moveTo>
                  <a:lnTo>
                    <a:pt x="343001" y="0"/>
                  </a:lnTo>
                  <a:lnTo>
                    <a:pt x="331558" y="0"/>
                  </a:lnTo>
                  <a:lnTo>
                    <a:pt x="308584" y="31140"/>
                  </a:lnTo>
                  <a:lnTo>
                    <a:pt x="314706" y="31140"/>
                  </a:lnTo>
                  <a:lnTo>
                    <a:pt x="336867" y="12458"/>
                  </a:lnTo>
                  <a:lnTo>
                    <a:pt x="359854" y="31140"/>
                  </a:lnTo>
                  <a:lnTo>
                    <a:pt x="365988" y="31140"/>
                  </a:lnTo>
                  <a:close/>
                </a:path>
                <a:path w="450215" h="227329">
                  <a:moveTo>
                    <a:pt x="396036" y="46266"/>
                  </a:moveTo>
                  <a:lnTo>
                    <a:pt x="350075" y="46266"/>
                  </a:lnTo>
                  <a:lnTo>
                    <a:pt x="350075" y="49822"/>
                  </a:lnTo>
                  <a:lnTo>
                    <a:pt x="360680" y="50723"/>
                  </a:lnTo>
                  <a:lnTo>
                    <a:pt x="363385" y="53390"/>
                  </a:lnTo>
                  <a:lnTo>
                    <a:pt x="363385" y="60515"/>
                  </a:lnTo>
                  <a:lnTo>
                    <a:pt x="362445" y="64071"/>
                  </a:lnTo>
                  <a:lnTo>
                    <a:pt x="360680" y="69405"/>
                  </a:lnTo>
                  <a:lnTo>
                    <a:pt x="352780" y="100545"/>
                  </a:lnTo>
                  <a:lnTo>
                    <a:pt x="299745" y="100545"/>
                  </a:lnTo>
                  <a:lnTo>
                    <a:pt x="309410" y="63182"/>
                  </a:lnTo>
                  <a:lnTo>
                    <a:pt x="312115" y="54279"/>
                  </a:lnTo>
                  <a:lnTo>
                    <a:pt x="316471" y="50723"/>
                  </a:lnTo>
                  <a:lnTo>
                    <a:pt x="328028" y="49822"/>
                  </a:lnTo>
                  <a:lnTo>
                    <a:pt x="328028" y="46266"/>
                  </a:lnTo>
                  <a:lnTo>
                    <a:pt x="277583" y="46266"/>
                  </a:lnTo>
                  <a:lnTo>
                    <a:pt x="277583" y="49822"/>
                  </a:lnTo>
                  <a:lnTo>
                    <a:pt x="289128" y="50723"/>
                  </a:lnTo>
                  <a:lnTo>
                    <a:pt x="291719" y="51612"/>
                  </a:lnTo>
                  <a:lnTo>
                    <a:pt x="291719" y="60515"/>
                  </a:lnTo>
                  <a:lnTo>
                    <a:pt x="289953" y="69405"/>
                  </a:lnTo>
                  <a:lnTo>
                    <a:pt x="267919" y="150368"/>
                  </a:lnTo>
                  <a:lnTo>
                    <a:pt x="264375" y="161937"/>
                  </a:lnTo>
                  <a:lnTo>
                    <a:pt x="262610" y="165506"/>
                  </a:lnTo>
                  <a:lnTo>
                    <a:pt x="252006" y="166395"/>
                  </a:lnTo>
                  <a:lnTo>
                    <a:pt x="252006" y="169075"/>
                  </a:lnTo>
                  <a:lnTo>
                    <a:pt x="297027" y="169075"/>
                  </a:lnTo>
                  <a:lnTo>
                    <a:pt x="297027" y="166395"/>
                  </a:lnTo>
                  <a:lnTo>
                    <a:pt x="286423" y="164617"/>
                  </a:lnTo>
                  <a:lnTo>
                    <a:pt x="284657" y="163728"/>
                  </a:lnTo>
                  <a:lnTo>
                    <a:pt x="284657" y="153936"/>
                  </a:lnTo>
                  <a:lnTo>
                    <a:pt x="297027" y="107670"/>
                  </a:lnTo>
                  <a:lnTo>
                    <a:pt x="350075" y="107670"/>
                  </a:lnTo>
                  <a:lnTo>
                    <a:pt x="338632" y="152146"/>
                  </a:lnTo>
                  <a:lnTo>
                    <a:pt x="335927" y="161048"/>
                  </a:lnTo>
                  <a:lnTo>
                    <a:pt x="332384" y="165506"/>
                  </a:lnTo>
                  <a:lnTo>
                    <a:pt x="319189" y="166395"/>
                  </a:lnTo>
                  <a:lnTo>
                    <a:pt x="319189" y="169075"/>
                  </a:lnTo>
                  <a:lnTo>
                    <a:pt x="370459" y="169075"/>
                  </a:lnTo>
                  <a:lnTo>
                    <a:pt x="370459" y="166395"/>
                  </a:lnTo>
                  <a:lnTo>
                    <a:pt x="358089" y="164617"/>
                  </a:lnTo>
                  <a:lnTo>
                    <a:pt x="355371" y="163728"/>
                  </a:lnTo>
                  <a:lnTo>
                    <a:pt x="355371" y="155714"/>
                  </a:lnTo>
                  <a:lnTo>
                    <a:pt x="356323" y="153936"/>
                  </a:lnTo>
                  <a:lnTo>
                    <a:pt x="381076" y="63182"/>
                  </a:lnTo>
                  <a:lnTo>
                    <a:pt x="383667" y="52501"/>
                  </a:lnTo>
                  <a:lnTo>
                    <a:pt x="385432" y="51612"/>
                  </a:lnTo>
                  <a:lnTo>
                    <a:pt x="396036" y="49822"/>
                  </a:lnTo>
                  <a:lnTo>
                    <a:pt x="396036" y="46266"/>
                  </a:lnTo>
                  <a:close/>
                </a:path>
                <a:path w="450215" h="227329">
                  <a:moveTo>
                    <a:pt x="450024" y="209105"/>
                  </a:moveTo>
                  <a:lnTo>
                    <a:pt x="448259" y="208216"/>
                  </a:lnTo>
                  <a:lnTo>
                    <a:pt x="443776" y="215328"/>
                  </a:lnTo>
                  <a:lnTo>
                    <a:pt x="441185" y="217106"/>
                  </a:lnTo>
                  <a:lnTo>
                    <a:pt x="404876" y="217106"/>
                  </a:lnTo>
                  <a:lnTo>
                    <a:pt x="426097" y="193979"/>
                  </a:lnTo>
                  <a:lnTo>
                    <a:pt x="433946" y="184950"/>
                  </a:lnTo>
                  <a:lnTo>
                    <a:pt x="439166" y="176517"/>
                  </a:lnTo>
                  <a:lnTo>
                    <a:pt x="442061" y="168579"/>
                  </a:lnTo>
                  <a:lnTo>
                    <a:pt x="442950" y="161048"/>
                  </a:lnTo>
                  <a:lnTo>
                    <a:pt x="441337" y="151676"/>
                  </a:lnTo>
                  <a:lnTo>
                    <a:pt x="436651" y="144043"/>
                  </a:lnTo>
                  <a:lnTo>
                    <a:pt x="429133" y="138912"/>
                  </a:lnTo>
                  <a:lnTo>
                    <a:pt x="419023" y="137033"/>
                  </a:lnTo>
                  <a:lnTo>
                    <a:pt x="408406" y="139077"/>
                  </a:lnTo>
                  <a:lnTo>
                    <a:pt x="400354" y="144703"/>
                  </a:lnTo>
                  <a:lnTo>
                    <a:pt x="394804" y="153174"/>
                  </a:lnTo>
                  <a:lnTo>
                    <a:pt x="391680" y="163728"/>
                  </a:lnTo>
                  <a:lnTo>
                    <a:pt x="394271" y="164617"/>
                  </a:lnTo>
                  <a:lnTo>
                    <a:pt x="398183" y="156197"/>
                  </a:lnTo>
                  <a:lnTo>
                    <a:pt x="402361" y="150710"/>
                  </a:lnTo>
                  <a:lnTo>
                    <a:pt x="407352" y="147713"/>
                  </a:lnTo>
                  <a:lnTo>
                    <a:pt x="413715" y="146812"/>
                  </a:lnTo>
                  <a:lnTo>
                    <a:pt x="421500" y="148107"/>
                  </a:lnTo>
                  <a:lnTo>
                    <a:pt x="427367" y="151828"/>
                  </a:lnTo>
                  <a:lnTo>
                    <a:pt x="431063" y="157708"/>
                  </a:lnTo>
                  <a:lnTo>
                    <a:pt x="432346" y="165506"/>
                  </a:lnTo>
                  <a:lnTo>
                    <a:pt x="431317" y="173926"/>
                  </a:lnTo>
                  <a:lnTo>
                    <a:pt x="428142" y="182194"/>
                  </a:lnTo>
                  <a:lnTo>
                    <a:pt x="422643" y="190779"/>
                  </a:lnTo>
                  <a:lnTo>
                    <a:pt x="414667" y="200202"/>
                  </a:lnTo>
                  <a:lnTo>
                    <a:pt x="391680" y="225120"/>
                  </a:lnTo>
                  <a:lnTo>
                    <a:pt x="391680" y="226898"/>
                  </a:lnTo>
                  <a:lnTo>
                    <a:pt x="442950" y="226898"/>
                  </a:lnTo>
                  <a:lnTo>
                    <a:pt x="450024" y="209105"/>
                  </a:lnTo>
                  <a:close/>
                </a:path>
                <a:path w="450215" h="227329">
                  <a:moveTo>
                    <a:pt x="450024" y="81864"/>
                  </a:moveTo>
                  <a:lnTo>
                    <a:pt x="448259" y="80975"/>
                  </a:lnTo>
                  <a:lnTo>
                    <a:pt x="443776" y="88099"/>
                  </a:lnTo>
                  <a:lnTo>
                    <a:pt x="441185" y="89877"/>
                  </a:lnTo>
                  <a:lnTo>
                    <a:pt x="404876" y="89877"/>
                  </a:lnTo>
                  <a:lnTo>
                    <a:pt x="433946" y="56959"/>
                  </a:lnTo>
                  <a:lnTo>
                    <a:pt x="439166" y="48831"/>
                  </a:lnTo>
                  <a:lnTo>
                    <a:pt x="442061" y="41198"/>
                  </a:lnTo>
                  <a:lnTo>
                    <a:pt x="442950" y="33807"/>
                  </a:lnTo>
                  <a:lnTo>
                    <a:pt x="441337" y="24422"/>
                  </a:lnTo>
                  <a:lnTo>
                    <a:pt x="436651" y="16802"/>
                  </a:lnTo>
                  <a:lnTo>
                    <a:pt x="429133" y="11671"/>
                  </a:lnTo>
                  <a:lnTo>
                    <a:pt x="419023" y="9791"/>
                  </a:lnTo>
                  <a:lnTo>
                    <a:pt x="408406" y="11836"/>
                  </a:lnTo>
                  <a:lnTo>
                    <a:pt x="400354" y="17462"/>
                  </a:lnTo>
                  <a:lnTo>
                    <a:pt x="394804" y="25933"/>
                  </a:lnTo>
                  <a:lnTo>
                    <a:pt x="391680" y="36474"/>
                  </a:lnTo>
                  <a:lnTo>
                    <a:pt x="394271" y="37376"/>
                  </a:lnTo>
                  <a:lnTo>
                    <a:pt x="398183" y="28968"/>
                  </a:lnTo>
                  <a:lnTo>
                    <a:pt x="402361" y="23469"/>
                  </a:lnTo>
                  <a:lnTo>
                    <a:pt x="407352" y="20485"/>
                  </a:lnTo>
                  <a:lnTo>
                    <a:pt x="413715" y="19570"/>
                  </a:lnTo>
                  <a:lnTo>
                    <a:pt x="421500" y="20866"/>
                  </a:lnTo>
                  <a:lnTo>
                    <a:pt x="427367" y="24587"/>
                  </a:lnTo>
                  <a:lnTo>
                    <a:pt x="431063" y="30467"/>
                  </a:lnTo>
                  <a:lnTo>
                    <a:pt x="432346" y="38265"/>
                  </a:lnTo>
                  <a:lnTo>
                    <a:pt x="431317" y="46685"/>
                  </a:lnTo>
                  <a:lnTo>
                    <a:pt x="428142" y="54952"/>
                  </a:lnTo>
                  <a:lnTo>
                    <a:pt x="422643" y="63538"/>
                  </a:lnTo>
                  <a:lnTo>
                    <a:pt x="414667" y="72974"/>
                  </a:lnTo>
                  <a:lnTo>
                    <a:pt x="391680" y="97878"/>
                  </a:lnTo>
                  <a:lnTo>
                    <a:pt x="391680" y="99656"/>
                  </a:lnTo>
                  <a:lnTo>
                    <a:pt x="442950" y="99656"/>
                  </a:lnTo>
                  <a:lnTo>
                    <a:pt x="450024" y="81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/>
          <p:nvPr/>
        </p:nvSpPr>
        <p:spPr>
          <a:xfrm>
            <a:off x="8614740" y="576792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109728" y="48399"/>
                </a:moveTo>
                <a:lnTo>
                  <a:pt x="61048" y="48399"/>
                </a:lnTo>
                <a:lnTo>
                  <a:pt x="61048" y="0"/>
                </a:lnTo>
                <a:lnTo>
                  <a:pt x="48679" y="0"/>
                </a:lnTo>
                <a:lnTo>
                  <a:pt x="48679" y="48399"/>
                </a:lnTo>
                <a:lnTo>
                  <a:pt x="0" y="48399"/>
                </a:lnTo>
                <a:lnTo>
                  <a:pt x="0" y="61125"/>
                </a:lnTo>
                <a:lnTo>
                  <a:pt x="48679" y="61125"/>
                </a:lnTo>
                <a:lnTo>
                  <a:pt x="48679" y="109524"/>
                </a:lnTo>
                <a:lnTo>
                  <a:pt x="61048" y="109524"/>
                </a:lnTo>
                <a:lnTo>
                  <a:pt x="61048" y="61125"/>
                </a:lnTo>
                <a:lnTo>
                  <a:pt x="109728" y="61125"/>
                </a:lnTo>
                <a:lnTo>
                  <a:pt x="109728" y="48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5" name="object 8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773040" y="5700783"/>
            <a:ext cx="391683" cy="226898"/>
          </a:xfrm>
          <a:prstGeom prst="rect">
            <a:avLst/>
          </a:prstGeom>
        </p:spPr>
      </p:pic>
      <p:sp>
        <p:nvSpPr>
          <p:cNvPr id="86" name="object 86"/>
          <p:cNvSpPr/>
          <p:nvPr/>
        </p:nvSpPr>
        <p:spPr>
          <a:xfrm>
            <a:off x="9229306" y="576792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109626" y="48399"/>
                </a:moveTo>
                <a:lnTo>
                  <a:pt x="60947" y="48399"/>
                </a:lnTo>
                <a:lnTo>
                  <a:pt x="60947" y="0"/>
                </a:lnTo>
                <a:lnTo>
                  <a:pt x="48564" y="0"/>
                </a:lnTo>
                <a:lnTo>
                  <a:pt x="48564" y="48399"/>
                </a:lnTo>
                <a:lnTo>
                  <a:pt x="0" y="48399"/>
                </a:lnTo>
                <a:lnTo>
                  <a:pt x="0" y="61125"/>
                </a:lnTo>
                <a:lnTo>
                  <a:pt x="48564" y="61125"/>
                </a:lnTo>
                <a:lnTo>
                  <a:pt x="48564" y="109524"/>
                </a:lnTo>
                <a:lnTo>
                  <a:pt x="60947" y="109524"/>
                </a:lnTo>
                <a:lnTo>
                  <a:pt x="60947" y="61125"/>
                </a:lnTo>
                <a:lnTo>
                  <a:pt x="109626" y="61125"/>
                </a:lnTo>
                <a:lnTo>
                  <a:pt x="109626" y="48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387611" y="5700788"/>
            <a:ext cx="659130" cy="216535"/>
          </a:xfrm>
          <a:custGeom>
            <a:avLst/>
            <a:gdLst/>
            <a:ahLst/>
            <a:cxnLst/>
            <a:rect l="l" t="t" r="r" b="b"/>
            <a:pathLst>
              <a:path w="659129" h="216535">
                <a:moveTo>
                  <a:pt x="113982" y="31140"/>
                </a:moveTo>
                <a:lnTo>
                  <a:pt x="90995" y="0"/>
                </a:lnTo>
                <a:lnTo>
                  <a:pt x="79565" y="0"/>
                </a:lnTo>
                <a:lnTo>
                  <a:pt x="56578" y="31140"/>
                </a:lnTo>
                <a:lnTo>
                  <a:pt x="62712" y="31140"/>
                </a:lnTo>
                <a:lnTo>
                  <a:pt x="84861" y="12458"/>
                </a:lnTo>
                <a:lnTo>
                  <a:pt x="107848" y="31140"/>
                </a:lnTo>
                <a:lnTo>
                  <a:pt x="113982" y="31140"/>
                </a:lnTo>
                <a:close/>
              </a:path>
              <a:path w="659129" h="216535">
                <a:moveTo>
                  <a:pt x="144983" y="46266"/>
                </a:moveTo>
                <a:lnTo>
                  <a:pt x="98069" y="46266"/>
                </a:lnTo>
                <a:lnTo>
                  <a:pt x="98069" y="49822"/>
                </a:lnTo>
                <a:lnTo>
                  <a:pt x="108673" y="50723"/>
                </a:lnTo>
                <a:lnTo>
                  <a:pt x="112217" y="53390"/>
                </a:lnTo>
                <a:lnTo>
                  <a:pt x="112217" y="60515"/>
                </a:lnTo>
                <a:lnTo>
                  <a:pt x="110439" y="64071"/>
                </a:lnTo>
                <a:lnTo>
                  <a:pt x="109613" y="69405"/>
                </a:lnTo>
                <a:lnTo>
                  <a:pt x="100774" y="100545"/>
                </a:lnTo>
                <a:lnTo>
                  <a:pt x="47739" y="100545"/>
                </a:lnTo>
                <a:lnTo>
                  <a:pt x="57404" y="63182"/>
                </a:lnTo>
                <a:lnTo>
                  <a:pt x="60109" y="54279"/>
                </a:lnTo>
                <a:lnTo>
                  <a:pt x="65417" y="50723"/>
                </a:lnTo>
                <a:lnTo>
                  <a:pt x="76022" y="49822"/>
                </a:lnTo>
                <a:lnTo>
                  <a:pt x="76022" y="46266"/>
                </a:lnTo>
                <a:lnTo>
                  <a:pt x="25577" y="46266"/>
                </a:lnTo>
                <a:lnTo>
                  <a:pt x="25577" y="49822"/>
                </a:lnTo>
                <a:lnTo>
                  <a:pt x="37947" y="50723"/>
                </a:lnTo>
                <a:lnTo>
                  <a:pt x="40665" y="51612"/>
                </a:lnTo>
                <a:lnTo>
                  <a:pt x="40665" y="60515"/>
                </a:lnTo>
                <a:lnTo>
                  <a:pt x="38900" y="64071"/>
                </a:lnTo>
                <a:lnTo>
                  <a:pt x="37947" y="69405"/>
                </a:lnTo>
                <a:lnTo>
                  <a:pt x="15913" y="150368"/>
                </a:lnTo>
                <a:lnTo>
                  <a:pt x="12369" y="161937"/>
                </a:lnTo>
                <a:lnTo>
                  <a:pt x="10604" y="165506"/>
                </a:lnTo>
                <a:lnTo>
                  <a:pt x="0" y="166395"/>
                </a:lnTo>
                <a:lnTo>
                  <a:pt x="0" y="169075"/>
                </a:lnTo>
                <a:lnTo>
                  <a:pt x="45974" y="169075"/>
                </a:lnTo>
                <a:lnTo>
                  <a:pt x="45974" y="166395"/>
                </a:lnTo>
                <a:lnTo>
                  <a:pt x="34417" y="164617"/>
                </a:lnTo>
                <a:lnTo>
                  <a:pt x="32651" y="163728"/>
                </a:lnTo>
                <a:lnTo>
                  <a:pt x="32651" y="154825"/>
                </a:lnTo>
                <a:lnTo>
                  <a:pt x="33591" y="153936"/>
                </a:lnTo>
                <a:lnTo>
                  <a:pt x="45021" y="107670"/>
                </a:lnTo>
                <a:lnTo>
                  <a:pt x="98069" y="107670"/>
                </a:lnTo>
                <a:lnTo>
                  <a:pt x="86639" y="152146"/>
                </a:lnTo>
                <a:lnTo>
                  <a:pt x="83921" y="161048"/>
                </a:lnTo>
                <a:lnTo>
                  <a:pt x="80391" y="165506"/>
                </a:lnTo>
                <a:lnTo>
                  <a:pt x="67183" y="166395"/>
                </a:lnTo>
                <a:lnTo>
                  <a:pt x="67183" y="169075"/>
                </a:lnTo>
                <a:lnTo>
                  <a:pt x="118452" y="169075"/>
                </a:lnTo>
                <a:lnTo>
                  <a:pt x="118452" y="166395"/>
                </a:lnTo>
                <a:lnTo>
                  <a:pt x="106083" y="164617"/>
                </a:lnTo>
                <a:lnTo>
                  <a:pt x="103378" y="163728"/>
                </a:lnTo>
                <a:lnTo>
                  <a:pt x="103378" y="156603"/>
                </a:lnTo>
                <a:lnTo>
                  <a:pt x="104317" y="155714"/>
                </a:lnTo>
                <a:lnTo>
                  <a:pt x="104317" y="153936"/>
                </a:lnTo>
                <a:lnTo>
                  <a:pt x="129070" y="63182"/>
                </a:lnTo>
                <a:lnTo>
                  <a:pt x="131660" y="52501"/>
                </a:lnTo>
                <a:lnTo>
                  <a:pt x="134366" y="51612"/>
                </a:lnTo>
                <a:lnTo>
                  <a:pt x="144983" y="49822"/>
                </a:lnTo>
                <a:lnTo>
                  <a:pt x="144983" y="46266"/>
                </a:lnTo>
                <a:close/>
              </a:path>
              <a:path w="659129" h="216535">
                <a:moveTo>
                  <a:pt x="187413" y="214439"/>
                </a:moveTo>
                <a:lnTo>
                  <a:pt x="177634" y="214439"/>
                </a:lnTo>
                <a:lnTo>
                  <a:pt x="175031" y="211772"/>
                </a:lnTo>
                <a:lnTo>
                  <a:pt x="175031" y="127241"/>
                </a:lnTo>
                <a:lnTo>
                  <a:pt x="174091" y="126352"/>
                </a:lnTo>
                <a:lnTo>
                  <a:pt x="150279" y="138811"/>
                </a:lnTo>
                <a:lnTo>
                  <a:pt x="150279" y="140589"/>
                </a:lnTo>
                <a:lnTo>
                  <a:pt x="153822" y="138811"/>
                </a:lnTo>
                <a:lnTo>
                  <a:pt x="156413" y="137922"/>
                </a:lnTo>
                <a:lnTo>
                  <a:pt x="162661" y="137922"/>
                </a:lnTo>
                <a:lnTo>
                  <a:pt x="163487" y="139700"/>
                </a:lnTo>
                <a:lnTo>
                  <a:pt x="163487" y="210883"/>
                </a:lnTo>
                <a:lnTo>
                  <a:pt x="160896" y="213550"/>
                </a:lnTo>
                <a:lnTo>
                  <a:pt x="151104" y="214439"/>
                </a:lnTo>
                <a:lnTo>
                  <a:pt x="151104" y="216217"/>
                </a:lnTo>
                <a:lnTo>
                  <a:pt x="187413" y="216217"/>
                </a:lnTo>
                <a:lnTo>
                  <a:pt x="187413" y="214439"/>
                </a:lnTo>
                <a:close/>
              </a:path>
              <a:path w="659129" h="216535">
                <a:moveTo>
                  <a:pt x="314718" y="31140"/>
                </a:moveTo>
                <a:lnTo>
                  <a:pt x="291731" y="0"/>
                </a:lnTo>
                <a:lnTo>
                  <a:pt x="280174" y="0"/>
                </a:lnTo>
                <a:lnTo>
                  <a:pt x="256362" y="31140"/>
                </a:lnTo>
                <a:lnTo>
                  <a:pt x="263436" y="31140"/>
                </a:lnTo>
                <a:lnTo>
                  <a:pt x="285483" y="12458"/>
                </a:lnTo>
                <a:lnTo>
                  <a:pt x="308470" y="31140"/>
                </a:lnTo>
                <a:lnTo>
                  <a:pt x="314718" y="31140"/>
                </a:lnTo>
                <a:close/>
              </a:path>
              <a:path w="659129" h="216535">
                <a:moveTo>
                  <a:pt x="344766" y="46266"/>
                </a:moveTo>
                <a:lnTo>
                  <a:pt x="298805" y="46266"/>
                </a:lnTo>
                <a:lnTo>
                  <a:pt x="298805" y="49822"/>
                </a:lnTo>
                <a:lnTo>
                  <a:pt x="309410" y="50723"/>
                </a:lnTo>
                <a:lnTo>
                  <a:pt x="312000" y="53390"/>
                </a:lnTo>
                <a:lnTo>
                  <a:pt x="312000" y="60515"/>
                </a:lnTo>
                <a:lnTo>
                  <a:pt x="311175" y="64071"/>
                </a:lnTo>
                <a:lnTo>
                  <a:pt x="309410" y="69405"/>
                </a:lnTo>
                <a:lnTo>
                  <a:pt x="301396" y="100545"/>
                </a:lnTo>
                <a:lnTo>
                  <a:pt x="248348" y="100545"/>
                </a:lnTo>
                <a:lnTo>
                  <a:pt x="258140" y="63182"/>
                </a:lnTo>
                <a:lnTo>
                  <a:pt x="260731" y="54279"/>
                </a:lnTo>
                <a:lnTo>
                  <a:pt x="265214" y="50723"/>
                </a:lnTo>
                <a:lnTo>
                  <a:pt x="276644" y="49822"/>
                </a:lnTo>
                <a:lnTo>
                  <a:pt x="276644" y="46266"/>
                </a:lnTo>
                <a:lnTo>
                  <a:pt x="226314" y="46266"/>
                </a:lnTo>
                <a:lnTo>
                  <a:pt x="226314" y="49822"/>
                </a:lnTo>
                <a:lnTo>
                  <a:pt x="237744" y="50723"/>
                </a:lnTo>
                <a:lnTo>
                  <a:pt x="240449" y="51612"/>
                </a:lnTo>
                <a:lnTo>
                  <a:pt x="240449" y="60515"/>
                </a:lnTo>
                <a:lnTo>
                  <a:pt x="239509" y="64071"/>
                </a:lnTo>
                <a:lnTo>
                  <a:pt x="238683" y="69405"/>
                </a:lnTo>
                <a:lnTo>
                  <a:pt x="216522" y="150368"/>
                </a:lnTo>
                <a:lnTo>
                  <a:pt x="212991" y="161937"/>
                </a:lnTo>
                <a:lnTo>
                  <a:pt x="211226" y="165506"/>
                </a:lnTo>
                <a:lnTo>
                  <a:pt x="200609" y="166395"/>
                </a:lnTo>
                <a:lnTo>
                  <a:pt x="200609" y="169075"/>
                </a:lnTo>
                <a:lnTo>
                  <a:pt x="245757" y="169075"/>
                </a:lnTo>
                <a:lnTo>
                  <a:pt x="245757" y="166395"/>
                </a:lnTo>
                <a:lnTo>
                  <a:pt x="235153" y="164617"/>
                </a:lnTo>
                <a:lnTo>
                  <a:pt x="233387" y="163728"/>
                </a:lnTo>
                <a:lnTo>
                  <a:pt x="233387" y="153936"/>
                </a:lnTo>
                <a:lnTo>
                  <a:pt x="245757" y="107670"/>
                </a:lnTo>
                <a:lnTo>
                  <a:pt x="298805" y="107670"/>
                </a:lnTo>
                <a:lnTo>
                  <a:pt x="287248" y="152146"/>
                </a:lnTo>
                <a:lnTo>
                  <a:pt x="284657" y="161048"/>
                </a:lnTo>
                <a:lnTo>
                  <a:pt x="281114" y="165506"/>
                </a:lnTo>
                <a:lnTo>
                  <a:pt x="267804" y="166395"/>
                </a:lnTo>
                <a:lnTo>
                  <a:pt x="267804" y="169075"/>
                </a:lnTo>
                <a:lnTo>
                  <a:pt x="319074" y="169075"/>
                </a:lnTo>
                <a:lnTo>
                  <a:pt x="319074" y="166395"/>
                </a:lnTo>
                <a:lnTo>
                  <a:pt x="306692" y="164617"/>
                </a:lnTo>
                <a:lnTo>
                  <a:pt x="304101" y="163728"/>
                </a:lnTo>
                <a:lnTo>
                  <a:pt x="304101" y="155714"/>
                </a:lnTo>
                <a:lnTo>
                  <a:pt x="304927" y="153936"/>
                </a:lnTo>
                <a:lnTo>
                  <a:pt x="329806" y="63182"/>
                </a:lnTo>
                <a:lnTo>
                  <a:pt x="332397" y="52501"/>
                </a:lnTo>
                <a:lnTo>
                  <a:pt x="334162" y="51612"/>
                </a:lnTo>
                <a:lnTo>
                  <a:pt x="344766" y="49822"/>
                </a:lnTo>
                <a:lnTo>
                  <a:pt x="344766" y="46266"/>
                </a:lnTo>
                <a:close/>
              </a:path>
              <a:path w="659129" h="216535">
                <a:moveTo>
                  <a:pt x="398754" y="198424"/>
                </a:moveTo>
                <a:lnTo>
                  <a:pt x="396989" y="197535"/>
                </a:lnTo>
                <a:lnTo>
                  <a:pt x="392506" y="204660"/>
                </a:lnTo>
                <a:lnTo>
                  <a:pt x="389915" y="206438"/>
                </a:lnTo>
                <a:lnTo>
                  <a:pt x="353606" y="206438"/>
                </a:lnTo>
                <a:lnTo>
                  <a:pt x="374827" y="182410"/>
                </a:lnTo>
                <a:lnTo>
                  <a:pt x="382333" y="173507"/>
                </a:lnTo>
                <a:lnTo>
                  <a:pt x="387591" y="165277"/>
                </a:lnTo>
                <a:lnTo>
                  <a:pt x="390677" y="157378"/>
                </a:lnTo>
                <a:lnTo>
                  <a:pt x="391680" y="149479"/>
                </a:lnTo>
                <a:lnTo>
                  <a:pt x="390067" y="140614"/>
                </a:lnTo>
                <a:lnTo>
                  <a:pt x="385381" y="133248"/>
                </a:lnTo>
                <a:lnTo>
                  <a:pt x="377863" y="128219"/>
                </a:lnTo>
                <a:lnTo>
                  <a:pt x="367753" y="126352"/>
                </a:lnTo>
                <a:lnTo>
                  <a:pt x="357136" y="128270"/>
                </a:lnTo>
                <a:lnTo>
                  <a:pt x="349084" y="133692"/>
                </a:lnTo>
                <a:lnTo>
                  <a:pt x="343535" y="142125"/>
                </a:lnTo>
                <a:lnTo>
                  <a:pt x="340410" y="153047"/>
                </a:lnTo>
                <a:lnTo>
                  <a:pt x="343001" y="153936"/>
                </a:lnTo>
                <a:lnTo>
                  <a:pt x="346925" y="145529"/>
                </a:lnTo>
                <a:lnTo>
                  <a:pt x="351091" y="140042"/>
                </a:lnTo>
                <a:lnTo>
                  <a:pt x="356082" y="137045"/>
                </a:lnTo>
                <a:lnTo>
                  <a:pt x="362445" y="136144"/>
                </a:lnTo>
                <a:lnTo>
                  <a:pt x="369836" y="137439"/>
                </a:lnTo>
                <a:lnTo>
                  <a:pt x="375742" y="141147"/>
                </a:lnTo>
                <a:lnTo>
                  <a:pt x="379653" y="147027"/>
                </a:lnTo>
                <a:lnTo>
                  <a:pt x="381076" y="154825"/>
                </a:lnTo>
                <a:lnTo>
                  <a:pt x="380047" y="163245"/>
                </a:lnTo>
                <a:lnTo>
                  <a:pt x="376872" y="171513"/>
                </a:lnTo>
                <a:lnTo>
                  <a:pt x="371373" y="180098"/>
                </a:lnTo>
                <a:lnTo>
                  <a:pt x="363397" y="189534"/>
                </a:lnTo>
                <a:lnTo>
                  <a:pt x="340410" y="214439"/>
                </a:lnTo>
                <a:lnTo>
                  <a:pt x="340410" y="216217"/>
                </a:lnTo>
                <a:lnTo>
                  <a:pt x="391680" y="216217"/>
                </a:lnTo>
                <a:lnTo>
                  <a:pt x="398754" y="198424"/>
                </a:lnTo>
                <a:close/>
              </a:path>
              <a:path w="659129" h="216535">
                <a:moveTo>
                  <a:pt x="518045" y="31140"/>
                </a:moveTo>
                <a:lnTo>
                  <a:pt x="495058" y="0"/>
                </a:lnTo>
                <a:lnTo>
                  <a:pt x="483616" y="0"/>
                </a:lnTo>
                <a:lnTo>
                  <a:pt x="460641" y="31140"/>
                </a:lnTo>
                <a:lnTo>
                  <a:pt x="466763" y="31140"/>
                </a:lnTo>
                <a:lnTo>
                  <a:pt x="488924" y="12458"/>
                </a:lnTo>
                <a:lnTo>
                  <a:pt x="511911" y="31140"/>
                </a:lnTo>
                <a:lnTo>
                  <a:pt x="518045" y="31140"/>
                </a:lnTo>
                <a:close/>
              </a:path>
              <a:path w="659129" h="216535">
                <a:moveTo>
                  <a:pt x="549033" y="46266"/>
                </a:moveTo>
                <a:lnTo>
                  <a:pt x="502132" y="46266"/>
                </a:lnTo>
                <a:lnTo>
                  <a:pt x="502132" y="49822"/>
                </a:lnTo>
                <a:lnTo>
                  <a:pt x="512737" y="50723"/>
                </a:lnTo>
                <a:lnTo>
                  <a:pt x="516267" y="53390"/>
                </a:lnTo>
                <a:lnTo>
                  <a:pt x="516267" y="60515"/>
                </a:lnTo>
                <a:lnTo>
                  <a:pt x="514502" y="64071"/>
                </a:lnTo>
                <a:lnTo>
                  <a:pt x="513676" y="69405"/>
                </a:lnTo>
                <a:lnTo>
                  <a:pt x="504837" y="100545"/>
                </a:lnTo>
                <a:lnTo>
                  <a:pt x="451802" y="100545"/>
                </a:lnTo>
                <a:lnTo>
                  <a:pt x="461467" y="63182"/>
                </a:lnTo>
                <a:lnTo>
                  <a:pt x="464172" y="54279"/>
                </a:lnTo>
                <a:lnTo>
                  <a:pt x="469480" y="50723"/>
                </a:lnTo>
                <a:lnTo>
                  <a:pt x="480085" y="49822"/>
                </a:lnTo>
                <a:lnTo>
                  <a:pt x="480085" y="46266"/>
                </a:lnTo>
                <a:lnTo>
                  <a:pt x="429641" y="46266"/>
                </a:lnTo>
                <a:lnTo>
                  <a:pt x="429641" y="49822"/>
                </a:lnTo>
                <a:lnTo>
                  <a:pt x="442010" y="50723"/>
                </a:lnTo>
                <a:lnTo>
                  <a:pt x="444728" y="51612"/>
                </a:lnTo>
                <a:lnTo>
                  <a:pt x="444728" y="60515"/>
                </a:lnTo>
                <a:lnTo>
                  <a:pt x="443776" y="64071"/>
                </a:lnTo>
                <a:lnTo>
                  <a:pt x="442010" y="69405"/>
                </a:lnTo>
                <a:lnTo>
                  <a:pt x="419976" y="150368"/>
                </a:lnTo>
                <a:lnTo>
                  <a:pt x="416433" y="161937"/>
                </a:lnTo>
                <a:lnTo>
                  <a:pt x="414667" y="165506"/>
                </a:lnTo>
                <a:lnTo>
                  <a:pt x="404063" y="166395"/>
                </a:lnTo>
                <a:lnTo>
                  <a:pt x="404063" y="169075"/>
                </a:lnTo>
                <a:lnTo>
                  <a:pt x="450024" y="169075"/>
                </a:lnTo>
                <a:lnTo>
                  <a:pt x="450024" y="166395"/>
                </a:lnTo>
                <a:lnTo>
                  <a:pt x="438480" y="164617"/>
                </a:lnTo>
                <a:lnTo>
                  <a:pt x="436714" y="163728"/>
                </a:lnTo>
                <a:lnTo>
                  <a:pt x="436714" y="154825"/>
                </a:lnTo>
                <a:lnTo>
                  <a:pt x="437654" y="153936"/>
                </a:lnTo>
                <a:lnTo>
                  <a:pt x="449084" y="107670"/>
                </a:lnTo>
                <a:lnTo>
                  <a:pt x="502132" y="107670"/>
                </a:lnTo>
                <a:lnTo>
                  <a:pt x="490689" y="152146"/>
                </a:lnTo>
                <a:lnTo>
                  <a:pt x="487984" y="161048"/>
                </a:lnTo>
                <a:lnTo>
                  <a:pt x="484441" y="165506"/>
                </a:lnTo>
                <a:lnTo>
                  <a:pt x="471246" y="166395"/>
                </a:lnTo>
                <a:lnTo>
                  <a:pt x="471246" y="169075"/>
                </a:lnTo>
                <a:lnTo>
                  <a:pt x="522516" y="169075"/>
                </a:lnTo>
                <a:lnTo>
                  <a:pt x="522516" y="166395"/>
                </a:lnTo>
                <a:lnTo>
                  <a:pt x="510146" y="164617"/>
                </a:lnTo>
                <a:lnTo>
                  <a:pt x="508381" y="163728"/>
                </a:lnTo>
                <a:lnTo>
                  <a:pt x="508381" y="153936"/>
                </a:lnTo>
                <a:lnTo>
                  <a:pt x="533133" y="63182"/>
                </a:lnTo>
                <a:lnTo>
                  <a:pt x="535724" y="52501"/>
                </a:lnTo>
                <a:lnTo>
                  <a:pt x="538429" y="51612"/>
                </a:lnTo>
                <a:lnTo>
                  <a:pt x="549033" y="49822"/>
                </a:lnTo>
                <a:lnTo>
                  <a:pt x="549033" y="46266"/>
                </a:lnTo>
                <a:close/>
              </a:path>
              <a:path w="659129" h="216535">
                <a:moveTo>
                  <a:pt x="591477" y="214439"/>
                </a:moveTo>
                <a:lnTo>
                  <a:pt x="581685" y="214439"/>
                </a:lnTo>
                <a:lnTo>
                  <a:pt x="579094" y="211772"/>
                </a:lnTo>
                <a:lnTo>
                  <a:pt x="579094" y="127241"/>
                </a:lnTo>
                <a:lnTo>
                  <a:pt x="578154" y="126352"/>
                </a:lnTo>
                <a:lnTo>
                  <a:pt x="554342" y="138811"/>
                </a:lnTo>
                <a:lnTo>
                  <a:pt x="554342" y="140589"/>
                </a:lnTo>
                <a:lnTo>
                  <a:pt x="557885" y="138811"/>
                </a:lnTo>
                <a:lnTo>
                  <a:pt x="560476" y="137922"/>
                </a:lnTo>
                <a:lnTo>
                  <a:pt x="566724" y="137922"/>
                </a:lnTo>
                <a:lnTo>
                  <a:pt x="567550" y="139700"/>
                </a:lnTo>
                <a:lnTo>
                  <a:pt x="567550" y="210883"/>
                </a:lnTo>
                <a:lnTo>
                  <a:pt x="564946" y="213550"/>
                </a:lnTo>
                <a:lnTo>
                  <a:pt x="555167" y="214439"/>
                </a:lnTo>
                <a:lnTo>
                  <a:pt x="555167" y="216217"/>
                </a:lnTo>
                <a:lnTo>
                  <a:pt x="591477" y="216217"/>
                </a:lnTo>
                <a:lnTo>
                  <a:pt x="591477" y="214439"/>
                </a:lnTo>
                <a:close/>
              </a:path>
              <a:path w="659129" h="216535">
                <a:moveTo>
                  <a:pt x="658660" y="122796"/>
                </a:moveTo>
                <a:lnTo>
                  <a:pt x="655586" y="99148"/>
                </a:lnTo>
                <a:lnTo>
                  <a:pt x="646696" y="77089"/>
                </a:lnTo>
                <a:lnTo>
                  <a:pt x="632498" y="57861"/>
                </a:lnTo>
                <a:lnTo>
                  <a:pt x="613511" y="42710"/>
                </a:lnTo>
                <a:lnTo>
                  <a:pt x="611746" y="45377"/>
                </a:lnTo>
                <a:lnTo>
                  <a:pt x="627773" y="61620"/>
                </a:lnTo>
                <a:lnTo>
                  <a:pt x="637197" y="79197"/>
                </a:lnTo>
                <a:lnTo>
                  <a:pt x="641629" y="99441"/>
                </a:lnTo>
                <a:lnTo>
                  <a:pt x="642747" y="123685"/>
                </a:lnTo>
                <a:lnTo>
                  <a:pt x="641515" y="147764"/>
                </a:lnTo>
                <a:lnTo>
                  <a:pt x="636879" y="166839"/>
                </a:lnTo>
                <a:lnTo>
                  <a:pt x="627430" y="183248"/>
                </a:lnTo>
                <a:lnTo>
                  <a:pt x="611746" y="199313"/>
                </a:lnTo>
                <a:lnTo>
                  <a:pt x="613511" y="201980"/>
                </a:lnTo>
                <a:lnTo>
                  <a:pt x="632904" y="186982"/>
                </a:lnTo>
                <a:lnTo>
                  <a:pt x="647052" y="168732"/>
                </a:lnTo>
                <a:lnTo>
                  <a:pt x="655713" y="147307"/>
                </a:lnTo>
                <a:lnTo>
                  <a:pt x="658660" y="122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105555" y="576792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109626" y="48399"/>
                </a:moveTo>
                <a:lnTo>
                  <a:pt x="60947" y="48399"/>
                </a:lnTo>
                <a:lnTo>
                  <a:pt x="60947" y="0"/>
                </a:lnTo>
                <a:lnTo>
                  <a:pt x="48564" y="0"/>
                </a:lnTo>
                <a:lnTo>
                  <a:pt x="48564" y="48399"/>
                </a:lnTo>
                <a:lnTo>
                  <a:pt x="0" y="48399"/>
                </a:lnTo>
                <a:lnTo>
                  <a:pt x="0" y="61125"/>
                </a:lnTo>
                <a:lnTo>
                  <a:pt x="48564" y="61125"/>
                </a:lnTo>
                <a:lnTo>
                  <a:pt x="48564" y="109524"/>
                </a:lnTo>
                <a:lnTo>
                  <a:pt x="60947" y="109524"/>
                </a:lnTo>
                <a:lnTo>
                  <a:pt x="60947" y="61125"/>
                </a:lnTo>
                <a:lnTo>
                  <a:pt x="109626" y="61125"/>
                </a:lnTo>
                <a:lnTo>
                  <a:pt x="109626" y="48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object 8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0292037" y="5610919"/>
            <a:ext cx="72490" cy="129021"/>
          </a:xfrm>
          <a:prstGeom prst="rect">
            <a:avLst/>
          </a:prstGeom>
        </p:spPr>
      </p:pic>
      <p:grpSp>
        <p:nvGrpSpPr>
          <p:cNvPr id="90" name="object 90"/>
          <p:cNvGrpSpPr/>
          <p:nvPr/>
        </p:nvGrpSpPr>
        <p:grpSpPr>
          <a:xfrm>
            <a:off x="10265516" y="5700783"/>
            <a:ext cx="602615" cy="309880"/>
            <a:chOff x="10265516" y="5700783"/>
            <a:chExt cx="602615" cy="309880"/>
          </a:xfrm>
        </p:grpSpPr>
        <p:sp>
          <p:nvSpPr>
            <p:cNvPr id="91" name="object 91"/>
            <p:cNvSpPr/>
            <p:nvPr/>
          </p:nvSpPr>
          <p:spPr>
            <a:xfrm>
              <a:off x="10265516" y="5816455"/>
              <a:ext cx="131445" cy="12700"/>
            </a:xfrm>
            <a:custGeom>
              <a:avLst/>
              <a:gdLst/>
              <a:ahLst/>
              <a:cxnLst/>
              <a:rect l="l" t="t" r="r" b="b"/>
              <a:pathLst>
                <a:path w="131445" h="12700">
                  <a:moveTo>
                    <a:pt x="130954" y="0"/>
                  </a:moveTo>
                  <a:lnTo>
                    <a:pt x="0" y="0"/>
                  </a:lnTo>
                  <a:lnTo>
                    <a:pt x="0" y="12459"/>
                  </a:lnTo>
                  <a:lnTo>
                    <a:pt x="130954" y="12459"/>
                  </a:lnTo>
                  <a:lnTo>
                    <a:pt x="130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290269" y="5884077"/>
              <a:ext cx="82273" cy="126353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10414140" y="5700788"/>
              <a:ext cx="454025" cy="227329"/>
            </a:xfrm>
            <a:custGeom>
              <a:avLst/>
              <a:gdLst/>
              <a:ahLst/>
              <a:cxnLst/>
              <a:rect l="l" t="t" r="r" b="b"/>
              <a:pathLst>
                <a:path w="454025" h="227329">
                  <a:moveTo>
                    <a:pt x="47739" y="45377"/>
                  </a:moveTo>
                  <a:lnTo>
                    <a:pt x="12026" y="75971"/>
                  </a:lnTo>
                  <a:lnTo>
                    <a:pt x="0" y="121907"/>
                  </a:lnTo>
                  <a:lnTo>
                    <a:pt x="2959" y="145681"/>
                  </a:lnTo>
                  <a:lnTo>
                    <a:pt x="11722" y="167957"/>
                  </a:lnTo>
                  <a:lnTo>
                    <a:pt x="26111" y="187223"/>
                  </a:lnTo>
                  <a:lnTo>
                    <a:pt x="45974" y="201980"/>
                  </a:lnTo>
                  <a:lnTo>
                    <a:pt x="47739" y="199313"/>
                  </a:lnTo>
                  <a:lnTo>
                    <a:pt x="31927" y="182702"/>
                  </a:lnTo>
                  <a:lnTo>
                    <a:pt x="22199" y="165176"/>
                  </a:lnTo>
                  <a:lnTo>
                    <a:pt x="17272" y="145135"/>
                  </a:lnTo>
                  <a:lnTo>
                    <a:pt x="15913" y="121018"/>
                  </a:lnTo>
                  <a:lnTo>
                    <a:pt x="17272" y="97307"/>
                  </a:lnTo>
                  <a:lnTo>
                    <a:pt x="22199" y="78193"/>
                  </a:lnTo>
                  <a:lnTo>
                    <a:pt x="31927" y="61582"/>
                  </a:lnTo>
                  <a:lnTo>
                    <a:pt x="47739" y="45377"/>
                  </a:lnTo>
                  <a:close/>
                </a:path>
                <a:path w="454025" h="227329">
                  <a:moveTo>
                    <a:pt x="166204" y="31140"/>
                  </a:moveTo>
                  <a:lnTo>
                    <a:pt x="142278" y="0"/>
                  </a:lnTo>
                  <a:lnTo>
                    <a:pt x="130835" y="0"/>
                  </a:lnTo>
                  <a:lnTo>
                    <a:pt x="107861" y="31140"/>
                  </a:lnTo>
                  <a:lnTo>
                    <a:pt x="114935" y="31140"/>
                  </a:lnTo>
                  <a:lnTo>
                    <a:pt x="136969" y="12458"/>
                  </a:lnTo>
                  <a:lnTo>
                    <a:pt x="159956" y="31140"/>
                  </a:lnTo>
                  <a:lnTo>
                    <a:pt x="166204" y="31140"/>
                  </a:lnTo>
                  <a:close/>
                </a:path>
                <a:path w="454025" h="227329">
                  <a:moveTo>
                    <a:pt x="196253" y="46266"/>
                  </a:moveTo>
                  <a:lnTo>
                    <a:pt x="150291" y="46266"/>
                  </a:lnTo>
                  <a:lnTo>
                    <a:pt x="150291" y="49822"/>
                  </a:lnTo>
                  <a:lnTo>
                    <a:pt x="160896" y="50723"/>
                  </a:lnTo>
                  <a:lnTo>
                    <a:pt x="163487" y="53390"/>
                  </a:lnTo>
                  <a:lnTo>
                    <a:pt x="163487" y="60515"/>
                  </a:lnTo>
                  <a:lnTo>
                    <a:pt x="162661" y="64071"/>
                  </a:lnTo>
                  <a:lnTo>
                    <a:pt x="160896" y="69405"/>
                  </a:lnTo>
                  <a:lnTo>
                    <a:pt x="152057" y="100545"/>
                  </a:lnTo>
                  <a:lnTo>
                    <a:pt x="99847" y="100545"/>
                  </a:lnTo>
                  <a:lnTo>
                    <a:pt x="109626" y="63182"/>
                  </a:lnTo>
                  <a:lnTo>
                    <a:pt x="112217" y="54279"/>
                  </a:lnTo>
                  <a:lnTo>
                    <a:pt x="116700" y="50723"/>
                  </a:lnTo>
                  <a:lnTo>
                    <a:pt x="128130" y="49822"/>
                  </a:lnTo>
                  <a:lnTo>
                    <a:pt x="128130" y="46266"/>
                  </a:lnTo>
                  <a:lnTo>
                    <a:pt x="77800" y="46266"/>
                  </a:lnTo>
                  <a:lnTo>
                    <a:pt x="77800" y="49822"/>
                  </a:lnTo>
                  <a:lnTo>
                    <a:pt x="89230" y="50723"/>
                  </a:lnTo>
                  <a:lnTo>
                    <a:pt x="91948" y="51612"/>
                  </a:lnTo>
                  <a:lnTo>
                    <a:pt x="91948" y="60515"/>
                  </a:lnTo>
                  <a:lnTo>
                    <a:pt x="90995" y="64071"/>
                  </a:lnTo>
                  <a:lnTo>
                    <a:pt x="90170" y="69405"/>
                  </a:lnTo>
                  <a:lnTo>
                    <a:pt x="68021" y="150368"/>
                  </a:lnTo>
                  <a:lnTo>
                    <a:pt x="64477" y="161937"/>
                  </a:lnTo>
                  <a:lnTo>
                    <a:pt x="61887" y="165506"/>
                  </a:lnTo>
                  <a:lnTo>
                    <a:pt x="52108" y="166395"/>
                  </a:lnTo>
                  <a:lnTo>
                    <a:pt x="52108" y="169075"/>
                  </a:lnTo>
                  <a:lnTo>
                    <a:pt x="97243" y="169075"/>
                  </a:lnTo>
                  <a:lnTo>
                    <a:pt x="97243" y="166395"/>
                  </a:lnTo>
                  <a:lnTo>
                    <a:pt x="86639" y="164617"/>
                  </a:lnTo>
                  <a:lnTo>
                    <a:pt x="83934" y="163728"/>
                  </a:lnTo>
                  <a:lnTo>
                    <a:pt x="83934" y="156603"/>
                  </a:lnTo>
                  <a:lnTo>
                    <a:pt x="84874" y="154825"/>
                  </a:lnTo>
                  <a:lnTo>
                    <a:pt x="84874" y="153936"/>
                  </a:lnTo>
                  <a:lnTo>
                    <a:pt x="97243" y="107670"/>
                  </a:lnTo>
                  <a:lnTo>
                    <a:pt x="150291" y="107670"/>
                  </a:lnTo>
                  <a:lnTo>
                    <a:pt x="137909" y="152146"/>
                  </a:lnTo>
                  <a:lnTo>
                    <a:pt x="136144" y="161048"/>
                  </a:lnTo>
                  <a:lnTo>
                    <a:pt x="132613" y="165506"/>
                  </a:lnTo>
                  <a:lnTo>
                    <a:pt x="119291" y="166395"/>
                  </a:lnTo>
                  <a:lnTo>
                    <a:pt x="119291" y="169075"/>
                  </a:lnTo>
                  <a:lnTo>
                    <a:pt x="170561" y="169075"/>
                  </a:lnTo>
                  <a:lnTo>
                    <a:pt x="170561" y="166395"/>
                  </a:lnTo>
                  <a:lnTo>
                    <a:pt x="158191" y="164617"/>
                  </a:lnTo>
                  <a:lnTo>
                    <a:pt x="155600" y="163728"/>
                  </a:lnTo>
                  <a:lnTo>
                    <a:pt x="155600" y="155714"/>
                  </a:lnTo>
                  <a:lnTo>
                    <a:pt x="156413" y="153936"/>
                  </a:lnTo>
                  <a:lnTo>
                    <a:pt x="180352" y="63182"/>
                  </a:lnTo>
                  <a:lnTo>
                    <a:pt x="183883" y="52501"/>
                  </a:lnTo>
                  <a:lnTo>
                    <a:pt x="185648" y="51612"/>
                  </a:lnTo>
                  <a:lnTo>
                    <a:pt x="196253" y="49822"/>
                  </a:lnTo>
                  <a:lnTo>
                    <a:pt x="196253" y="46266"/>
                  </a:lnTo>
                  <a:close/>
                </a:path>
                <a:path w="454025" h="227329">
                  <a:moveTo>
                    <a:pt x="250126" y="198424"/>
                  </a:moveTo>
                  <a:lnTo>
                    <a:pt x="248361" y="197535"/>
                  </a:lnTo>
                  <a:lnTo>
                    <a:pt x="243992" y="204660"/>
                  </a:lnTo>
                  <a:lnTo>
                    <a:pt x="241287" y="206438"/>
                  </a:lnTo>
                  <a:lnTo>
                    <a:pt x="205105" y="206438"/>
                  </a:lnTo>
                  <a:lnTo>
                    <a:pt x="226314" y="182410"/>
                  </a:lnTo>
                  <a:lnTo>
                    <a:pt x="233756" y="173507"/>
                  </a:lnTo>
                  <a:lnTo>
                    <a:pt x="238975" y="165277"/>
                  </a:lnTo>
                  <a:lnTo>
                    <a:pt x="242049" y="157378"/>
                  </a:lnTo>
                  <a:lnTo>
                    <a:pt x="243052" y="149479"/>
                  </a:lnTo>
                  <a:lnTo>
                    <a:pt x="241325" y="140614"/>
                  </a:lnTo>
                  <a:lnTo>
                    <a:pt x="236448" y="133248"/>
                  </a:lnTo>
                  <a:lnTo>
                    <a:pt x="228930" y="128219"/>
                  </a:lnTo>
                  <a:lnTo>
                    <a:pt x="219240" y="126352"/>
                  </a:lnTo>
                  <a:lnTo>
                    <a:pt x="208229" y="128270"/>
                  </a:lnTo>
                  <a:lnTo>
                    <a:pt x="200202" y="133692"/>
                  </a:lnTo>
                  <a:lnTo>
                    <a:pt x="194843" y="142125"/>
                  </a:lnTo>
                  <a:lnTo>
                    <a:pt x="191782" y="153047"/>
                  </a:lnTo>
                  <a:lnTo>
                    <a:pt x="194487" y="153936"/>
                  </a:lnTo>
                  <a:lnTo>
                    <a:pt x="198386" y="145529"/>
                  </a:lnTo>
                  <a:lnTo>
                    <a:pt x="202539" y="140042"/>
                  </a:lnTo>
                  <a:lnTo>
                    <a:pt x="207518" y="137045"/>
                  </a:lnTo>
                  <a:lnTo>
                    <a:pt x="213944" y="136144"/>
                  </a:lnTo>
                  <a:lnTo>
                    <a:pt x="221183" y="137439"/>
                  </a:lnTo>
                  <a:lnTo>
                    <a:pt x="226758" y="141147"/>
                  </a:lnTo>
                  <a:lnTo>
                    <a:pt x="230352" y="147027"/>
                  </a:lnTo>
                  <a:lnTo>
                    <a:pt x="231622" y="154825"/>
                  </a:lnTo>
                  <a:lnTo>
                    <a:pt x="230733" y="163245"/>
                  </a:lnTo>
                  <a:lnTo>
                    <a:pt x="227838" y="171513"/>
                  </a:lnTo>
                  <a:lnTo>
                    <a:pt x="222618" y="180098"/>
                  </a:lnTo>
                  <a:lnTo>
                    <a:pt x="214769" y="189534"/>
                  </a:lnTo>
                  <a:lnTo>
                    <a:pt x="191782" y="214439"/>
                  </a:lnTo>
                  <a:lnTo>
                    <a:pt x="191782" y="216217"/>
                  </a:lnTo>
                  <a:lnTo>
                    <a:pt x="243052" y="216217"/>
                  </a:lnTo>
                  <a:lnTo>
                    <a:pt x="250126" y="198424"/>
                  </a:lnTo>
                  <a:close/>
                </a:path>
                <a:path w="454025" h="227329">
                  <a:moveTo>
                    <a:pt x="369531" y="31140"/>
                  </a:moveTo>
                  <a:lnTo>
                    <a:pt x="346544" y="0"/>
                  </a:lnTo>
                  <a:lnTo>
                    <a:pt x="335114" y="0"/>
                  </a:lnTo>
                  <a:lnTo>
                    <a:pt x="312013" y="31140"/>
                  </a:lnTo>
                  <a:lnTo>
                    <a:pt x="318249" y="31140"/>
                  </a:lnTo>
                  <a:lnTo>
                    <a:pt x="340410" y="12458"/>
                  </a:lnTo>
                  <a:lnTo>
                    <a:pt x="363397" y="31140"/>
                  </a:lnTo>
                  <a:lnTo>
                    <a:pt x="369531" y="31140"/>
                  </a:lnTo>
                  <a:close/>
                </a:path>
                <a:path w="454025" h="227329">
                  <a:moveTo>
                    <a:pt x="399580" y="46266"/>
                  </a:moveTo>
                  <a:lnTo>
                    <a:pt x="353618" y="46266"/>
                  </a:lnTo>
                  <a:lnTo>
                    <a:pt x="353618" y="49822"/>
                  </a:lnTo>
                  <a:lnTo>
                    <a:pt x="364223" y="50723"/>
                  </a:lnTo>
                  <a:lnTo>
                    <a:pt x="366941" y="53390"/>
                  </a:lnTo>
                  <a:lnTo>
                    <a:pt x="366941" y="60515"/>
                  </a:lnTo>
                  <a:lnTo>
                    <a:pt x="365988" y="64071"/>
                  </a:lnTo>
                  <a:lnTo>
                    <a:pt x="364223" y="69405"/>
                  </a:lnTo>
                  <a:lnTo>
                    <a:pt x="356323" y="100545"/>
                  </a:lnTo>
                  <a:lnTo>
                    <a:pt x="303161" y="100545"/>
                  </a:lnTo>
                  <a:lnTo>
                    <a:pt x="312953" y="63182"/>
                  </a:lnTo>
                  <a:lnTo>
                    <a:pt x="315544" y="54279"/>
                  </a:lnTo>
                  <a:lnTo>
                    <a:pt x="320852" y="50723"/>
                  </a:lnTo>
                  <a:lnTo>
                    <a:pt x="331571" y="49822"/>
                  </a:lnTo>
                  <a:lnTo>
                    <a:pt x="331571" y="46266"/>
                  </a:lnTo>
                  <a:lnTo>
                    <a:pt x="281127" y="46266"/>
                  </a:lnTo>
                  <a:lnTo>
                    <a:pt x="281127" y="49822"/>
                  </a:lnTo>
                  <a:lnTo>
                    <a:pt x="292557" y="50723"/>
                  </a:lnTo>
                  <a:lnTo>
                    <a:pt x="295275" y="51612"/>
                  </a:lnTo>
                  <a:lnTo>
                    <a:pt x="295275" y="60515"/>
                  </a:lnTo>
                  <a:lnTo>
                    <a:pt x="294322" y="64071"/>
                  </a:lnTo>
                  <a:lnTo>
                    <a:pt x="293497" y="69405"/>
                  </a:lnTo>
                  <a:lnTo>
                    <a:pt x="271348" y="150368"/>
                  </a:lnTo>
                  <a:lnTo>
                    <a:pt x="267804" y="161937"/>
                  </a:lnTo>
                  <a:lnTo>
                    <a:pt x="266039" y="165506"/>
                  </a:lnTo>
                  <a:lnTo>
                    <a:pt x="255435" y="166395"/>
                  </a:lnTo>
                  <a:lnTo>
                    <a:pt x="255435" y="169075"/>
                  </a:lnTo>
                  <a:lnTo>
                    <a:pt x="301396" y="169075"/>
                  </a:lnTo>
                  <a:lnTo>
                    <a:pt x="301396" y="166395"/>
                  </a:lnTo>
                  <a:lnTo>
                    <a:pt x="289966" y="164617"/>
                  </a:lnTo>
                  <a:lnTo>
                    <a:pt x="288201" y="163728"/>
                  </a:lnTo>
                  <a:lnTo>
                    <a:pt x="288201" y="153936"/>
                  </a:lnTo>
                  <a:lnTo>
                    <a:pt x="300570" y="107670"/>
                  </a:lnTo>
                  <a:lnTo>
                    <a:pt x="353618" y="107670"/>
                  </a:lnTo>
                  <a:lnTo>
                    <a:pt x="342188" y="152146"/>
                  </a:lnTo>
                  <a:lnTo>
                    <a:pt x="339471" y="161048"/>
                  </a:lnTo>
                  <a:lnTo>
                    <a:pt x="335940" y="165506"/>
                  </a:lnTo>
                  <a:lnTo>
                    <a:pt x="322618" y="166395"/>
                  </a:lnTo>
                  <a:lnTo>
                    <a:pt x="322618" y="169075"/>
                  </a:lnTo>
                  <a:lnTo>
                    <a:pt x="374002" y="169075"/>
                  </a:lnTo>
                  <a:lnTo>
                    <a:pt x="374002" y="166395"/>
                  </a:lnTo>
                  <a:lnTo>
                    <a:pt x="361632" y="164617"/>
                  </a:lnTo>
                  <a:lnTo>
                    <a:pt x="358914" y="163728"/>
                  </a:lnTo>
                  <a:lnTo>
                    <a:pt x="358914" y="156603"/>
                  </a:lnTo>
                  <a:lnTo>
                    <a:pt x="359867" y="155714"/>
                  </a:lnTo>
                  <a:lnTo>
                    <a:pt x="359867" y="153936"/>
                  </a:lnTo>
                  <a:lnTo>
                    <a:pt x="384619" y="63182"/>
                  </a:lnTo>
                  <a:lnTo>
                    <a:pt x="387210" y="52501"/>
                  </a:lnTo>
                  <a:lnTo>
                    <a:pt x="388975" y="51612"/>
                  </a:lnTo>
                  <a:lnTo>
                    <a:pt x="399580" y="49822"/>
                  </a:lnTo>
                  <a:lnTo>
                    <a:pt x="399580" y="46266"/>
                  </a:lnTo>
                  <a:close/>
                </a:path>
                <a:path w="454025" h="227329">
                  <a:moveTo>
                    <a:pt x="442963" y="225120"/>
                  </a:moveTo>
                  <a:lnTo>
                    <a:pt x="433184" y="225120"/>
                  </a:lnTo>
                  <a:lnTo>
                    <a:pt x="430580" y="222453"/>
                  </a:lnTo>
                  <a:lnTo>
                    <a:pt x="430580" y="137922"/>
                  </a:lnTo>
                  <a:lnTo>
                    <a:pt x="429641" y="137033"/>
                  </a:lnTo>
                  <a:lnTo>
                    <a:pt x="405828" y="149479"/>
                  </a:lnTo>
                  <a:lnTo>
                    <a:pt x="405828" y="151257"/>
                  </a:lnTo>
                  <a:lnTo>
                    <a:pt x="409371" y="150368"/>
                  </a:lnTo>
                  <a:lnTo>
                    <a:pt x="411962" y="149479"/>
                  </a:lnTo>
                  <a:lnTo>
                    <a:pt x="413727" y="148590"/>
                  </a:lnTo>
                  <a:lnTo>
                    <a:pt x="418211" y="148590"/>
                  </a:lnTo>
                  <a:lnTo>
                    <a:pt x="419036" y="150368"/>
                  </a:lnTo>
                  <a:lnTo>
                    <a:pt x="419036" y="221564"/>
                  </a:lnTo>
                  <a:lnTo>
                    <a:pt x="416445" y="224231"/>
                  </a:lnTo>
                  <a:lnTo>
                    <a:pt x="406654" y="225120"/>
                  </a:lnTo>
                  <a:lnTo>
                    <a:pt x="406654" y="226898"/>
                  </a:lnTo>
                  <a:lnTo>
                    <a:pt x="442963" y="226898"/>
                  </a:lnTo>
                  <a:lnTo>
                    <a:pt x="442963" y="225120"/>
                  </a:lnTo>
                  <a:close/>
                </a:path>
                <a:path w="454025" h="227329">
                  <a:moveTo>
                    <a:pt x="453567" y="81864"/>
                  </a:moveTo>
                  <a:lnTo>
                    <a:pt x="451802" y="80975"/>
                  </a:lnTo>
                  <a:lnTo>
                    <a:pt x="447319" y="88099"/>
                  </a:lnTo>
                  <a:lnTo>
                    <a:pt x="444728" y="89877"/>
                  </a:lnTo>
                  <a:lnTo>
                    <a:pt x="408432" y="89877"/>
                  </a:lnTo>
                  <a:lnTo>
                    <a:pt x="437629" y="56959"/>
                  </a:lnTo>
                  <a:lnTo>
                    <a:pt x="443128" y="48831"/>
                  </a:lnTo>
                  <a:lnTo>
                    <a:pt x="446303" y="41198"/>
                  </a:lnTo>
                  <a:lnTo>
                    <a:pt x="447319" y="33807"/>
                  </a:lnTo>
                  <a:lnTo>
                    <a:pt x="445579" y="24422"/>
                  </a:lnTo>
                  <a:lnTo>
                    <a:pt x="440601" y="16802"/>
                  </a:lnTo>
                  <a:lnTo>
                    <a:pt x="432803" y="11671"/>
                  </a:lnTo>
                  <a:lnTo>
                    <a:pt x="422567" y="9791"/>
                  </a:lnTo>
                  <a:lnTo>
                    <a:pt x="411949" y="11836"/>
                  </a:lnTo>
                  <a:lnTo>
                    <a:pt x="403898" y="17462"/>
                  </a:lnTo>
                  <a:lnTo>
                    <a:pt x="398348" y="25933"/>
                  </a:lnTo>
                  <a:lnTo>
                    <a:pt x="395224" y="36474"/>
                  </a:lnTo>
                  <a:lnTo>
                    <a:pt x="397814" y="37376"/>
                  </a:lnTo>
                  <a:lnTo>
                    <a:pt x="401739" y="28968"/>
                  </a:lnTo>
                  <a:lnTo>
                    <a:pt x="405904" y="23469"/>
                  </a:lnTo>
                  <a:lnTo>
                    <a:pt x="410895" y="20485"/>
                  </a:lnTo>
                  <a:lnTo>
                    <a:pt x="417271" y="19570"/>
                  </a:lnTo>
                  <a:lnTo>
                    <a:pt x="425043" y="20866"/>
                  </a:lnTo>
                  <a:lnTo>
                    <a:pt x="430911" y="24587"/>
                  </a:lnTo>
                  <a:lnTo>
                    <a:pt x="434606" y="30467"/>
                  </a:lnTo>
                  <a:lnTo>
                    <a:pt x="435889" y="38265"/>
                  </a:lnTo>
                  <a:lnTo>
                    <a:pt x="434873" y="46685"/>
                  </a:lnTo>
                  <a:lnTo>
                    <a:pt x="431685" y="54952"/>
                  </a:lnTo>
                  <a:lnTo>
                    <a:pt x="426199" y="63538"/>
                  </a:lnTo>
                  <a:lnTo>
                    <a:pt x="418211" y="72974"/>
                  </a:lnTo>
                  <a:lnTo>
                    <a:pt x="395224" y="97878"/>
                  </a:lnTo>
                  <a:lnTo>
                    <a:pt x="395224" y="99656"/>
                  </a:lnTo>
                  <a:lnTo>
                    <a:pt x="446493" y="99656"/>
                  </a:lnTo>
                  <a:lnTo>
                    <a:pt x="453567" y="81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/>
          <p:nvPr/>
        </p:nvSpPr>
        <p:spPr>
          <a:xfrm>
            <a:off x="10921581" y="576792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109613" y="48399"/>
                </a:moveTo>
                <a:lnTo>
                  <a:pt x="61048" y="48399"/>
                </a:lnTo>
                <a:lnTo>
                  <a:pt x="61048" y="0"/>
                </a:lnTo>
                <a:lnTo>
                  <a:pt x="48679" y="0"/>
                </a:lnTo>
                <a:lnTo>
                  <a:pt x="48679" y="48399"/>
                </a:lnTo>
                <a:lnTo>
                  <a:pt x="0" y="48399"/>
                </a:lnTo>
                <a:lnTo>
                  <a:pt x="0" y="61125"/>
                </a:lnTo>
                <a:lnTo>
                  <a:pt x="48679" y="61125"/>
                </a:lnTo>
                <a:lnTo>
                  <a:pt x="48679" y="109524"/>
                </a:lnTo>
                <a:lnTo>
                  <a:pt x="61048" y="109524"/>
                </a:lnTo>
                <a:lnTo>
                  <a:pt x="61048" y="61125"/>
                </a:lnTo>
                <a:lnTo>
                  <a:pt x="109613" y="61125"/>
                </a:lnTo>
                <a:lnTo>
                  <a:pt x="109613" y="48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5" name="object 9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079884" y="5700783"/>
            <a:ext cx="402292" cy="226898"/>
          </a:xfrm>
          <a:prstGeom prst="rect">
            <a:avLst/>
          </a:prstGeom>
        </p:spPr>
      </p:pic>
      <p:sp>
        <p:nvSpPr>
          <p:cNvPr id="96" name="object 96"/>
          <p:cNvSpPr/>
          <p:nvPr/>
        </p:nvSpPr>
        <p:spPr>
          <a:xfrm>
            <a:off x="11536160" y="576792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109613" y="48399"/>
                </a:moveTo>
                <a:lnTo>
                  <a:pt x="60934" y="48399"/>
                </a:lnTo>
                <a:lnTo>
                  <a:pt x="60934" y="0"/>
                </a:lnTo>
                <a:lnTo>
                  <a:pt x="48552" y="0"/>
                </a:lnTo>
                <a:lnTo>
                  <a:pt x="48552" y="48399"/>
                </a:lnTo>
                <a:lnTo>
                  <a:pt x="0" y="48399"/>
                </a:lnTo>
                <a:lnTo>
                  <a:pt x="0" y="61125"/>
                </a:lnTo>
                <a:lnTo>
                  <a:pt x="48552" y="61125"/>
                </a:lnTo>
                <a:lnTo>
                  <a:pt x="48552" y="109524"/>
                </a:lnTo>
                <a:lnTo>
                  <a:pt x="60934" y="109524"/>
                </a:lnTo>
                <a:lnTo>
                  <a:pt x="60934" y="61125"/>
                </a:lnTo>
                <a:lnTo>
                  <a:pt x="109613" y="61125"/>
                </a:lnTo>
                <a:lnTo>
                  <a:pt x="109613" y="48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7" name="object 97"/>
          <p:cNvGrpSpPr/>
          <p:nvPr/>
        </p:nvGrpSpPr>
        <p:grpSpPr>
          <a:xfrm>
            <a:off x="11694342" y="5590869"/>
            <a:ext cx="316865" cy="462915"/>
            <a:chOff x="11694342" y="5590869"/>
            <a:chExt cx="316865" cy="462915"/>
          </a:xfrm>
        </p:grpSpPr>
        <p:pic>
          <p:nvPicPr>
            <p:cNvPr id="98" name="object 9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694342" y="5700783"/>
              <a:ext cx="255543" cy="228676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11961432" y="5590870"/>
              <a:ext cx="49530" cy="462915"/>
            </a:xfrm>
            <a:custGeom>
              <a:avLst/>
              <a:gdLst/>
              <a:ahLst/>
              <a:cxnLst/>
              <a:rect l="l" t="t" r="r" b="b"/>
              <a:pathLst>
                <a:path w="49529" h="462914">
                  <a:moveTo>
                    <a:pt x="49504" y="0"/>
                  </a:moveTo>
                  <a:lnTo>
                    <a:pt x="0" y="0"/>
                  </a:lnTo>
                  <a:lnTo>
                    <a:pt x="0" y="8915"/>
                  </a:lnTo>
                  <a:lnTo>
                    <a:pt x="31826" y="8915"/>
                  </a:lnTo>
                  <a:lnTo>
                    <a:pt x="31826" y="454698"/>
                  </a:lnTo>
                  <a:lnTo>
                    <a:pt x="0" y="454698"/>
                  </a:lnTo>
                  <a:lnTo>
                    <a:pt x="0" y="462343"/>
                  </a:lnTo>
                  <a:lnTo>
                    <a:pt x="49504" y="462343"/>
                  </a:lnTo>
                  <a:lnTo>
                    <a:pt x="49504" y="454698"/>
                  </a:lnTo>
                  <a:lnTo>
                    <a:pt x="49504" y="8915"/>
                  </a:lnTo>
                  <a:lnTo>
                    <a:pt x="495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0" name="object 10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083376" y="5024545"/>
            <a:ext cx="373130" cy="240247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523705" y="5104627"/>
            <a:ext cx="109631" cy="84528"/>
          </a:xfrm>
          <a:prstGeom prst="rect">
            <a:avLst/>
          </a:prstGeom>
        </p:spPr>
      </p:pic>
      <p:sp>
        <p:nvSpPr>
          <p:cNvPr id="102" name="object 102"/>
          <p:cNvSpPr/>
          <p:nvPr/>
        </p:nvSpPr>
        <p:spPr>
          <a:xfrm>
            <a:off x="6708483" y="5068671"/>
            <a:ext cx="31115" cy="125095"/>
          </a:xfrm>
          <a:custGeom>
            <a:avLst/>
            <a:gdLst/>
            <a:ahLst/>
            <a:cxnLst/>
            <a:rect l="l" t="t" r="r" b="b"/>
            <a:pathLst>
              <a:path w="31115" h="125095">
                <a:moveTo>
                  <a:pt x="30949" y="0"/>
                </a:moveTo>
                <a:lnTo>
                  <a:pt x="0" y="0"/>
                </a:lnTo>
                <a:lnTo>
                  <a:pt x="0" y="8915"/>
                </a:lnTo>
                <a:lnTo>
                  <a:pt x="0" y="117182"/>
                </a:lnTo>
                <a:lnTo>
                  <a:pt x="0" y="124815"/>
                </a:lnTo>
                <a:lnTo>
                  <a:pt x="30949" y="124815"/>
                </a:lnTo>
                <a:lnTo>
                  <a:pt x="30949" y="117182"/>
                </a:lnTo>
                <a:lnTo>
                  <a:pt x="8839" y="117182"/>
                </a:lnTo>
                <a:lnTo>
                  <a:pt x="8839" y="8915"/>
                </a:lnTo>
                <a:lnTo>
                  <a:pt x="22999" y="8915"/>
                </a:lnTo>
                <a:lnTo>
                  <a:pt x="22999" y="116928"/>
                </a:lnTo>
                <a:lnTo>
                  <a:pt x="30949" y="116928"/>
                </a:lnTo>
                <a:lnTo>
                  <a:pt x="30949" y="8915"/>
                </a:lnTo>
                <a:lnTo>
                  <a:pt x="30949" y="8369"/>
                </a:lnTo>
                <a:lnTo>
                  <a:pt x="30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04863" y="5090324"/>
            <a:ext cx="109220" cy="111125"/>
          </a:xfrm>
          <a:custGeom>
            <a:avLst/>
            <a:gdLst/>
            <a:ahLst/>
            <a:cxnLst/>
            <a:rect l="l" t="t" r="r" b="b"/>
            <a:pathLst>
              <a:path w="109220" h="111125">
                <a:moveTo>
                  <a:pt x="108750" y="48399"/>
                </a:moveTo>
                <a:lnTo>
                  <a:pt x="61010" y="48399"/>
                </a:lnTo>
                <a:lnTo>
                  <a:pt x="61010" y="0"/>
                </a:lnTo>
                <a:lnTo>
                  <a:pt x="48628" y="0"/>
                </a:lnTo>
                <a:lnTo>
                  <a:pt x="48628" y="48399"/>
                </a:lnTo>
                <a:lnTo>
                  <a:pt x="0" y="48399"/>
                </a:lnTo>
                <a:lnTo>
                  <a:pt x="0" y="61137"/>
                </a:lnTo>
                <a:lnTo>
                  <a:pt x="48628" y="61137"/>
                </a:lnTo>
                <a:lnTo>
                  <a:pt x="48628" y="110807"/>
                </a:lnTo>
                <a:lnTo>
                  <a:pt x="61010" y="110807"/>
                </a:lnTo>
                <a:lnTo>
                  <a:pt x="61010" y="61137"/>
                </a:lnTo>
                <a:lnTo>
                  <a:pt x="108750" y="61137"/>
                </a:lnTo>
                <a:lnTo>
                  <a:pt x="108750" y="48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973735" y="5024551"/>
            <a:ext cx="903605" cy="216535"/>
          </a:xfrm>
          <a:custGeom>
            <a:avLst/>
            <a:gdLst/>
            <a:ahLst/>
            <a:cxnLst/>
            <a:rect l="l" t="t" r="r" b="b"/>
            <a:pathLst>
              <a:path w="903604" h="216535">
                <a:moveTo>
                  <a:pt x="47752" y="45377"/>
                </a:moveTo>
                <a:lnTo>
                  <a:pt x="11722" y="75526"/>
                </a:lnTo>
                <a:lnTo>
                  <a:pt x="0" y="121907"/>
                </a:lnTo>
                <a:lnTo>
                  <a:pt x="2946" y="145554"/>
                </a:lnTo>
                <a:lnTo>
                  <a:pt x="11607" y="167614"/>
                </a:lnTo>
                <a:lnTo>
                  <a:pt x="25742" y="186842"/>
                </a:lnTo>
                <a:lnTo>
                  <a:pt x="45097" y="201993"/>
                </a:lnTo>
                <a:lnTo>
                  <a:pt x="47752" y="199313"/>
                </a:lnTo>
                <a:lnTo>
                  <a:pt x="31584" y="182575"/>
                </a:lnTo>
                <a:lnTo>
                  <a:pt x="21882" y="164833"/>
                </a:lnTo>
                <a:lnTo>
                  <a:pt x="17157" y="144767"/>
                </a:lnTo>
                <a:lnTo>
                  <a:pt x="15913" y="121018"/>
                </a:lnTo>
                <a:lnTo>
                  <a:pt x="17157" y="96939"/>
                </a:lnTo>
                <a:lnTo>
                  <a:pt x="21882" y="77851"/>
                </a:lnTo>
                <a:lnTo>
                  <a:pt x="31584" y="61455"/>
                </a:lnTo>
                <a:lnTo>
                  <a:pt x="47752" y="45377"/>
                </a:lnTo>
                <a:close/>
              </a:path>
              <a:path w="903604" h="216535">
                <a:moveTo>
                  <a:pt x="167970" y="114782"/>
                </a:moveTo>
                <a:lnTo>
                  <a:pt x="64554" y="114782"/>
                </a:lnTo>
                <a:lnTo>
                  <a:pt x="64554" y="127241"/>
                </a:lnTo>
                <a:lnTo>
                  <a:pt x="167970" y="127241"/>
                </a:lnTo>
                <a:lnTo>
                  <a:pt x="167970" y="114782"/>
                </a:lnTo>
                <a:close/>
              </a:path>
              <a:path w="903604" h="216535">
                <a:moveTo>
                  <a:pt x="234327" y="149479"/>
                </a:moveTo>
                <a:lnTo>
                  <a:pt x="231622" y="147701"/>
                </a:lnTo>
                <a:lnTo>
                  <a:pt x="223723" y="158381"/>
                </a:lnTo>
                <a:lnTo>
                  <a:pt x="219240" y="161937"/>
                </a:lnTo>
                <a:lnTo>
                  <a:pt x="214884" y="161937"/>
                </a:lnTo>
                <a:lnTo>
                  <a:pt x="213944" y="161048"/>
                </a:lnTo>
                <a:lnTo>
                  <a:pt x="213944" y="156603"/>
                </a:lnTo>
                <a:lnTo>
                  <a:pt x="214884" y="153936"/>
                </a:lnTo>
                <a:lnTo>
                  <a:pt x="215709" y="151257"/>
                </a:lnTo>
                <a:lnTo>
                  <a:pt x="233387" y="86321"/>
                </a:lnTo>
                <a:lnTo>
                  <a:pt x="232562" y="86321"/>
                </a:lnTo>
                <a:lnTo>
                  <a:pt x="220662" y="88392"/>
                </a:lnTo>
                <a:lnTo>
                  <a:pt x="212890" y="89547"/>
                </a:lnTo>
                <a:lnTo>
                  <a:pt x="202501" y="90766"/>
                </a:lnTo>
                <a:lnTo>
                  <a:pt x="202501" y="93433"/>
                </a:lnTo>
                <a:lnTo>
                  <a:pt x="212166" y="94322"/>
                </a:lnTo>
                <a:lnTo>
                  <a:pt x="214884" y="94322"/>
                </a:lnTo>
                <a:lnTo>
                  <a:pt x="214884" y="99656"/>
                </a:lnTo>
                <a:lnTo>
                  <a:pt x="213944" y="103225"/>
                </a:lnTo>
                <a:lnTo>
                  <a:pt x="213118" y="106781"/>
                </a:lnTo>
                <a:lnTo>
                  <a:pt x="204279" y="139700"/>
                </a:lnTo>
                <a:lnTo>
                  <a:pt x="200736" y="150368"/>
                </a:lnTo>
                <a:lnTo>
                  <a:pt x="199796" y="156603"/>
                </a:lnTo>
                <a:lnTo>
                  <a:pt x="199796" y="167284"/>
                </a:lnTo>
                <a:lnTo>
                  <a:pt x="202501" y="170840"/>
                </a:lnTo>
                <a:lnTo>
                  <a:pt x="208635" y="170840"/>
                </a:lnTo>
                <a:lnTo>
                  <a:pt x="215290" y="169760"/>
                </a:lnTo>
                <a:lnTo>
                  <a:pt x="221170" y="166166"/>
                </a:lnTo>
                <a:lnTo>
                  <a:pt x="225044" y="161937"/>
                </a:lnTo>
                <a:lnTo>
                  <a:pt x="227215" y="159575"/>
                </a:lnTo>
                <a:lnTo>
                  <a:pt x="234327" y="149479"/>
                </a:lnTo>
                <a:close/>
              </a:path>
              <a:path w="903604" h="216535">
                <a:moveTo>
                  <a:pt x="239636" y="50711"/>
                </a:moveTo>
                <a:lnTo>
                  <a:pt x="235153" y="46266"/>
                </a:lnTo>
                <a:lnTo>
                  <a:pt x="225488" y="46266"/>
                </a:lnTo>
                <a:lnTo>
                  <a:pt x="221957" y="49822"/>
                </a:lnTo>
                <a:lnTo>
                  <a:pt x="221957" y="62293"/>
                </a:lnTo>
                <a:lnTo>
                  <a:pt x="225488" y="65849"/>
                </a:lnTo>
                <a:lnTo>
                  <a:pt x="235153" y="65849"/>
                </a:lnTo>
                <a:lnTo>
                  <a:pt x="239636" y="61404"/>
                </a:lnTo>
                <a:lnTo>
                  <a:pt x="239636" y="50711"/>
                </a:lnTo>
                <a:close/>
              </a:path>
              <a:path w="903604" h="216535">
                <a:moveTo>
                  <a:pt x="367880" y="169062"/>
                </a:moveTo>
                <a:lnTo>
                  <a:pt x="359778" y="151257"/>
                </a:lnTo>
                <a:lnTo>
                  <a:pt x="339585" y="106921"/>
                </a:lnTo>
                <a:lnTo>
                  <a:pt x="339585" y="151257"/>
                </a:lnTo>
                <a:lnTo>
                  <a:pt x="267919" y="151257"/>
                </a:lnTo>
                <a:lnTo>
                  <a:pt x="304114" y="69405"/>
                </a:lnTo>
                <a:lnTo>
                  <a:pt x="339585" y="151257"/>
                </a:lnTo>
                <a:lnTo>
                  <a:pt x="339585" y="106921"/>
                </a:lnTo>
                <a:lnTo>
                  <a:pt x="322503" y="69405"/>
                </a:lnTo>
                <a:lnTo>
                  <a:pt x="310362" y="42710"/>
                </a:lnTo>
                <a:lnTo>
                  <a:pt x="306819" y="42710"/>
                </a:lnTo>
                <a:lnTo>
                  <a:pt x="251066" y="169062"/>
                </a:lnTo>
                <a:lnTo>
                  <a:pt x="367880" y="169062"/>
                </a:lnTo>
                <a:close/>
              </a:path>
              <a:path w="903604" h="216535">
                <a:moveTo>
                  <a:pt x="431533" y="88988"/>
                </a:moveTo>
                <a:lnTo>
                  <a:pt x="417385" y="88988"/>
                </a:lnTo>
                <a:lnTo>
                  <a:pt x="421741" y="69405"/>
                </a:lnTo>
                <a:lnTo>
                  <a:pt x="422694" y="68516"/>
                </a:lnTo>
                <a:lnTo>
                  <a:pt x="422694" y="66738"/>
                </a:lnTo>
                <a:lnTo>
                  <a:pt x="419150" y="66738"/>
                </a:lnTo>
                <a:lnTo>
                  <a:pt x="418211" y="68516"/>
                </a:lnTo>
                <a:lnTo>
                  <a:pt x="412242" y="75590"/>
                </a:lnTo>
                <a:lnTo>
                  <a:pt x="405523" y="81749"/>
                </a:lnTo>
                <a:lnTo>
                  <a:pt x="398970" y="86410"/>
                </a:lnTo>
                <a:lnTo>
                  <a:pt x="393458" y="88988"/>
                </a:lnTo>
                <a:lnTo>
                  <a:pt x="389089" y="89877"/>
                </a:lnTo>
                <a:lnTo>
                  <a:pt x="387324" y="91655"/>
                </a:lnTo>
                <a:lnTo>
                  <a:pt x="387324" y="94322"/>
                </a:lnTo>
                <a:lnTo>
                  <a:pt x="401472" y="94322"/>
                </a:lnTo>
                <a:lnTo>
                  <a:pt x="386384" y="150368"/>
                </a:lnTo>
                <a:lnTo>
                  <a:pt x="385559" y="155714"/>
                </a:lnTo>
                <a:lnTo>
                  <a:pt x="383794" y="161937"/>
                </a:lnTo>
                <a:lnTo>
                  <a:pt x="383794" y="169062"/>
                </a:lnTo>
                <a:lnTo>
                  <a:pt x="387324" y="170840"/>
                </a:lnTo>
                <a:lnTo>
                  <a:pt x="392633" y="170840"/>
                </a:lnTo>
                <a:lnTo>
                  <a:pt x="399224" y="169748"/>
                </a:lnTo>
                <a:lnTo>
                  <a:pt x="405180" y="166065"/>
                </a:lnTo>
                <a:lnTo>
                  <a:pt x="408978" y="161937"/>
                </a:lnTo>
                <a:lnTo>
                  <a:pt x="411492" y="159207"/>
                </a:lnTo>
                <a:lnTo>
                  <a:pt x="419150" y="148590"/>
                </a:lnTo>
                <a:lnTo>
                  <a:pt x="416445" y="146812"/>
                </a:lnTo>
                <a:lnTo>
                  <a:pt x="407606" y="158381"/>
                </a:lnTo>
                <a:lnTo>
                  <a:pt x="404063" y="161937"/>
                </a:lnTo>
                <a:lnTo>
                  <a:pt x="399707" y="161937"/>
                </a:lnTo>
                <a:lnTo>
                  <a:pt x="398767" y="161048"/>
                </a:lnTo>
                <a:lnTo>
                  <a:pt x="398767" y="155714"/>
                </a:lnTo>
                <a:lnTo>
                  <a:pt x="415620" y="94322"/>
                </a:lnTo>
                <a:lnTo>
                  <a:pt x="430580" y="94322"/>
                </a:lnTo>
                <a:lnTo>
                  <a:pt x="431533" y="88988"/>
                </a:lnTo>
                <a:close/>
              </a:path>
              <a:path w="903604" h="216535">
                <a:moveTo>
                  <a:pt x="492467" y="41821"/>
                </a:moveTo>
                <a:lnTo>
                  <a:pt x="480098" y="41821"/>
                </a:lnTo>
                <a:lnTo>
                  <a:pt x="436829" y="171742"/>
                </a:lnTo>
                <a:lnTo>
                  <a:pt x="450037" y="171742"/>
                </a:lnTo>
                <a:lnTo>
                  <a:pt x="492467" y="41821"/>
                </a:lnTo>
                <a:close/>
              </a:path>
              <a:path w="903604" h="216535">
                <a:moveTo>
                  <a:pt x="588886" y="143256"/>
                </a:moveTo>
                <a:lnTo>
                  <a:pt x="586181" y="142367"/>
                </a:lnTo>
                <a:lnTo>
                  <a:pt x="580047" y="152158"/>
                </a:lnTo>
                <a:lnTo>
                  <a:pt x="576503" y="154825"/>
                </a:lnTo>
                <a:lnTo>
                  <a:pt x="525233" y="154825"/>
                </a:lnTo>
                <a:lnTo>
                  <a:pt x="556120" y="121907"/>
                </a:lnTo>
                <a:lnTo>
                  <a:pt x="566420" y="109156"/>
                </a:lnTo>
                <a:lnTo>
                  <a:pt x="573582" y="97332"/>
                </a:lnTo>
                <a:lnTo>
                  <a:pt x="577748" y="85991"/>
                </a:lnTo>
                <a:lnTo>
                  <a:pt x="579107" y="74752"/>
                </a:lnTo>
                <a:lnTo>
                  <a:pt x="576719" y="61722"/>
                </a:lnTo>
                <a:lnTo>
                  <a:pt x="569950" y="51282"/>
                </a:lnTo>
                <a:lnTo>
                  <a:pt x="559358" y="44348"/>
                </a:lnTo>
                <a:lnTo>
                  <a:pt x="545515" y="41821"/>
                </a:lnTo>
                <a:lnTo>
                  <a:pt x="530237" y="44538"/>
                </a:lnTo>
                <a:lnTo>
                  <a:pt x="518769" y="52171"/>
                </a:lnTo>
                <a:lnTo>
                  <a:pt x="510946" y="63969"/>
                </a:lnTo>
                <a:lnTo>
                  <a:pt x="506615" y="79197"/>
                </a:lnTo>
                <a:lnTo>
                  <a:pt x="510146" y="80086"/>
                </a:lnTo>
                <a:lnTo>
                  <a:pt x="515950" y="68821"/>
                </a:lnTo>
                <a:lnTo>
                  <a:pt x="521893" y="61404"/>
                </a:lnTo>
                <a:lnTo>
                  <a:pt x="528828" y="57315"/>
                </a:lnTo>
                <a:lnTo>
                  <a:pt x="537616" y="56057"/>
                </a:lnTo>
                <a:lnTo>
                  <a:pt x="548322" y="57734"/>
                </a:lnTo>
                <a:lnTo>
                  <a:pt x="556374" y="62738"/>
                </a:lnTo>
                <a:lnTo>
                  <a:pt x="561428" y="71069"/>
                </a:lnTo>
                <a:lnTo>
                  <a:pt x="563194" y="82753"/>
                </a:lnTo>
                <a:lnTo>
                  <a:pt x="561962" y="94132"/>
                </a:lnTo>
                <a:lnTo>
                  <a:pt x="557911" y="105778"/>
                </a:lnTo>
                <a:lnTo>
                  <a:pt x="550557" y="117906"/>
                </a:lnTo>
                <a:lnTo>
                  <a:pt x="539381" y="130797"/>
                </a:lnTo>
                <a:lnTo>
                  <a:pt x="506615" y="166395"/>
                </a:lnTo>
                <a:lnTo>
                  <a:pt x="506615" y="169062"/>
                </a:lnTo>
                <a:lnTo>
                  <a:pt x="579107" y="169062"/>
                </a:lnTo>
                <a:lnTo>
                  <a:pt x="588886" y="143256"/>
                </a:lnTo>
                <a:close/>
              </a:path>
              <a:path w="903604" h="216535">
                <a:moveTo>
                  <a:pt x="647230" y="122796"/>
                </a:moveTo>
                <a:lnTo>
                  <a:pt x="644144" y="99136"/>
                </a:lnTo>
                <a:lnTo>
                  <a:pt x="635165" y="76974"/>
                </a:lnTo>
                <a:lnTo>
                  <a:pt x="620725" y="57480"/>
                </a:lnTo>
                <a:lnTo>
                  <a:pt x="601268" y="41821"/>
                </a:lnTo>
                <a:lnTo>
                  <a:pt x="599490" y="45377"/>
                </a:lnTo>
                <a:lnTo>
                  <a:pt x="615657" y="61607"/>
                </a:lnTo>
                <a:lnTo>
                  <a:pt x="625348" y="79082"/>
                </a:lnTo>
                <a:lnTo>
                  <a:pt x="630072" y="99060"/>
                </a:lnTo>
                <a:lnTo>
                  <a:pt x="631317" y="122796"/>
                </a:lnTo>
                <a:lnTo>
                  <a:pt x="630072" y="147015"/>
                </a:lnTo>
                <a:lnTo>
                  <a:pt x="625348" y="166395"/>
                </a:lnTo>
                <a:lnTo>
                  <a:pt x="615657" y="183108"/>
                </a:lnTo>
                <a:lnTo>
                  <a:pt x="599490" y="199313"/>
                </a:lnTo>
                <a:lnTo>
                  <a:pt x="601268" y="201993"/>
                </a:lnTo>
                <a:lnTo>
                  <a:pt x="620725" y="186982"/>
                </a:lnTo>
                <a:lnTo>
                  <a:pt x="635165" y="168732"/>
                </a:lnTo>
                <a:lnTo>
                  <a:pt x="644144" y="147307"/>
                </a:lnTo>
                <a:lnTo>
                  <a:pt x="647230" y="122796"/>
                </a:lnTo>
                <a:close/>
              </a:path>
              <a:path w="903604" h="216535">
                <a:moveTo>
                  <a:pt x="712647" y="45377"/>
                </a:moveTo>
                <a:lnTo>
                  <a:pt x="676630" y="75526"/>
                </a:lnTo>
                <a:lnTo>
                  <a:pt x="664908" y="121907"/>
                </a:lnTo>
                <a:lnTo>
                  <a:pt x="667854" y="145554"/>
                </a:lnTo>
                <a:lnTo>
                  <a:pt x="676529" y="167614"/>
                </a:lnTo>
                <a:lnTo>
                  <a:pt x="690676" y="186842"/>
                </a:lnTo>
                <a:lnTo>
                  <a:pt x="710057" y="201993"/>
                </a:lnTo>
                <a:lnTo>
                  <a:pt x="712647" y="199313"/>
                </a:lnTo>
                <a:lnTo>
                  <a:pt x="696493" y="182575"/>
                </a:lnTo>
                <a:lnTo>
                  <a:pt x="686790" y="164833"/>
                </a:lnTo>
                <a:lnTo>
                  <a:pt x="682066" y="144767"/>
                </a:lnTo>
                <a:lnTo>
                  <a:pt x="680821" y="121018"/>
                </a:lnTo>
                <a:lnTo>
                  <a:pt x="682205" y="96939"/>
                </a:lnTo>
                <a:lnTo>
                  <a:pt x="687146" y="77851"/>
                </a:lnTo>
                <a:lnTo>
                  <a:pt x="696887" y="61455"/>
                </a:lnTo>
                <a:lnTo>
                  <a:pt x="712647" y="45377"/>
                </a:lnTo>
                <a:close/>
              </a:path>
              <a:path w="903604" h="216535">
                <a:moveTo>
                  <a:pt x="830287" y="31140"/>
                </a:moveTo>
                <a:lnTo>
                  <a:pt x="807300" y="0"/>
                </a:lnTo>
                <a:lnTo>
                  <a:pt x="795743" y="0"/>
                </a:lnTo>
                <a:lnTo>
                  <a:pt x="772769" y="31140"/>
                </a:lnTo>
                <a:lnTo>
                  <a:pt x="779005" y="31140"/>
                </a:lnTo>
                <a:lnTo>
                  <a:pt x="801992" y="11569"/>
                </a:lnTo>
                <a:lnTo>
                  <a:pt x="824039" y="31140"/>
                </a:lnTo>
                <a:lnTo>
                  <a:pt x="830287" y="31140"/>
                </a:lnTo>
                <a:close/>
              </a:path>
              <a:path w="903604" h="216535">
                <a:moveTo>
                  <a:pt x="861161" y="46266"/>
                </a:moveTo>
                <a:lnTo>
                  <a:pt x="815200" y="46266"/>
                </a:lnTo>
                <a:lnTo>
                  <a:pt x="815200" y="48933"/>
                </a:lnTo>
                <a:lnTo>
                  <a:pt x="824979" y="49822"/>
                </a:lnTo>
                <a:lnTo>
                  <a:pt x="828522" y="52489"/>
                </a:lnTo>
                <a:lnTo>
                  <a:pt x="828522" y="60515"/>
                </a:lnTo>
                <a:lnTo>
                  <a:pt x="826744" y="64071"/>
                </a:lnTo>
                <a:lnTo>
                  <a:pt x="825804" y="69405"/>
                </a:lnTo>
                <a:lnTo>
                  <a:pt x="816965" y="99656"/>
                </a:lnTo>
                <a:lnTo>
                  <a:pt x="763930" y="99656"/>
                </a:lnTo>
                <a:lnTo>
                  <a:pt x="773709" y="62293"/>
                </a:lnTo>
                <a:lnTo>
                  <a:pt x="776300" y="53390"/>
                </a:lnTo>
                <a:lnTo>
                  <a:pt x="781608" y="49822"/>
                </a:lnTo>
                <a:lnTo>
                  <a:pt x="793153" y="48933"/>
                </a:lnTo>
                <a:lnTo>
                  <a:pt x="793153" y="46266"/>
                </a:lnTo>
                <a:lnTo>
                  <a:pt x="741883" y="46266"/>
                </a:lnTo>
                <a:lnTo>
                  <a:pt x="741883" y="48933"/>
                </a:lnTo>
                <a:lnTo>
                  <a:pt x="754253" y="50711"/>
                </a:lnTo>
                <a:lnTo>
                  <a:pt x="756856" y="51600"/>
                </a:lnTo>
                <a:lnTo>
                  <a:pt x="756856" y="59626"/>
                </a:lnTo>
                <a:lnTo>
                  <a:pt x="756031" y="64071"/>
                </a:lnTo>
                <a:lnTo>
                  <a:pt x="754253" y="69405"/>
                </a:lnTo>
                <a:lnTo>
                  <a:pt x="732104" y="149479"/>
                </a:lnTo>
                <a:lnTo>
                  <a:pt x="729500" y="161937"/>
                </a:lnTo>
                <a:lnTo>
                  <a:pt x="726795" y="164604"/>
                </a:lnTo>
                <a:lnTo>
                  <a:pt x="716191" y="165493"/>
                </a:lnTo>
                <a:lnTo>
                  <a:pt x="716191" y="169062"/>
                </a:lnTo>
                <a:lnTo>
                  <a:pt x="762152" y="169062"/>
                </a:lnTo>
                <a:lnTo>
                  <a:pt x="762152" y="165493"/>
                </a:lnTo>
                <a:lnTo>
                  <a:pt x="750722" y="164604"/>
                </a:lnTo>
                <a:lnTo>
                  <a:pt x="748957" y="162826"/>
                </a:lnTo>
                <a:lnTo>
                  <a:pt x="748957" y="154825"/>
                </a:lnTo>
                <a:lnTo>
                  <a:pt x="749782" y="153936"/>
                </a:lnTo>
                <a:lnTo>
                  <a:pt x="762152" y="107670"/>
                </a:lnTo>
                <a:lnTo>
                  <a:pt x="815200" y="107670"/>
                </a:lnTo>
                <a:lnTo>
                  <a:pt x="802817" y="151257"/>
                </a:lnTo>
                <a:lnTo>
                  <a:pt x="800227" y="161048"/>
                </a:lnTo>
                <a:lnTo>
                  <a:pt x="797521" y="164604"/>
                </a:lnTo>
                <a:lnTo>
                  <a:pt x="784313" y="165493"/>
                </a:lnTo>
                <a:lnTo>
                  <a:pt x="784313" y="169062"/>
                </a:lnTo>
                <a:lnTo>
                  <a:pt x="834644" y="169062"/>
                </a:lnTo>
                <a:lnTo>
                  <a:pt x="834644" y="165493"/>
                </a:lnTo>
                <a:lnTo>
                  <a:pt x="823214" y="164604"/>
                </a:lnTo>
                <a:lnTo>
                  <a:pt x="820496" y="162826"/>
                </a:lnTo>
                <a:lnTo>
                  <a:pt x="820496" y="153936"/>
                </a:lnTo>
                <a:lnTo>
                  <a:pt x="845248" y="63182"/>
                </a:lnTo>
                <a:lnTo>
                  <a:pt x="847966" y="52489"/>
                </a:lnTo>
                <a:lnTo>
                  <a:pt x="850557" y="51600"/>
                </a:lnTo>
                <a:lnTo>
                  <a:pt x="861161" y="48933"/>
                </a:lnTo>
                <a:lnTo>
                  <a:pt x="861161" y="46266"/>
                </a:lnTo>
                <a:close/>
              </a:path>
              <a:path w="903604" h="216535">
                <a:moveTo>
                  <a:pt x="903605" y="213550"/>
                </a:moveTo>
                <a:lnTo>
                  <a:pt x="893940" y="213550"/>
                </a:lnTo>
                <a:lnTo>
                  <a:pt x="891222" y="211772"/>
                </a:lnTo>
                <a:lnTo>
                  <a:pt x="891222" y="126352"/>
                </a:lnTo>
                <a:lnTo>
                  <a:pt x="890397" y="126352"/>
                </a:lnTo>
                <a:lnTo>
                  <a:pt x="866470" y="137922"/>
                </a:lnTo>
                <a:lnTo>
                  <a:pt x="866470" y="140589"/>
                </a:lnTo>
                <a:lnTo>
                  <a:pt x="870013" y="138811"/>
                </a:lnTo>
                <a:lnTo>
                  <a:pt x="875309" y="137033"/>
                </a:lnTo>
                <a:lnTo>
                  <a:pt x="878852" y="137033"/>
                </a:lnTo>
                <a:lnTo>
                  <a:pt x="880618" y="138811"/>
                </a:lnTo>
                <a:lnTo>
                  <a:pt x="880618" y="210883"/>
                </a:lnTo>
                <a:lnTo>
                  <a:pt x="877074" y="213550"/>
                </a:lnTo>
                <a:lnTo>
                  <a:pt x="867410" y="213550"/>
                </a:lnTo>
                <a:lnTo>
                  <a:pt x="867410" y="216217"/>
                </a:lnTo>
                <a:lnTo>
                  <a:pt x="903605" y="216217"/>
                </a:lnTo>
                <a:lnTo>
                  <a:pt x="903605" y="213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942757" y="5090324"/>
            <a:ext cx="109220" cy="111125"/>
          </a:xfrm>
          <a:custGeom>
            <a:avLst/>
            <a:gdLst/>
            <a:ahLst/>
            <a:cxnLst/>
            <a:rect l="l" t="t" r="r" b="b"/>
            <a:pathLst>
              <a:path w="109220" h="111125">
                <a:moveTo>
                  <a:pt x="108788" y="48399"/>
                </a:moveTo>
                <a:lnTo>
                  <a:pt x="60223" y="48399"/>
                </a:lnTo>
                <a:lnTo>
                  <a:pt x="60223" y="0"/>
                </a:lnTo>
                <a:lnTo>
                  <a:pt x="47739" y="0"/>
                </a:lnTo>
                <a:lnTo>
                  <a:pt x="47739" y="48399"/>
                </a:lnTo>
                <a:lnTo>
                  <a:pt x="0" y="48399"/>
                </a:lnTo>
                <a:lnTo>
                  <a:pt x="0" y="61137"/>
                </a:lnTo>
                <a:lnTo>
                  <a:pt x="47739" y="61137"/>
                </a:lnTo>
                <a:lnTo>
                  <a:pt x="47739" y="110807"/>
                </a:lnTo>
                <a:lnTo>
                  <a:pt x="60223" y="110807"/>
                </a:lnTo>
                <a:lnTo>
                  <a:pt x="60223" y="61137"/>
                </a:lnTo>
                <a:lnTo>
                  <a:pt x="108788" y="61137"/>
                </a:lnTo>
                <a:lnTo>
                  <a:pt x="108788" y="48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6" name="object 10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101060" y="5024545"/>
            <a:ext cx="254718" cy="216216"/>
          </a:xfrm>
          <a:prstGeom prst="rect">
            <a:avLst/>
          </a:prstGeom>
        </p:spPr>
      </p:pic>
      <p:sp>
        <p:nvSpPr>
          <p:cNvPr id="107" name="object 107"/>
          <p:cNvSpPr/>
          <p:nvPr/>
        </p:nvSpPr>
        <p:spPr>
          <a:xfrm>
            <a:off x="8414944" y="5090324"/>
            <a:ext cx="109855" cy="111125"/>
          </a:xfrm>
          <a:custGeom>
            <a:avLst/>
            <a:gdLst/>
            <a:ahLst/>
            <a:cxnLst/>
            <a:rect l="l" t="t" r="r" b="b"/>
            <a:pathLst>
              <a:path w="109854" h="111125">
                <a:moveTo>
                  <a:pt x="109613" y="48399"/>
                </a:moveTo>
                <a:lnTo>
                  <a:pt x="61061" y="48399"/>
                </a:lnTo>
                <a:lnTo>
                  <a:pt x="61061" y="0"/>
                </a:lnTo>
                <a:lnTo>
                  <a:pt x="48679" y="0"/>
                </a:lnTo>
                <a:lnTo>
                  <a:pt x="48679" y="48399"/>
                </a:lnTo>
                <a:lnTo>
                  <a:pt x="0" y="48399"/>
                </a:lnTo>
                <a:lnTo>
                  <a:pt x="0" y="61137"/>
                </a:lnTo>
                <a:lnTo>
                  <a:pt x="48679" y="61137"/>
                </a:lnTo>
                <a:lnTo>
                  <a:pt x="48679" y="110807"/>
                </a:lnTo>
                <a:lnTo>
                  <a:pt x="61061" y="110807"/>
                </a:lnTo>
                <a:lnTo>
                  <a:pt x="61061" y="61137"/>
                </a:lnTo>
                <a:lnTo>
                  <a:pt x="109613" y="61137"/>
                </a:lnTo>
                <a:lnTo>
                  <a:pt x="109613" y="48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602357" y="4939157"/>
            <a:ext cx="719455" cy="154940"/>
          </a:xfrm>
          <a:custGeom>
            <a:avLst/>
            <a:gdLst/>
            <a:ahLst/>
            <a:cxnLst/>
            <a:rect l="l" t="t" r="r" b="b"/>
            <a:pathLst>
              <a:path w="719454" h="154939">
                <a:moveTo>
                  <a:pt x="47739" y="152133"/>
                </a:moveTo>
                <a:lnTo>
                  <a:pt x="31978" y="135394"/>
                </a:lnTo>
                <a:lnTo>
                  <a:pt x="22237" y="117652"/>
                </a:lnTo>
                <a:lnTo>
                  <a:pt x="17284" y="97586"/>
                </a:lnTo>
                <a:lnTo>
                  <a:pt x="15913" y="73837"/>
                </a:lnTo>
                <a:lnTo>
                  <a:pt x="17284" y="49758"/>
                </a:lnTo>
                <a:lnTo>
                  <a:pt x="22237" y="30759"/>
                </a:lnTo>
                <a:lnTo>
                  <a:pt x="31978" y="14605"/>
                </a:lnTo>
                <a:lnTo>
                  <a:pt x="45935" y="825"/>
                </a:lnTo>
                <a:lnTo>
                  <a:pt x="38735" y="825"/>
                </a:lnTo>
                <a:lnTo>
                  <a:pt x="26111" y="10160"/>
                </a:lnTo>
                <a:lnTo>
                  <a:pt x="11709" y="28473"/>
                </a:lnTo>
                <a:lnTo>
                  <a:pt x="2959" y="50114"/>
                </a:lnTo>
                <a:lnTo>
                  <a:pt x="0" y="74726"/>
                </a:lnTo>
                <a:lnTo>
                  <a:pt x="2946" y="98374"/>
                </a:lnTo>
                <a:lnTo>
                  <a:pt x="11607" y="120434"/>
                </a:lnTo>
                <a:lnTo>
                  <a:pt x="25755" y="139661"/>
                </a:lnTo>
                <a:lnTo>
                  <a:pt x="45148" y="154800"/>
                </a:lnTo>
                <a:lnTo>
                  <a:pt x="47739" y="152133"/>
                </a:lnTo>
                <a:close/>
              </a:path>
              <a:path w="719454" h="154939">
                <a:moveTo>
                  <a:pt x="168910" y="68491"/>
                </a:moveTo>
                <a:lnTo>
                  <a:pt x="65417" y="68491"/>
                </a:lnTo>
                <a:lnTo>
                  <a:pt x="65417" y="80949"/>
                </a:lnTo>
                <a:lnTo>
                  <a:pt x="168910" y="80949"/>
                </a:lnTo>
                <a:lnTo>
                  <a:pt x="168910" y="68491"/>
                </a:lnTo>
                <a:close/>
              </a:path>
              <a:path w="719454" h="154939">
                <a:moveTo>
                  <a:pt x="234327" y="102298"/>
                </a:moveTo>
                <a:lnTo>
                  <a:pt x="232562" y="100520"/>
                </a:lnTo>
                <a:lnTo>
                  <a:pt x="224663" y="111201"/>
                </a:lnTo>
                <a:lnTo>
                  <a:pt x="220179" y="114757"/>
                </a:lnTo>
                <a:lnTo>
                  <a:pt x="214871" y="114757"/>
                </a:lnTo>
                <a:lnTo>
                  <a:pt x="214058" y="113868"/>
                </a:lnTo>
                <a:lnTo>
                  <a:pt x="214058" y="109423"/>
                </a:lnTo>
                <a:lnTo>
                  <a:pt x="214871" y="107645"/>
                </a:lnTo>
                <a:lnTo>
                  <a:pt x="215823" y="104076"/>
                </a:lnTo>
                <a:lnTo>
                  <a:pt x="233502" y="40068"/>
                </a:lnTo>
                <a:lnTo>
                  <a:pt x="232562" y="39128"/>
                </a:lnTo>
                <a:lnTo>
                  <a:pt x="221183" y="41325"/>
                </a:lnTo>
                <a:lnTo>
                  <a:pt x="213601" y="42710"/>
                </a:lnTo>
                <a:lnTo>
                  <a:pt x="207975" y="43421"/>
                </a:lnTo>
                <a:lnTo>
                  <a:pt x="202501" y="43624"/>
                </a:lnTo>
                <a:lnTo>
                  <a:pt x="202501" y="47180"/>
                </a:lnTo>
                <a:lnTo>
                  <a:pt x="214871" y="47180"/>
                </a:lnTo>
                <a:lnTo>
                  <a:pt x="214871" y="52514"/>
                </a:lnTo>
                <a:lnTo>
                  <a:pt x="214058" y="56045"/>
                </a:lnTo>
                <a:lnTo>
                  <a:pt x="204266" y="92519"/>
                </a:lnTo>
                <a:lnTo>
                  <a:pt x="201676" y="103187"/>
                </a:lnTo>
                <a:lnTo>
                  <a:pt x="199910" y="109423"/>
                </a:lnTo>
                <a:lnTo>
                  <a:pt x="199910" y="120091"/>
                </a:lnTo>
                <a:lnTo>
                  <a:pt x="203441" y="123659"/>
                </a:lnTo>
                <a:lnTo>
                  <a:pt x="209575" y="123659"/>
                </a:lnTo>
                <a:lnTo>
                  <a:pt x="215811" y="122580"/>
                </a:lnTo>
                <a:lnTo>
                  <a:pt x="221640" y="118986"/>
                </a:lnTo>
                <a:lnTo>
                  <a:pt x="225475" y="114757"/>
                </a:lnTo>
                <a:lnTo>
                  <a:pt x="227622" y="112395"/>
                </a:lnTo>
                <a:lnTo>
                  <a:pt x="234327" y="102298"/>
                </a:lnTo>
                <a:close/>
              </a:path>
              <a:path w="719454" h="154939">
                <a:moveTo>
                  <a:pt x="240576" y="3556"/>
                </a:moveTo>
                <a:lnTo>
                  <a:pt x="236093" y="0"/>
                </a:lnTo>
                <a:lnTo>
                  <a:pt x="225488" y="0"/>
                </a:lnTo>
                <a:lnTo>
                  <a:pt x="221945" y="3556"/>
                </a:lnTo>
                <a:lnTo>
                  <a:pt x="221945" y="15062"/>
                </a:lnTo>
                <a:lnTo>
                  <a:pt x="225488" y="18618"/>
                </a:lnTo>
                <a:lnTo>
                  <a:pt x="236093" y="18618"/>
                </a:lnTo>
                <a:lnTo>
                  <a:pt x="240576" y="14224"/>
                </a:lnTo>
                <a:lnTo>
                  <a:pt x="240576" y="3556"/>
                </a:lnTo>
                <a:close/>
              </a:path>
              <a:path w="719454" h="154939">
                <a:moveTo>
                  <a:pt x="368693" y="121869"/>
                </a:moveTo>
                <a:lnTo>
                  <a:pt x="360959" y="104965"/>
                </a:lnTo>
                <a:lnTo>
                  <a:pt x="340410" y="60071"/>
                </a:lnTo>
                <a:lnTo>
                  <a:pt x="340410" y="104965"/>
                </a:lnTo>
                <a:lnTo>
                  <a:pt x="267919" y="104965"/>
                </a:lnTo>
                <a:lnTo>
                  <a:pt x="304228" y="22174"/>
                </a:lnTo>
                <a:lnTo>
                  <a:pt x="340410" y="104965"/>
                </a:lnTo>
                <a:lnTo>
                  <a:pt x="340410" y="60071"/>
                </a:lnTo>
                <a:lnTo>
                  <a:pt x="323075" y="22174"/>
                </a:lnTo>
                <a:lnTo>
                  <a:pt x="313309" y="825"/>
                </a:lnTo>
                <a:lnTo>
                  <a:pt x="304901" y="825"/>
                </a:lnTo>
                <a:lnTo>
                  <a:pt x="252006" y="121869"/>
                </a:lnTo>
                <a:lnTo>
                  <a:pt x="368693" y="121869"/>
                </a:lnTo>
                <a:close/>
              </a:path>
              <a:path w="719454" h="154939">
                <a:moveTo>
                  <a:pt x="432460" y="41846"/>
                </a:moveTo>
                <a:lnTo>
                  <a:pt x="417372" y="41846"/>
                </a:lnTo>
                <a:lnTo>
                  <a:pt x="422681" y="22174"/>
                </a:lnTo>
                <a:lnTo>
                  <a:pt x="422681" y="19558"/>
                </a:lnTo>
                <a:lnTo>
                  <a:pt x="419150" y="19558"/>
                </a:lnTo>
                <a:lnTo>
                  <a:pt x="418198" y="21336"/>
                </a:lnTo>
                <a:lnTo>
                  <a:pt x="412623" y="28448"/>
                </a:lnTo>
                <a:lnTo>
                  <a:pt x="405866" y="34620"/>
                </a:lnTo>
                <a:lnTo>
                  <a:pt x="399097" y="39281"/>
                </a:lnTo>
                <a:lnTo>
                  <a:pt x="393446" y="41846"/>
                </a:lnTo>
                <a:lnTo>
                  <a:pt x="389089" y="42684"/>
                </a:lnTo>
                <a:lnTo>
                  <a:pt x="387324" y="44462"/>
                </a:lnTo>
                <a:lnTo>
                  <a:pt x="387324" y="47180"/>
                </a:lnTo>
                <a:lnTo>
                  <a:pt x="401472" y="47180"/>
                </a:lnTo>
                <a:lnTo>
                  <a:pt x="387324" y="103187"/>
                </a:lnTo>
                <a:lnTo>
                  <a:pt x="385559" y="109423"/>
                </a:lnTo>
                <a:lnTo>
                  <a:pt x="383781" y="114757"/>
                </a:lnTo>
                <a:lnTo>
                  <a:pt x="383781" y="121869"/>
                </a:lnTo>
                <a:lnTo>
                  <a:pt x="387324" y="123659"/>
                </a:lnTo>
                <a:lnTo>
                  <a:pt x="392620" y="123659"/>
                </a:lnTo>
                <a:lnTo>
                  <a:pt x="399351" y="122567"/>
                </a:lnTo>
                <a:lnTo>
                  <a:pt x="405536" y="118872"/>
                </a:lnTo>
                <a:lnTo>
                  <a:pt x="409346" y="114757"/>
                </a:lnTo>
                <a:lnTo>
                  <a:pt x="411822" y="112090"/>
                </a:lnTo>
                <a:lnTo>
                  <a:pt x="412445" y="111201"/>
                </a:lnTo>
                <a:lnTo>
                  <a:pt x="419150" y="101409"/>
                </a:lnTo>
                <a:lnTo>
                  <a:pt x="417372" y="99631"/>
                </a:lnTo>
                <a:lnTo>
                  <a:pt x="407593" y="112090"/>
                </a:lnTo>
                <a:lnTo>
                  <a:pt x="405003" y="114757"/>
                </a:lnTo>
                <a:lnTo>
                  <a:pt x="400519" y="114757"/>
                </a:lnTo>
                <a:lnTo>
                  <a:pt x="398754" y="113868"/>
                </a:lnTo>
                <a:lnTo>
                  <a:pt x="398754" y="111201"/>
                </a:lnTo>
                <a:lnTo>
                  <a:pt x="399694" y="109423"/>
                </a:lnTo>
                <a:lnTo>
                  <a:pt x="415607" y="47180"/>
                </a:lnTo>
                <a:lnTo>
                  <a:pt x="431520" y="47180"/>
                </a:lnTo>
                <a:lnTo>
                  <a:pt x="432460" y="41846"/>
                </a:lnTo>
                <a:close/>
              </a:path>
              <a:path w="719454" h="154939">
                <a:moveTo>
                  <a:pt x="490829" y="825"/>
                </a:moveTo>
                <a:lnTo>
                  <a:pt x="478447" y="825"/>
                </a:lnTo>
                <a:lnTo>
                  <a:pt x="437769" y="124548"/>
                </a:lnTo>
                <a:lnTo>
                  <a:pt x="450151" y="124548"/>
                </a:lnTo>
                <a:lnTo>
                  <a:pt x="490829" y="825"/>
                </a:lnTo>
                <a:close/>
              </a:path>
              <a:path w="719454" h="154939">
                <a:moveTo>
                  <a:pt x="589826" y="96075"/>
                </a:moveTo>
                <a:lnTo>
                  <a:pt x="587108" y="95186"/>
                </a:lnTo>
                <a:lnTo>
                  <a:pt x="580986" y="105867"/>
                </a:lnTo>
                <a:lnTo>
                  <a:pt x="576503" y="107645"/>
                </a:lnTo>
                <a:lnTo>
                  <a:pt x="525233" y="107645"/>
                </a:lnTo>
                <a:lnTo>
                  <a:pt x="556234" y="74726"/>
                </a:lnTo>
                <a:lnTo>
                  <a:pt x="567016" y="61976"/>
                </a:lnTo>
                <a:lnTo>
                  <a:pt x="574408" y="50126"/>
                </a:lnTo>
                <a:lnTo>
                  <a:pt x="578675" y="38785"/>
                </a:lnTo>
                <a:lnTo>
                  <a:pt x="580034" y="27508"/>
                </a:lnTo>
                <a:lnTo>
                  <a:pt x="577646" y="14998"/>
                </a:lnTo>
                <a:lnTo>
                  <a:pt x="570788" y="4826"/>
                </a:lnTo>
                <a:lnTo>
                  <a:pt x="564438" y="825"/>
                </a:lnTo>
                <a:lnTo>
                  <a:pt x="526529" y="825"/>
                </a:lnTo>
                <a:lnTo>
                  <a:pt x="519188" y="5753"/>
                </a:lnTo>
                <a:lnTo>
                  <a:pt x="511416" y="17297"/>
                </a:lnTo>
                <a:lnTo>
                  <a:pt x="506730" y="32016"/>
                </a:lnTo>
                <a:lnTo>
                  <a:pt x="511086" y="32956"/>
                </a:lnTo>
                <a:lnTo>
                  <a:pt x="516369" y="21640"/>
                </a:lnTo>
                <a:lnTo>
                  <a:pt x="522160" y="14211"/>
                </a:lnTo>
                <a:lnTo>
                  <a:pt x="529285" y="10134"/>
                </a:lnTo>
                <a:lnTo>
                  <a:pt x="538543" y="8890"/>
                </a:lnTo>
                <a:lnTo>
                  <a:pt x="548855" y="10680"/>
                </a:lnTo>
                <a:lnTo>
                  <a:pt x="556958" y="15875"/>
                </a:lnTo>
                <a:lnTo>
                  <a:pt x="562241" y="24244"/>
                </a:lnTo>
                <a:lnTo>
                  <a:pt x="564121" y="35572"/>
                </a:lnTo>
                <a:lnTo>
                  <a:pt x="562749" y="47332"/>
                </a:lnTo>
                <a:lnTo>
                  <a:pt x="558380" y="59029"/>
                </a:lnTo>
                <a:lnTo>
                  <a:pt x="550697" y="71221"/>
                </a:lnTo>
                <a:lnTo>
                  <a:pt x="539369" y="84505"/>
                </a:lnTo>
                <a:lnTo>
                  <a:pt x="506730" y="119202"/>
                </a:lnTo>
                <a:lnTo>
                  <a:pt x="506730" y="121869"/>
                </a:lnTo>
                <a:lnTo>
                  <a:pt x="579208" y="121869"/>
                </a:lnTo>
                <a:lnTo>
                  <a:pt x="589826" y="96075"/>
                </a:lnTo>
                <a:close/>
              </a:path>
              <a:path w="719454" h="154939">
                <a:moveTo>
                  <a:pt x="647230" y="75615"/>
                </a:moveTo>
                <a:lnTo>
                  <a:pt x="644169" y="51981"/>
                </a:lnTo>
                <a:lnTo>
                  <a:pt x="635317" y="29921"/>
                </a:lnTo>
                <a:lnTo>
                  <a:pt x="621169" y="10668"/>
                </a:lnTo>
                <a:lnTo>
                  <a:pt x="608876" y="825"/>
                </a:lnTo>
                <a:lnTo>
                  <a:pt x="601357" y="825"/>
                </a:lnTo>
                <a:lnTo>
                  <a:pt x="616051" y="14782"/>
                </a:lnTo>
                <a:lnTo>
                  <a:pt x="625703" y="32004"/>
                </a:lnTo>
                <a:lnTo>
                  <a:pt x="630199" y="51892"/>
                </a:lnTo>
                <a:lnTo>
                  <a:pt x="631317" y="75615"/>
                </a:lnTo>
                <a:lnTo>
                  <a:pt x="630072" y="99834"/>
                </a:lnTo>
                <a:lnTo>
                  <a:pt x="625348" y="119214"/>
                </a:lnTo>
                <a:lnTo>
                  <a:pt x="615645" y="135915"/>
                </a:lnTo>
                <a:lnTo>
                  <a:pt x="599490" y="152133"/>
                </a:lnTo>
                <a:lnTo>
                  <a:pt x="601256" y="154800"/>
                </a:lnTo>
                <a:lnTo>
                  <a:pt x="621118" y="139801"/>
                </a:lnTo>
                <a:lnTo>
                  <a:pt x="635508" y="121539"/>
                </a:lnTo>
                <a:lnTo>
                  <a:pt x="644271" y="100126"/>
                </a:lnTo>
                <a:lnTo>
                  <a:pt x="647230" y="75615"/>
                </a:lnTo>
                <a:close/>
              </a:path>
              <a:path w="719454" h="154939">
                <a:moveTo>
                  <a:pt x="718896" y="33794"/>
                </a:moveTo>
                <a:lnTo>
                  <a:pt x="717118" y="33794"/>
                </a:lnTo>
                <a:lnTo>
                  <a:pt x="712647" y="40906"/>
                </a:lnTo>
                <a:lnTo>
                  <a:pt x="710057" y="42684"/>
                </a:lnTo>
                <a:lnTo>
                  <a:pt x="673747" y="42684"/>
                </a:lnTo>
                <a:lnTo>
                  <a:pt x="694969" y="18618"/>
                </a:lnTo>
                <a:lnTo>
                  <a:pt x="702475" y="9867"/>
                </a:lnTo>
                <a:lnTo>
                  <a:pt x="707720" y="1943"/>
                </a:lnTo>
                <a:lnTo>
                  <a:pt x="708177" y="825"/>
                </a:lnTo>
                <a:lnTo>
                  <a:pt x="699046" y="825"/>
                </a:lnTo>
                <a:lnTo>
                  <a:pt x="696544" y="7861"/>
                </a:lnTo>
                <a:lnTo>
                  <a:pt x="691362" y="16344"/>
                </a:lnTo>
                <a:lnTo>
                  <a:pt x="683526" y="25730"/>
                </a:lnTo>
                <a:lnTo>
                  <a:pt x="660539" y="50736"/>
                </a:lnTo>
                <a:lnTo>
                  <a:pt x="660539" y="52514"/>
                </a:lnTo>
                <a:lnTo>
                  <a:pt x="711822" y="52514"/>
                </a:lnTo>
                <a:lnTo>
                  <a:pt x="718896" y="33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575017" y="5139328"/>
            <a:ext cx="768350" cy="12700"/>
          </a:xfrm>
          <a:custGeom>
            <a:avLst/>
            <a:gdLst/>
            <a:ahLst/>
            <a:cxnLst/>
            <a:rect l="l" t="t" r="r" b="b"/>
            <a:pathLst>
              <a:path w="768350" h="12700">
                <a:moveTo>
                  <a:pt x="768279" y="0"/>
                </a:moveTo>
                <a:lnTo>
                  <a:pt x="0" y="0"/>
                </a:lnTo>
                <a:lnTo>
                  <a:pt x="0" y="12459"/>
                </a:lnTo>
                <a:lnTo>
                  <a:pt x="768279" y="12459"/>
                </a:lnTo>
                <a:lnTo>
                  <a:pt x="768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0" name="object 11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8918020" y="5207840"/>
            <a:ext cx="83098" cy="126353"/>
          </a:xfrm>
          <a:prstGeom prst="rect">
            <a:avLst/>
          </a:prstGeom>
        </p:spPr>
      </p:pic>
      <p:grpSp>
        <p:nvGrpSpPr>
          <p:cNvPr id="111" name="object 111"/>
          <p:cNvGrpSpPr/>
          <p:nvPr/>
        </p:nvGrpSpPr>
        <p:grpSpPr>
          <a:xfrm>
            <a:off x="9409658" y="4972939"/>
            <a:ext cx="269875" cy="346710"/>
            <a:chOff x="9409658" y="4972939"/>
            <a:chExt cx="269875" cy="346710"/>
          </a:xfrm>
        </p:grpSpPr>
        <p:sp>
          <p:nvSpPr>
            <p:cNvPr id="112" name="object 112"/>
            <p:cNvSpPr/>
            <p:nvPr/>
          </p:nvSpPr>
          <p:spPr>
            <a:xfrm>
              <a:off x="9409658" y="4972939"/>
              <a:ext cx="68580" cy="346710"/>
            </a:xfrm>
            <a:custGeom>
              <a:avLst/>
              <a:gdLst/>
              <a:ahLst/>
              <a:cxnLst/>
              <a:rect l="l" t="t" r="r" b="b"/>
              <a:pathLst>
                <a:path w="68579" h="346710">
                  <a:moveTo>
                    <a:pt x="68129" y="0"/>
                  </a:moveTo>
                  <a:lnTo>
                    <a:pt x="40676" y="29989"/>
                  </a:lnTo>
                  <a:lnTo>
                    <a:pt x="19124" y="70405"/>
                  </a:lnTo>
                  <a:lnTo>
                    <a:pt x="5042" y="118997"/>
                  </a:lnTo>
                  <a:lnTo>
                    <a:pt x="0" y="173513"/>
                  </a:lnTo>
                  <a:lnTo>
                    <a:pt x="5042" y="227509"/>
                  </a:lnTo>
                  <a:lnTo>
                    <a:pt x="19124" y="274500"/>
                  </a:lnTo>
                  <a:lnTo>
                    <a:pt x="40676" y="314151"/>
                  </a:lnTo>
                  <a:lnTo>
                    <a:pt x="68129" y="346126"/>
                  </a:lnTo>
                  <a:lnTo>
                    <a:pt x="68129" y="339902"/>
                  </a:lnTo>
                  <a:lnTo>
                    <a:pt x="49406" y="312777"/>
                  </a:lnTo>
                  <a:lnTo>
                    <a:pt x="33269" y="277060"/>
                  </a:lnTo>
                  <a:lnTo>
                    <a:pt x="21949" y="231168"/>
                  </a:lnTo>
                  <a:lnTo>
                    <a:pt x="17680" y="173513"/>
                  </a:lnTo>
                  <a:lnTo>
                    <a:pt x="21949" y="114589"/>
                  </a:lnTo>
                  <a:lnTo>
                    <a:pt x="33268" y="67185"/>
                  </a:lnTo>
                  <a:lnTo>
                    <a:pt x="49406" y="31137"/>
                  </a:lnTo>
                  <a:lnTo>
                    <a:pt x="68129" y="6283"/>
                  </a:lnTo>
                  <a:lnTo>
                    <a:pt x="68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491931" y="5024545"/>
              <a:ext cx="187414" cy="216216"/>
            </a:xfrm>
            <a:prstGeom prst="rect">
              <a:avLst/>
            </a:prstGeom>
          </p:spPr>
        </p:pic>
      </p:grpSp>
      <p:sp>
        <p:nvSpPr>
          <p:cNvPr id="114" name="object 114"/>
          <p:cNvSpPr/>
          <p:nvPr/>
        </p:nvSpPr>
        <p:spPr>
          <a:xfrm>
            <a:off x="9743935" y="5090324"/>
            <a:ext cx="109855" cy="111125"/>
          </a:xfrm>
          <a:custGeom>
            <a:avLst/>
            <a:gdLst/>
            <a:ahLst/>
            <a:cxnLst/>
            <a:rect l="l" t="t" r="r" b="b"/>
            <a:pathLst>
              <a:path w="109854" h="111125">
                <a:moveTo>
                  <a:pt x="109613" y="48399"/>
                </a:moveTo>
                <a:lnTo>
                  <a:pt x="60934" y="48399"/>
                </a:lnTo>
                <a:lnTo>
                  <a:pt x="60934" y="0"/>
                </a:lnTo>
                <a:lnTo>
                  <a:pt x="48564" y="0"/>
                </a:lnTo>
                <a:lnTo>
                  <a:pt x="48564" y="48399"/>
                </a:lnTo>
                <a:lnTo>
                  <a:pt x="0" y="48399"/>
                </a:lnTo>
                <a:lnTo>
                  <a:pt x="0" y="61137"/>
                </a:lnTo>
                <a:lnTo>
                  <a:pt x="48564" y="61137"/>
                </a:lnTo>
                <a:lnTo>
                  <a:pt x="48564" y="110807"/>
                </a:lnTo>
                <a:lnTo>
                  <a:pt x="60934" y="110807"/>
                </a:lnTo>
                <a:lnTo>
                  <a:pt x="60934" y="61137"/>
                </a:lnTo>
                <a:lnTo>
                  <a:pt x="109613" y="61137"/>
                </a:lnTo>
                <a:lnTo>
                  <a:pt x="109613" y="48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5" name="object 115"/>
          <p:cNvGrpSpPr/>
          <p:nvPr/>
        </p:nvGrpSpPr>
        <p:grpSpPr>
          <a:xfrm>
            <a:off x="9902121" y="4939982"/>
            <a:ext cx="377825" cy="379095"/>
            <a:chOff x="9902121" y="4939982"/>
            <a:chExt cx="377825" cy="379095"/>
          </a:xfrm>
        </p:grpSpPr>
        <p:pic>
          <p:nvPicPr>
            <p:cNvPr id="116" name="object 11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902121" y="5024545"/>
              <a:ext cx="198965" cy="216216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10125837" y="4939982"/>
              <a:ext cx="154305" cy="379095"/>
            </a:xfrm>
            <a:custGeom>
              <a:avLst/>
              <a:gdLst/>
              <a:ahLst/>
              <a:cxnLst/>
              <a:rect l="l" t="t" r="r" b="b"/>
              <a:pathLst>
                <a:path w="154304" h="379095">
                  <a:moveTo>
                    <a:pt x="67183" y="206476"/>
                  </a:moveTo>
                  <a:lnTo>
                    <a:pt x="62280" y="151955"/>
                  </a:lnTo>
                  <a:lnTo>
                    <a:pt x="48526" y="104698"/>
                  </a:lnTo>
                  <a:lnTo>
                    <a:pt x="27305" y="64947"/>
                  </a:lnTo>
                  <a:lnTo>
                    <a:pt x="0" y="32969"/>
                  </a:lnTo>
                  <a:lnTo>
                    <a:pt x="0" y="39243"/>
                  </a:lnTo>
                  <a:lnTo>
                    <a:pt x="18173" y="66357"/>
                  </a:lnTo>
                  <a:lnTo>
                    <a:pt x="34036" y="102146"/>
                  </a:lnTo>
                  <a:lnTo>
                    <a:pt x="45250" y="148297"/>
                  </a:lnTo>
                  <a:lnTo>
                    <a:pt x="49504" y="206476"/>
                  </a:lnTo>
                  <a:lnTo>
                    <a:pt x="45250" y="264502"/>
                  </a:lnTo>
                  <a:lnTo>
                    <a:pt x="34036" y="311696"/>
                  </a:lnTo>
                  <a:lnTo>
                    <a:pt x="18173" y="347865"/>
                  </a:lnTo>
                  <a:lnTo>
                    <a:pt x="0" y="372872"/>
                  </a:lnTo>
                  <a:lnTo>
                    <a:pt x="0" y="379095"/>
                  </a:lnTo>
                  <a:lnTo>
                    <a:pt x="27305" y="349110"/>
                  </a:lnTo>
                  <a:lnTo>
                    <a:pt x="48526" y="308800"/>
                  </a:lnTo>
                  <a:lnTo>
                    <a:pt x="62280" y="260477"/>
                  </a:lnTo>
                  <a:lnTo>
                    <a:pt x="67183" y="206476"/>
                  </a:lnTo>
                  <a:close/>
                </a:path>
                <a:path w="154304" h="379095">
                  <a:moveTo>
                    <a:pt x="117627" y="0"/>
                  </a:moveTo>
                  <a:lnTo>
                    <a:pt x="102539" y="0"/>
                  </a:lnTo>
                  <a:lnTo>
                    <a:pt x="98666" y="5638"/>
                  </a:lnTo>
                  <a:lnTo>
                    <a:pt x="95465" y="16014"/>
                  </a:lnTo>
                  <a:lnTo>
                    <a:pt x="98183" y="16954"/>
                  </a:lnTo>
                  <a:lnTo>
                    <a:pt x="102209" y="8661"/>
                  </a:lnTo>
                  <a:lnTo>
                    <a:pt x="106578" y="3454"/>
                  </a:lnTo>
                  <a:lnTo>
                    <a:pt x="111607" y="774"/>
                  </a:lnTo>
                  <a:lnTo>
                    <a:pt x="117627" y="0"/>
                  </a:lnTo>
                  <a:close/>
                </a:path>
                <a:path w="154304" h="379095">
                  <a:moveTo>
                    <a:pt x="153822" y="61442"/>
                  </a:moveTo>
                  <a:lnTo>
                    <a:pt x="152044" y="60553"/>
                  </a:lnTo>
                  <a:lnTo>
                    <a:pt x="147688" y="67665"/>
                  </a:lnTo>
                  <a:lnTo>
                    <a:pt x="144983" y="69443"/>
                  </a:lnTo>
                  <a:lnTo>
                    <a:pt x="108788" y="69443"/>
                  </a:lnTo>
                  <a:lnTo>
                    <a:pt x="130835" y="46355"/>
                  </a:lnTo>
                  <a:lnTo>
                    <a:pt x="138341" y="37325"/>
                  </a:lnTo>
                  <a:lnTo>
                    <a:pt x="143586" y="28854"/>
                  </a:lnTo>
                  <a:lnTo>
                    <a:pt x="146685" y="20904"/>
                  </a:lnTo>
                  <a:lnTo>
                    <a:pt x="147688" y="13398"/>
                  </a:lnTo>
                  <a:lnTo>
                    <a:pt x="146011" y="4584"/>
                  </a:lnTo>
                  <a:lnTo>
                    <a:pt x="145923" y="4140"/>
                  </a:lnTo>
                  <a:lnTo>
                    <a:pt x="143103" y="0"/>
                  </a:lnTo>
                  <a:lnTo>
                    <a:pt x="117627" y="0"/>
                  </a:lnTo>
                  <a:lnTo>
                    <a:pt x="125349" y="1168"/>
                  </a:lnTo>
                  <a:lnTo>
                    <a:pt x="131165" y="4584"/>
                  </a:lnTo>
                  <a:lnTo>
                    <a:pt x="134848" y="10160"/>
                  </a:lnTo>
                  <a:lnTo>
                    <a:pt x="136131" y="17792"/>
                  </a:lnTo>
                  <a:lnTo>
                    <a:pt x="135267" y="26250"/>
                  </a:lnTo>
                  <a:lnTo>
                    <a:pt x="132410" y="34531"/>
                  </a:lnTo>
                  <a:lnTo>
                    <a:pt x="127241" y="43129"/>
                  </a:lnTo>
                  <a:lnTo>
                    <a:pt x="119405" y="52539"/>
                  </a:lnTo>
                  <a:lnTo>
                    <a:pt x="95465" y="77457"/>
                  </a:lnTo>
                  <a:lnTo>
                    <a:pt x="95465" y="79235"/>
                  </a:lnTo>
                  <a:lnTo>
                    <a:pt x="146748" y="79235"/>
                  </a:lnTo>
                  <a:lnTo>
                    <a:pt x="150634" y="69443"/>
                  </a:lnTo>
                  <a:lnTo>
                    <a:pt x="153822" y="614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8" name="object 11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44041" y="3178589"/>
            <a:ext cx="420587" cy="238082"/>
          </a:xfrm>
          <a:prstGeom prst="rect">
            <a:avLst/>
          </a:prstGeom>
        </p:spPr>
      </p:pic>
      <p:sp>
        <p:nvSpPr>
          <p:cNvPr id="119" name="object 119"/>
          <p:cNvSpPr/>
          <p:nvPr/>
        </p:nvSpPr>
        <p:spPr>
          <a:xfrm>
            <a:off x="730389" y="3271430"/>
            <a:ext cx="107314" cy="48260"/>
          </a:xfrm>
          <a:custGeom>
            <a:avLst/>
            <a:gdLst/>
            <a:ahLst/>
            <a:cxnLst/>
            <a:rect l="l" t="t" r="r" b="b"/>
            <a:pathLst>
              <a:path w="107315" h="48260">
                <a:moveTo>
                  <a:pt x="107302" y="36957"/>
                </a:moveTo>
                <a:lnTo>
                  <a:pt x="0" y="36957"/>
                </a:lnTo>
                <a:lnTo>
                  <a:pt x="0" y="48120"/>
                </a:lnTo>
                <a:lnTo>
                  <a:pt x="107302" y="48120"/>
                </a:lnTo>
                <a:lnTo>
                  <a:pt x="107302" y="36957"/>
                </a:lnTo>
                <a:close/>
              </a:path>
              <a:path w="107315" h="48260">
                <a:moveTo>
                  <a:pt x="107302" y="0"/>
                </a:moveTo>
                <a:lnTo>
                  <a:pt x="0" y="0"/>
                </a:lnTo>
                <a:lnTo>
                  <a:pt x="0" y="12026"/>
                </a:lnTo>
                <a:lnTo>
                  <a:pt x="107302" y="12026"/>
                </a:lnTo>
                <a:lnTo>
                  <a:pt x="1073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11263" y="3221684"/>
            <a:ext cx="30480" cy="120650"/>
          </a:xfrm>
          <a:custGeom>
            <a:avLst/>
            <a:gdLst/>
            <a:ahLst/>
            <a:cxnLst/>
            <a:rect l="l" t="t" r="r" b="b"/>
            <a:pathLst>
              <a:path w="30480" h="120650">
                <a:moveTo>
                  <a:pt x="30276" y="0"/>
                </a:moveTo>
                <a:lnTo>
                  <a:pt x="0" y="0"/>
                </a:lnTo>
                <a:lnTo>
                  <a:pt x="0" y="7581"/>
                </a:lnTo>
                <a:lnTo>
                  <a:pt x="0" y="111366"/>
                </a:lnTo>
                <a:lnTo>
                  <a:pt x="0" y="120230"/>
                </a:lnTo>
                <a:lnTo>
                  <a:pt x="30276" y="120230"/>
                </a:lnTo>
                <a:lnTo>
                  <a:pt x="30276" y="111620"/>
                </a:lnTo>
                <a:lnTo>
                  <a:pt x="30276" y="111366"/>
                </a:lnTo>
                <a:lnTo>
                  <a:pt x="30276" y="7620"/>
                </a:lnTo>
                <a:lnTo>
                  <a:pt x="22491" y="7620"/>
                </a:lnTo>
                <a:lnTo>
                  <a:pt x="22491" y="111366"/>
                </a:lnTo>
                <a:lnTo>
                  <a:pt x="8648" y="111366"/>
                </a:lnTo>
                <a:lnTo>
                  <a:pt x="8648" y="7581"/>
                </a:lnTo>
                <a:lnTo>
                  <a:pt x="30276" y="7581"/>
                </a:lnTo>
                <a:lnTo>
                  <a:pt x="30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05586" y="324192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438" y="48094"/>
                </a:moveTo>
                <a:lnTo>
                  <a:pt x="58851" y="48094"/>
                </a:lnTo>
                <a:lnTo>
                  <a:pt x="58851" y="0"/>
                </a:lnTo>
                <a:lnTo>
                  <a:pt x="47599" y="0"/>
                </a:lnTo>
                <a:lnTo>
                  <a:pt x="47599" y="48094"/>
                </a:lnTo>
                <a:lnTo>
                  <a:pt x="0" y="48094"/>
                </a:lnTo>
                <a:lnTo>
                  <a:pt x="0" y="59486"/>
                </a:lnTo>
                <a:lnTo>
                  <a:pt x="47599" y="59486"/>
                </a:lnTo>
                <a:lnTo>
                  <a:pt x="47599" y="106311"/>
                </a:lnTo>
                <a:lnTo>
                  <a:pt x="58851" y="106311"/>
                </a:lnTo>
                <a:lnTo>
                  <a:pt x="58851" y="59486"/>
                </a:lnTo>
                <a:lnTo>
                  <a:pt x="106438" y="59486"/>
                </a:lnTo>
                <a:lnTo>
                  <a:pt x="106438" y="48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170889" y="3178593"/>
            <a:ext cx="722630" cy="208915"/>
          </a:xfrm>
          <a:custGeom>
            <a:avLst/>
            <a:gdLst/>
            <a:ahLst/>
            <a:cxnLst/>
            <a:rect l="l" t="t" r="r" b="b"/>
            <a:pathLst>
              <a:path w="722630" h="208914">
                <a:moveTo>
                  <a:pt x="45796" y="43827"/>
                </a:moveTo>
                <a:lnTo>
                  <a:pt x="11455" y="72948"/>
                </a:lnTo>
                <a:lnTo>
                  <a:pt x="0" y="117754"/>
                </a:lnTo>
                <a:lnTo>
                  <a:pt x="2870" y="140233"/>
                </a:lnTo>
                <a:lnTo>
                  <a:pt x="11341" y="161582"/>
                </a:lnTo>
                <a:lnTo>
                  <a:pt x="25158" y="180352"/>
                </a:lnTo>
                <a:lnTo>
                  <a:pt x="44069" y="195097"/>
                </a:lnTo>
                <a:lnTo>
                  <a:pt x="45796" y="192519"/>
                </a:lnTo>
                <a:lnTo>
                  <a:pt x="30518" y="176352"/>
                </a:lnTo>
                <a:lnTo>
                  <a:pt x="21297" y="159219"/>
                </a:lnTo>
                <a:lnTo>
                  <a:pt x="16776" y="139827"/>
                </a:lnTo>
                <a:lnTo>
                  <a:pt x="15570" y="116890"/>
                </a:lnTo>
                <a:lnTo>
                  <a:pt x="16776" y="93624"/>
                </a:lnTo>
                <a:lnTo>
                  <a:pt x="21297" y="75209"/>
                </a:lnTo>
                <a:lnTo>
                  <a:pt x="30518" y="59359"/>
                </a:lnTo>
                <a:lnTo>
                  <a:pt x="45796" y="43827"/>
                </a:lnTo>
                <a:close/>
              </a:path>
              <a:path w="722630" h="208914">
                <a:moveTo>
                  <a:pt x="164388" y="110871"/>
                </a:moveTo>
                <a:lnTo>
                  <a:pt x="63220" y="110871"/>
                </a:lnTo>
                <a:lnTo>
                  <a:pt x="63220" y="122897"/>
                </a:lnTo>
                <a:lnTo>
                  <a:pt x="164388" y="122897"/>
                </a:lnTo>
                <a:lnTo>
                  <a:pt x="164388" y="110871"/>
                </a:lnTo>
                <a:close/>
              </a:path>
              <a:path w="722630" h="208914">
                <a:moveTo>
                  <a:pt x="229336" y="144399"/>
                </a:moveTo>
                <a:lnTo>
                  <a:pt x="226682" y="142671"/>
                </a:lnTo>
                <a:lnTo>
                  <a:pt x="218948" y="152984"/>
                </a:lnTo>
                <a:lnTo>
                  <a:pt x="214566" y="156425"/>
                </a:lnTo>
                <a:lnTo>
                  <a:pt x="210299" y="156425"/>
                </a:lnTo>
                <a:lnTo>
                  <a:pt x="209372" y="155562"/>
                </a:lnTo>
                <a:lnTo>
                  <a:pt x="209372" y="151269"/>
                </a:lnTo>
                <a:lnTo>
                  <a:pt x="210299" y="148691"/>
                </a:lnTo>
                <a:lnTo>
                  <a:pt x="211099" y="146113"/>
                </a:lnTo>
                <a:lnTo>
                  <a:pt x="227596" y="83362"/>
                </a:lnTo>
                <a:lnTo>
                  <a:pt x="215950" y="85369"/>
                </a:lnTo>
                <a:lnTo>
                  <a:pt x="208356" y="86487"/>
                </a:lnTo>
                <a:lnTo>
                  <a:pt x="198183" y="87668"/>
                </a:lnTo>
                <a:lnTo>
                  <a:pt x="198183" y="90258"/>
                </a:lnTo>
                <a:lnTo>
                  <a:pt x="207645" y="91109"/>
                </a:lnTo>
                <a:lnTo>
                  <a:pt x="209372" y="91109"/>
                </a:lnTo>
                <a:lnTo>
                  <a:pt x="209372" y="99707"/>
                </a:lnTo>
                <a:lnTo>
                  <a:pt x="207645" y="103136"/>
                </a:lnTo>
                <a:lnTo>
                  <a:pt x="198996" y="134950"/>
                </a:lnTo>
                <a:lnTo>
                  <a:pt x="196456" y="145249"/>
                </a:lnTo>
                <a:lnTo>
                  <a:pt x="195529" y="151269"/>
                </a:lnTo>
                <a:lnTo>
                  <a:pt x="195529" y="161582"/>
                </a:lnTo>
                <a:lnTo>
                  <a:pt x="198183" y="165023"/>
                </a:lnTo>
                <a:lnTo>
                  <a:pt x="204177" y="165023"/>
                </a:lnTo>
                <a:lnTo>
                  <a:pt x="210693" y="163982"/>
                </a:lnTo>
                <a:lnTo>
                  <a:pt x="216458" y="160515"/>
                </a:lnTo>
                <a:lnTo>
                  <a:pt x="220256" y="156425"/>
                </a:lnTo>
                <a:lnTo>
                  <a:pt x="222364" y="154139"/>
                </a:lnTo>
                <a:lnTo>
                  <a:pt x="229336" y="144399"/>
                </a:lnTo>
                <a:close/>
              </a:path>
              <a:path w="722630" h="208914">
                <a:moveTo>
                  <a:pt x="234518" y="48983"/>
                </a:moveTo>
                <a:lnTo>
                  <a:pt x="230136" y="44691"/>
                </a:lnTo>
                <a:lnTo>
                  <a:pt x="220675" y="44691"/>
                </a:lnTo>
                <a:lnTo>
                  <a:pt x="217220" y="48133"/>
                </a:lnTo>
                <a:lnTo>
                  <a:pt x="217220" y="60172"/>
                </a:lnTo>
                <a:lnTo>
                  <a:pt x="220675" y="63601"/>
                </a:lnTo>
                <a:lnTo>
                  <a:pt x="230136" y="63601"/>
                </a:lnTo>
                <a:lnTo>
                  <a:pt x="234518" y="59309"/>
                </a:lnTo>
                <a:lnTo>
                  <a:pt x="234518" y="48983"/>
                </a:lnTo>
                <a:close/>
              </a:path>
              <a:path w="722630" h="208914">
                <a:moveTo>
                  <a:pt x="360032" y="163296"/>
                </a:moveTo>
                <a:lnTo>
                  <a:pt x="352107" y="146113"/>
                </a:lnTo>
                <a:lnTo>
                  <a:pt x="332346" y="103276"/>
                </a:lnTo>
                <a:lnTo>
                  <a:pt x="332346" y="146113"/>
                </a:lnTo>
                <a:lnTo>
                  <a:pt x="262204" y="146113"/>
                </a:lnTo>
                <a:lnTo>
                  <a:pt x="297738" y="67043"/>
                </a:lnTo>
                <a:lnTo>
                  <a:pt x="332346" y="146113"/>
                </a:lnTo>
                <a:lnTo>
                  <a:pt x="332346" y="103276"/>
                </a:lnTo>
                <a:lnTo>
                  <a:pt x="315633" y="67043"/>
                </a:lnTo>
                <a:lnTo>
                  <a:pt x="303733" y="41249"/>
                </a:lnTo>
                <a:lnTo>
                  <a:pt x="300278" y="41249"/>
                </a:lnTo>
                <a:lnTo>
                  <a:pt x="245706" y="163296"/>
                </a:lnTo>
                <a:lnTo>
                  <a:pt x="360032" y="163296"/>
                </a:lnTo>
                <a:close/>
              </a:path>
              <a:path w="722630" h="208914">
                <a:moveTo>
                  <a:pt x="422325" y="85090"/>
                </a:moveTo>
                <a:lnTo>
                  <a:pt x="407555" y="85090"/>
                </a:lnTo>
                <a:lnTo>
                  <a:pt x="412750" y="67043"/>
                </a:lnTo>
                <a:lnTo>
                  <a:pt x="412750" y="64465"/>
                </a:lnTo>
                <a:lnTo>
                  <a:pt x="410210" y="64465"/>
                </a:lnTo>
                <a:lnTo>
                  <a:pt x="409295" y="65328"/>
                </a:lnTo>
                <a:lnTo>
                  <a:pt x="403313" y="72656"/>
                </a:lnTo>
                <a:lnTo>
                  <a:pt x="396532" y="78854"/>
                </a:lnTo>
                <a:lnTo>
                  <a:pt x="390067" y="83451"/>
                </a:lnTo>
                <a:lnTo>
                  <a:pt x="385064" y="85940"/>
                </a:lnTo>
                <a:lnTo>
                  <a:pt x="380796" y="86804"/>
                </a:lnTo>
                <a:lnTo>
                  <a:pt x="379069" y="88519"/>
                </a:lnTo>
                <a:lnTo>
                  <a:pt x="379069" y="91109"/>
                </a:lnTo>
                <a:lnTo>
                  <a:pt x="392912" y="91109"/>
                </a:lnTo>
                <a:lnTo>
                  <a:pt x="378142" y="145249"/>
                </a:lnTo>
                <a:lnTo>
                  <a:pt x="377342" y="150406"/>
                </a:lnTo>
                <a:lnTo>
                  <a:pt x="375602" y="156425"/>
                </a:lnTo>
                <a:lnTo>
                  <a:pt x="375602" y="163296"/>
                </a:lnTo>
                <a:lnTo>
                  <a:pt x="379069" y="165023"/>
                </a:lnTo>
                <a:lnTo>
                  <a:pt x="384263" y="165023"/>
                </a:lnTo>
                <a:lnTo>
                  <a:pt x="410210" y="143535"/>
                </a:lnTo>
                <a:lnTo>
                  <a:pt x="407555" y="141820"/>
                </a:lnTo>
                <a:lnTo>
                  <a:pt x="398907" y="152984"/>
                </a:lnTo>
                <a:lnTo>
                  <a:pt x="395452" y="156425"/>
                </a:lnTo>
                <a:lnTo>
                  <a:pt x="391185" y="156425"/>
                </a:lnTo>
                <a:lnTo>
                  <a:pt x="390258" y="155562"/>
                </a:lnTo>
                <a:lnTo>
                  <a:pt x="390258" y="150406"/>
                </a:lnTo>
                <a:lnTo>
                  <a:pt x="406755" y="91109"/>
                </a:lnTo>
                <a:lnTo>
                  <a:pt x="421398" y="91109"/>
                </a:lnTo>
                <a:lnTo>
                  <a:pt x="422325" y="85090"/>
                </a:lnTo>
                <a:close/>
              </a:path>
              <a:path w="722630" h="208914">
                <a:moveTo>
                  <a:pt x="470776" y="118605"/>
                </a:moveTo>
                <a:lnTo>
                  <a:pt x="467766" y="95745"/>
                </a:lnTo>
                <a:lnTo>
                  <a:pt x="459066" y="74345"/>
                </a:lnTo>
                <a:lnTo>
                  <a:pt x="445173" y="55524"/>
                </a:lnTo>
                <a:lnTo>
                  <a:pt x="426593" y="40398"/>
                </a:lnTo>
                <a:lnTo>
                  <a:pt x="424865" y="43827"/>
                </a:lnTo>
                <a:lnTo>
                  <a:pt x="440550" y="59512"/>
                </a:lnTo>
                <a:lnTo>
                  <a:pt x="449770" y="76390"/>
                </a:lnTo>
                <a:lnTo>
                  <a:pt x="454113" y="95681"/>
                </a:lnTo>
                <a:lnTo>
                  <a:pt x="455206" y="118605"/>
                </a:lnTo>
                <a:lnTo>
                  <a:pt x="453999" y="141998"/>
                </a:lnTo>
                <a:lnTo>
                  <a:pt x="449465" y="160731"/>
                </a:lnTo>
                <a:lnTo>
                  <a:pt x="440220" y="176872"/>
                </a:lnTo>
                <a:lnTo>
                  <a:pt x="424865" y="192519"/>
                </a:lnTo>
                <a:lnTo>
                  <a:pt x="425792" y="195097"/>
                </a:lnTo>
                <a:lnTo>
                  <a:pt x="445223" y="180606"/>
                </a:lnTo>
                <a:lnTo>
                  <a:pt x="459308" y="162979"/>
                </a:lnTo>
                <a:lnTo>
                  <a:pt x="467880" y="142290"/>
                </a:lnTo>
                <a:lnTo>
                  <a:pt x="470776" y="118605"/>
                </a:lnTo>
                <a:close/>
              </a:path>
              <a:path w="722630" h="208914">
                <a:moveTo>
                  <a:pt x="535609" y="43827"/>
                </a:moveTo>
                <a:lnTo>
                  <a:pt x="500354" y="72948"/>
                </a:lnTo>
                <a:lnTo>
                  <a:pt x="488886" y="117754"/>
                </a:lnTo>
                <a:lnTo>
                  <a:pt x="491769" y="140233"/>
                </a:lnTo>
                <a:lnTo>
                  <a:pt x="500253" y="161582"/>
                </a:lnTo>
                <a:lnTo>
                  <a:pt x="514096" y="180352"/>
                </a:lnTo>
                <a:lnTo>
                  <a:pt x="533069" y="195097"/>
                </a:lnTo>
                <a:lnTo>
                  <a:pt x="535609" y="192519"/>
                </a:lnTo>
                <a:lnTo>
                  <a:pt x="519798" y="176352"/>
                </a:lnTo>
                <a:lnTo>
                  <a:pt x="510298" y="159219"/>
                </a:lnTo>
                <a:lnTo>
                  <a:pt x="505675" y="139827"/>
                </a:lnTo>
                <a:lnTo>
                  <a:pt x="504456" y="116890"/>
                </a:lnTo>
                <a:lnTo>
                  <a:pt x="505675" y="93624"/>
                </a:lnTo>
                <a:lnTo>
                  <a:pt x="510298" y="75209"/>
                </a:lnTo>
                <a:lnTo>
                  <a:pt x="519798" y="59359"/>
                </a:lnTo>
                <a:lnTo>
                  <a:pt x="535609" y="43827"/>
                </a:lnTo>
                <a:close/>
              </a:path>
              <a:path w="722630" h="208914">
                <a:moveTo>
                  <a:pt x="650735" y="30086"/>
                </a:moveTo>
                <a:lnTo>
                  <a:pt x="628243" y="0"/>
                </a:lnTo>
                <a:lnTo>
                  <a:pt x="617054" y="0"/>
                </a:lnTo>
                <a:lnTo>
                  <a:pt x="594563" y="30086"/>
                </a:lnTo>
                <a:lnTo>
                  <a:pt x="600557" y="30086"/>
                </a:lnTo>
                <a:lnTo>
                  <a:pt x="622249" y="11176"/>
                </a:lnTo>
                <a:lnTo>
                  <a:pt x="644740" y="30086"/>
                </a:lnTo>
                <a:lnTo>
                  <a:pt x="650735" y="30086"/>
                </a:lnTo>
                <a:close/>
              </a:path>
              <a:path w="722630" h="208914">
                <a:moveTo>
                  <a:pt x="680148" y="44691"/>
                </a:moveTo>
                <a:lnTo>
                  <a:pt x="635165" y="44691"/>
                </a:lnTo>
                <a:lnTo>
                  <a:pt x="635165" y="47269"/>
                </a:lnTo>
                <a:lnTo>
                  <a:pt x="645541" y="48133"/>
                </a:lnTo>
                <a:lnTo>
                  <a:pt x="648195" y="50711"/>
                </a:lnTo>
                <a:lnTo>
                  <a:pt x="648195" y="58445"/>
                </a:lnTo>
                <a:lnTo>
                  <a:pt x="647280" y="61887"/>
                </a:lnTo>
                <a:lnTo>
                  <a:pt x="645541" y="67043"/>
                </a:lnTo>
                <a:lnTo>
                  <a:pt x="637819" y="96266"/>
                </a:lnTo>
                <a:lnTo>
                  <a:pt x="585901" y="96266"/>
                </a:lnTo>
                <a:lnTo>
                  <a:pt x="595363" y="60172"/>
                </a:lnTo>
                <a:lnTo>
                  <a:pt x="598017" y="51562"/>
                </a:lnTo>
                <a:lnTo>
                  <a:pt x="603211" y="48133"/>
                </a:lnTo>
                <a:lnTo>
                  <a:pt x="613587" y="47269"/>
                </a:lnTo>
                <a:lnTo>
                  <a:pt x="613587" y="44691"/>
                </a:lnTo>
                <a:lnTo>
                  <a:pt x="564222" y="44691"/>
                </a:lnTo>
                <a:lnTo>
                  <a:pt x="564222" y="47269"/>
                </a:lnTo>
                <a:lnTo>
                  <a:pt x="575525" y="48983"/>
                </a:lnTo>
                <a:lnTo>
                  <a:pt x="578065" y="49847"/>
                </a:lnTo>
                <a:lnTo>
                  <a:pt x="578065" y="57594"/>
                </a:lnTo>
                <a:lnTo>
                  <a:pt x="576326" y="67043"/>
                </a:lnTo>
                <a:lnTo>
                  <a:pt x="551294" y="156425"/>
                </a:lnTo>
                <a:lnTo>
                  <a:pt x="549567" y="159004"/>
                </a:lnTo>
                <a:lnTo>
                  <a:pt x="539064" y="159867"/>
                </a:lnTo>
                <a:lnTo>
                  <a:pt x="539064" y="163296"/>
                </a:lnTo>
                <a:lnTo>
                  <a:pt x="584174" y="163296"/>
                </a:lnTo>
                <a:lnTo>
                  <a:pt x="584174" y="159867"/>
                </a:lnTo>
                <a:lnTo>
                  <a:pt x="572871" y="159004"/>
                </a:lnTo>
                <a:lnTo>
                  <a:pt x="571144" y="157289"/>
                </a:lnTo>
                <a:lnTo>
                  <a:pt x="571144" y="147828"/>
                </a:lnTo>
                <a:lnTo>
                  <a:pt x="583247" y="104000"/>
                </a:lnTo>
                <a:lnTo>
                  <a:pt x="635165" y="104000"/>
                </a:lnTo>
                <a:lnTo>
                  <a:pt x="623976" y="146113"/>
                </a:lnTo>
                <a:lnTo>
                  <a:pt x="621322" y="154711"/>
                </a:lnTo>
                <a:lnTo>
                  <a:pt x="617855" y="159004"/>
                </a:lnTo>
                <a:lnTo>
                  <a:pt x="604939" y="159867"/>
                </a:lnTo>
                <a:lnTo>
                  <a:pt x="604939" y="163296"/>
                </a:lnTo>
                <a:lnTo>
                  <a:pt x="655116" y="163296"/>
                </a:lnTo>
                <a:lnTo>
                  <a:pt x="655116" y="159867"/>
                </a:lnTo>
                <a:lnTo>
                  <a:pt x="643013" y="159004"/>
                </a:lnTo>
                <a:lnTo>
                  <a:pt x="640359" y="157289"/>
                </a:lnTo>
                <a:lnTo>
                  <a:pt x="640359" y="151269"/>
                </a:lnTo>
                <a:lnTo>
                  <a:pt x="641273" y="149555"/>
                </a:lnTo>
                <a:lnTo>
                  <a:pt x="641273" y="147828"/>
                </a:lnTo>
                <a:lnTo>
                  <a:pt x="665505" y="61023"/>
                </a:lnTo>
                <a:lnTo>
                  <a:pt x="668045" y="50711"/>
                </a:lnTo>
                <a:lnTo>
                  <a:pt x="669772" y="48983"/>
                </a:lnTo>
                <a:lnTo>
                  <a:pt x="680148" y="47269"/>
                </a:lnTo>
                <a:lnTo>
                  <a:pt x="680148" y="44691"/>
                </a:lnTo>
                <a:close/>
              </a:path>
              <a:path w="722630" h="208914">
                <a:moveTo>
                  <a:pt x="722604" y="206286"/>
                </a:moveTo>
                <a:lnTo>
                  <a:pt x="713028" y="206286"/>
                </a:lnTo>
                <a:lnTo>
                  <a:pt x="710488" y="204558"/>
                </a:lnTo>
                <a:lnTo>
                  <a:pt x="710488" y="122047"/>
                </a:lnTo>
                <a:lnTo>
                  <a:pt x="709574" y="122047"/>
                </a:lnTo>
                <a:lnTo>
                  <a:pt x="686269" y="133223"/>
                </a:lnTo>
                <a:lnTo>
                  <a:pt x="686269" y="134950"/>
                </a:lnTo>
                <a:lnTo>
                  <a:pt x="689724" y="134086"/>
                </a:lnTo>
                <a:lnTo>
                  <a:pt x="692264" y="133223"/>
                </a:lnTo>
                <a:lnTo>
                  <a:pt x="693991" y="132372"/>
                </a:lnTo>
                <a:lnTo>
                  <a:pt x="698385" y="132372"/>
                </a:lnTo>
                <a:lnTo>
                  <a:pt x="699185" y="134086"/>
                </a:lnTo>
                <a:lnTo>
                  <a:pt x="699185" y="203708"/>
                </a:lnTo>
                <a:lnTo>
                  <a:pt x="696645" y="206286"/>
                </a:lnTo>
                <a:lnTo>
                  <a:pt x="687070" y="206286"/>
                </a:lnTo>
                <a:lnTo>
                  <a:pt x="687070" y="208864"/>
                </a:lnTo>
                <a:lnTo>
                  <a:pt x="722604" y="208864"/>
                </a:lnTo>
                <a:lnTo>
                  <a:pt x="722604" y="206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956714" y="3241928"/>
            <a:ext cx="107314" cy="106680"/>
          </a:xfrm>
          <a:custGeom>
            <a:avLst/>
            <a:gdLst/>
            <a:ahLst/>
            <a:cxnLst/>
            <a:rect l="l" t="t" r="r" b="b"/>
            <a:pathLst>
              <a:path w="107314" h="106679">
                <a:moveTo>
                  <a:pt x="107276" y="48094"/>
                </a:moveTo>
                <a:lnTo>
                  <a:pt x="59639" y="48094"/>
                </a:lnTo>
                <a:lnTo>
                  <a:pt x="59639" y="0"/>
                </a:lnTo>
                <a:lnTo>
                  <a:pt x="47523" y="0"/>
                </a:lnTo>
                <a:lnTo>
                  <a:pt x="47523" y="48094"/>
                </a:lnTo>
                <a:lnTo>
                  <a:pt x="0" y="48094"/>
                </a:lnTo>
                <a:lnTo>
                  <a:pt x="0" y="59486"/>
                </a:lnTo>
                <a:lnTo>
                  <a:pt x="47523" y="59486"/>
                </a:lnTo>
                <a:lnTo>
                  <a:pt x="47523" y="106311"/>
                </a:lnTo>
                <a:lnTo>
                  <a:pt x="59639" y="106311"/>
                </a:lnTo>
                <a:lnTo>
                  <a:pt x="59639" y="59486"/>
                </a:lnTo>
                <a:lnTo>
                  <a:pt x="107276" y="59486"/>
                </a:lnTo>
                <a:lnTo>
                  <a:pt x="107276" y="48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4" name="object 12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111530" y="3178589"/>
            <a:ext cx="250098" cy="208857"/>
          </a:xfrm>
          <a:prstGeom prst="rect">
            <a:avLst/>
          </a:prstGeom>
        </p:spPr>
      </p:pic>
      <p:sp>
        <p:nvSpPr>
          <p:cNvPr id="125" name="object 125"/>
          <p:cNvSpPr/>
          <p:nvPr/>
        </p:nvSpPr>
        <p:spPr>
          <a:xfrm>
            <a:off x="2419642" y="3241928"/>
            <a:ext cx="107314" cy="106680"/>
          </a:xfrm>
          <a:custGeom>
            <a:avLst/>
            <a:gdLst/>
            <a:ahLst/>
            <a:cxnLst/>
            <a:rect l="l" t="t" r="r" b="b"/>
            <a:pathLst>
              <a:path w="107314" h="106679">
                <a:moveTo>
                  <a:pt x="107289" y="48094"/>
                </a:moveTo>
                <a:lnTo>
                  <a:pt x="59766" y="48094"/>
                </a:lnTo>
                <a:lnTo>
                  <a:pt x="59766" y="0"/>
                </a:lnTo>
                <a:lnTo>
                  <a:pt x="47650" y="0"/>
                </a:lnTo>
                <a:lnTo>
                  <a:pt x="47650" y="48094"/>
                </a:lnTo>
                <a:lnTo>
                  <a:pt x="0" y="48094"/>
                </a:lnTo>
                <a:lnTo>
                  <a:pt x="0" y="59486"/>
                </a:lnTo>
                <a:lnTo>
                  <a:pt x="47650" y="59486"/>
                </a:lnTo>
                <a:lnTo>
                  <a:pt x="47650" y="106311"/>
                </a:lnTo>
                <a:lnTo>
                  <a:pt x="59766" y="106311"/>
                </a:lnTo>
                <a:lnTo>
                  <a:pt x="59766" y="59486"/>
                </a:lnTo>
                <a:lnTo>
                  <a:pt x="107289" y="59486"/>
                </a:lnTo>
                <a:lnTo>
                  <a:pt x="107289" y="48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6" name="object 126"/>
          <p:cNvGrpSpPr/>
          <p:nvPr/>
        </p:nvGrpSpPr>
        <p:grpSpPr>
          <a:xfrm>
            <a:off x="2576311" y="3059983"/>
            <a:ext cx="590550" cy="241935"/>
            <a:chOff x="2576311" y="3059983"/>
            <a:chExt cx="590550" cy="241935"/>
          </a:xfrm>
        </p:grpSpPr>
        <p:sp>
          <p:nvSpPr>
            <p:cNvPr id="127" name="object 127"/>
            <p:cNvSpPr/>
            <p:nvPr/>
          </p:nvSpPr>
          <p:spPr>
            <a:xfrm>
              <a:off x="2603068" y="3090938"/>
              <a:ext cx="165100" cy="154940"/>
            </a:xfrm>
            <a:custGeom>
              <a:avLst/>
              <a:gdLst/>
              <a:ahLst/>
              <a:cxnLst/>
              <a:rect l="l" t="t" r="r" b="b"/>
              <a:pathLst>
                <a:path w="165100" h="154939">
                  <a:moveTo>
                    <a:pt x="46723" y="3429"/>
                  </a:moveTo>
                  <a:lnTo>
                    <a:pt x="11468" y="32550"/>
                  </a:lnTo>
                  <a:lnTo>
                    <a:pt x="0" y="77343"/>
                  </a:lnTo>
                  <a:lnTo>
                    <a:pt x="2882" y="100190"/>
                  </a:lnTo>
                  <a:lnTo>
                    <a:pt x="11366" y="121500"/>
                  </a:lnTo>
                  <a:lnTo>
                    <a:pt x="25209" y="140068"/>
                  </a:lnTo>
                  <a:lnTo>
                    <a:pt x="44183" y="154698"/>
                  </a:lnTo>
                  <a:lnTo>
                    <a:pt x="46723" y="152120"/>
                  </a:lnTo>
                  <a:lnTo>
                    <a:pt x="30899" y="135953"/>
                  </a:lnTo>
                  <a:lnTo>
                    <a:pt x="21412" y="118821"/>
                  </a:lnTo>
                  <a:lnTo>
                    <a:pt x="16789" y="99428"/>
                  </a:lnTo>
                  <a:lnTo>
                    <a:pt x="15570" y="76492"/>
                  </a:lnTo>
                  <a:lnTo>
                    <a:pt x="16789" y="53225"/>
                  </a:lnTo>
                  <a:lnTo>
                    <a:pt x="21412" y="34798"/>
                  </a:lnTo>
                  <a:lnTo>
                    <a:pt x="30899" y="18948"/>
                  </a:lnTo>
                  <a:lnTo>
                    <a:pt x="46723" y="3429"/>
                  </a:lnTo>
                  <a:close/>
                </a:path>
                <a:path w="165100" h="154939">
                  <a:moveTo>
                    <a:pt x="164503" y="71335"/>
                  </a:moveTo>
                  <a:lnTo>
                    <a:pt x="63220" y="71335"/>
                  </a:lnTo>
                  <a:lnTo>
                    <a:pt x="63220" y="83362"/>
                  </a:lnTo>
                  <a:lnTo>
                    <a:pt x="164503" y="83362"/>
                  </a:lnTo>
                  <a:lnTo>
                    <a:pt x="164503" y="71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798723" y="3059983"/>
              <a:ext cx="345269" cy="185647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2576311" y="3289462"/>
              <a:ext cx="590550" cy="12065"/>
            </a:xfrm>
            <a:custGeom>
              <a:avLst/>
              <a:gdLst/>
              <a:ahLst/>
              <a:cxnLst/>
              <a:rect l="l" t="t" r="r" b="b"/>
              <a:pathLst>
                <a:path w="590550" h="12064">
                  <a:moveTo>
                    <a:pt x="590176" y="0"/>
                  </a:moveTo>
                  <a:lnTo>
                    <a:pt x="0" y="0"/>
                  </a:lnTo>
                  <a:lnTo>
                    <a:pt x="0" y="12028"/>
                  </a:lnTo>
                  <a:lnTo>
                    <a:pt x="590176" y="12029"/>
                  </a:lnTo>
                  <a:lnTo>
                    <a:pt x="590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0" name="object 13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830677" y="3354785"/>
            <a:ext cx="81328" cy="122901"/>
          </a:xfrm>
          <a:prstGeom prst="rect">
            <a:avLst/>
          </a:prstGeom>
        </p:spPr>
      </p:pic>
      <p:grpSp>
        <p:nvGrpSpPr>
          <p:cNvPr id="131" name="object 131"/>
          <p:cNvGrpSpPr/>
          <p:nvPr/>
        </p:nvGrpSpPr>
        <p:grpSpPr>
          <a:xfrm>
            <a:off x="3231434" y="3128743"/>
            <a:ext cx="264160" cy="334645"/>
            <a:chOff x="3231434" y="3128743"/>
            <a:chExt cx="264160" cy="334645"/>
          </a:xfrm>
        </p:grpSpPr>
        <p:sp>
          <p:nvSpPr>
            <p:cNvPr id="132" name="object 132"/>
            <p:cNvSpPr/>
            <p:nvPr/>
          </p:nvSpPr>
          <p:spPr>
            <a:xfrm>
              <a:off x="3231434" y="3128743"/>
              <a:ext cx="66040" cy="334645"/>
            </a:xfrm>
            <a:custGeom>
              <a:avLst/>
              <a:gdLst/>
              <a:ahLst/>
              <a:cxnLst/>
              <a:rect l="l" t="t" r="r" b="b"/>
              <a:pathLst>
                <a:path w="66039" h="334645">
                  <a:moveTo>
                    <a:pt x="65754" y="0"/>
                  </a:moveTo>
                  <a:lnTo>
                    <a:pt x="39030" y="28966"/>
                  </a:lnTo>
                  <a:lnTo>
                    <a:pt x="18255" y="68003"/>
                  </a:lnTo>
                  <a:lnTo>
                    <a:pt x="4791" y="114937"/>
                  </a:lnTo>
                  <a:lnTo>
                    <a:pt x="0" y="167592"/>
                  </a:lnTo>
                  <a:lnTo>
                    <a:pt x="4791" y="219753"/>
                  </a:lnTo>
                  <a:lnTo>
                    <a:pt x="18255" y="265146"/>
                  </a:lnTo>
                  <a:lnTo>
                    <a:pt x="39030" y="303448"/>
                  </a:lnTo>
                  <a:lnTo>
                    <a:pt x="65754" y="334337"/>
                  </a:lnTo>
                  <a:lnTo>
                    <a:pt x="65754" y="327463"/>
                  </a:lnTo>
                  <a:lnTo>
                    <a:pt x="47964" y="301757"/>
                  </a:lnTo>
                  <a:lnTo>
                    <a:pt x="32444" y="267509"/>
                  </a:lnTo>
                  <a:lnTo>
                    <a:pt x="21467" y="223270"/>
                  </a:lnTo>
                  <a:lnTo>
                    <a:pt x="17303" y="167592"/>
                  </a:lnTo>
                  <a:lnTo>
                    <a:pt x="21467" y="110681"/>
                  </a:lnTo>
                  <a:lnTo>
                    <a:pt x="32444" y="64889"/>
                  </a:lnTo>
                  <a:lnTo>
                    <a:pt x="47964" y="30054"/>
                  </a:lnTo>
                  <a:lnTo>
                    <a:pt x="65754" y="6014"/>
                  </a:lnTo>
                  <a:lnTo>
                    <a:pt x="657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311839" y="3178589"/>
              <a:ext cx="183536" cy="208857"/>
            </a:xfrm>
            <a:prstGeom prst="rect">
              <a:avLst/>
            </a:prstGeom>
          </p:spPr>
        </p:pic>
      </p:grpSp>
      <p:sp>
        <p:nvSpPr>
          <p:cNvPr id="134" name="object 134"/>
          <p:cNvSpPr/>
          <p:nvPr/>
        </p:nvSpPr>
        <p:spPr>
          <a:xfrm>
            <a:off x="3558476" y="3241928"/>
            <a:ext cx="107314" cy="106680"/>
          </a:xfrm>
          <a:custGeom>
            <a:avLst/>
            <a:gdLst/>
            <a:ahLst/>
            <a:cxnLst/>
            <a:rect l="l" t="t" r="r" b="b"/>
            <a:pathLst>
              <a:path w="107314" h="106679">
                <a:moveTo>
                  <a:pt x="107276" y="48094"/>
                </a:moveTo>
                <a:lnTo>
                  <a:pt x="59753" y="48094"/>
                </a:lnTo>
                <a:lnTo>
                  <a:pt x="59753" y="0"/>
                </a:lnTo>
                <a:lnTo>
                  <a:pt x="47637" y="0"/>
                </a:lnTo>
                <a:lnTo>
                  <a:pt x="47637" y="48094"/>
                </a:lnTo>
                <a:lnTo>
                  <a:pt x="0" y="48094"/>
                </a:lnTo>
                <a:lnTo>
                  <a:pt x="0" y="59486"/>
                </a:lnTo>
                <a:lnTo>
                  <a:pt x="47637" y="59486"/>
                </a:lnTo>
                <a:lnTo>
                  <a:pt x="47637" y="106311"/>
                </a:lnTo>
                <a:lnTo>
                  <a:pt x="59753" y="106311"/>
                </a:lnTo>
                <a:lnTo>
                  <a:pt x="59753" y="59486"/>
                </a:lnTo>
                <a:lnTo>
                  <a:pt x="107276" y="59486"/>
                </a:lnTo>
                <a:lnTo>
                  <a:pt x="107276" y="48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5" name="object 135"/>
          <p:cNvGrpSpPr/>
          <p:nvPr/>
        </p:nvGrpSpPr>
        <p:grpSpPr>
          <a:xfrm>
            <a:off x="3713404" y="3086630"/>
            <a:ext cx="369570" cy="376555"/>
            <a:chOff x="3713404" y="3086630"/>
            <a:chExt cx="369570" cy="376555"/>
          </a:xfrm>
        </p:grpSpPr>
        <p:pic>
          <p:nvPicPr>
            <p:cNvPr id="136" name="object 13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713404" y="3178589"/>
              <a:ext cx="193803" cy="208857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3931539" y="3086633"/>
              <a:ext cx="151765" cy="376555"/>
            </a:xfrm>
            <a:custGeom>
              <a:avLst/>
              <a:gdLst/>
              <a:ahLst/>
              <a:cxnLst/>
              <a:rect l="l" t="t" r="r" b="b"/>
              <a:pathLst>
                <a:path w="151764" h="376554">
                  <a:moveTo>
                    <a:pt x="66560" y="209715"/>
                  </a:moveTo>
                  <a:lnTo>
                    <a:pt x="61633" y="157048"/>
                  </a:lnTo>
                  <a:lnTo>
                    <a:pt x="47866" y="111404"/>
                  </a:lnTo>
                  <a:lnTo>
                    <a:pt x="26809" y="73012"/>
                  </a:lnTo>
                  <a:lnTo>
                    <a:pt x="0" y="42113"/>
                  </a:lnTo>
                  <a:lnTo>
                    <a:pt x="0" y="48133"/>
                  </a:lnTo>
                  <a:lnTo>
                    <a:pt x="18262" y="74231"/>
                  </a:lnTo>
                  <a:lnTo>
                    <a:pt x="34023" y="108623"/>
                  </a:lnTo>
                  <a:lnTo>
                    <a:pt x="45085" y="153162"/>
                  </a:lnTo>
                  <a:lnTo>
                    <a:pt x="49263" y="209715"/>
                  </a:lnTo>
                  <a:lnTo>
                    <a:pt x="45085" y="265760"/>
                  </a:lnTo>
                  <a:lnTo>
                    <a:pt x="34023" y="311340"/>
                  </a:lnTo>
                  <a:lnTo>
                    <a:pt x="18262" y="346290"/>
                  </a:lnTo>
                  <a:lnTo>
                    <a:pt x="0" y="370433"/>
                  </a:lnTo>
                  <a:lnTo>
                    <a:pt x="0" y="376453"/>
                  </a:lnTo>
                  <a:lnTo>
                    <a:pt x="26809" y="347497"/>
                  </a:lnTo>
                  <a:lnTo>
                    <a:pt x="47866" y="308546"/>
                  </a:lnTo>
                  <a:lnTo>
                    <a:pt x="61633" y="261874"/>
                  </a:lnTo>
                  <a:lnTo>
                    <a:pt x="66560" y="209715"/>
                  </a:lnTo>
                  <a:close/>
                </a:path>
                <a:path w="151764" h="376554">
                  <a:moveTo>
                    <a:pt x="151358" y="69608"/>
                  </a:moveTo>
                  <a:lnTo>
                    <a:pt x="149618" y="68757"/>
                  </a:lnTo>
                  <a:lnTo>
                    <a:pt x="145351" y="75641"/>
                  </a:lnTo>
                  <a:lnTo>
                    <a:pt x="142697" y="77355"/>
                  </a:lnTo>
                  <a:lnTo>
                    <a:pt x="107289" y="77355"/>
                  </a:lnTo>
                  <a:lnTo>
                    <a:pt x="128054" y="55003"/>
                  </a:lnTo>
                  <a:lnTo>
                    <a:pt x="135331" y="46291"/>
                  </a:lnTo>
                  <a:lnTo>
                    <a:pt x="140436" y="38138"/>
                  </a:lnTo>
                  <a:lnTo>
                    <a:pt x="143446" y="30467"/>
                  </a:lnTo>
                  <a:lnTo>
                    <a:pt x="144437" y="23202"/>
                  </a:lnTo>
                  <a:lnTo>
                    <a:pt x="142849" y="14135"/>
                  </a:lnTo>
                  <a:lnTo>
                    <a:pt x="138277" y="6769"/>
                  </a:lnTo>
                  <a:lnTo>
                    <a:pt x="130949" y="1816"/>
                  </a:lnTo>
                  <a:lnTo>
                    <a:pt x="121132" y="0"/>
                  </a:lnTo>
                  <a:lnTo>
                    <a:pt x="110731" y="1981"/>
                  </a:lnTo>
                  <a:lnTo>
                    <a:pt x="102844" y="7416"/>
                  </a:lnTo>
                  <a:lnTo>
                    <a:pt x="97383" y="15595"/>
                  </a:lnTo>
                  <a:lnTo>
                    <a:pt x="94246" y="25781"/>
                  </a:lnTo>
                  <a:lnTo>
                    <a:pt x="96901" y="26644"/>
                  </a:lnTo>
                  <a:lnTo>
                    <a:pt x="100723" y="18516"/>
                  </a:lnTo>
                  <a:lnTo>
                    <a:pt x="104775" y="13208"/>
                  </a:lnTo>
                  <a:lnTo>
                    <a:pt x="109651" y="10325"/>
                  </a:lnTo>
                  <a:lnTo>
                    <a:pt x="115938" y="9461"/>
                  </a:lnTo>
                  <a:lnTo>
                    <a:pt x="126326" y="9461"/>
                  </a:lnTo>
                  <a:lnTo>
                    <a:pt x="133248" y="16332"/>
                  </a:lnTo>
                  <a:lnTo>
                    <a:pt x="133248" y="27495"/>
                  </a:lnTo>
                  <a:lnTo>
                    <a:pt x="94246" y="85090"/>
                  </a:lnTo>
                  <a:lnTo>
                    <a:pt x="94246" y="86804"/>
                  </a:lnTo>
                  <a:lnTo>
                    <a:pt x="144437" y="86804"/>
                  </a:lnTo>
                  <a:lnTo>
                    <a:pt x="151358" y="69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/>
          <p:nvPr/>
        </p:nvSpPr>
        <p:spPr>
          <a:xfrm>
            <a:off x="4135729" y="3241928"/>
            <a:ext cx="107314" cy="106680"/>
          </a:xfrm>
          <a:custGeom>
            <a:avLst/>
            <a:gdLst/>
            <a:ahLst/>
            <a:cxnLst/>
            <a:rect l="l" t="t" r="r" b="b"/>
            <a:pathLst>
              <a:path w="107314" h="106679">
                <a:moveTo>
                  <a:pt x="107276" y="48094"/>
                </a:moveTo>
                <a:lnTo>
                  <a:pt x="59753" y="48094"/>
                </a:lnTo>
                <a:lnTo>
                  <a:pt x="59753" y="0"/>
                </a:lnTo>
                <a:lnTo>
                  <a:pt x="47637" y="0"/>
                </a:lnTo>
                <a:lnTo>
                  <a:pt x="47637" y="48094"/>
                </a:lnTo>
                <a:lnTo>
                  <a:pt x="0" y="48094"/>
                </a:lnTo>
                <a:lnTo>
                  <a:pt x="0" y="59486"/>
                </a:lnTo>
                <a:lnTo>
                  <a:pt x="47637" y="59486"/>
                </a:lnTo>
                <a:lnTo>
                  <a:pt x="47637" y="106311"/>
                </a:lnTo>
                <a:lnTo>
                  <a:pt x="59753" y="106311"/>
                </a:lnTo>
                <a:lnTo>
                  <a:pt x="59753" y="59486"/>
                </a:lnTo>
                <a:lnTo>
                  <a:pt x="107276" y="59486"/>
                </a:lnTo>
                <a:lnTo>
                  <a:pt x="107276" y="48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9" name="object 139"/>
          <p:cNvGrpSpPr/>
          <p:nvPr/>
        </p:nvGrpSpPr>
        <p:grpSpPr>
          <a:xfrm>
            <a:off x="4292390" y="3059983"/>
            <a:ext cx="590550" cy="241935"/>
            <a:chOff x="4292390" y="3059983"/>
            <a:chExt cx="590550" cy="241935"/>
          </a:xfrm>
        </p:grpSpPr>
        <p:sp>
          <p:nvSpPr>
            <p:cNvPr id="140" name="object 140"/>
            <p:cNvSpPr/>
            <p:nvPr/>
          </p:nvSpPr>
          <p:spPr>
            <a:xfrm>
              <a:off x="4319143" y="3090938"/>
              <a:ext cx="165735" cy="154940"/>
            </a:xfrm>
            <a:custGeom>
              <a:avLst/>
              <a:gdLst/>
              <a:ahLst/>
              <a:cxnLst/>
              <a:rect l="l" t="t" r="r" b="b"/>
              <a:pathLst>
                <a:path w="165735" h="154939">
                  <a:moveTo>
                    <a:pt x="46723" y="3429"/>
                  </a:moveTo>
                  <a:lnTo>
                    <a:pt x="11468" y="32550"/>
                  </a:lnTo>
                  <a:lnTo>
                    <a:pt x="0" y="77343"/>
                  </a:lnTo>
                  <a:lnTo>
                    <a:pt x="2882" y="100190"/>
                  </a:lnTo>
                  <a:lnTo>
                    <a:pt x="11366" y="121500"/>
                  </a:lnTo>
                  <a:lnTo>
                    <a:pt x="25209" y="140068"/>
                  </a:lnTo>
                  <a:lnTo>
                    <a:pt x="44183" y="154698"/>
                  </a:lnTo>
                  <a:lnTo>
                    <a:pt x="46723" y="152120"/>
                  </a:lnTo>
                  <a:lnTo>
                    <a:pt x="30911" y="135953"/>
                  </a:lnTo>
                  <a:lnTo>
                    <a:pt x="21412" y="118821"/>
                  </a:lnTo>
                  <a:lnTo>
                    <a:pt x="16789" y="99428"/>
                  </a:lnTo>
                  <a:lnTo>
                    <a:pt x="15582" y="76492"/>
                  </a:lnTo>
                  <a:lnTo>
                    <a:pt x="16929" y="53225"/>
                  </a:lnTo>
                  <a:lnTo>
                    <a:pt x="21767" y="34798"/>
                  </a:lnTo>
                  <a:lnTo>
                    <a:pt x="31292" y="18948"/>
                  </a:lnTo>
                  <a:lnTo>
                    <a:pt x="46723" y="3429"/>
                  </a:lnTo>
                  <a:close/>
                </a:path>
                <a:path w="165735" h="154939">
                  <a:moveTo>
                    <a:pt x="165315" y="71335"/>
                  </a:moveTo>
                  <a:lnTo>
                    <a:pt x="63220" y="71335"/>
                  </a:lnTo>
                  <a:lnTo>
                    <a:pt x="63220" y="83362"/>
                  </a:lnTo>
                  <a:lnTo>
                    <a:pt x="165315" y="83362"/>
                  </a:lnTo>
                  <a:lnTo>
                    <a:pt x="165315" y="71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514802" y="3059983"/>
              <a:ext cx="340078" cy="185647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4292390" y="3289462"/>
              <a:ext cx="590550" cy="12065"/>
            </a:xfrm>
            <a:custGeom>
              <a:avLst/>
              <a:gdLst/>
              <a:ahLst/>
              <a:cxnLst/>
              <a:rect l="l" t="t" r="r" b="b"/>
              <a:pathLst>
                <a:path w="590550" h="12064">
                  <a:moveTo>
                    <a:pt x="590176" y="0"/>
                  </a:moveTo>
                  <a:lnTo>
                    <a:pt x="0" y="0"/>
                  </a:lnTo>
                  <a:lnTo>
                    <a:pt x="0" y="12028"/>
                  </a:lnTo>
                  <a:lnTo>
                    <a:pt x="590176" y="12029"/>
                  </a:lnTo>
                  <a:lnTo>
                    <a:pt x="590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3" name="object 143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4547680" y="3353926"/>
            <a:ext cx="79597" cy="126338"/>
          </a:xfrm>
          <a:prstGeom prst="rect">
            <a:avLst/>
          </a:prstGeom>
        </p:spPr>
      </p:pic>
      <p:grpSp>
        <p:nvGrpSpPr>
          <p:cNvPr id="144" name="object 144"/>
          <p:cNvGrpSpPr/>
          <p:nvPr/>
        </p:nvGrpSpPr>
        <p:grpSpPr>
          <a:xfrm>
            <a:off x="4947514" y="3128743"/>
            <a:ext cx="264160" cy="334645"/>
            <a:chOff x="4947514" y="3128743"/>
            <a:chExt cx="264160" cy="334645"/>
          </a:xfrm>
        </p:grpSpPr>
        <p:sp>
          <p:nvSpPr>
            <p:cNvPr id="145" name="object 145"/>
            <p:cNvSpPr/>
            <p:nvPr/>
          </p:nvSpPr>
          <p:spPr>
            <a:xfrm>
              <a:off x="4947514" y="3128743"/>
              <a:ext cx="66040" cy="334645"/>
            </a:xfrm>
            <a:custGeom>
              <a:avLst/>
              <a:gdLst/>
              <a:ahLst/>
              <a:cxnLst/>
              <a:rect l="l" t="t" r="r" b="b"/>
              <a:pathLst>
                <a:path w="66039" h="334645">
                  <a:moveTo>
                    <a:pt x="65754" y="0"/>
                  </a:moveTo>
                  <a:lnTo>
                    <a:pt x="39420" y="28966"/>
                  </a:lnTo>
                  <a:lnTo>
                    <a:pt x="18601" y="68003"/>
                  </a:lnTo>
                  <a:lnTo>
                    <a:pt x="4920" y="114937"/>
                  </a:lnTo>
                  <a:lnTo>
                    <a:pt x="0" y="167592"/>
                  </a:lnTo>
                  <a:lnTo>
                    <a:pt x="4920" y="219753"/>
                  </a:lnTo>
                  <a:lnTo>
                    <a:pt x="18601" y="265146"/>
                  </a:lnTo>
                  <a:lnTo>
                    <a:pt x="39420" y="303448"/>
                  </a:lnTo>
                  <a:lnTo>
                    <a:pt x="65754" y="334337"/>
                  </a:lnTo>
                  <a:lnTo>
                    <a:pt x="65754" y="327463"/>
                  </a:lnTo>
                  <a:lnTo>
                    <a:pt x="47964" y="301757"/>
                  </a:lnTo>
                  <a:lnTo>
                    <a:pt x="32444" y="267509"/>
                  </a:lnTo>
                  <a:lnTo>
                    <a:pt x="21467" y="223270"/>
                  </a:lnTo>
                  <a:lnTo>
                    <a:pt x="17303" y="167592"/>
                  </a:lnTo>
                  <a:lnTo>
                    <a:pt x="21467" y="110681"/>
                  </a:lnTo>
                  <a:lnTo>
                    <a:pt x="32444" y="64889"/>
                  </a:lnTo>
                  <a:lnTo>
                    <a:pt x="47964" y="30054"/>
                  </a:lnTo>
                  <a:lnTo>
                    <a:pt x="65754" y="6014"/>
                  </a:lnTo>
                  <a:lnTo>
                    <a:pt x="657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027919" y="3178589"/>
              <a:ext cx="183536" cy="208857"/>
            </a:xfrm>
            <a:prstGeom prst="rect">
              <a:avLst/>
            </a:prstGeom>
          </p:spPr>
        </p:pic>
      </p:grpSp>
      <p:sp>
        <p:nvSpPr>
          <p:cNvPr id="147" name="object 147"/>
          <p:cNvSpPr/>
          <p:nvPr/>
        </p:nvSpPr>
        <p:spPr>
          <a:xfrm>
            <a:off x="5274551" y="3241928"/>
            <a:ext cx="107950" cy="106680"/>
          </a:xfrm>
          <a:custGeom>
            <a:avLst/>
            <a:gdLst/>
            <a:ahLst/>
            <a:cxnLst/>
            <a:rect l="l" t="t" r="r" b="b"/>
            <a:pathLst>
              <a:path w="107950" h="106679">
                <a:moveTo>
                  <a:pt x="107403" y="48094"/>
                </a:moveTo>
                <a:lnTo>
                  <a:pt x="59753" y="48094"/>
                </a:lnTo>
                <a:lnTo>
                  <a:pt x="59753" y="0"/>
                </a:lnTo>
                <a:lnTo>
                  <a:pt x="47637" y="0"/>
                </a:lnTo>
                <a:lnTo>
                  <a:pt x="47637" y="48094"/>
                </a:lnTo>
                <a:lnTo>
                  <a:pt x="0" y="48094"/>
                </a:lnTo>
                <a:lnTo>
                  <a:pt x="0" y="59486"/>
                </a:lnTo>
                <a:lnTo>
                  <a:pt x="47637" y="59486"/>
                </a:lnTo>
                <a:lnTo>
                  <a:pt x="47637" y="106311"/>
                </a:lnTo>
                <a:lnTo>
                  <a:pt x="59753" y="106311"/>
                </a:lnTo>
                <a:lnTo>
                  <a:pt x="59753" y="59486"/>
                </a:lnTo>
                <a:lnTo>
                  <a:pt x="107403" y="59486"/>
                </a:lnTo>
                <a:lnTo>
                  <a:pt x="107403" y="48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8" name="object 148"/>
          <p:cNvGrpSpPr/>
          <p:nvPr/>
        </p:nvGrpSpPr>
        <p:grpSpPr>
          <a:xfrm>
            <a:off x="5429484" y="3086631"/>
            <a:ext cx="364490" cy="376555"/>
            <a:chOff x="5429484" y="3086631"/>
            <a:chExt cx="364490" cy="376555"/>
          </a:xfrm>
        </p:grpSpPr>
        <p:pic>
          <p:nvPicPr>
            <p:cNvPr id="149" name="object 14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429484" y="3178589"/>
              <a:ext cx="193803" cy="208857"/>
            </a:xfrm>
            <a:prstGeom prst="rect">
              <a:avLst/>
            </a:prstGeom>
          </p:spPr>
        </p:pic>
        <p:sp>
          <p:nvSpPr>
            <p:cNvPr id="150" name="object 150"/>
            <p:cNvSpPr/>
            <p:nvPr/>
          </p:nvSpPr>
          <p:spPr>
            <a:xfrm>
              <a:off x="5648426" y="3086633"/>
              <a:ext cx="145415" cy="376555"/>
            </a:xfrm>
            <a:custGeom>
              <a:avLst/>
              <a:gdLst/>
              <a:ahLst/>
              <a:cxnLst/>
              <a:rect l="l" t="t" r="r" b="b"/>
              <a:pathLst>
                <a:path w="145414" h="376554">
                  <a:moveTo>
                    <a:pt x="65760" y="209715"/>
                  </a:moveTo>
                  <a:lnTo>
                    <a:pt x="60833" y="157048"/>
                  </a:lnTo>
                  <a:lnTo>
                    <a:pt x="47155" y="111404"/>
                  </a:lnTo>
                  <a:lnTo>
                    <a:pt x="26339" y="73012"/>
                  </a:lnTo>
                  <a:lnTo>
                    <a:pt x="0" y="42113"/>
                  </a:lnTo>
                  <a:lnTo>
                    <a:pt x="0" y="48133"/>
                  </a:lnTo>
                  <a:lnTo>
                    <a:pt x="17792" y="74231"/>
                  </a:lnTo>
                  <a:lnTo>
                    <a:pt x="33312" y="108623"/>
                  </a:lnTo>
                  <a:lnTo>
                    <a:pt x="44284" y="153162"/>
                  </a:lnTo>
                  <a:lnTo>
                    <a:pt x="48450" y="209715"/>
                  </a:lnTo>
                  <a:lnTo>
                    <a:pt x="44284" y="265760"/>
                  </a:lnTo>
                  <a:lnTo>
                    <a:pt x="33312" y="311340"/>
                  </a:lnTo>
                  <a:lnTo>
                    <a:pt x="17792" y="346290"/>
                  </a:lnTo>
                  <a:lnTo>
                    <a:pt x="0" y="370433"/>
                  </a:lnTo>
                  <a:lnTo>
                    <a:pt x="0" y="376453"/>
                  </a:lnTo>
                  <a:lnTo>
                    <a:pt x="26339" y="347497"/>
                  </a:lnTo>
                  <a:lnTo>
                    <a:pt x="47155" y="308546"/>
                  </a:lnTo>
                  <a:lnTo>
                    <a:pt x="60833" y="261874"/>
                  </a:lnTo>
                  <a:lnTo>
                    <a:pt x="65760" y="209715"/>
                  </a:lnTo>
                  <a:close/>
                </a:path>
                <a:path w="145414" h="376554">
                  <a:moveTo>
                    <a:pt x="145351" y="52425"/>
                  </a:moveTo>
                  <a:lnTo>
                    <a:pt x="128968" y="35242"/>
                  </a:lnTo>
                  <a:lnTo>
                    <a:pt x="137629" y="30073"/>
                  </a:lnTo>
                  <a:lnTo>
                    <a:pt x="141084" y="24066"/>
                  </a:lnTo>
                  <a:lnTo>
                    <a:pt x="141084" y="18046"/>
                  </a:lnTo>
                  <a:lnTo>
                    <a:pt x="139547" y="10883"/>
                  </a:lnTo>
                  <a:lnTo>
                    <a:pt x="135242" y="5156"/>
                  </a:lnTo>
                  <a:lnTo>
                    <a:pt x="128676" y="1371"/>
                  </a:lnTo>
                  <a:lnTo>
                    <a:pt x="120319" y="0"/>
                  </a:lnTo>
                  <a:lnTo>
                    <a:pt x="111506" y="1536"/>
                  </a:lnTo>
                  <a:lnTo>
                    <a:pt x="104508" y="5803"/>
                  </a:lnTo>
                  <a:lnTo>
                    <a:pt x="99123" y="12331"/>
                  </a:lnTo>
                  <a:lnTo>
                    <a:pt x="95173" y="20624"/>
                  </a:lnTo>
                  <a:lnTo>
                    <a:pt x="97828" y="21488"/>
                  </a:lnTo>
                  <a:lnTo>
                    <a:pt x="103022" y="12026"/>
                  </a:lnTo>
                  <a:lnTo>
                    <a:pt x="109016" y="7734"/>
                  </a:lnTo>
                  <a:lnTo>
                    <a:pt x="125514" y="7734"/>
                  </a:lnTo>
                  <a:lnTo>
                    <a:pt x="130708" y="12026"/>
                  </a:lnTo>
                  <a:lnTo>
                    <a:pt x="130708" y="29222"/>
                  </a:lnTo>
                  <a:lnTo>
                    <a:pt x="126314" y="34378"/>
                  </a:lnTo>
                  <a:lnTo>
                    <a:pt x="120319" y="37820"/>
                  </a:lnTo>
                  <a:lnTo>
                    <a:pt x="117665" y="39535"/>
                  </a:lnTo>
                  <a:lnTo>
                    <a:pt x="114211" y="41262"/>
                  </a:lnTo>
                  <a:lnTo>
                    <a:pt x="109016" y="42976"/>
                  </a:lnTo>
                  <a:lnTo>
                    <a:pt x="109016" y="44691"/>
                  </a:lnTo>
                  <a:lnTo>
                    <a:pt x="119392" y="44691"/>
                  </a:lnTo>
                  <a:lnTo>
                    <a:pt x="122859" y="45554"/>
                  </a:lnTo>
                  <a:lnTo>
                    <a:pt x="131508" y="48133"/>
                  </a:lnTo>
                  <a:lnTo>
                    <a:pt x="135890" y="55003"/>
                  </a:lnTo>
                  <a:lnTo>
                    <a:pt x="135890" y="64452"/>
                  </a:lnTo>
                  <a:lnTo>
                    <a:pt x="134658" y="72263"/>
                  </a:lnTo>
                  <a:lnTo>
                    <a:pt x="131241" y="78536"/>
                  </a:lnTo>
                  <a:lnTo>
                    <a:pt x="126022" y="82715"/>
                  </a:lnTo>
                  <a:lnTo>
                    <a:pt x="119392" y="84226"/>
                  </a:lnTo>
                  <a:lnTo>
                    <a:pt x="115125" y="84226"/>
                  </a:lnTo>
                  <a:lnTo>
                    <a:pt x="112471" y="83375"/>
                  </a:lnTo>
                  <a:lnTo>
                    <a:pt x="108204" y="79933"/>
                  </a:lnTo>
                  <a:lnTo>
                    <a:pt x="104749" y="77355"/>
                  </a:lnTo>
                  <a:lnTo>
                    <a:pt x="102095" y="76492"/>
                  </a:lnTo>
                  <a:lnTo>
                    <a:pt x="96901" y="76492"/>
                  </a:lnTo>
                  <a:lnTo>
                    <a:pt x="95173" y="79070"/>
                  </a:lnTo>
                  <a:lnTo>
                    <a:pt x="95173" y="85953"/>
                  </a:lnTo>
                  <a:lnTo>
                    <a:pt x="100368" y="88531"/>
                  </a:lnTo>
                  <a:lnTo>
                    <a:pt x="109016" y="88531"/>
                  </a:lnTo>
                  <a:lnTo>
                    <a:pt x="145351" y="65316"/>
                  </a:lnTo>
                  <a:lnTo>
                    <a:pt x="145351" y="524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" name="object 151"/>
          <p:cNvGrpSpPr/>
          <p:nvPr/>
        </p:nvGrpSpPr>
        <p:grpSpPr>
          <a:xfrm>
            <a:off x="626259" y="6175754"/>
            <a:ext cx="1304925" cy="631190"/>
            <a:chOff x="626259" y="6175754"/>
            <a:chExt cx="1304925" cy="631190"/>
          </a:xfrm>
        </p:grpSpPr>
        <p:sp>
          <p:nvSpPr>
            <p:cNvPr id="152" name="object 152"/>
            <p:cNvSpPr/>
            <p:nvPr/>
          </p:nvSpPr>
          <p:spPr>
            <a:xfrm>
              <a:off x="626249" y="6420358"/>
              <a:ext cx="53340" cy="180340"/>
            </a:xfrm>
            <a:custGeom>
              <a:avLst/>
              <a:gdLst/>
              <a:ahLst/>
              <a:cxnLst/>
              <a:rect l="l" t="t" r="r" b="b"/>
              <a:pathLst>
                <a:path w="53340" h="180340">
                  <a:moveTo>
                    <a:pt x="13322" y="0"/>
                  </a:moveTo>
                  <a:lnTo>
                    <a:pt x="0" y="0"/>
                  </a:lnTo>
                  <a:lnTo>
                    <a:pt x="0" y="179844"/>
                  </a:lnTo>
                  <a:lnTo>
                    <a:pt x="13322" y="179844"/>
                  </a:lnTo>
                  <a:lnTo>
                    <a:pt x="13322" y="0"/>
                  </a:lnTo>
                  <a:close/>
                </a:path>
                <a:path w="53340" h="180340">
                  <a:moveTo>
                    <a:pt x="53289" y="0"/>
                  </a:moveTo>
                  <a:lnTo>
                    <a:pt x="39966" y="0"/>
                  </a:lnTo>
                  <a:lnTo>
                    <a:pt x="39966" y="179844"/>
                  </a:lnTo>
                  <a:lnTo>
                    <a:pt x="53289" y="179844"/>
                  </a:lnTo>
                  <a:lnTo>
                    <a:pt x="53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3" name="object 15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26160" y="6376609"/>
              <a:ext cx="462412" cy="270250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1253276" y="6502987"/>
              <a:ext cx="111760" cy="13970"/>
            </a:xfrm>
            <a:custGeom>
              <a:avLst/>
              <a:gdLst/>
              <a:ahLst/>
              <a:cxnLst/>
              <a:rect l="l" t="t" r="r" b="b"/>
              <a:pathLst>
                <a:path w="111759" h="13970">
                  <a:moveTo>
                    <a:pt x="111318" y="0"/>
                  </a:moveTo>
                  <a:lnTo>
                    <a:pt x="0" y="0"/>
                  </a:lnTo>
                  <a:lnTo>
                    <a:pt x="0" y="13599"/>
                  </a:lnTo>
                  <a:lnTo>
                    <a:pt x="111318" y="13599"/>
                  </a:lnTo>
                  <a:lnTo>
                    <a:pt x="111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5" name="object 15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442618" y="6376609"/>
              <a:ext cx="402478" cy="263444"/>
            </a:xfrm>
            <a:prstGeom prst="rect">
              <a:avLst/>
            </a:prstGeom>
          </p:spPr>
        </p:pic>
        <p:sp>
          <p:nvSpPr>
            <p:cNvPr id="156" name="object 156"/>
            <p:cNvSpPr/>
            <p:nvPr/>
          </p:nvSpPr>
          <p:spPr>
            <a:xfrm>
              <a:off x="1877441" y="6420358"/>
              <a:ext cx="53340" cy="180340"/>
            </a:xfrm>
            <a:custGeom>
              <a:avLst/>
              <a:gdLst/>
              <a:ahLst/>
              <a:cxnLst/>
              <a:rect l="l" t="t" r="r" b="b"/>
              <a:pathLst>
                <a:path w="53339" h="180340">
                  <a:moveTo>
                    <a:pt x="13309" y="0"/>
                  </a:moveTo>
                  <a:lnTo>
                    <a:pt x="0" y="0"/>
                  </a:lnTo>
                  <a:lnTo>
                    <a:pt x="0" y="179844"/>
                  </a:lnTo>
                  <a:lnTo>
                    <a:pt x="13309" y="179844"/>
                  </a:lnTo>
                  <a:lnTo>
                    <a:pt x="13309" y="0"/>
                  </a:lnTo>
                  <a:close/>
                </a:path>
                <a:path w="53339" h="180340">
                  <a:moveTo>
                    <a:pt x="53263" y="0"/>
                  </a:moveTo>
                  <a:lnTo>
                    <a:pt x="39954" y="0"/>
                  </a:lnTo>
                  <a:lnTo>
                    <a:pt x="39954" y="179844"/>
                  </a:lnTo>
                  <a:lnTo>
                    <a:pt x="53263" y="179844"/>
                  </a:lnTo>
                  <a:lnTo>
                    <a:pt x="532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56208" y="6185279"/>
              <a:ext cx="583565" cy="612140"/>
            </a:xfrm>
            <a:custGeom>
              <a:avLst/>
              <a:gdLst/>
              <a:ahLst/>
              <a:cxnLst/>
              <a:rect l="l" t="t" r="r" b="b"/>
              <a:pathLst>
                <a:path w="583565" h="612140">
                  <a:moveTo>
                    <a:pt x="583476" y="0"/>
                  </a:moveTo>
                  <a:lnTo>
                    <a:pt x="0" y="0"/>
                  </a:lnTo>
                  <a:lnTo>
                    <a:pt x="0" y="612076"/>
                  </a:lnTo>
                  <a:lnTo>
                    <a:pt x="583476" y="612076"/>
                  </a:lnTo>
                  <a:lnTo>
                    <a:pt x="583476" y="0"/>
                  </a:lnTo>
                  <a:close/>
                </a:path>
              </a:pathLst>
            </a:custGeom>
            <a:solidFill>
              <a:srgbClr val="0E61FD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56208" y="6185279"/>
              <a:ext cx="583565" cy="612140"/>
            </a:xfrm>
            <a:custGeom>
              <a:avLst/>
              <a:gdLst/>
              <a:ahLst/>
              <a:cxnLst/>
              <a:rect l="l" t="t" r="r" b="b"/>
              <a:pathLst>
                <a:path w="583565" h="612140">
                  <a:moveTo>
                    <a:pt x="0" y="612076"/>
                  </a:moveTo>
                  <a:lnTo>
                    <a:pt x="583476" y="612076"/>
                  </a:lnTo>
                  <a:lnTo>
                    <a:pt x="583476" y="0"/>
                  </a:lnTo>
                  <a:lnTo>
                    <a:pt x="0" y="0"/>
                  </a:lnTo>
                  <a:lnTo>
                    <a:pt x="0" y="612076"/>
                  </a:lnTo>
                  <a:close/>
                </a:path>
              </a:pathLst>
            </a:custGeom>
            <a:ln w="19050">
              <a:solidFill>
                <a:srgbClr val="E4F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384172" y="6185279"/>
              <a:ext cx="481330" cy="612140"/>
            </a:xfrm>
            <a:custGeom>
              <a:avLst/>
              <a:gdLst/>
              <a:ahLst/>
              <a:cxnLst/>
              <a:rect l="l" t="t" r="r" b="b"/>
              <a:pathLst>
                <a:path w="481330" h="612140">
                  <a:moveTo>
                    <a:pt x="481266" y="0"/>
                  </a:moveTo>
                  <a:lnTo>
                    <a:pt x="0" y="0"/>
                  </a:lnTo>
                  <a:lnTo>
                    <a:pt x="0" y="612076"/>
                  </a:lnTo>
                  <a:lnTo>
                    <a:pt x="481266" y="612076"/>
                  </a:lnTo>
                  <a:lnTo>
                    <a:pt x="481266" y="0"/>
                  </a:lnTo>
                  <a:close/>
                </a:path>
              </a:pathLst>
            </a:custGeom>
            <a:solidFill>
              <a:srgbClr val="F94D5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384172" y="6185279"/>
              <a:ext cx="481330" cy="612140"/>
            </a:xfrm>
            <a:custGeom>
              <a:avLst/>
              <a:gdLst/>
              <a:ahLst/>
              <a:cxnLst/>
              <a:rect l="l" t="t" r="r" b="b"/>
              <a:pathLst>
                <a:path w="481330" h="612140">
                  <a:moveTo>
                    <a:pt x="0" y="612076"/>
                  </a:moveTo>
                  <a:lnTo>
                    <a:pt x="481266" y="612076"/>
                  </a:lnTo>
                  <a:lnTo>
                    <a:pt x="481266" y="0"/>
                  </a:lnTo>
                  <a:lnTo>
                    <a:pt x="0" y="0"/>
                  </a:lnTo>
                  <a:lnTo>
                    <a:pt x="0" y="612076"/>
                  </a:lnTo>
                  <a:close/>
                </a:path>
              </a:pathLst>
            </a:custGeom>
            <a:ln w="19050">
              <a:solidFill>
                <a:srgbClr val="E4F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1" name="object 161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2024962" y="6436880"/>
            <a:ext cx="113145" cy="145812"/>
          </a:xfrm>
          <a:prstGeom prst="rect">
            <a:avLst/>
          </a:prstGeom>
        </p:spPr>
      </p:pic>
      <p:sp>
        <p:nvSpPr>
          <p:cNvPr id="162" name="object 162"/>
          <p:cNvSpPr/>
          <p:nvPr/>
        </p:nvSpPr>
        <p:spPr>
          <a:xfrm>
            <a:off x="2297932" y="6278425"/>
            <a:ext cx="56515" cy="139065"/>
          </a:xfrm>
          <a:custGeom>
            <a:avLst/>
            <a:gdLst/>
            <a:ahLst/>
            <a:cxnLst/>
            <a:rect l="l" t="t" r="r" b="b"/>
            <a:pathLst>
              <a:path w="56514" h="139064">
                <a:moveTo>
                  <a:pt x="35262" y="0"/>
                </a:moveTo>
                <a:lnTo>
                  <a:pt x="0" y="18464"/>
                </a:lnTo>
                <a:lnTo>
                  <a:pt x="0" y="21375"/>
                </a:lnTo>
                <a:lnTo>
                  <a:pt x="4820" y="19434"/>
                </a:lnTo>
                <a:lnTo>
                  <a:pt x="12430" y="17493"/>
                </a:lnTo>
                <a:lnTo>
                  <a:pt x="18138" y="17493"/>
                </a:lnTo>
                <a:lnTo>
                  <a:pt x="20041" y="20405"/>
                </a:lnTo>
                <a:lnTo>
                  <a:pt x="20041" y="130259"/>
                </a:lnTo>
                <a:lnTo>
                  <a:pt x="16236" y="135125"/>
                </a:lnTo>
                <a:lnTo>
                  <a:pt x="1014" y="135125"/>
                </a:lnTo>
                <a:lnTo>
                  <a:pt x="1014" y="139006"/>
                </a:lnTo>
                <a:lnTo>
                  <a:pt x="56192" y="139006"/>
                </a:lnTo>
                <a:lnTo>
                  <a:pt x="56192" y="135125"/>
                </a:lnTo>
                <a:lnTo>
                  <a:pt x="40970" y="135125"/>
                </a:lnTo>
                <a:lnTo>
                  <a:pt x="37165" y="132200"/>
                </a:lnTo>
                <a:lnTo>
                  <a:pt x="37165" y="970"/>
                </a:lnTo>
                <a:lnTo>
                  <a:pt x="352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3" name="object 163"/>
          <p:cNvGrpSpPr/>
          <p:nvPr/>
        </p:nvGrpSpPr>
        <p:grpSpPr>
          <a:xfrm>
            <a:off x="2205716" y="6376608"/>
            <a:ext cx="774700" cy="248285"/>
            <a:chOff x="2205716" y="6376608"/>
            <a:chExt cx="774700" cy="248285"/>
          </a:xfrm>
        </p:grpSpPr>
        <p:sp>
          <p:nvSpPr>
            <p:cNvPr id="164" name="object 164"/>
            <p:cNvSpPr/>
            <p:nvPr/>
          </p:nvSpPr>
          <p:spPr>
            <a:xfrm>
              <a:off x="2205710" y="6420357"/>
              <a:ext cx="329565" cy="180340"/>
            </a:xfrm>
            <a:custGeom>
              <a:avLst/>
              <a:gdLst/>
              <a:ahLst/>
              <a:cxnLst/>
              <a:rect l="l" t="t" r="r" b="b"/>
              <a:pathLst>
                <a:path w="329564" h="180340">
                  <a:moveTo>
                    <a:pt x="239737" y="82638"/>
                  </a:moveTo>
                  <a:lnTo>
                    <a:pt x="0" y="82638"/>
                  </a:lnTo>
                  <a:lnTo>
                    <a:pt x="0" y="96240"/>
                  </a:lnTo>
                  <a:lnTo>
                    <a:pt x="239737" y="96240"/>
                  </a:lnTo>
                  <a:lnTo>
                    <a:pt x="239737" y="82638"/>
                  </a:lnTo>
                  <a:close/>
                </a:path>
                <a:path w="329564" h="180340">
                  <a:moveTo>
                    <a:pt x="289204" y="0"/>
                  </a:moveTo>
                  <a:lnTo>
                    <a:pt x="275882" y="0"/>
                  </a:lnTo>
                  <a:lnTo>
                    <a:pt x="275882" y="179844"/>
                  </a:lnTo>
                  <a:lnTo>
                    <a:pt x="289204" y="179844"/>
                  </a:lnTo>
                  <a:lnTo>
                    <a:pt x="289204" y="0"/>
                  </a:lnTo>
                  <a:close/>
                </a:path>
                <a:path w="329564" h="180340">
                  <a:moveTo>
                    <a:pt x="329158" y="0"/>
                  </a:moveTo>
                  <a:lnTo>
                    <a:pt x="315849" y="0"/>
                  </a:lnTo>
                  <a:lnTo>
                    <a:pt x="315849" y="179844"/>
                  </a:lnTo>
                  <a:lnTo>
                    <a:pt x="329158" y="179844"/>
                  </a:lnTo>
                  <a:lnTo>
                    <a:pt x="3291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5" name="object 16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558725" y="6376608"/>
              <a:ext cx="421505" cy="247891"/>
            </a:xfrm>
            <a:prstGeom prst="rect">
              <a:avLst/>
            </a:prstGeom>
          </p:spPr>
        </p:pic>
      </p:grpSp>
      <p:pic>
        <p:nvPicPr>
          <p:cNvPr id="166" name="object 16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2231338" y="6576870"/>
            <a:ext cx="188491" cy="139009"/>
          </a:xfrm>
          <a:prstGeom prst="rect">
            <a:avLst/>
          </a:prstGeom>
        </p:spPr>
      </p:pic>
      <p:sp>
        <p:nvSpPr>
          <p:cNvPr id="167" name="object 167"/>
          <p:cNvSpPr/>
          <p:nvPr/>
        </p:nvSpPr>
        <p:spPr>
          <a:xfrm>
            <a:off x="3049613" y="6449771"/>
            <a:ext cx="117475" cy="120650"/>
          </a:xfrm>
          <a:custGeom>
            <a:avLst/>
            <a:gdLst/>
            <a:ahLst/>
            <a:cxnLst/>
            <a:rect l="l" t="t" r="r" b="b"/>
            <a:pathLst>
              <a:path w="117475" h="120650">
                <a:moveTo>
                  <a:pt x="117068" y="52590"/>
                </a:moveTo>
                <a:lnTo>
                  <a:pt x="64681" y="52590"/>
                </a:lnTo>
                <a:lnTo>
                  <a:pt x="64681" y="0"/>
                </a:lnTo>
                <a:lnTo>
                  <a:pt x="52387" y="0"/>
                </a:lnTo>
                <a:lnTo>
                  <a:pt x="52387" y="52590"/>
                </a:lnTo>
                <a:lnTo>
                  <a:pt x="0" y="52590"/>
                </a:lnTo>
                <a:lnTo>
                  <a:pt x="0" y="66700"/>
                </a:lnTo>
                <a:lnTo>
                  <a:pt x="52387" y="66700"/>
                </a:lnTo>
                <a:lnTo>
                  <a:pt x="52387" y="120561"/>
                </a:lnTo>
                <a:lnTo>
                  <a:pt x="64681" y="120561"/>
                </a:lnTo>
                <a:lnTo>
                  <a:pt x="64681" y="66700"/>
                </a:lnTo>
                <a:lnTo>
                  <a:pt x="117068" y="66700"/>
                </a:lnTo>
                <a:lnTo>
                  <a:pt x="117068" y="52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8" name="object 168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3219966" y="6376608"/>
            <a:ext cx="429115" cy="247891"/>
          </a:xfrm>
          <a:prstGeom prst="rect">
            <a:avLst/>
          </a:prstGeom>
        </p:spPr>
      </p:pic>
      <p:sp>
        <p:nvSpPr>
          <p:cNvPr id="169" name="object 169"/>
          <p:cNvSpPr/>
          <p:nvPr/>
        </p:nvSpPr>
        <p:spPr>
          <a:xfrm>
            <a:off x="3707168" y="6449771"/>
            <a:ext cx="118110" cy="120650"/>
          </a:xfrm>
          <a:custGeom>
            <a:avLst/>
            <a:gdLst/>
            <a:ahLst/>
            <a:cxnLst/>
            <a:rect l="l" t="t" r="r" b="b"/>
            <a:pathLst>
              <a:path w="118110" h="120650">
                <a:moveTo>
                  <a:pt x="117970" y="52590"/>
                </a:moveTo>
                <a:lnTo>
                  <a:pt x="65582" y="52590"/>
                </a:lnTo>
                <a:lnTo>
                  <a:pt x="65582" y="0"/>
                </a:lnTo>
                <a:lnTo>
                  <a:pt x="52260" y="0"/>
                </a:lnTo>
                <a:lnTo>
                  <a:pt x="52260" y="52590"/>
                </a:lnTo>
                <a:lnTo>
                  <a:pt x="0" y="52590"/>
                </a:lnTo>
                <a:lnTo>
                  <a:pt x="0" y="66700"/>
                </a:lnTo>
                <a:lnTo>
                  <a:pt x="52260" y="66700"/>
                </a:lnTo>
                <a:lnTo>
                  <a:pt x="52260" y="120561"/>
                </a:lnTo>
                <a:lnTo>
                  <a:pt x="65582" y="120561"/>
                </a:lnTo>
                <a:lnTo>
                  <a:pt x="65582" y="66700"/>
                </a:lnTo>
                <a:lnTo>
                  <a:pt x="117970" y="66700"/>
                </a:lnTo>
                <a:lnTo>
                  <a:pt x="117970" y="52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877398" y="6376619"/>
            <a:ext cx="636905" cy="236220"/>
          </a:xfrm>
          <a:custGeom>
            <a:avLst/>
            <a:gdLst/>
            <a:ahLst/>
            <a:cxnLst/>
            <a:rect l="l" t="t" r="r" b="b"/>
            <a:pathLst>
              <a:path w="636904" h="236220">
                <a:moveTo>
                  <a:pt x="122783" y="34988"/>
                </a:moveTo>
                <a:lnTo>
                  <a:pt x="98044" y="0"/>
                </a:lnTo>
                <a:lnTo>
                  <a:pt x="85623" y="0"/>
                </a:lnTo>
                <a:lnTo>
                  <a:pt x="60883" y="34988"/>
                </a:lnTo>
                <a:lnTo>
                  <a:pt x="67602" y="34988"/>
                </a:lnTo>
                <a:lnTo>
                  <a:pt x="91325" y="13614"/>
                </a:lnTo>
                <a:lnTo>
                  <a:pt x="116065" y="34988"/>
                </a:lnTo>
                <a:lnTo>
                  <a:pt x="122783" y="34988"/>
                </a:lnTo>
                <a:close/>
              </a:path>
              <a:path w="636904" h="236220">
                <a:moveTo>
                  <a:pt x="155130" y="51523"/>
                </a:moveTo>
                <a:lnTo>
                  <a:pt x="105664" y="51523"/>
                </a:lnTo>
                <a:lnTo>
                  <a:pt x="105664" y="54432"/>
                </a:lnTo>
                <a:lnTo>
                  <a:pt x="117081" y="55397"/>
                </a:lnTo>
                <a:lnTo>
                  <a:pt x="119862" y="58331"/>
                </a:lnTo>
                <a:lnTo>
                  <a:pt x="119862" y="66103"/>
                </a:lnTo>
                <a:lnTo>
                  <a:pt x="117957" y="75819"/>
                </a:lnTo>
                <a:lnTo>
                  <a:pt x="108445" y="109842"/>
                </a:lnTo>
                <a:lnTo>
                  <a:pt x="51371" y="109842"/>
                </a:lnTo>
                <a:lnTo>
                  <a:pt x="61899" y="69011"/>
                </a:lnTo>
                <a:lnTo>
                  <a:pt x="64693" y="59296"/>
                </a:lnTo>
                <a:lnTo>
                  <a:pt x="70396" y="55397"/>
                </a:lnTo>
                <a:lnTo>
                  <a:pt x="81813" y="54432"/>
                </a:lnTo>
                <a:lnTo>
                  <a:pt x="81813" y="51523"/>
                </a:lnTo>
                <a:lnTo>
                  <a:pt x="27647" y="51523"/>
                </a:lnTo>
                <a:lnTo>
                  <a:pt x="27647" y="54432"/>
                </a:lnTo>
                <a:lnTo>
                  <a:pt x="40970" y="55397"/>
                </a:lnTo>
                <a:lnTo>
                  <a:pt x="42875" y="57340"/>
                </a:lnTo>
                <a:lnTo>
                  <a:pt x="42875" y="66103"/>
                </a:lnTo>
                <a:lnTo>
                  <a:pt x="40970" y="75819"/>
                </a:lnTo>
                <a:lnTo>
                  <a:pt x="13322" y="177901"/>
                </a:lnTo>
                <a:lnTo>
                  <a:pt x="11417" y="180809"/>
                </a:lnTo>
                <a:lnTo>
                  <a:pt x="0" y="181775"/>
                </a:lnTo>
                <a:lnTo>
                  <a:pt x="0" y="184696"/>
                </a:lnTo>
                <a:lnTo>
                  <a:pt x="49466" y="184696"/>
                </a:lnTo>
                <a:lnTo>
                  <a:pt x="49466" y="181775"/>
                </a:lnTo>
                <a:lnTo>
                  <a:pt x="37160" y="179844"/>
                </a:lnTo>
                <a:lnTo>
                  <a:pt x="35255" y="178866"/>
                </a:lnTo>
                <a:lnTo>
                  <a:pt x="35255" y="168173"/>
                </a:lnTo>
                <a:lnTo>
                  <a:pt x="48577" y="118592"/>
                </a:lnTo>
                <a:lnTo>
                  <a:pt x="105664" y="118592"/>
                </a:lnTo>
                <a:lnTo>
                  <a:pt x="93230" y="166230"/>
                </a:lnTo>
                <a:lnTo>
                  <a:pt x="90792" y="172618"/>
                </a:lnTo>
                <a:lnTo>
                  <a:pt x="87096" y="177279"/>
                </a:lnTo>
                <a:lnTo>
                  <a:pt x="81229" y="180301"/>
                </a:lnTo>
                <a:lnTo>
                  <a:pt x="72301" y="181775"/>
                </a:lnTo>
                <a:lnTo>
                  <a:pt x="72301" y="184696"/>
                </a:lnTo>
                <a:lnTo>
                  <a:pt x="127482" y="184696"/>
                </a:lnTo>
                <a:lnTo>
                  <a:pt x="127482" y="181775"/>
                </a:lnTo>
                <a:lnTo>
                  <a:pt x="114160" y="180809"/>
                </a:lnTo>
                <a:lnTo>
                  <a:pt x="111366" y="178866"/>
                </a:lnTo>
                <a:lnTo>
                  <a:pt x="111366" y="172059"/>
                </a:lnTo>
                <a:lnTo>
                  <a:pt x="112255" y="170116"/>
                </a:lnTo>
                <a:lnTo>
                  <a:pt x="112255" y="168173"/>
                </a:lnTo>
                <a:lnTo>
                  <a:pt x="138887" y="69989"/>
                </a:lnTo>
                <a:lnTo>
                  <a:pt x="141808" y="57340"/>
                </a:lnTo>
                <a:lnTo>
                  <a:pt x="143713" y="56375"/>
                </a:lnTo>
                <a:lnTo>
                  <a:pt x="155130" y="54432"/>
                </a:lnTo>
                <a:lnTo>
                  <a:pt x="155130" y="51523"/>
                </a:lnTo>
                <a:close/>
              </a:path>
              <a:path w="636904" h="236220">
                <a:moveTo>
                  <a:pt x="201676" y="234276"/>
                </a:moveTo>
                <a:lnTo>
                  <a:pt x="191274" y="234276"/>
                </a:lnTo>
                <a:lnTo>
                  <a:pt x="188366" y="231368"/>
                </a:lnTo>
                <a:lnTo>
                  <a:pt x="188366" y="139001"/>
                </a:lnTo>
                <a:lnTo>
                  <a:pt x="187477" y="139001"/>
                </a:lnTo>
                <a:lnTo>
                  <a:pt x="161721" y="151650"/>
                </a:lnTo>
                <a:lnTo>
                  <a:pt x="161721" y="153581"/>
                </a:lnTo>
                <a:lnTo>
                  <a:pt x="165531" y="152615"/>
                </a:lnTo>
                <a:lnTo>
                  <a:pt x="168452" y="151650"/>
                </a:lnTo>
                <a:lnTo>
                  <a:pt x="170345" y="150672"/>
                </a:lnTo>
                <a:lnTo>
                  <a:pt x="175044" y="150672"/>
                </a:lnTo>
                <a:lnTo>
                  <a:pt x="176060" y="152615"/>
                </a:lnTo>
                <a:lnTo>
                  <a:pt x="176060" y="230390"/>
                </a:lnTo>
                <a:lnTo>
                  <a:pt x="173139" y="233299"/>
                </a:lnTo>
                <a:lnTo>
                  <a:pt x="162737" y="234276"/>
                </a:lnTo>
                <a:lnTo>
                  <a:pt x="162737" y="236220"/>
                </a:lnTo>
                <a:lnTo>
                  <a:pt x="201676" y="236220"/>
                </a:lnTo>
                <a:lnTo>
                  <a:pt x="201676" y="234276"/>
                </a:lnTo>
                <a:close/>
              </a:path>
              <a:path w="636904" h="236220">
                <a:moveTo>
                  <a:pt x="338797" y="34988"/>
                </a:moveTo>
                <a:lnTo>
                  <a:pt x="314071" y="0"/>
                </a:lnTo>
                <a:lnTo>
                  <a:pt x="301637" y="0"/>
                </a:lnTo>
                <a:lnTo>
                  <a:pt x="276009" y="34988"/>
                </a:lnTo>
                <a:lnTo>
                  <a:pt x="283629" y="34988"/>
                </a:lnTo>
                <a:lnTo>
                  <a:pt x="307340" y="13614"/>
                </a:lnTo>
                <a:lnTo>
                  <a:pt x="332079" y="34988"/>
                </a:lnTo>
                <a:lnTo>
                  <a:pt x="338797" y="34988"/>
                </a:lnTo>
                <a:close/>
              </a:path>
              <a:path w="636904" h="236220">
                <a:moveTo>
                  <a:pt x="371144" y="51523"/>
                </a:moveTo>
                <a:lnTo>
                  <a:pt x="321678" y="51523"/>
                </a:lnTo>
                <a:lnTo>
                  <a:pt x="321678" y="54432"/>
                </a:lnTo>
                <a:lnTo>
                  <a:pt x="333095" y="55397"/>
                </a:lnTo>
                <a:lnTo>
                  <a:pt x="335876" y="58331"/>
                </a:lnTo>
                <a:lnTo>
                  <a:pt x="335876" y="66103"/>
                </a:lnTo>
                <a:lnTo>
                  <a:pt x="335000" y="70954"/>
                </a:lnTo>
                <a:lnTo>
                  <a:pt x="333095" y="75819"/>
                </a:lnTo>
                <a:lnTo>
                  <a:pt x="324472" y="109842"/>
                </a:lnTo>
                <a:lnTo>
                  <a:pt x="267385" y="109842"/>
                </a:lnTo>
                <a:lnTo>
                  <a:pt x="277914" y="69011"/>
                </a:lnTo>
                <a:lnTo>
                  <a:pt x="280708" y="59296"/>
                </a:lnTo>
                <a:lnTo>
                  <a:pt x="285521" y="55397"/>
                </a:lnTo>
                <a:lnTo>
                  <a:pt x="297827" y="54432"/>
                </a:lnTo>
                <a:lnTo>
                  <a:pt x="297827" y="51523"/>
                </a:lnTo>
                <a:lnTo>
                  <a:pt x="243662" y="51523"/>
                </a:lnTo>
                <a:lnTo>
                  <a:pt x="243662" y="54432"/>
                </a:lnTo>
                <a:lnTo>
                  <a:pt x="255968" y="55397"/>
                </a:lnTo>
                <a:lnTo>
                  <a:pt x="258889" y="57340"/>
                </a:lnTo>
                <a:lnTo>
                  <a:pt x="258889" y="66103"/>
                </a:lnTo>
                <a:lnTo>
                  <a:pt x="256984" y="75819"/>
                </a:lnTo>
                <a:lnTo>
                  <a:pt x="229336" y="177901"/>
                </a:lnTo>
                <a:lnTo>
                  <a:pt x="226542" y="180809"/>
                </a:lnTo>
                <a:lnTo>
                  <a:pt x="216014" y="181775"/>
                </a:lnTo>
                <a:lnTo>
                  <a:pt x="216014" y="184696"/>
                </a:lnTo>
                <a:lnTo>
                  <a:pt x="264591" y="184696"/>
                </a:lnTo>
                <a:lnTo>
                  <a:pt x="264591" y="181775"/>
                </a:lnTo>
                <a:lnTo>
                  <a:pt x="253174" y="179844"/>
                </a:lnTo>
                <a:lnTo>
                  <a:pt x="251282" y="178866"/>
                </a:lnTo>
                <a:lnTo>
                  <a:pt x="251282" y="168173"/>
                </a:lnTo>
                <a:lnTo>
                  <a:pt x="264591" y="118592"/>
                </a:lnTo>
                <a:lnTo>
                  <a:pt x="321678" y="118592"/>
                </a:lnTo>
                <a:lnTo>
                  <a:pt x="309245" y="166230"/>
                </a:lnTo>
                <a:lnTo>
                  <a:pt x="306819" y="172618"/>
                </a:lnTo>
                <a:lnTo>
                  <a:pt x="303110" y="177279"/>
                </a:lnTo>
                <a:lnTo>
                  <a:pt x="297243" y="180301"/>
                </a:lnTo>
                <a:lnTo>
                  <a:pt x="288315" y="181775"/>
                </a:lnTo>
                <a:lnTo>
                  <a:pt x="288315" y="184696"/>
                </a:lnTo>
                <a:lnTo>
                  <a:pt x="343496" y="184696"/>
                </a:lnTo>
                <a:lnTo>
                  <a:pt x="343496" y="181775"/>
                </a:lnTo>
                <a:lnTo>
                  <a:pt x="330174" y="180809"/>
                </a:lnTo>
                <a:lnTo>
                  <a:pt x="327380" y="178866"/>
                </a:lnTo>
                <a:lnTo>
                  <a:pt x="327380" y="170116"/>
                </a:lnTo>
                <a:lnTo>
                  <a:pt x="328269" y="168173"/>
                </a:lnTo>
                <a:lnTo>
                  <a:pt x="354914" y="69989"/>
                </a:lnTo>
                <a:lnTo>
                  <a:pt x="357822" y="57340"/>
                </a:lnTo>
                <a:lnTo>
                  <a:pt x="359727" y="56375"/>
                </a:lnTo>
                <a:lnTo>
                  <a:pt x="371144" y="54432"/>
                </a:lnTo>
                <a:lnTo>
                  <a:pt x="371144" y="51523"/>
                </a:lnTo>
                <a:close/>
              </a:path>
              <a:path w="636904" h="236220">
                <a:moveTo>
                  <a:pt x="429107" y="216776"/>
                </a:moveTo>
                <a:lnTo>
                  <a:pt x="427215" y="215811"/>
                </a:lnTo>
                <a:lnTo>
                  <a:pt x="422516" y="223583"/>
                </a:lnTo>
                <a:lnTo>
                  <a:pt x="419595" y="225526"/>
                </a:lnTo>
                <a:lnTo>
                  <a:pt x="380657" y="225526"/>
                </a:lnTo>
                <a:lnTo>
                  <a:pt x="403491" y="200253"/>
                </a:lnTo>
                <a:lnTo>
                  <a:pt x="411492" y="190538"/>
                </a:lnTo>
                <a:lnTo>
                  <a:pt x="417106" y="181533"/>
                </a:lnTo>
                <a:lnTo>
                  <a:pt x="420420" y="172910"/>
                </a:lnTo>
                <a:lnTo>
                  <a:pt x="421500" y="164287"/>
                </a:lnTo>
                <a:lnTo>
                  <a:pt x="419760" y="154178"/>
                </a:lnTo>
                <a:lnTo>
                  <a:pt x="414731" y="146177"/>
                </a:lnTo>
                <a:lnTo>
                  <a:pt x="406679" y="140906"/>
                </a:lnTo>
                <a:lnTo>
                  <a:pt x="395884" y="139001"/>
                </a:lnTo>
                <a:lnTo>
                  <a:pt x="384022" y="141084"/>
                </a:lnTo>
                <a:lnTo>
                  <a:pt x="375399" y="146900"/>
                </a:lnTo>
                <a:lnTo>
                  <a:pt x="369620" y="155816"/>
                </a:lnTo>
                <a:lnTo>
                  <a:pt x="366331" y="167195"/>
                </a:lnTo>
                <a:lnTo>
                  <a:pt x="369239" y="168173"/>
                </a:lnTo>
                <a:lnTo>
                  <a:pt x="373443" y="159131"/>
                </a:lnTo>
                <a:lnTo>
                  <a:pt x="377901" y="153466"/>
                </a:lnTo>
                <a:lnTo>
                  <a:pt x="383260" y="150533"/>
                </a:lnTo>
                <a:lnTo>
                  <a:pt x="390169" y="149707"/>
                </a:lnTo>
                <a:lnTo>
                  <a:pt x="397967" y="150977"/>
                </a:lnTo>
                <a:lnTo>
                  <a:pt x="403961" y="154813"/>
                </a:lnTo>
                <a:lnTo>
                  <a:pt x="407835" y="161188"/>
                </a:lnTo>
                <a:lnTo>
                  <a:pt x="409194" y="170116"/>
                </a:lnTo>
                <a:lnTo>
                  <a:pt x="408241" y="178892"/>
                </a:lnTo>
                <a:lnTo>
                  <a:pt x="405130" y="187858"/>
                </a:lnTo>
                <a:lnTo>
                  <a:pt x="399516" y="197180"/>
                </a:lnTo>
                <a:lnTo>
                  <a:pt x="391058" y="207048"/>
                </a:lnTo>
                <a:lnTo>
                  <a:pt x="366331" y="234276"/>
                </a:lnTo>
                <a:lnTo>
                  <a:pt x="366331" y="236220"/>
                </a:lnTo>
                <a:lnTo>
                  <a:pt x="421500" y="236220"/>
                </a:lnTo>
                <a:lnTo>
                  <a:pt x="429107" y="216776"/>
                </a:lnTo>
                <a:close/>
              </a:path>
              <a:path w="636904" h="236220">
                <a:moveTo>
                  <a:pt x="557606" y="34988"/>
                </a:moveTo>
                <a:lnTo>
                  <a:pt x="532866" y="0"/>
                </a:lnTo>
                <a:lnTo>
                  <a:pt x="520446" y="0"/>
                </a:lnTo>
                <a:lnTo>
                  <a:pt x="495706" y="34988"/>
                </a:lnTo>
                <a:lnTo>
                  <a:pt x="502424" y="34988"/>
                </a:lnTo>
                <a:lnTo>
                  <a:pt x="526148" y="13614"/>
                </a:lnTo>
                <a:lnTo>
                  <a:pt x="550887" y="34988"/>
                </a:lnTo>
                <a:lnTo>
                  <a:pt x="557606" y="34988"/>
                </a:lnTo>
                <a:close/>
              </a:path>
              <a:path w="636904" h="236220">
                <a:moveTo>
                  <a:pt x="590842" y="51523"/>
                </a:moveTo>
                <a:lnTo>
                  <a:pt x="540486" y="51523"/>
                </a:lnTo>
                <a:lnTo>
                  <a:pt x="540486" y="54432"/>
                </a:lnTo>
                <a:lnTo>
                  <a:pt x="551903" y="55397"/>
                </a:lnTo>
                <a:lnTo>
                  <a:pt x="555701" y="58331"/>
                </a:lnTo>
                <a:lnTo>
                  <a:pt x="555701" y="66103"/>
                </a:lnTo>
                <a:lnTo>
                  <a:pt x="553796" y="70954"/>
                </a:lnTo>
                <a:lnTo>
                  <a:pt x="552792" y="75819"/>
                </a:lnTo>
                <a:lnTo>
                  <a:pt x="543267" y="109842"/>
                </a:lnTo>
                <a:lnTo>
                  <a:pt x="486194" y="109842"/>
                </a:lnTo>
                <a:lnTo>
                  <a:pt x="496722" y="69011"/>
                </a:lnTo>
                <a:lnTo>
                  <a:pt x="499516" y="59296"/>
                </a:lnTo>
                <a:lnTo>
                  <a:pt x="505218" y="55397"/>
                </a:lnTo>
                <a:lnTo>
                  <a:pt x="516636" y="54432"/>
                </a:lnTo>
                <a:lnTo>
                  <a:pt x="516636" y="51523"/>
                </a:lnTo>
                <a:lnTo>
                  <a:pt x="462470" y="51523"/>
                </a:lnTo>
                <a:lnTo>
                  <a:pt x="462470" y="54432"/>
                </a:lnTo>
                <a:lnTo>
                  <a:pt x="475792" y="55397"/>
                </a:lnTo>
                <a:lnTo>
                  <a:pt x="478586" y="57340"/>
                </a:lnTo>
                <a:lnTo>
                  <a:pt x="478586" y="66103"/>
                </a:lnTo>
                <a:lnTo>
                  <a:pt x="476681" y="70954"/>
                </a:lnTo>
                <a:lnTo>
                  <a:pt x="475792" y="75819"/>
                </a:lnTo>
                <a:lnTo>
                  <a:pt x="448144" y="177901"/>
                </a:lnTo>
                <a:lnTo>
                  <a:pt x="446239" y="180809"/>
                </a:lnTo>
                <a:lnTo>
                  <a:pt x="434822" y="181775"/>
                </a:lnTo>
                <a:lnTo>
                  <a:pt x="434822" y="184696"/>
                </a:lnTo>
                <a:lnTo>
                  <a:pt x="484289" y="184696"/>
                </a:lnTo>
                <a:lnTo>
                  <a:pt x="484289" y="181775"/>
                </a:lnTo>
                <a:lnTo>
                  <a:pt x="471982" y="179844"/>
                </a:lnTo>
                <a:lnTo>
                  <a:pt x="470090" y="178866"/>
                </a:lnTo>
                <a:lnTo>
                  <a:pt x="470090" y="170116"/>
                </a:lnTo>
                <a:lnTo>
                  <a:pt x="470966" y="168173"/>
                </a:lnTo>
                <a:lnTo>
                  <a:pt x="483400" y="118592"/>
                </a:lnTo>
                <a:lnTo>
                  <a:pt x="540486" y="118592"/>
                </a:lnTo>
                <a:lnTo>
                  <a:pt x="528053" y="166230"/>
                </a:lnTo>
                <a:lnTo>
                  <a:pt x="525614" y="172618"/>
                </a:lnTo>
                <a:lnTo>
                  <a:pt x="521919" y="177279"/>
                </a:lnTo>
                <a:lnTo>
                  <a:pt x="516051" y="180301"/>
                </a:lnTo>
                <a:lnTo>
                  <a:pt x="507123" y="181775"/>
                </a:lnTo>
                <a:lnTo>
                  <a:pt x="507123" y="184696"/>
                </a:lnTo>
                <a:lnTo>
                  <a:pt x="562305" y="184696"/>
                </a:lnTo>
                <a:lnTo>
                  <a:pt x="562305" y="181775"/>
                </a:lnTo>
                <a:lnTo>
                  <a:pt x="548982" y="180809"/>
                </a:lnTo>
                <a:lnTo>
                  <a:pt x="546188" y="178866"/>
                </a:lnTo>
                <a:lnTo>
                  <a:pt x="546188" y="172059"/>
                </a:lnTo>
                <a:lnTo>
                  <a:pt x="547077" y="170116"/>
                </a:lnTo>
                <a:lnTo>
                  <a:pt x="547077" y="168173"/>
                </a:lnTo>
                <a:lnTo>
                  <a:pt x="573722" y="69989"/>
                </a:lnTo>
                <a:lnTo>
                  <a:pt x="576630" y="57340"/>
                </a:lnTo>
                <a:lnTo>
                  <a:pt x="579424" y="56375"/>
                </a:lnTo>
                <a:lnTo>
                  <a:pt x="590842" y="54432"/>
                </a:lnTo>
                <a:lnTo>
                  <a:pt x="590842" y="51523"/>
                </a:lnTo>
                <a:close/>
              </a:path>
              <a:path w="636904" h="236220">
                <a:moveTo>
                  <a:pt x="636511" y="234276"/>
                </a:moveTo>
                <a:lnTo>
                  <a:pt x="626110" y="234276"/>
                </a:lnTo>
                <a:lnTo>
                  <a:pt x="623189" y="231368"/>
                </a:lnTo>
                <a:lnTo>
                  <a:pt x="623189" y="139001"/>
                </a:lnTo>
                <a:lnTo>
                  <a:pt x="622300" y="139001"/>
                </a:lnTo>
                <a:lnTo>
                  <a:pt x="596544" y="151650"/>
                </a:lnTo>
                <a:lnTo>
                  <a:pt x="596544" y="153581"/>
                </a:lnTo>
                <a:lnTo>
                  <a:pt x="600354" y="152615"/>
                </a:lnTo>
                <a:lnTo>
                  <a:pt x="603275" y="151650"/>
                </a:lnTo>
                <a:lnTo>
                  <a:pt x="605180" y="150672"/>
                </a:lnTo>
                <a:lnTo>
                  <a:pt x="609866" y="150672"/>
                </a:lnTo>
                <a:lnTo>
                  <a:pt x="610882" y="152615"/>
                </a:lnTo>
                <a:lnTo>
                  <a:pt x="610882" y="230390"/>
                </a:lnTo>
                <a:lnTo>
                  <a:pt x="607961" y="233299"/>
                </a:lnTo>
                <a:lnTo>
                  <a:pt x="597560" y="234276"/>
                </a:lnTo>
                <a:lnTo>
                  <a:pt x="597560" y="236220"/>
                </a:lnTo>
                <a:lnTo>
                  <a:pt x="636511" y="236220"/>
                </a:lnTo>
                <a:lnTo>
                  <a:pt x="636511" y="234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583417" y="6449771"/>
            <a:ext cx="118110" cy="120650"/>
          </a:xfrm>
          <a:custGeom>
            <a:avLst/>
            <a:gdLst/>
            <a:ahLst/>
            <a:cxnLst/>
            <a:rect l="l" t="t" r="r" b="b"/>
            <a:pathLst>
              <a:path w="118110" h="120650">
                <a:moveTo>
                  <a:pt x="117957" y="52590"/>
                </a:moveTo>
                <a:lnTo>
                  <a:pt x="65697" y="52590"/>
                </a:lnTo>
                <a:lnTo>
                  <a:pt x="65697" y="0"/>
                </a:lnTo>
                <a:lnTo>
                  <a:pt x="52387" y="0"/>
                </a:lnTo>
                <a:lnTo>
                  <a:pt x="52387" y="52590"/>
                </a:lnTo>
                <a:lnTo>
                  <a:pt x="0" y="52590"/>
                </a:lnTo>
                <a:lnTo>
                  <a:pt x="0" y="66700"/>
                </a:lnTo>
                <a:lnTo>
                  <a:pt x="52387" y="66700"/>
                </a:lnTo>
                <a:lnTo>
                  <a:pt x="52387" y="120561"/>
                </a:lnTo>
                <a:lnTo>
                  <a:pt x="65697" y="120561"/>
                </a:lnTo>
                <a:lnTo>
                  <a:pt x="65697" y="66700"/>
                </a:lnTo>
                <a:lnTo>
                  <a:pt x="117957" y="66700"/>
                </a:lnTo>
                <a:lnTo>
                  <a:pt x="117957" y="52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2" name="object 172"/>
          <p:cNvGrpSpPr/>
          <p:nvPr/>
        </p:nvGrpSpPr>
        <p:grpSpPr>
          <a:xfrm>
            <a:off x="4754661" y="6376608"/>
            <a:ext cx="1028700" cy="236220"/>
            <a:chOff x="4754661" y="6376608"/>
            <a:chExt cx="1028700" cy="236220"/>
          </a:xfrm>
        </p:grpSpPr>
        <p:sp>
          <p:nvSpPr>
            <p:cNvPr id="173" name="object 173"/>
            <p:cNvSpPr/>
            <p:nvPr/>
          </p:nvSpPr>
          <p:spPr>
            <a:xfrm>
              <a:off x="4754651" y="6376619"/>
              <a:ext cx="730885" cy="236220"/>
            </a:xfrm>
            <a:custGeom>
              <a:avLst/>
              <a:gdLst/>
              <a:ahLst/>
              <a:cxnLst/>
              <a:rect l="l" t="t" r="r" b="b"/>
              <a:pathLst>
                <a:path w="730885" h="236220">
                  <a:moveTo>
                    <a:pt x="122783" y="34988"/>
                  </a:moveTo>
                  <a:lnTo>
                    <a:pt x="97040" y="0"/>
                  </a:lnTo>
                  <a:lnTo>
                    <a:pt x="84734" y="0"/>
                  </a:lnTo>
                  <a:lnTo>
                    <a:pt x="60007" y="34988"/>
                  </a:lnTo>
                  <a:lnTo>
                    <a:pt x="66598" y="34988"/>
                  </a:lnTo>
                  <a:lnTo>
                    <a:pt x="91338" y="13614"/>
                  </a:lnTo>
                  <a:lnTo>
                    <a:pt x="116065" y="34988"/>
                  </a:lnTo>
                  <a:lnTo>
                    <a:pt x="122783" y="34988"/>
                  </a:lnTo>
                  <a:close/>
                </a:path>
                <a:path w="730885" h="236220">
                  <a:moveTo>
                    <a:pt x="155130" y="51523"/>
                  </a:moveTo>
                  <a:lnTo>
                    <a:pt x="105664" y="51523"/>
                  </a:lnTo>
                  <a:lnTo>
                    <a:pt x="105664" y="54432"/>
                  </a:lnTo>
                  <a:lnTo>
                    <a:pt x="117081" y="55397"/>
                  </a:lnTo>
                  <a:lnTo>
                    <a:pt x="119875" y="58331"/>
                  </a:lnTo>
                  <a:lnTo>
                    <a:pt x="119875" y="66103"/>
                  </a:lnTo>
                  <a:lnTo>
                    <a:pt x="117970" y="70954"/>
                  </a:lnTo>
                  <a:lnTo>
                    <a:pt x="117081" y="75819"/>
                  </a:lnTo>
                  <a:lnTo>
                    <a:pt x="107569" y="109842"/>
                  </a:lnTo>
                  <a:lnTo>
                    <a:pt x="50482" y="109842"/>
                  </a:lnTo>
                  <a:lnTo>
                    <a:pt x="61899" y="69011"/>
                  </a:lnTo>
                  <a:lnTo>
                    <a:pt x="63804" y="59296"/>
                  </a:lnTo>
                  <a:lnTo>
                    <a:pt x="69519" y="55397"/>
                  </a:lnTo>
                  <a:lnTo>
                    <a:pt x="81813" y="54432"/>
                  </a:lnTo>
                  <a:lnTo>
                    <a:pt x="81813" y="51523"/>
                  </a:lnTo>
                  <a:lnTo>
                    <a:pt x="27660" y="51523"/>
                  </a:lnTo>
                  <a:lnTo>
                    <a:pt x="27660" y="54432"/>
                  </a:lnTo>
                  <a:lnTo>
                    <a:pt x="39954" y="55397"/>
                  </a:lnTo>
                  <a:lnTo>
                    <a:pt x="42875" y="57340"/>
                  </a:lnTo>
                  <a:lnTo>
                    <a:pt x="42875" y="66103"/>
                  </a:lnTo>
                  <a:lnTo>
                    <a:pt x="41859" y="70954"/>
                  </a:lnTo>
                  <a:lnTo>
                    <a:pt x="39954" y="75819"/>
                  </a:lnTo>
                  <a:lnTo>
                    <a:pt x="17132" y="164287"/>
                  </a:lnTo>
                  <a:lnTo>
                    <a:pt x="13322" y="177901"/>
                  </a:lnTo>
                  <a:lnTo>
                    <a:pt x="10528" y="180809"/>
                  </a:lnTo>
                  <a:lnTo>
                    <a:pt x="0" y="181775"/>
                  </a:lnTo>
                  <a:lnTo>
                    <a:pt x="0" y="184696"/>
                  </a:lnTo>
                  <a:lnTo>
                    <a:pt x="48590" y="184696"/>
                  </a:lnTo>
                  <a:lnTo>
                    <a:pt x="48590" y="181775"/>
                  </a:lnTo>
                  <a:lnTo>
                    <a:pt x="36156" y="179844"/>
                  </a:lnTo>
                  <a:lnTo>
                    <a:pt x="34251" y="178866"/>
                  </a:lnTo>
                  <a:lnTo>
                    <a:pt x="34251" y="171094"/>
                  </a:lnTo>
                  <a:lnTo>
                    <a:pt x="35267" y="170116"/>
                  </a:lnTo>
                  <a:lnTo>
                    <a:pt x="35267" y="168173"/>
                  </a:lnTo>
                  <a:lnTo>
                    <a:pt x="48590" y="118592"/>
                  </a:lnTo>
                  <a:lnTo>
                    <a:pt x="105664" y="118592"/>
                  </a:lnTo>
                  <a:lnTo>
                    <a:pt x="92341" y="166230"/>
                  </a:lnTo>
                  <a:lnTo>
                    <a:pt x="90449" y="175945"/>
                  </a:lnTo>
                  <a:lnTo>
                    <a:pt x="86639" y="180809"/>
                  </a:lnTo>
                  <a:lnTo>
                    <a:pt x="72301" y="181775"/>
                  </a:lnTo>
                  <a:lnTo>
                    <a:pt x="72301" y="184696"/>
                  </a:lnTo>
                  <a:lnTo>
                    <a:pt x="127482" y="184696"/>
                  </a:lnTo>
                  <a:lnTo>
                    <a:pt x="127482" y="181775"/>
                  </a:lnTo>
                  <a:lnTo>
                    <a:pt x="114160" y="180809"/>
                  </a:lnTo>
                  <a:lnTo>
                    <a:pt x="111379" y="178866"/>
                  </a:lnTo>
                  <a:lnTo>
                    <a:pt x="111379" y="170116"/>
                  </a:lnTo>
                  <a:lnTo>
                    <a:pt x="112255" y="168173"/>
                  </a:lnTo>
                  <a:lnTo>
                    <a:pt x="138010" y="69989"/>
                  </a:lnTo>
                  <a:lnTo>
                    <a:pt x="141820" y="57340"/>
                  </a:lnTo>
                  <a:lnTo>
                    <a:pt x="143713" y="56375"/>
                  </a:lnTo>
                  <a:lnTo>
                    <a:pt x="155130" y="54432"/>
                  </a:lnTo>
                  <a:lnTo>
                    <a:pt x="155130" y="51523"/>
                  </a:lnTo>
                  <a:close/>
                </a:path>
                <a:path w="730885" h="236220">
                  <a:moveTo>
                    <a:pt x="213106" y="216776"/>
                  </a:moveTo>
                  <a:lnTo>
                    <a:pt x="211201" y="215811"/>
                  </a:lnTo>
                  <a:lnTo>
                    <a:pt x="206502" y="223583"/>
                  </a:lnTo>
                  <a:lnTo>
                    <a:pt x="203593" y="225526"/>
                  </a:lnTo>
                  <a:lnTo>
                    <a:pt x="164642" y="225526"/>
                  </a:lnTo>
                  <a:lnTo>
                    <a:pt x="187477" y="200253"/>
                  </a:lnTo>
                  <a:lnTo>
                    <a:pt x="195491" y="190538"/>
                  </a:lnTo>
                  <a:lnTo>
                    <a:pt x="201104" y="181533"/>
                  </a:lnTo>
                  <a:lnTo>
                    <a:pt x="204406" y="172910"/>
                  </a:lnTo>
                  <a:lnTo>
                    <a:pt x="205498" y="164287"/>
                  </a:lnTo>
                  <a:lnTo>
                    <a:pt x="203631" y="154178"/>
                  </a:lnTo>
                  <a:lnTo>
                    <a:pt x="198386" y="146177"/>
                  </a:lnTo>
                  <a:lnTo>
                    <a:pt x="190296" y="140906"/>
                  </a:lnTo>
                  <a:lnTo>
                    <a:pt x="179870" y="139001"/>
                  </a:lnTo>
                  <a:lnTo>
                    <a:pt x="168008" y="141084"/>
                  </a:lnTo>
                  <a:lnTo>
                    <a:pt x="159385" y="146900"/>
                  </a:lnTo>
                  <a:lnTo>
                    <a:pt x="153619" y="155816"/>
                  </a:lnTo>
                  <a:lnTo>
                    <a:pt x="150317" y="167195"/>
                  </a:lnTo>
                  <a:lnTo>
                    <a:pt x="153238" y="168173"/>
                  </a:lnTo>
                  <a:lnTo>
                    <a:pt x="157429" y="159131"/>
                  </a:lnTo>
                  <a:lnTo>
                    <a:pt x="161886" y="153466"/>
                  </a:lnTo>
                  <a:lnTo>
                    <a:pt x="167259" y="150533"/>
                  </a:lnTo>
                  <a:lnTo>
                    <a:pt x="174167" y="149707"/>
                  </a:lnTo>
                  <a:lnTo>
                    <a:pt x="181952" y="150977"/>
                  </a:lnTo>
                  <a:lnTo>
                    <a:pt x="187960" y="154813"/>
                  </a:lnTo>
                  <a:lnTo>
                    <a:pt x="191820" y="161188"/>
                  </a:lnTo>
                  <a:lnTo>
                    <a:pt x="193192" y="170116"/>
                  </a:lnTo>
                  <a:lnTo>
                    <a:pt x="192227" y="178892"/>
                  </a:lnTo>
                  <a:lnTo>
                    <a:pt x="189115" y="187858"/>
                  </a:lnTo>
                  <a:lnTo>
                    <a:pt x="183502" y="197180"/>
                  </a:lnTo>
                  <a:lnTo>
                    <a:pt x="175044" y="207048"/>
                  </a:lnTo>
                  <a:lnTo>
                    <a:pt x="150317" y="234276"/>
                  </a:lnTo>
                  <a:lnTo>
                    <a:pt x="150317" y="236220"/>
                  </a:lnTo>
                  <a:lnTo>
                    <a:pt x="205498" y="236220"/>
                  </a:lnTo>
                  <a:lnTo>
                    <a:pt x="213106" y="216776"/>
                  </a:lnTo>
                  <a:close/>
                </a:path>
                <a:path w="730885" h="236220">
                  <a:moveTo>
                    <a:pt x="341591" y="34988"/>
                  </a:moveTo>
                  <a:lnTo>
                    <a:pt x="316865" y="0"/>
                  </a:lnTo>
                  <a:lnTo>
                    <a:pt x="304558" y="0"/>
                  </a:lnTo>
                  <a:lnTo>
                    <a:pt x="279819" y="34988"/>
                  </a:lnTo>
                  <a:lnTo>
                    <a:pt x="286423" y="34988"/>
                  </a:lnTo>
                  <a:lnTo>
                    <a:pt x="310261" y="13614"/>
                  </a:lnTo>
                  <a:lnTo>
                    <a:pt x="335000" y="34988"/>
                  </a:lnTo>
                  <a:lnTo>
                    <a:pt x="341591" y="34988"/>
                  </a:lnTo>
                  <a:close/>
                </a:path>
                <a:path w="730885" h="236220">
                  <a:moveTo>
                    <a:pt x="373938" y="51523"/>
                  </a:moveTo>
                  <a:lnTo>
                    <a:pt x="324472" y="51523"/>
                  </a:lnTo>
                  <a:lnTo>
                    <a:pt x="324472" y="54432"/>
                  </a:lnTo>
                  <a:lnTo>
                    <a:pt x="335889" y="55397"/>
                  </a:lnTo>
                  <a:lnTo>
                    <a:pt x="338810" y="58331"/>
                  </a:lnTo>
                  <a:lnTo>
                    <a:pt x="338810" y="66103"/>
                  </a:lnTo>
                  <a:lnTo>
                    <a:pt x="337794" y="70954"/>
                  </a:lnTo>
                  <a:lnTo>
                    <a:pt x="335889" y="75819"/>
                  </a:lnTo>
                  <a:lnTo>
                    <a:pt x="327393" y="109842"/>
                  </a:lnTo>
                  <a:lnTo>
                    <a:pt x="270306" y="109842"/>
                  </a:lnTo>
                  <a:lnTo>
                    <a:pt x="280708" y="69011"/>
                  </a:lnTo>
                  <a:lnTo>
                    <a:pt x="283629" y="59296"/>
                  </a:lnTo>
                  <a:lnTo>
                    <a:pt x="289331" y="55397"/>
                  </a:lnTo>
                  <a:lnTo>
                    <a:pt x="300748" y="54432"/>
                  </a:lnTo>
                  <a:lnTo>
                    <a:pt x="300748" y="51523"/>
                  </a:lnTo>
                  <a:lnTo>
                    <a:pt x="246468" y="51523"/>
                  </a:lnTo>
                  <a:lnTo>
                    <a:pt x="246468" y="54432"/>
                  </a:lnTo>
                  <a:lnTo>
                    <a:pt x="258889" y="55397"/>
                  </a:lnTo>
                  <a:lnTo>
                    <a:pt x="261683" y="57340"/>
                  </a:lnTo>
                  <a:lnTo>
                    <a:pt x="261683" y="66103"/>
                  </a:lnTo>
                  <a:lnTo>
                    <a:pt x="259778" y="75819"/>
                  </a:lnTo>
                  <a:lnTo>
                    <a:pt x="236067" y="164287"/>
                  </a:lnTo>
                  <a:lnTo>
                    <a:pt x="232257" y="177901"/>
                  </a:lnTo>
                  <a:lnTo>
                    <a:pt x="230352" y="180809"/>
                  </a:lnTo>
                  <a:lnTo>
                    <a:pt x="218935" y="181775"/>
                  </a:lnTo>
                  <a:lnTo>
                    <a:pt x="218935" y="184696"/>
                  </a:lnTo>
                  <a:lnTo>
                    <a:pt x="267398" y="184696"/>
                  </a:lnTo>
                  <a:lnTo>
                    <a:pt x="267398" y="181775"/>
                  </a:lnTo>
                  <a:lnTo>
                    <a:pt x="255981" y="179844"/>
                  </a:lnTo>
                  <a:lnTo>
                    <a:pt x="254076" y="178866"/>
                  </a:lnTo>
                  <a:lnTo>
                    <a:pt x="254076" y="168173"/>
                  </a:lnTo>
                  <a:lnTo>
                    <a:pt x="267398" y="118592"/>
                  </a:lnTo>
                  <a:lnTo>
                    <a:pt x="324472" y="118592"/>
                  </a:lnTo>
                  <a:lnTo>
                    <a:pt x="312166" y="166230"/>
                  </a:lnTo>
                  <a:lnTo>
                    <a:pt x="309664" y="172618"/>
                  </a:lnTo>
                  <a:lnTo>
                    <a:pt x="305943" y="177279"/>
                  </a:lnTo>
                  <a:lnTo>
                    <a:pt x="300088" y="180301"/>
                  </a:lnTo>
                  <a:lnTo>
                    <a:pt x="291236" y="181775"/>
                  </a:lnTo>
                  <a:lnTo>
                    <a:pt x="291236" y="184696"/>
                  </a:lnTo>
                  <a:lnTo>
                    <a:pt x="346417" y="184696"/>
                  </a:lnTo>
                  <a:lnTo>
                    <a:pt x="346417" y="181775"/>
                  </a:lnTo>
                  <a:lnTo>
                    <a:pt x="333095" y="180809"/>
                  </a:lnTo>
                  <a:lnTo>
                    <a:pt x="330174" y="178866"/>
                  </a:lnTo>
                  <a:lnTo>
                    <a:pt x="330174" y="170116"/>
                  </a:lnTo>
                  <a:lnTo>
                    <a:pt x="331190" y="168173"/>
                  </a:lnTo>
                  <a:lnTo>
                    <a:pt x="357835" y="69989"/>
                  </a:lnTo>
                  <a:lnTo>
                    <a:pt x="360629" y="57340"/>
                  </a:lnTo>
                  <a:lnTo>
                    <a:pt x="362521" y="56375"/>
                  </a:lnTo>
                  <a:lnTo>
                    <a:pt x="373938" y="54432"/>
                  </a:lnTo>
                  <a:lnTo>
                    <a:pt x="373938" y="51523"/>
                  </a:lnTo>
                  <a:close/>
                </a:path>
                <a:path w="730885" h="236220">
                  <a:moveTo>
                    <a:pt x="420624" y="234276"/>
                  </a:moveTo>
                  <a:lnTo>
                    <a:pt x="410095" y="234276"/>
                  </a:lnTo>
                  <a:lnTo>
                    <a:pt x="407301" y="231368"/>
                  </a:lnTo>
                  <a:lnTo>
                    <a:pt x="407301" y="139001"/>
                  </a:lnTo>
                  <a:lnTo>
                    <a:pt x="406285" y="139001"/>
                  </a:lnTo>
                  <a:lnTo>
                    <a:pt x="380669" y="151650"/>
                  </a:lnTo>
                  <a:lnTo>
                    <a:pt x="380669" y="153581"/>
                  </a:lnTo>
                  <a:lnTo>
                    <a:pt x="384467" y="152615"/>
                  </a:lnTo>
                  <a:lnTo>
                    <a:pt x="387261" y="151650"/>
                  </a:lnTo>
                  <a:lnTo>
                    <a:pt x="389166" y="150672"/>
                  </a:lnTo>
                  <a:lnTo>
                    <a:pt x="393979" y="150672"/>
                  </a:lnTo>
                  <a:lnTo>
                    <a:pt x="394868" y="152615"/>
                  </a:lnTo>
                  <a:lnTo>
                    <a:pt x="394868" y="230390"/>
                  </a:lnTo>
                  <a:lnTo>
                    <a:pt x="392087" y="233299"/>
                  </a:lnTo>
                  <a:lnTo>
                    <a:pt x="381558" y="234276"/>
                  </a:lnTo>
                  <a:lnTo>
                    <a:pt x="381558" y="236220"/>
                  </a:lnTo>
                  <a:lnTo>
                    <a:pt x="420624" y="236220"/>
                  </a:lnTo>
                  <a:lnTo>
                    <a:pt x="420624" y="234276"/>
                  </a:lnTo>
                  <a:close/>
                </a:path>
                <a:path w="730885" h="236220">
                  <a:moveTo>
                    <a:pt x="557618" y="34988"/>
                  </a:moveTo>
                  <a:lnTo>
                    <a:pt x="531863" y="0"/>
                  </a:lnTo>
                  <a:lnTo>
                    <a:pt x="519557" y="0"/>
                  </a:lnTo>
                  <a:lnTo>
                    <a:pt x="494830" y="34988"/>
                  </a:lnTo>
                  <a:lnTo>
                    <a:pt x="501421" y="34988"/>
                  </a:lnTo>
                  <a:lnTo>
                    <a:pt x="526161" y="13614"/>
                  </a:lnTo>
                  <a:lnTo>
                    <a:pt x="550887" y="34988"/>
                  </a:lnTo>
                  <a:lnTo>
                    <a:pt x="557618" y="34988"/>
                  </a:lnTo>
                  <a:close/>
                </a:path>
                <a:path w="730885" h="236220">
                  <a:moveTo>
                    <a:pt x="589953" y="51523"/>
                  </a:moveTo>
                  <a:lnTo>
                    <a:pt x="540486" y="51523"/>
                  </a:lnTo>
                  <a:lnTo>
                    <a:pt x="540486" y="54432"/>
                  </a:lnTo>
                  <a:lnTo>
                    <a:pt x="551903" y="55397"/>
                  </a:lnTo>
                  <a:lnTo>
                    <a:pt x="554697" y="58331"/>
                  </a:lnTo>
                  <a:lnTo>
                    <a:pt x="554697" y="66103"/>
                  </a:lnTo>
                  <a:lnTo>
                    <a:pt x="553808" y="70954"/>
                  </a:lnTo>
                  <a:lnTo>
                    <a:pt x="551903" y="75819"/>
                  </a:lnTo>
                  <a:lnTo>
                    <a:pt x="542391" y="109842"/>
                  </a:lnTo>
                  <a:lnTo>
                    <a:pt x="485317" y="109842"/>
                  </a:lnTo>
                  <a:lnTo>
                    <a:pt x="499516" y="59296"/>
                  </a:lnTo>
                  <a:lnTo>
                    <a:pt x="504342" y="55397"/>
                  </a:lnTo>
                  <a:lnTo>
                    <a:pt x="516648" y="54432"/>
                  </a:lnTo>
                  <a:lnTo>
                    <a:pt x="516648" y="51523"/>
                  </a:lnTo>
                  <a:lnTo>
                    <a:pt x="462483" y="51523"/>
                  </a:lnTo>
                  <a:lnTo>
                    <a:pt x="462483" y="54432"/>
                  </a:lnTo>
                  <a:lnTo>
                    <a:pt x="474789" y="55397"/>
                  </a:lnTo>
                  <a:lnTo>
                    <a:pt x="477697" y="57340"/>
                  </a:lnTo>
                  <a:lnTo>
                    <a:pt x="477697" y="66103"/>
                  </a:lnTo>
                  <a:lnTo>
                    <a:pt x="475792" y="75819"/>
                  </a:lnTo>
                  <a:lnTo>
                    <a:pt x="448144" y="177901"/>
                  </a:lnTo>
                  <a:lnTo>
                    <a:pt x="445350" y="180809"/>
                  </a:lnTo>
                  <a:lnTo>
                    <a:pt x="434822" y="181775"/>
                  </a:lnTo>
                  <a:lnTo>
                    <a:pt x="434822" y="184696"/>
                  </a:lnTo>
                  <a:lnTo>
                    <a:pt x="483412" y="184696"/>
                  </a:lnTo>
                  <a:lnTo>
                    <a:pt x="483412" y="181775"/>
                  </a:lnTo>
                  <a:lnTo>
                    <a:pt x="471995" y="179844"/>
                  </a:lnTo>
                  <a:lnTo>
                    <a:pt x="469074" y="178866"/>
                  </a:lnTo>
                  <a:lnTo>
                    <a:pt x="469074" y="171094"/>
                  </a:lnTo>
                  <a:lnTo>
                    <a:pt x="470090" y="170116"/>
                  </a:lnTo>
                  <a:lnTo>
                    <a:pt x="470090" y="168173"/>
                  </a:lnTo>
                  <a:lnTo>
                    <a:pt x="483412" y="118592"/>
                  </a:lnTo>
                  <a:lnTo>
                    <a:pt x="540486" y="118592"/>
                  </a:lnTo>
                  <a:lnTo>
                    <a:pt x="527177" y="166230"/>
                  </a:lnTo>
                  <a:lnTo>
                    <a:pt x="525272" y="175945"/>
                  </a:lnTo>
                  <a:lnTo>
                    <a:pt x="521462" y="180809"/>
                  </a:lnTo>
                  <a:lnTo>
                    <a:pt x="507123" y="181775"/>
                  </a:lnTo>
                  <a:lnTo>
                    <a:pt x="507123" y="184696"/>
                  </a:lnTo>
                  <a:lnTo>
                    <a:pt x="562305" y="184696"/>
                  </a:lnTo>
                  <a:lnTo>
                    <a:pt x="562305" y="181775"/>
                  </a:lnTo>
                  <a:lnTo>
                    <a:pt x="548982" y="180809"/>
                  </a:lnTo>
                  <a:lnTo>
                    <a:pt x="546201" y="178866"/>
                  </a:lnTo>
                  <a:lnTo>
                    <a:pt x="546201" y="170116"/>
                  </a:lnTo>
                  <a:lnTo>
                    <a:pt x="547090" y="168173"/>
                  </a:lnTo>
                  <a:lnTo>
                    <a:pt x="572833" y="69989"/>
                  </a:lnTo>
                  <a:lnTo>
                    <a:pt x="576643" y="57340"/>
                  </a:lnTo>
                  <a:lnTo>
                    <a:pt x="578548" y="56375"/>
                  </a:lnTo>
                  <a:lnTo>
                    <a:pt x="589953" y="54432"/>
                  </a:lnTo>
                  <a:lnTo>
                    <a:pt x="589953" y="51523"/>
                  </a:lnTo>
                  <a:close/>
                </a:path>
                <a:path w="730885" h="236220">
                  <a:moveTo>
                    <a:pt x="647928" y="216776"/>
                  </a:moveTo>
                  <a:lnTo>
                    <a:pt x="646023" y="215811"/>
                  </a:lnTo>
                  <a:lnTo>
                    <a:pt x="641337" y="223583"/>
                  </a:lnTo>
                  <a:lnTo>
                    <a:pt x="638416" y="225526"/>
                  </a:lnTo>
                  <a:lnTo>
                    <a:pt x="599478" y="225526"/>
                  </a:lnTo>
                  <a:lnTo>
                    <a:pt x="622300" y="200253"/>
                  </a:lnTo>
                  <a:lnTo>
                    <a:pt x="630313" y="190538"/>
                  </a:lnTo>
                  <a:lnTo>
                    <a:pt x="635927" y="181533"/>
                  </a:lnTo>
                  <a:lnTo>
                    <a:pt x="639229" y="172910"/>
                  </a:lnTo>
                  <a:lnTo>
                    <a:pt x="640321" y="164287"/>
                  </a:lnTo>
                  <a:lnTo>
                    <a:pt x="638454" y="154178"/>
                  </a:lnTo>
                  <a:lnTo>
                    <a:pt x="633209" y="146177"/>
                  </a:lnTo>
                  <a:lnTo>
                    <a:pt x="625119" y="140906"/>
                  </a:lnTo>
                  <a:lnTo>
                    <a:pt x="614692" y="139001"/>
                  </a:lnTo>
                  <a:lnTo>
                    <a:pt x="602830" y="141084"/>
                  </a:lnTo>
                  <a:lnTo>
                    <a:pt x="594207" y="146900"/>
                  </a:lnTo>
                  <a:lnTo>
                    <a:pt x="588441" y="155816"/>
                  </a:lnTo>
                  <a:lnTo>
                    <a:pt x="585139" y="167195"/>
                  </a:lnTo>
                  <a:lnTo>
                    <a:pt x="588060" y="168173"/>
                  </a:lnTo>
                  <a:lnTo>
                    <a:pt x="592251" y="159131"/>
                  </a:lnTo>
                  <a:lnTo>
                    <a:pt x="596709" y="153466"/>
                  </a:lnTo>
                  <a:lnTo>
                    <a:pt x="602081" y="150533"/>
                  </a:lnTo>
                  <a:lnTo>
                    <a:pt x="608990" y="149707"/>
                  </a:lnTo>
                  <a:lnTo>
                    <a:pt x="616775" y="150977"/>
                  </a:lnTo>
                  <a:lnTo>
                    <a:pt x="622782" y="154813"/>
                  </a:lnTo>
                  <a:lnTo>
                    <a:pt x="626643" y="161188"/>
                  </a:lnTo>
                  <a:lnTo>
                    <a:pt x="628015" y="170116"/>
                  </a:lnTo>
                  <a:lnTo>
                    <a:pt x="627049" y="178892"/>
                  </a:lnTo>
                  <a:lnTo>
                    <a:pt x="623938" y="187858"/>
                  </a:lnTo>
                  <a:lnTo>
                    <a:pt x="618324" y="197180"/>
                  </a:lnTo>
                  <a:lnTo>
                    <a:pt x="609879" y="207048"/>
                  </a:lnTo>
                  <a:lnTo>
                    <a:pt x="585139" y="234276"/>
                  </a:lnTo>
                  <a:lnTo>
                    <a:pt x="585139" y="236220"/>
                  </a:lnTo>
                  <a:lnTo>
                    <a:pt x="640321" y="236220"/>
                  </a:lnTo>
                  <a:lnTo>
                    <a:pt x="647928" y="216776"/>
                  </a:lnTo>
                  <a:close/>
                </a:path>
                <a:path w="730885" h="236220">
                  <a:moveTo>
                    <a:pt x="690803" y="43738"/>
                  </a:moveTo>
                  <a:lnTo>
                    <a:pt x="677481" y="43738"/>
                  </a:lnTo>
                  <a:lnTo>
                    <a:pt x="677481" y="223583"/>
                  </a:lnTo>
                  <a:lnTo>
                    <a:pt x="690803" y="223583"/>
                  </a:lnTo>
                  <a:lnTo>
                    <a:pt x="690803" y="43738"/>
                  </a:lnTo>
                  <a:close/>
                </a:path>
                <a:path w="730885" h="236220">
                  <a:moveTo>
                    <a:pt x="730758" y="43738"/>
                  </a:moveTo>
                  <a:lnTo>
                    <a:pt x="717435" y="43738"/>
                  </a:lnTo>
                  <a:lnTo>
                    <a:pt x="717435" y="223583"/>
                  </a:lnTo>
                  <a:lnTo>
                    <a:pt x="730758" y="223583"/>
                  </a:lnTo>
                  <a:lnTo>
                    <a:pt x="730758" y="43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4" name="object 17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520677" y="6388267"/>
              <a:ext cx="262568" cy="175961"/>
            </a:xfrm>
            <a:prstGeom prst="rect">
              <a:avLst/>
            </a:prstGeom>
          </p:spPr>
        </p:pic>
      </p:grpSp>
      <p:sp>
        <p:nvSpPr>
          <p:cNvPr id="175" name="object 175"/>
          <p:cNvSpPr txBox="1"/>
          <p:nvPr/>
        </p:nvSpPr>
        <p:spPr>
          <a:xfrm>
            <a:off x="89452" y="2069464"/>
            <a:ext cx="5845810" cy="1876425"/>
          </a:xfrm>
          <a:prstGeom prst="rect">
            <a:avLst/>
          </a:prstGeom>
          <a:solidFill>
            <a:srgbClr val="0E61FD">
              <a:alpha val="30195"/>
            </a:srgbClr>
          </a:solidFill>
          <a:ln w="19050">
            <a:solidFill>
              <a:srgbClr val="E4F6FF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40"/>
              </a:spcBef>
            </a:pPr>
            <a:endParaRPr sz="1800">
              <a:latin typeface="Times New Roman"/>
              <a:cs typeface="Times New Roman"/>
            </a:endParaRPr>
          </a:p>
          <a:p>
            <a:pPr marL="198120">
              <a:lnSpc>
                <a:spcPct val="100000"/>
              </a:lnSpc>
              <a:spcBef>
                <a:spcPts val="5"/>
              </a:spcBef>
            </a:pPr>
            <a:r>
              <a:rPr sz="1800" spc="85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exact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Taylor </a:t>
            </a:r>
            <a:r>
              <a:rPr sz="1800" spc="65" dirty="0">
                <a:latin typeface="Calibri"/>
                <a:cs typeface="Calibri"/>
              </a:rPr>
              <a:t>expansion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truncated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3</a:t>
            </a:r>
            <a:r>
              <a:rPr sz="1800" spc="120" baseline="25462" dirty="0">
                <a:latin typeface="Calibri"/>
                <a:cs typeface="Calibri"/>
              </a:rPr>
              <a:t>rd</a:t>
            </a:r>
            <a:r>
              <a:rPr sz="1800" spc="270" baseline="25462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1010818" y="5697118"/>
            <a:ext cx="407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Error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second-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Suzuki-</a:t>
            </a:r>
            <a:r>
              <a:rPr sz="1800" spc="-10" dirty="0">
                <a:latin typeface="Calibri"/>
                <a:cs typeface="Calibri"/>
              </a:rPr>
              <a:t>Trotter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6014339" y="1533588"/>
            <a:ext cx="6088380" cy="4705350"/>
          </a:xfrm>
          <a:prstGeom prst="rect">
            <a:avLst/>
          </a:prstGeom>
          <a:solidFill>
            <a:srgbClr val="F94D55">
              <a:alpha val="30195"/>
            </a:srgbClr>
          </a:solidFill>
          <a:ln w="19050">
            <a:solidFill>
              <a:srgbClr val="E4F6FF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417830" marR="1019810">
              <a:lnSpc>
                <a:spcPct val="139100"/>
              </a:lnSpc>
              <a:spcBef>
                <a:spcPts val="220"/>
              </a:spcBef>
            </a:pPr>
            <a:r>
              <a:rPr sz="1800" spc="9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Taylor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expansion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each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term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(3</a:t>
            </a:r>
            <a:r>
              <a:rPr sz="1800" spc="82" baseline="25462" dirty="0">
                <a:latin typeface="Calibri"/>
                <a:cs typeface="Calibri"/>
              </a:rPr>
              <a:t>rd</a:t>
            </a:r>
            <a:r>
              <a:rPr sz="1800" spc="240" baseline="25462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order)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2</a:t>
            </a:r>
            <a:r>
              <a:rPr sz="1800" spc="127" baseline="25462" dirty="0">
                <a:latin typeface="Calibri"/>
                <a:cs typeface="Calibri"/>
              </a:rPr>
              <a:t>nd</a:t>
            </a:r>
            <a:r>
              <a:rPr sz="1800" spc="434" baseline="25462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Suzuki-</a:t>
            </a:r>
            <a:r>
              <a:rPr sz="1800" dirty="0">
                <a:latin typeface="Calibri"/>
                <a:cs typeface="Calibri"/>
              </a:rPr>
              <a:t>Trotter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Formula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8" name="object 178"/>
          <p:cNvGrpSpPr/>
          <p:nvPr/>
        </p:nvGrpSpPr>
        <p:grpSpPr>
          <a:xfrm>
            <a:off x="7063233" y="829055"/>
            <a:ext cx="3921760" cy="709930"/>
            <a:chOff x="7063233" y="829055"/>
            <a:chExt cx="3921760" cy="709930"/>
          </a:xfrm>
        </p:grpSpPr>
        <p:sp>
          <p:nvSpPr>
            <p:cNvPr id="179" name="object 179"/>
            <p:cNvSpPr/>
            <p:nvPr/>
          </p:nvSpPr>
          <p:spPr>
            <a:xfrm>
              <a:off x="7063233" y="829055"/>
              <a:ext cx="3921760" cy="709930"/>
            </a:xfrm>
            <a:custGeom>
              <a:avLst/>
              <a:gdLst/>
              <a:ahLst/>
              <a:cxnLst/>
              <a:rect l="l" t="t" r="r" b="b"/>
              <a:pathLst>
                <a:path w="3921759" h="709930">
                  <a:moveTo>
                    <a:pt x="3921506" y="0"/>
                  </a:moveTo>
                  <a:lnTo>
                    <a:pt x="0" y="0"/>
                  </a:lnTo>
                  <a:lnTo>
                    <a:pt x="0" y="709422"/>
                  </a:lnTo>
                  <a:lnTo>
                    <a:pt x="3921506" y="709422"/>
                  </a:lnTo>
                  <a:lnTo>
                    <a:pt x="39215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350481" y="1036332"/>
              <a:ext cx="842644" cy="363220"/>
            </a:xfrm>
            <a:custGeom>
              <a:avLst/>
              <a:gdLst/>
              <a:ahLst/>
              <a:cxnLst/>
              <a:rect l="l" t="t" r="r" b="b"/>
              <a:pathLst>
                <a:path w="842645" h="363219">
                  <a:moveTo>
                    <a:pt x="155473" y="51816"/>
                  </a:moveTo>
                  <a:lnTo>
                    <a:pt x="116979" y="0"/>
                  </a:lnTo>
                  <a:lnTo>
                    <a:pt x="96240" y="0"/>
                  </a:lnTo>
                  <a:lnTo>
                    <a:pt x="57746" y="51816"/>
                  </a:lnTo>
                  <a:lnTo>
                    <a:pt x="69596" y="51816"/>
                  </a:lnTo>
                  <a:lnTo>
                    <a:pt x="106616" y="19253"/>
                  </a:lnTo>
                  <a:lnTo>
                    <a:pt x="145110" y="51816"/>
                  </a:lnTo>
                  <a:lnTo>
                    <a:pt x="155473" y="51816"/>
                  </a:lnTo>
                  <a:close/>
                </a:path>
                <a:path w="842645" h="363219">
                  <a:moveTo>
                    <a:pt x="205828" y="76987"/>
                  </a:moveTo>
                  <a:lnTo>
                    <a:pt x="143624" y="76987"/>
                  </a:lnTo>
                  <a:lnTo>
                    <a:pt x="143624" y="81419"/>
                  </a:lnTo>
                  <a:lnTo>
                    <a:pt x="154597" y="83743"/>
                  </a:lnTo>
                  <a:lnTo>
                    <a:pt x="161391" y="86614"/>
                  </a:lnTo>
                  <a:lnTo>
                    <a:pt x="164858" y="90589"/>
                  </a:lnTo>
                  <a:lnTo>
                    <a:pt x="165836" y="96227"/>
                  </a:lnTo>
                  <a:lnTo>
                    <a:pt x="165506" y="99860"/>
                  </a:lnTo>
                  <a:lnTo>
                    <a:pt x="164350" y="106400"/>
                  </a:lnTo>
                  <a:lnTo>
                    <a:pt x="162090" y="116001"/>
                  </a:lnTo>
                  <a:lnTo>
                    <a:pt x="158432" y="128790"/>
                  </a:lnTo>
                  <a:lnTo>
                    <a:pt x="139192" y="201345"/>
                  </a:lnTo>
                  <a:lnTo>
                    <a:pt x="127088" y="234543"/>
                  </a:lnTo>
                  <a:lnTo>
                    <a:pt x="112344" y="257048"/>
                  </a:lnTo>
                  <a:lnTo>
                    <a:pt x="93992" y="269836"/>
                  </a:lnTo>
                  <a:lnTo>
                    <a:pt x="71069" y="273888"/>
                  </a:lnTo>
                  <a:lnTo>
                    <a:pt x="53746" y="271221"/>
                  </a:lnTo>
                  <a:lnTo>
                    <a:pt x="40170" y="263702"/>
                  </a:lnTo>
                  <a:lnTo>
                    <a:pt x="31305" y="252018"/>
                  </a:lnTo>
                  <a:lnTo>
                    <a:pt x="28143" y="236880"/>
                  </a:lnTo>
                  <a:lnTo>
                    <a:pt x="28740" y="229120"/>
                  </a:lnTo>
                  <a:lnTo>
                    <a:pt x="59232" y="111023"/>
                  </a:lnTo>
                  <a:lnTo>
                    <a:pt x="91795" y="81419"/>
                  </a:lnTo>
                  <a:lnTo>
                    <a:pt x="91795" y="76987"/>
                  </a:lnTo>
                  <a:lnTo>
                    <a:pt x="7391" y="76987"/>
                  </a:lnTo>
                  <a:lnTo>
                    <a:pt x="7391" y="81419"/>
                  </a:lnTo>
                  <a:lnTo>
                    <a:pt x="19456" y="83096"/>
                  </a:lnTo>
                  <a:lnTo>
                    <a:pt x="27216" y="85864"/>
                  </a:lnTo>
                  <a:lnTo>
                    <a:pt x="31356" y="89750"/>
                  </a:lnTo>
                  <a:lnTo>
                    <a:pt x="32588" y="94754"/>
                  </a:lnTo>
                  <a:lnTo>
                    <a:pt x="32588" y="99187"/>
                  </a:lnTo>
                  <a:lnTo>
                    <a:pt x="31102" y="103632"/>
                  </a:lnTo>
                  <a:lnTo>
                    <a:pt x="7493" y="188760"/>
                  </a:lnTo>
                  <a:lnTo>
                    <a:pt x="3327" y="206895"/>
                  </a:lnTo>
                  <a:lnTo>
                    <a:pt x="825" y="222262"/>
                  </a:lnTo>
                  <a:lnTo>
                    <a:pt x="0" y="235394"/>
                  </a:lnTo>
                  <a:lnTo>
                    <a:pt x="5016" y="255981"/>
                  </a:lnTo>
                  <a:lnTo>
                    <a:pt x="19062" y="272402"/>
                  </a:lnTo>
                  <a:lnTo>
                    <a:pt x="40601" y="283273"/>
                  </a:lnTo>
                  <a:lnTo>
                    <a:pt x="68110" y="287210"/>
                  </a:lnTo>
                  <a:lnTo>
                    <a:pt x="82613" y="286321"/>
                  </a:lnTo>
                  <a:lnTo>
                    <a:pt x="126415" y="260921"/>
                  </a:lnTo>
                  <a:lnTo>
                    <a:pt x="148069" y="217627"/>
                  </a:lnTo>
                  <a:lnTo>
                    <a:pt x="173240" y="128790"/>
                  </a:lnTo>
                  <a:lnTo>
                    <a:pt x="180619" y="104533"/>
                  </a:lnTo>
                  <a:lnTo>
                    <a:pt x="186753" y="91236"/>
                  </a:lnTo>
                  <a:lnTo>
                    <a:pt x="194271" y="84874"/>
                  </a:lnTo>
                  <a:lnTo>
                    <a:pt x="205828" y="81419"/>
                  </a:lnTo>
                  <a:lnTo>
                    <a:pt x="205828" y="76987"/>
                  </a:lnTo>
                  <a:close/>
                </a:path>
                <a:path w="842645" h="363219">
                  <a:moveTo>
                    <a:pt x="300583" y="321259"/>
                  </a:moveTo>
                  <a:lnTo>
                    <a:pt x="266522" y="278320"/>
                  </a:lnTo>
                  <a:lnTo>
                    <a:pt x="251142" y="268770"/>
                  </a:lnTo>
                  <a:lnTo>
                    <a:pt x="238950" y="259638"/>
                  </a:lnTo>
                  <a:lnTo>
                    <a:pt x="230924" y="250215"/>
                  </a:lnTo>
                  <a:lnTo>
                    <a:pt x="228028" y="239826"/>
                  </a:lnTo>
                  <a:lnTo>
                    <a:pt x="229412" y="231597"/>
                  </a:lnTo>
                  <a:lnTo>
                    <a:pt x="233578" y="225031"/>
                  </a:lnTo>
                  <a:lnTo>
                    <a:pt x="240525" y="220675"/>
                  </a:lnTo>
                  <a:lnTo>
                    <a:pt x="250240" y="219113"/>
                  </a:lnTo>
                  <a:lnTo>
                    <a:pt x="259054" y="220421"/>
                  </a:lnTo>
                  <a:lnTo>
                    <a:pt x="267449" y="224104"/>
                  </a:lnTo>
                  <a:lnTo>
                    <a:pt x="275018" y="229730"/>
                  </a:lnTo>
                  <a:lnTo>
                    <a:pt x="281343" y="236880"/>
                  </a:lnTo>
                  <a:lnTo>
                    <a:pt x="285788" y="241312"/>
                  </a:lnTo>
                  <a:lnTo>
                    <a:pt x="290220" y="257594"/>
                  </a:lnTo>
                  <a:lnTo>
                    <a:pt x="296151" y="257594"/>
                  </a:lnTo>
                  <a:lnTo>
                    <a:pt x="291706" y="210223"/>
                  </a:lnTo>
                  <a:lnTo>
                    <a:pt x="285788" y="210223"/>
                  </a:lnTo>
                  <a:lnTo>
                    <a:pt x="285788" y="214655"/>
                  </a:lnTo>
                  <a:lnTo>
                    <a:pt x="282829" y="217627"/>
                  </a:lnTo>
                  <a:lnTo>
                    <a:pt x="276885" y="217627"/>
                  </a:lnTo>
                  <a:lnTo>
                    <a:pt x="273926" y="216154"/>
                  </a:lnTo>
                  <a:lnTo>
                    <a:pt x="269481" y="214655"/>
                  </a:lnTo>
                  <a:lnTo>
                    <a:pt x="262077" y="211696"/>
                  </a:lnTo>
                  <a:lnTo>
                    <a:pt x="256159" y="210223"/>
                  </a:lnTo>
                  <a:lnTo>
                    <a:pt x="247269" y="210223"/>
                  </a:lnTo>
                  <a:lnTo>
                    <a:pt x="231889" y="212902"/>
                  </a:lnTo>
                  <a:lnTo>
                    <a:pt x="219697" y="220586"/>
                  </a:lnTo>
                  <a:lnTo>
                    <a:pt x="211670" y="232714"/>
                  </a:lnTo>
                  <a:lnTo>
                    <a:pt x="208788" y="248716"/>
                  </a:lnTo>
                  <a:lnTo>
                    <a:pt x="210032" y="258686"/>
                  </a:lnTo>
                  <a:lnTo>
                    <a:pt x="214337" y="268516"/>
                  </a:lnTo>
                  <a:lnTo>
                    <a:pt x="222529" y="278066"/>
                  </a:lnTo>
                  <a:lnTo>
                    <a:pt x="235432" y="287210"/>
                  </a:lnTo>
                  <a:lnTo>
                    <a:pt x="245795" y="293014"/>
                  </a:lnTo>
                  <a:lnTo>
                    <a:pt x="256159" y="299237"/>
                  </a:lnTo>
                  <a:lnTo>
                    <a:pt x="265404" y="305739"/>
                  </a:lnTo>
                  <a:lnTo>
                    <a:pt x="276885" y="316814"/>
                  </a:lnTo>
                  <a:lnTo>
                    <a:pt x="278358" y="321259"/>
                  </a:lnTo>
                  <a:lnTo>
                    <a:pt x="278358" y="330136"/>
                  </a:lnTo>
                  <a:lnTo>
                    <a:pt x="276491" y="340093"/>
                  </a:lnTo>
                  <a:lnTo>
                    <a:pt x="271145" y="347535"/>
                  </a:lnTo>
                  <a:lnTo>
                    <a:pt x="262750" y="352209"/>
                  </a:lnTo>
                  <a:lnTo>
                    <a:pt x="251714" y="353822"/>
                  </a:lnTo>
                  <a:lnTo>
                    <a:pt x="237490" y="351561"/>
                  </a:lnTo>
                  <a:lnTo>
                    <a:pt x="225628" y="344576"/>
                  </a:lnTo>
                  <a:lnTo>
                    <a:pt x="215696" y="332587"/>
                  </a:lnTo>
                  <a:lnTo>
                    <a:pt x="207302" y="315341"/>
                  </a:lnTo>
                  <a:lnTo>
                    <a:pt x="202869" y="315341"/>
                  </a:lnTo>
                  <a:lnTo>
                    <a:pt x="208788" y="362712"/>
                  </a:lnTo>
                  <a:lnTo>
                    <a:pt x="213220" y="362712"/>
                  </a:lnTo>
                  <a:lnTo>
                    <a:pt x="213220" y="356793"/>
                  </a:lnTo>
                  <a:lnTo>
                    <a:pt x="216192" y="355307"/>
                  </a:lnTo>
                  <a:lnTo>
                    <a:pt x="225069" y="355307"/>
                  </a:lnTo>
                  <a:lnTo>
                    <a:pt x="229514" y="356793"/>
                  </a:lnTo>
                  <a:lnTo>
                    <a:pt x="236169" y="359587"/>
                  </a:lnTo>
                  <a:lnTo>
                    <a:pt x="242836" y="361416"/>
                  </a:lnTo>
                  <a:lnTo>
                    <a:pt x="249491" y="362407"/>
                  </a:lnTo>
                  <a:lnTo>
                    <a:pt x="256159" y="362712"/>
                  </a:lnTo>
                  <a:lnTo>
                    <a:pt x="273723" y="359778"/>
                  </a:lnTo>
                  <a:lnTo>
                    <a:pt x="287820" y="351421"/>
                  </a:lnTo>
                  <a:lnTo>
                    <a:pt x="297192" y="338353"/>
                  </a:lnTo>
                  <a:lnTo>
                    <a:pt x="300583" y="321259"/>
                  </a:lnTo>
                  <a:close/>
                </a:path>
                <a:path w="842645" h="363219">
                  <a:moveTo>
                    <a:pt x="442722" y="250190"/>
                  </a:moveTo>
                  <a:lnTo>
                    <a:pt x="441236" y="213182"/>
                  </a:lnTo>
                  <a:lnTo>
                    <a:pt x="316877" y="213182"/>
                  </a:lnTo>
                  <a:lnTo>
                    <a:pt x="315391" y="250190"/>
                  </a:lnTo>
                  <a:lnTo>
                    <a:pt x="321310" y="250190"/>
                  </a:lnTo>
                  <a:lnTo>
                    <a:pt x="325158" y="235813"/>
                  </a:lnTo>
                  <a:lnTo>
                    <a:pt x="330936" y="227253"/>
                  </a:lnTo>
                  <a:lnTo>
                    <a:pt x="340042" y="223126"/>
                  </a:lnTo>
                  <a:lnTo>
                    <a:pt x="353885" y="222059"/>
                  </a:lnTo>
                  <a:lnTo>
                    <a:pt x="367220" y="222059"/>
                  </a:lnTo>
                  <a:lnTo>
                    <a:pt x="367220" y="331622"/>
                  </a:lnTo>
                  <a:lnTo>
                    <a:pt x="366687" y="343230"/>
                  </a:lnTo>
                  <a:lnTo>
                    <a:pt x="364070" y="350126"/>
                  </a:lnTo>
                  <a:lnTo>
                    <a:pt x="357835" y="353695"/>
                  </a:lnTo>
                  <a:lnTo>
                    <a:pt x="346481" y="355307"/>
                  </a:lnTo>
                  <a:lnTo>
                    <a:pt x="346481" y="359752"/>
                  </a:lnTo>
                  <a:lnTo>
                    <a:pt x="411632" y="359752"/>
                  </a:lnTo>
                  <a:lnTo>
                    <a:pt x="411632" y="355307"/>
                  </a:lnTo>
                  <a:lnTo>
                    <a:pt x="400672" y="353733"/>
                  </a:lnTo>
                  <a:lnTo>
                    <a:pt x="393865" y="350494"/>
                  </a:lnTo>
                  <a:lnTo>
                    <a:pt x="390398" y="344487"/>
                  </a:lnTo>
                  <a:lnTo>
                    <a:pt x="389432" y="334581"/>
                  </a:lnTo>
                  <a:lnTo>
                    <a:pt x="389432" y="222059"/>
                  </a:lnTo>
                  <a:lnTo>
                    <a:pt x="402755" y="222059"/>
                  </a:lnTo>
                  <a:lnTo>
                    <a:pt x="417436" y="223126"/>
                  </a:lnTo>
                  <a:lnTo>
                    <a:pt x="426999" y="227253"/>
                  </a:lnTo>
                  <a:lnTo>
                    <a:pt x="432943" y="235813"/>
                  </a:lnTo>
                  <a:lnTo>
                    <a:pt x="436803" y="250190"/>
                  </a:lnTo>
                  <a:lnTo>
                    <a:pt x="442722" y="250190"/>
                  </a:lnTo>
                  <a:close/>
                </a:path>
                <a:path w="842645" h="363219">
                  <a:moveTo>
                    <a:pt x="550824" y="328663"/>
                  </a:moveTo>
                  <a:lnTo>
                    <a:pt x="547865" y="327177"/>
                  </a:lnTo>
                  <a:lnTo>
                    <a:pt x="542747" y="335114"/>
                  </a:lnTo>
                  <a:lnTo>
                    <a:pt x="538048" y="339572"/>
                  </a:lnTo>
                  <a:lnTo>
                    <a:pt x="533069" y="341541"/>
                  </a:lnTo>
                  <a:lnTo>
                    <a:pt x="527126" y="341985"/>
                  </a:lnTo>
                  <a:lnTo>
                    <a:pt x="475310" y="341985"/>
                  </a:lnTo>
                  <a:lnTo>
                    <a:pt x="512318" y="303491"/>
                  </a:lnTo>
                  <a:lnTo>
                    <a:pt x="524827" y="288696"/>
                  </a:lnTo>
                  <a:lnTo>
                    <a:pt x="533603" y="274993"/>
                  </a:lnTo>
                  <a:lnTo>
                    <a:pt x="538759" y="261861"/>
                  </a:lnTo>
                  <a:lnTo>
                    <a:pt x="540448" y="248716"/>
                  </a:lnTo>
                  <a:lnTo>
                    <a:pt x="537514" y="233337"/>
                  </a:lnTo>
                  <a:lnTo>
                    <a:pt x="529158" y="221145"/>
                  </a:lnTo>
                  <a:lnTo>
                    <a:pt x="516089" y="213118"/>
                  </a:lnTo>
                  <a:lnTo>
                    <a:pt x="498995" y="210223"/>
                  </a:lnTo>
                  <a:lnTo>
                    <a:pt x="481203" y="213410"/>
                  </a:lnTo>
                  <a:lnTo>
                    <a:pt x="467715" y="222440"/>
                  </a:lnTo>
                  <a:lnTo>
                    <a:pt x="458393" y="236461"/>
                  </a:lnTo>
                  <a:lnTo>
                    <a:pt x="453085" y="254647"/>
                  </a:lnTo>
                  <a:lnTo>
                    <a:pt x="457542" y="254647"/>
                  </a:lnTo>
                  <a:lnTo>
                    <a:pt x="464299" y="241503"/>
                  </a:lnTo>
                  <a:lnTo>
                    <a:pt x="471614" y="232803"/>
                  </a:lnTo>
                  <a:lnTo>
                    <a:pt x="480034" y="227990"/>
                  </a:lnTo>
                  <a:lnTo>
                    <a:pt x="490118" y="226517"/>
                  </a:lnTo>
                  <a:lnTo>
                    <a:pt x="503085" y="228460"/>
                  </a:lnTo>
                  <a:lnTo>
                    <a:pt x="512876" y="234289"/>
                  </a:lnTo>
                  <a:lnTo>
                    <a:pt x="519049" y="244005"/>
                  </a:lnTo>
                  <a:lnTo>
                    <a:pt x="521195" y="257594"/>
                  </a:lnTo>
                  <a:lnTo>
                    <a:pt x="519722" y="271614"/>
                  </a:lnTo>
                  <a:lnTo>
                    <a:pt x="514908" y="285356"/>
                  </a:lnTo>
                  <a:lnTo>
                    <a:pt x="506209" y="299656"/>
                  </a:lnTo>
                  <a:lnTo>
                    <a:pt x="493077" y="315341"/>
                  </a:lnTo>
                  <a:lnTo>
                    <a:pt x="453085" y="356793"/>
                  </a:lnTo>
                  <a:lnTo>
                    <a:pt x="453085" y="359752"/>
                  </a:lnTo>
                  <a:lnTo>
                    <a:pt x="538962" y="359752"/>
                  </a:lnTo>
                  <a:lnTo>
                    <a:pt x="550824" y="328663"/>
                  </a:lnTo>
                  <a:close/>
                </a:path>
                <a:path w="842645" h="363219">
                  <a:moveTo>
                    <a:pt x="842518" y="223545"/>
                  </a:moveTo>
                  <a:lnTo>
                    <a:pt x="658914" y="223545"/>
                  </a:lnTo>
                  <a:lnTo>
                    <a:pt x="658914" y="244284"/>
                  </a:lnTo>
                  <a:lnTo>
                    <a:pt x="842518" y="244284"/>
                  </a:lnTo>
                  <a:lnTo>
                    <a:pt x="842518" y="223545"/>
                  </a:lnTo>
                  <a:close/>
                </a:path>
                <a:path w="842645" h="363219">
                  <a:moveTo>
                    <a:pt x="842518" y="159893"/>
                  </a:moveTo>
                  <a:lnTo>
                    <a:pt x="658914" y="159893"/>
                  </a:lnTo>
                  <a:lnTo>
                    <a:pt x="658914" y="180619"/>
                  </a:lnTo>
                  <a:lnTo>
                    <a:pt x="842518" y="180619"/>
                  </a:lnTo>
                  <a:lnTo>
                    <a:pt x="842518" y="1598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1" name="object 18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304053" y="1179931"/>
              <a:ext cx="118468" cy="140645"/>
            </a:xfrm>
            <a:prstGeom prst="rect">
              <a:avLst/>
            </a:prstGeom>
          </p:spPr>
        </p:pic>
        <p:sp>
          <p:nvSpPr>
            <p:cNvPr id="182" name="object 182"/>
            <p:cNvSpPr/>
            <p:nvPr/>
          </p:nvSpPr>
          <p:spPr>
            <a:xfrm>
              <a:off x="8463972" y="1138486"/>
              <a:ext cx="121920" cy="15240"/>
            </a:xfrm>
            <a:custGeom>
              <a:avLst/>
              <a:gdLst/>
              <a:ahLst/>
              <a:cxnLst/>
              <a:rect l="l" t="t" r="r" b="b"/>
              <a:pathLst>
                <a:path w="121920" h="15240">
                  <a:moveTo>
                    <a:pt x="121409" y="0"/>
                  </a:moveTo>
                  <a:lnTo>
                    <a:pt x="0" y="0"/>
                  </a:lnTo>
                  <a:lnTo>
                    <a:pt x="0" y="14793"/>
                  </a:lnTo>
                  <a:lnTo>
                    <a:pt x="121409" y="14793"/>
                  </a:lnTo>
                  <a:lnTo>
                    <a:pt x="1214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3" name="object 18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612048" y="1002273"/>
              <a:ext cx="272446" cy="254638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8942248" y="1006725"/>
              <a:ext cx="151056" cy="108064"/>
            </a:xfrm>
            <a:prstGeom prst="rect">
              <a:avLst/>
            </a:prstGeom>
          </p:spPr>
        </p:pic>
        <p:sp>
          <p:nvSpPr>
            <p:cNvPr id="185" name="object 185"/>
            <p:cNvSpPr/>
            <p:nvPr/>
          </p:nvSpPr>
          <p:spPr>
            <a:xfrm>
              <a:off x="8912619" y="1138491"/>
              <a:ext cx="201930" cy="136525"/>
            </a:xfrm>
            <a:custGeom>
              <a:avLst/>
              <a:gdLst/>
              <a:ahLst/>
              <a:cxnLst/>
              <a:rect l="l" t="t" r="r" b="b"/>
              <a:pathLst>
                <a:path w="201929" h="136525">
                  <a:moveTo>
                    <a:pt x="134696" y="113995"/>
                  </a:moveTo>
                  <a:lnTo>
                    <a:pt x="133311" y="112496"/>
                  </a:lnTo>
                  <a:lnTo>
                    <a:pt x="127381" y="121386"/>
                  </a:lnTo>
                  <a:lnTo>
                    <a:pt x="124383" y="124358"/>
                  </a:lnTo>
                  <a:lnTo>
                    <a:pt x="81432" y="124358"/>
                  </a:lnTo>
                  <a:lnTo>
                    <a:pt x="116103" y="85623"/>
                  </a:lnTo>
                  <a:lnTo>
                    <a:pt x="122555" y="75869"/>
                  </a:lnTo>
                  <a:lnTo>
                    <a:pt x="126225" y="66662"/>
                  </a:lnTo>
                  <a:lnTo>
                    <a:pt x="127381" y="57734"/>
                  </a:lnTo>
                  <a:lnTo>
                    <a:pt x="125247" y="46469"/>
                  </a:lnTo>
                  <a:lnTo>
                    <a:pt x="119227" y="37566"/>
                  </a:lnTo>
                  <a:lnTo>
                    <a:pt x="109855" y="31711"/>
                  </a:lnTo>
                  <a:lnTo>
                    <a:pt x="97726" y="29603"/>
                  </a:lnTo>
                  <a:lnTo>
                    <a:pt x="84924" y="31965"/>
                  </a:lnTo>
                  <a:lnTo>
                    <a:pt x="75323" y="38481"/>
                  </a:lnTo>
                  <a:lnTo>
                    <a:pt x="68783" y="48336"/>
                  </a:lnTo>
                  <a:lnTo>
                    <a:pt x="65151" y="60693"/>
                  </a:lnTo>
                  <a:lnTo>
                    <a:pt x="68110" y="62166"/>
                  </a:lnTo>
                  <a:lnTo>
                    <a:pt x="73266" y="52057"/>
                  </a:lnTo>
                  <a:lnTo>
                    <a:pt x="78295" y="45694"/>
                  </a:lnTo>
                  <a:lnTo>
                    <a:pt x="84137" y="42392"/>
                  </a:lnTo>
                  <a:lnTo>
                    <a:pt x="91795" y="41440"/>
                  </a:lnTo>
                  <a:lnTo>
                    <a:pt x="100888" y="42837"/>
                  </a:lnTo>
                  <a:lnTo>
                    <a:pt x="107911" y="47002"/>
                  </a:lnTo>
                  <a:lnTo>
                    <a:pt x="112420" y="53936"/>
                  </a:lnTo>
                  <a:lnTo>
                    <a:pt x="114020" y="63652"/>
                  </a:lnTo>
                  <a:lnTo>
                    <a:pt x="112864" y="73431"/>
                  </a:lnTo>
                  <a:lnTo>
                    <a:pt x="109207" y="83083"/>
                  </a:lnTo>
                  <a:lnTo>
                    <a:pt x="102768" y="93014"/>
                  </a:lnTo>
                  <a:lnTo>
                    <a:pt x="93281" y="103632"/>
                  </a:lnTo>
                  <a:lnTo>
                    <a:pt x="65151" y="133235"/>
                  </a:lnTo>
                  <a:lnTo>
                    <a:pt x="65151" y="136194"/>
                  </a:lnTo>
                  <a:lnTo>
                    <a:pt x="125806" y="136194"/>
                  </a:lnTo>
                  <a:lnTo>
                    <a:pt x="134696" y="113995"/>
                  </a:lnTo>
                  <a:close/>
                </a:path>
                <a:path w="201929" h="136525">
                  <a:moveTo>
                    <a:pt x="201409" y="0"/>
                  </a:moveTo>
                  <a:lnTo>
                    <a:pt x="0" y="0"/>
                  </a:lnTo>
                  <a:lnTo>
                    <a:pt x="0" y="14795"/>
                  </a:lnTo>
                  <a:lnTo>
                    <a:pt x="201409" y="14795"/>
                  </a:lnTo>
                  <a:lnTo>
                    <a:pt x="2014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6" name="object 18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9134755" y="1179931"/>
              <a:ext cx="118429" cy="140645"/>
            </a:xfrm>
            <a:prstGeom prst="rect">
              <a:avLst/>
            </a:prstGeom>
          </p:spPr>
        </p:pic>
        <p:sp>
          <p:nvSpPr>
            <p:cNvPr id="187" name="object 187"/>
            <p:cNvSpPr/>
            <p:nvPr/>
          </p:nvSpPr>
          <p:spPr>
            <a:xfrm>
              <a:off x="9293253" y="1138486"/>
              <a:ext cx="123189" cy="15240"/>
            </a:xfrm>
            <a:custGeom>
              <a:avLst/>
              <a:gdLst/>
              <a:ahLst/>
              <a:cxnLst/>
              <a:rect l="l" t="t" r="r" b="b"/>
              <a:pathLst>
                <a:path w="123190" h="15240">
                  <a:moveTo>
                    <a:pt x="122771" y="0"/>
                  </a:moveTo>
                  <a:lnTo>
                    <a:pt x="0" y="0"/>
                  </a:lnTo>
                  <a:lnTo>
                    <a:pt x="0" y="14793"/>
                  </a:lnTo>
                  <a:lnTo>
                    <a:pt x="122771" y="14793"/>
                  </a:lnTo>
                  <a:lnTo>
                    <a:pt x="1227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8" name="object 18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9441289" y="1002273"/>
              <a:ext cx="438187" cy="254638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9898820" y="1080731"/>
              <a:ext cx="183565" cy="239845"/>
            </a:xfrm>
            <a:prstGeom prst="rect">
              <a:avLst/>
            </a:prstGeom>
          </p:spPr>
        </p:pic>
        <p:sp>
          <p:nvSpPr>
            <p:cNvPr id="190" name="object 190"/>
            <p:cNvSpPr/>
            <p:nvPr/>
          </p:nvSpPr>
          <p:spPr>
            <a:xfrm>
              <a:off x="10123836" y="1138486"/>
              <a:ext cx="121920" cy="15240"/>
            </a:xfrm>
            <a:custGeom>
              <a:avLst/>
              <a:gdLst/>
              <a:ahLst/>
              <a:cxnLst/>
              <a:rect l="l" t="t" r="r" b="b"/>
              <a:pathLst>
                <a:path w="121920" h="15240">
                  <a:moveTo>
                    <a:pt x="121389" y="0"/>
                  </a:moveTo>
                  <a:lnTo>
                    <a:pt x="0" y="0"/>
                  </a:lnTo>
                  <a:lnTo>
                    <a:pt x="0" y="14793"/>
                  </a:lnTo>
                  <a:lnTo>
                    <a:pt x="121389" y="14793"/>
                  </a:lnTo>
                  <a:lnTo>
                    <a:pt x="1213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1" name="object 191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0271872" y="1002273"/>
              <a:ext cx="272387" cy="254638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0602092" y="1006725"/>
              <a:ext cx="150997" cy="108064"/>
            </a:xfrm>
            <a:prstGeom prst="rect">
              <a:avLst/>
            </a:prstGeom>
          </p:spPr>
        </p:pic>
        <p:sp>
          <p:nvSpPr>
            <p:cNvPr id="193" name="object 193"/>
            <p:cNvSpPr/>
            <p:nvPr/>
          </p:nvSpPr>
          <p:spPr>
            <a:xfrm>
              <a:off x="10572484" y="1138491"/>
              <a:ext cx="201930" cy="136525"/>
            </a:xfrm>
            <a:custGeom>
              <a:avLst/>
              <a:gdLst/>
              <a:ahLst/>
              <a:cxnLst/>
              <a:rect l="l" t="t" r="r" b="b"/>
              <a:pathLst>
                <a:path w="201929" h="136525">
                  <a:moveTo>
                    <a:pt x="134810" y="113995"/>
                  </a:moveTo>
                  <a:lnTo>
                    <a:pt x="133223" y="112496"/>
                  </a:lnTo>
                  <a:lnTo>
                    <a:pt x="127304" y="121386"/>
                  </a:lnTo>
                  <a:lnTo>
                    <a:pt x="124345" y="124358"/>
                  </a:lnTo>
                  <a:lnTo>
                    <a:pt x="81508" y="124358"/>
                  </a:lnTo>
                  <a:lnTo>
                    <a:pt x="116065" y="85623"/>
                  </a:lnTo>
                  <a:lnTo>
                    <a:pt x="122491" y="75869"/>
                  </a:lnTo>
                  <a:lnTo>
                    <a:pt x="126149" y="66662"/>
                  </a:lnTo>
                  <a:lnTo>
                    <a:pt x="127304" y="57734"/>
                  </a:lnTo>
                  <a:lnTo>
                    <a:pt x="125183" y="46469"/>
                  </a:lnTo>
                  <a:lnTo>
                    <a:pt x="119164" y="37566"/>
                  </a:lnTo>
                  <a:lnTo>
                    <a:pt x="109816" y="31711"/>
                  </a:lnTo>
                  <a:lnTo>
                    <a:pt x="97701" y="29603"/>
                  </a:lnTo>
                  <a:lnTo>
                    <a:pt x="84950" y="31965"/>
                  </a:lnTo>
                  <a:lnTo>
                    <a:pt x="75349" y="38481"/>
                  </a:lnTo>
                  <a:lnTo>
                    <a:pt x="68783" y="48336"/>
                  </a:lnTo>
                  <a:lnTo>
                    <a:pt x="65125" y="60693"/>
                  </a:lnTo>
                  <a:lnTo>
                    <a:pt x="68097" y="62166"/>
                  </a:lnTo>
                  <a:lnTo>
                    <a:pt x="73291" y="52057"/>
                  </a:lnTo>
                  <a:lnTo>
                    <a:pt x="78308" y="45694"/>
                  </a:lnTo>
                  <a:lnTo>
                    <a:pt x="84137" y="42392"/>
                  </a:lnTo>
                  <a:lnTo>
                    <a:pt x="91782" y="41440"/>
                  </a:lnTo>
                  <a:lnTo>
                    <a:pt x="100926" y="42837"/>
                  </a:lnTo>
                  <a:lnTo>
                    <a:pt x="107962" y="47002"/>
                  </a:lnTo>
                  <a:lnTo>
                    <a:pt x="112483" y="53936"/>
                  </a:lnTo>
                  <a:lnTo>
                    <a:pt x="114084" y="63652"/>
                  </a:lnTo>
                  <a:lnTo>
                    <a:pt x="112928" y="73431"/>
                  </a:lnTo>
                  <a:lnTo>
                    <a:pt x="109270" y="83083"/>
                  </a:lnTo>
                  <a:lnTo>
                    <a:pt x="102844" y="93014"/>
                  </a:lnTo>
                  <a:lnTo>
                    <a:pt x="93357" y="103632"/>
                  </a:lnTo>
                  <a:lnTo>
                    <a:pt x="65125" y="133235"/>
                  </a:lnTo>
                  <a:lnTo>
                    <a:pt x="65125" y="136194"/>
                  </a:lnTo>
                  <a:lnTo>
                    <a:pt x="125920" y="136194"/>
                  </a:lnTo>
                  <a:lnTo>
                    <a:pt x="134810" y="113995"/>
                  </a:lnTo>
                  <a:close/>
                </a:path>
                <a:path w="201929" h="136525">
                  <a:moveTo>
                    <a:pt x="201320" y="0"/>
                  </a:moveTo>
                  <a:lnTo>
                    <a:pt x="0" y="0"/>
                  </a:lnTo>
                  <a:lnTo>
                    <a:pt x="0" y="14795"/>
                  </a:lnTo>
                  <a:lnTo>
                    <a:pt x="201320" y="14795"/>
                  </a:lnTo>
                  <a:lnTo>
                    <a:pt x="201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4" name="object 194"/>
          <p:cNvSpPr/>
          <p:nvPr/>
        </p:nvSpPr>
        <p:spPr>
          <a:xfrm>
            <a:off x="1669516" y="1382801"/>
            <a:ext cx="579755" cy="319405"/>
          </a:xfrm>
          <a:custGeom>
            <a:avLst/>
            <a:gdLst/>
            <a:ahLst/>
            <a:cxnLst/>
            <a:rect l="l" t="t" r="r" b="b"/>
            <a:pathLst>
              <a:path w="579755" h="319405">
                <a:moveTo>
                  <a:pt x="138036" y="45732"/>
                </a:moveTo>
                <a:lnTo>
                  <a:pt x="103847" y="0"/>
                </a:lnTo>
                <a:lnTo>
                  <a:pt x="86766" y="0"/>
                </a:lnTo>
                <a:lnTo>
                  <a:pt x="52590" y="45732"/>
                </a:lnTo>
                <a:lnTo>
                  <a:pt x="61785" y="45732"/>
                </a:lnTo>
                <a:lnTo>
                  <a:pt x="94653" y="16979"/>
                </a:lnTo>
                <a:lnTo>
                  <a:pt x="128841" y="45732"/>
                </a:lnTo>
                <a:lnTo>
                  <a:pt x="138036" y="45732"/>
                </a:lnTo>
                <a:close/>
              </a:path>
              <a:path w="579755" h="319405">
                <a:moveTo>
                  <a:pt x="182727" y="67957"/>
                </a:moveTo>
                <a:lnTo>
                  <a:pt x="128841" y="67957"/>
                </a:lnTo>
                <a:lnTo>
                  <a:pt x="128841" y="73164"/>
                </a:lnTo>
                <a:lnTo>
                  <a:pt x="143294" y="74498"/>
                </a:lnTo>
                <a:lnTo>
                  <a:pt x="147231" y="77101"/>
                </a:lnTo>
                <a:lnTo>
                  <a:pt x="147231" y="84937"/>
                </a:lnTo>
                <a:lnTo>
                  <a:pt x="146075" y="94411"/>
                </a:lnTo>
                <a:lnTo>
                  <a:pt x="123583" y="177723"/>
                </a:lnTo>
                <a:lnTo>
                  <a:pt x="100736" y="226885"/>
                </a:lnTo>
                <a:lnTo>
                  <a:pt x="63106" y="241744"/>
                </a:lnTo>
                <a:lnTo>
                  <a:pt x="47713" y="239395"/>
                </a:lnTo>
                <a:lnTo>
                  <a:pt x="35661" y="232752"/>
                </a:lnTo>
                <a:lnTo>
                  <a:pt x="27800" y="222440"/>
                </a:lnTo>
                <a:lnTo>
                  <a:pt x="24980" y="209067"/>
                </a:lnTo>
                <a:lnTo>
                  <a:pt x="25514" y="202971"/>
                </a:lnTo>
                <a:lnTo>
                  <a:pt x="52590" y="98005"/>
                </a:lnTo>
                <a:lnTo>
                  <a:pt x="81521" y="73164"/>
                </a:lnTo>
                <a:lnTo>
                  <a:pt x="81521" y="67957"/>
                </a:lnTo>
                <a:lnTo>
                  <a:pt x="6591" y="67957"/>
                </a:lnTo>
                <a:lnTo>
                  <a:pt x="6591" y="73164"/>
                </a:lnTo>
                <a:lnTo>
                  <a:pt x="23672" y="73164"/>
                </a:lnTo>
                <a:lnTo>
                  <a:pt x="28930" y="77101"/>
                </a:lnTo>
                <a:lnTo>
                  <a:pt x="28930" y="87553"/>
                </a:lnTo>
                <a:lnTo>
                  <a:pt x="27609" y="91465"/>
                </a:lnTo>
                <a:lnTo>
                  <a:pt x="11849" y="148971"/>
                </a:lnTo>
                <a:lnTo>
                  <a:pt x="3454" y="182778"/>
                </a:lnTo>
                <a:lnTo>
                  <a:pt x="927" y="196189"/>
                </a:lnTo>
                <a:lnTo>
                  <a:pt x="0" y="207772"/>
                </a:lnTo>
                <a:lnTo>
                  <a:pt x="4457" y="225945"/>
                </a:lnTo>
                <a:lnTo>
                  <a:pt x="16929" y="240436"/>
                </a:lnTo>
                <a:lnTo>
                  <a:pt x="36055" y="250037"/>
                </a:lnTo>
                <a:lnTo>
                  <a:pt x="60477" y="253504"/>
                </a:lnTo>
                <a:lnTo>
                  <a:pt x="73367" y="252730"/>
                </a:lnTo>
                <a:lnTo>
                  <a:pt x="113334" y="230301"/>
                </a:lnTo>
                <a:lnTo>
                  <a:pt x="131457" y="192087"/>
                </a:lnTo>
                <a:lnTo>
                  <a:pt x="153797" y="113690"/>
                </a:lnTo>
                <a:lnTo>
                  <a:pt x="160362" y="93027"/>
                </a:lnTo>
                <a:lnTo>
                  <a:pt x="165798" y="81673"/>
                </a:lnTo>
                <a:lnTo>
                  <a:pt x="172478" y="76200"/>
                </a:lnTo>
                <a:lnTo>
                  <a:pt x="182727" y="73164"/>
                </a:lnTo>
                <a:lnTo>
                  <a:pt x="182727" y="67957"/>
                </a:lnTo>
                <a:close/>
              </a:path>
              <a:path w="579755" h="319405">
                <a:moveTo>
                  <a:pt x="253707" y="286181"/>
                </a:moveTo>
                <a:lnTo>
                  <a:pt x="251079" y="284861"/>
                </a:lnTo>
                <a:lnTo>
                  <a:pt x="244322" y="294195"/>
                </a:lnTo>
                <a:lnTo>
                  <a:pt x="237451" y="300710"/>
                </a:lnTo>
                <a:lnTo>
                  <a:pt x="229819" y="304533"/>
                </a:lnTo>
                <a:lnTo>
                  <a:pt x="220840" y="305777"/>
                </a:lnTo>
                <a:lnTo>
                  <a:pt x="211645" y="305777"/>
                </a:lnTo>
                <a:lnTo>
                  <a:pt x="190931" y="273088"/>
                </a:lnTo>
                <a:lnTo>
                  <a:pt x="190601" y="262648"/>
                </a:lnTo>
                <a:lnTo>
                  <a:pt x="249770" y="262648"/>
                </a:lnTo>
                <a:lnTo>
                  <a:pt x="249770" y="257416"/>
                </a:lnTo>
                <a:lnTo>
                  <a:pt x="249770" y="252196"/>
                </a:lnTo>
                <a:lnTo>
                  <a:pt x="247142" y="246964"/>
                </a:lnTo>
                <a:lnTo>
                  <a:pt x="243293" y="240588"/>
                </a:lnTo>
                <a:lnTo>
                  <a:pt x="243192" y="240436"/>
                </a:lnTo>
                <a:lnTo>
                  <a:pt x="238633" y="235204"/>
                </a:lnTo>
                <a:lnTo>
                  <a:pt x="232511" y="230962"/>
                </a:lnTo>
                <a:lnTo>
                  <a:pt x="230035" y="230060"/>
                </a:lnTo>
                <a:lnTo>
                  <a:pt x="230035" y="257416"/>
                </a:lnTo>
                <a:lnTo>
                  <a:pt x="190601" y="257416"/>
                </a:lnTo>
                <a:lnTo>
                  <a:pt x="193344" y="247891"/>
                </a:lnTo>
                <a:lnTo>
                  <a:pt x="197675" y="240919"/>
                </a:lnTo>
                <a:lnTo>
                  <a:pt x="203733" y="236651"/>
                </a:lnTo>
                <a:lnTo>
                  <a:pt x="211645" y="235204"/>
                </a:lnTo>
                <a:lnTo>
                  <a:pt x="219875" y="236474"/>
                </a:lnTo>
                <a:lnTo>
                  <a:pt x="225285" y="240436"/>
                </a:lnTo>
                <a:lnTo>
                  <a:pt x="228460" y="247332"/>
                </a:lnTo>
                <a:lnTo>
                  <a:pt x="230035" y="257416"/>
                </a:lnTo>
                <a:lnTo>
                  <a:pt x="230035" y="230060"/>
                </a:lnTo>
                <a:lnTo>
                  <a:pt x="225259" y="228307"/>
                </a:lnTo>
                <a:lnTo>
                  <a:pt x="216903" y="227368"/>
                </a:lnTo>
                <a:lnTo>
                  <a:pt x="199478" y="230962"/>
                </a:lnTo>
                <a:lnTo>
                  <a:pt x="199859" y="230962"/>
                </a:lnTo>
                <a:lnTo>
                  <a:pt x="187159" y="240588"/>
                </a:lnTo>
                <a:lnTo>
                  <a:pt x="179006" y="255473"/>
                </a:lnTo>
                <a:lnTo>
                  <a:pt x="176149" y="274408"/>
                </a:lnTo>
                <a:lnTo>
                  <a:pt x="178765" y="292925"/>
                </a:lnTo>
                <a:lnTo>
                  <a:pt x="186169" y="306908"/>
                </a:lnTo>
                <a:lnTo>
                  <a:pt x="197777" y="315747"/>
                </a:lnTo>
                <a:lnTo>
                  <a:pt x="212966" y="318833"/>
                </a:lnTo>
                <a:lnTo>
                  <a:pt x="226720" y="316852"/>
                </a:lnTo>
                <a:lnTo>
                  <a:pt x="238264" y="310832"/>
                </a:lnTo>
                <a:lnTo>
                  <a:pt x="242773" y="305777"/>
                </a:lnTo>
                <a:lnTo>
                  <a:pt x="247294" y="300710"/>
                </a:lnTo>
                <a:lnTo>
                  <a:pt x="249682" y="295325"/>
                </a:lnTo>
                <a:lnTo>
                  <a:pt x="253707" y="286181"/>
                </a:lnTo>
                <a:close/>
              </a:path>
              <a:path w="579755" h="319405">
                <a:moveTo>
                  <a:pt x="348361" y="314921"/>
                </a:moveTo>
                <a:lnTo>
                  <a:pt x="341769" y="314921"/>
                </a:lnTo>
                <a:lnTo>
                  <a:pt x="337832" y="310997"/>
                </a:lnTo>
                <a:lnTo>
                  <a:pt x="332574" y="303149"/>
                </a:lnTo>
                <a:lnTo>
                  <a:pt x="307594" y="263956"/>
                </a:lnTo>
                <a:lnTo>
                  <a:pt x="323380" y="240436"/>
                </a:lnTo>
                <a:lnTo>
                  <a:pt x="327317" y="235204"/>
                </a:lnTo>
                <a:lnTo>
                  <a:pt x="332574" y="232600"/>
                </a:lnTo>
                <a:lnTo>
                  <a:pt x="339153" y="232600"/>
                </a:lnTo>
                <a:lnTo>
                  <a:pt x="339153" y="229971"/>
                </a:lnTo>
                <a:lnTo>
                  <a:pt x="307594" y="229971"/>
                </a:lnTo>
                <a:lnTo>
                  <a:pt x="307594" y="232600"/>
                </a:lnTo>
                <a:lnTo>
                  <a:pt x="314185" y="232600"/>
                </a:lnTo>
                <a:lnTo>
                  <a:pt x="315493" y="233908"/>
                </a:lnTo>
                <a:lnTo>
                  <a:pt x="315493" y="239115"/>
                </a:lnTo>
                <a:lnTo>
                  <a:pt x="312864" y="243052"/>
                </a:lnTo>
                <a:lnTo>
                  <a:pt x="308927" y="249593"/>
                </a:lnTo>
                <a:lnTo>
                  <a:pt x="306285" y="252196"/>
                </a:lnTo>
                <a:lnTo>
                  <a:pt x="304965" y="256108"/>
                </a:lnTo>
                <a:lnTo>
                  <a:pt x="302336" y="257416"/>
                </a:lnTo>
                <a:lnTo>
                  <a:pt x="302336" y="256108"/>
                </a:lnTo>
                <a:lnTo>
                  <a:pt x="301028" y="256108"/>
                </a:lnTo>
                <a:lnTo>
                  <a:pt x="299707" y="253504"/>
                </a:lnTo>
                <a:lnTo>
                  <a:pt x="294462" y="245656"/>
                </a:lnTo>
                <a:lnTo>
                  <a:pt x="290512" y="239115"/>
                </a:lnTo>
                <a:lnTo>
                  <a:pt x="290512" y="233908"/>
                </a:lnTo>
                <a:lnTo>
                  <a:pt x="293141" y="232600"/>
                </a:lnTo>
                <a:lnTo>
                  <a:pt x="299707" y="232600"/>
                </a:lnTo>
                <a:lnTo>
                  <a:pt x="299707" y="229971"/>
                </a:lnTo>
                <a:lnTo>
                  <a:pt x="258965" y="229971"/>
                </a:lnTo>
                <a:lnTo>
                  <a:pt x="258965" y="232600"/>
                </a:lnTo>
                <a:lnTo>
                  <a:pt x="266852" y="232600"/>
                </a:lnTo>
                <a:lnTo>
                  <a:pt x="269481" y="235204"/>
                </a:lnTo>
                <a:lnTo>
                  <a:pt x="276059" y="244360"/>
                </a:lnTo>
                <a:lnTo>
                  <a:pt x="294462" y="271792"/>
                </a:lnTo>
                <a:lnTo>
                  <a:pt x="266852" y="312293"/>
                </a:lnTo>
                <a:lnTo>
                  <a:pt x="264223" y="313613"/>
                </a:lnTo>
                <a:lnTo>
                  <a:pt x="257644" y="314921"/>
                </a:lnTo>
                <a:lnTo>
                  <a:pt x="257644" y="317525"/>
                </a:lnTo>
                <a:lnTo>
                  <a:pt x="286575" y="317525"/>
                </a:lnTo>
                <a:lnTo>
                  <a:pt x="286575" y="314921"/>
                </a:lnTo>
                <a:lnTo>
                  <a:pt x="280009" y="314921"/>
                </a:lnTo>
                <a:lnTo>
                  <a:pt x="278688" y="313613"/>
                </a:lnTo>
                <a:lnTo>
                  <a:pt x="278688" y="309689"/>
                </a:lnTo>
                <a:lnTo>
                  <a:pt x="280009" y="307086"/>
                </a:lnTo>
                <a:lnTo>
                  <a:pt x="282638" y="303149"/>
                </a:lnTo>
                <a:lnTo>
                  <a:pt x="297091" y="278333"/>
                </a:lnTo>
                <a:lnTo>
                  <a:pt x="315493" y="305777"/>
                </a:lnTo>
                <a:lnTo>
                  <a:pt x="315493" y="307086"/>
                </a:lnTo>
                <a:lnTo>
                  <a:pt x="316814" y="308381"/>
                </a:lnTo>
                <a:lnTo>
                  <a:pt x="316814" y="313613"/>
                </a:lnTo>
                <a:lnTo>
                  <a:pt x="315493" y="313613"/>
                </a:lnTo>
                <a:lnTo>
                  <a:pt x="308927" y="314921"/>
                </a:lnTo>
                <a:lnTo>
                  <a:pt x="308927" y="317525"/>
                </a:lnTo>
                <a:lnTo>
                  <a:pt x="348361" y="317525"/>
                </a:lnTo>
                <a:lnTo>
                  <a:pt x="348361" y="314921"/>
                </a:lnTo>
                <a:close/>
              </a:path>
              <a:path w="579755" h="319405">
                <a:moveTo>
                  <a:pt x="436435" y="304469"/>
                </a:moveTo>
                <a:lnTo>
                  <a:pt x="433806" y="307086"/>
                </a:lnTo>
                <a:lnTo>
                  <a:pt x="431177" y="308381"/>
                </a:lnTo>
                <a:lnTo>
                  <a:pt x="424599" y="308381"/>
                </a:lnTo>
                <a:lnTo>
                  <a:pt x="421957" y="304469"/>
                </a:lnTo>
                <a:lnTo>
                  <a:pt x="421957" y="265252"/>
                </a:lnTo>
                <a:lnTo>
                  <a:pt x="421957" y="241744"/>
                </a:lnTo>
                <a:lnTo>
                  <a:pt x="416699" y="236512"/>
                </a:lnTo>
                <a:lnTo>
                  <a:pt x="413753" y="232600"/>
                </a:lnTo>
                <a:lnTo>
                  <a:pt x="412762" y="231292"/>
                </a:lnTo>
                <a:lnTo>
                  <a:pt x="404876" y="227368"/>
                </a:lnTo>
                <a:lnTo>
                  <a:pt x="385165" y="227368"/>
                </a:lnTo>
                <a:lnTo>
                  <a:pt x="377266" y="229971"/>
                </a:lnTo>
                <a:lnTo>
                  <a:pt x="372008" y="233908"/>
                </a:lnTo>
                <a:lnTo>
                  <a:pt x="364134" y="237820"/>
                </a:lnTo>
                <a:lnTo>
                  <a:pt x="361505" y="244360"/>
                </a:lnTo>
                <a:lnTo>
                  <a:pt x="361505" y="254812"/>
                </a:lnTo>
                <a:lnTo>
                  <a:pt x="365442" y="257416"/>
                </a:lnTo>
                <a:lnTo>
                  <a:pt x="374637" y="257416"/>
                </a:lnTo>
                <a:lnTo>
                  <a:pt x="378587" y="253504"/>
                </a:lnTo>
                <a:lnTo>
                  <a:pt x="378587" y="245656"/>
                </a:lnTo>
                <a:lnTo>
                  <a:pt x="377266" y="245656"/>
                </a:lnTo>
                <a:lnTo>
                  <a:pt x="377266" y="236512"/>
                </a:lnTo>
                <a:lnTo>
                  <a:pt x="383832" y="232600"/>
                </a:lnTo>
                <a:lnTo>
                  <a:pt x="399618" y="232600"/>
                </a:lnTo>
                <a:lnTo>
                  <a:pt x="406196" y="237820"/>
                </a:lnTo>
                <a:lnTo>
                  <a:pt x="406196" y="260045"/>
                </a:lnTo>
                <a:lnTo>
                  <a:pt x="406196" y="265252"/>
                </a:lnTo>
                <a:lnTo>
                  <a:pt x="406196" y="297929"/>
                </a:lnTo>
                <a:lnTo>
                  <a:pt x="404876" y="300545"/>
                </a:lnTo>
                <a:lnTo>
                  <a:pt x="399618" y="304469"/>
                </a:lnTo>
                <a:lnTo>
                  <a:pt x="396989" y="307086"/>
                </a:lnTo>
                <a:lnTo>
                  <a:pt x="391744" y="308381"/>
                </a:lnTo>
                <a:lnTo>
                  <a:pt x="381215" y="308381"/>
                </a:lnTo>
                <a:lnTo>
                  <a:pt x="374637" y="303149"/>
                </a:lnTo>
                <a:lnTo>
                  <a:pt x="374637" y="287477"/>
                </a:lnTo>
                <a:lnTo>
                  <a:pt x="406196" y="265252"/>
                </a:lnTo>
                <a:lnTo>
                  <a:pt x="406196" y="260045"/>
                </a:lnTo>
                <a:lnTo>
                  <a:pt x="366433" y="280123"/>
                </a:lnTo>
                <a:lnTo>
                  <a:pt x="357555" y="299237"/>
                </a:lnTo>
                <a:lnTo>
                  <a:pt x="359181" y="307809"/>
                </a:lnTo>
                <a:lnTo>
                  <a:pt x="363639" y="313931"/>
                </a:lnTo>
                <a:lnTo>
                  <a:pt x="370306" y="317614"/>
                </a:lnTo>
                <a:lnTo>
                  <a:pt x="378587" y="318833"/>
                </a:lnTo>
                <a:lnTo>
                  <a:pt x="384746" y="318249"/>
                </a:lnTo>
                <a:lnTo>
                  <a:pt x="391414" y="316064"/>
                </a:lnTo>
                <a:lnTo>
                  <a:pt x="398551" y="311670"/>
                </a:lnTo>
                <a:lnTo>
                  <a:pt x="402043" y="308381"/>
                </a:lnTo>
                <a:lnTo>
                  <a:pt x="406196" y="304469"/>
                </a:lnTo>
                <a:lnTo>
                  <a:pt x="407377" y="313931"/>
                </a:lnTo>
                <a:lnTo>
                  <a:pt x="407504" y="314921"/>
                </a:lnTo>
                <a:lnTo>
                  <a:pt x="411441" y="318833"/>
                </a:lnTo>
                <a:lnTo>
                  <a:pt x="425919" y="318833"/>
                </a:lnTo>
                <a:lnTo>
                  <a:pt x="430860" y="317614"/>
                </a:lnTo>
                <a:lnTo>
                  <a:pt x="431126" y="317614"/>
                </a:lnTo>
                <a:lnTo>
                  <a:pt x="436435" y="309689"/>
                </a:lnTo>
                <a:lnTo>
                  <a:pt x="436435" y="308381"/>
                </a:lnTo>
                <a:lnTo>
                  <a:pt x="436435" y="304469"/>
                </a:lnTo>
                <a:close/>
              </a:path>
              <a:path w="579755" h="319405">
                <a:moveTo>
                  <a:pt x="517931" y="288785"/>
                </a:moveTo>
                <a:lnTo>
                  <a:pt x="515302" y="287477"/>
                </a:lnTo>
                <a:lnTo>
                  <a:pt x="508774" y="295846"/>
                </a:lnTo>
                <a:lnTo>
                  <a:pt x="502488" y="301523"/>
                </a:lnTo>
                <a:lnTo>
                  <a:pt x="495706" y="304749"/>
                </a:lnTo>
                <a:lnTo>
                  <a:pt x="487692" y="305777"/>
                </a:lnTo>
                <a:lnTo>
                  <a:pt x="475208" y="302958"/>
                </a:lnTo>
                <a:lnTo>
                  <a:pt x="465670" y="294995"/>
                </a:lnTo>
                <a:lnTo>
                  <a:pt x="459587" y="282613"/>
                </a:lnTo>
                <a:lnTo>
                  <a:pt x="457454" y="266560"/>
                </a:lnTo>
                <a:lnTo>
                  <a:pt x="459346" y="253187"/>
                </a:lnTo>
                <a:lnTo>
                  <a:pt x="464693" y="242887"/>
                </a:lnTo>
                <a:lnTo>
                  <a:pt x="472986" y="236245"/>
                </a:lnTo>
                <a:lnTo>
                  <a:pt x="483743" y="233908"/>
                </a:lnTo>
                <a:lnTo>
                  <a:pt x="491629" y="233908"/>
                </a:lnTo>
                <a:lnTo>
                  <a:pt x="494258" y="235204"/>
                </a:lnTo>
                <a:lnTo>
                  <a:pt x="495566" y="243052"/>
                </a:lnTo>
                <a:lnTo>
                  <a:pt x="496887" y="246964"/>
                </a:lnTo>
                <a:lnTo>
                  <a:pt x="498221" y="252196"/>
                </a:lnTo>
                <a:lnTo>
                  <a:pt x="502158" y="256108"/>
                </a:lnTo>
                <a:lnTo>
                  <a:pt x="511352" y="256108"/>
                </a:lnTo>
                <a:lnTo>
                  <a:pt x="515302" y="252196"/>
                </a:lnTo>
                <a:lnTo>
                  <a:pt x="515302" y="248272"/>
                </a:lnTo>
                <a:lnTo>
                  <a:pt x="512978" y="240042"/>
                </a:lnTo>
                <a:lnTo>
                  <a:pt x="506590" y="233413"/>
                </a:lnTo>
                <a:lnTo>
                  <a:pt x="497001" y="228981"/>
                </a:lnTo>
                <a:lnTo>
                  <a:pt x="485063" y="227368"/>
                </a:lnTo>
                <a:lnTo>
                  <a:pt x="478180" y="228079"/>
                </a:lnTo>
                <a:lnTo>
                  <a:pt x="446938" y="254317"/>
                </a:lnTo>
                <a:lnTo>
                  <a:pt x="443001" y="275704"/>
                </a:lnTo>
                <a:lnTo>
                  <a:pt x="445604" y="292925"/>
                </a:lnTo>
                <a:lnTo>
                  <a:pt x="453021" y="306590"/>
                </a:lnTo>
                <a:lnTo>
                  <a:pt x="464629" y="315595"/>
                </a:lnTo>
                <a:lnTo>
                  <a:pt x="479806" y="318833"/>
                </a:lnTo>
                <a:lnTo>
                  <a:pt x="487692" y="318833"/>
                </a:lnTo>
                <a:lnTo>
                  <a:pt x="517931" y="288785"/>
                </a:lnTo>
                <a:close/>
              </a:path>
              <a:path w="579755" h="319405">
                <a:moveTo>
                  <a:pt x="579716" y="304469"/>
                </a:moveTo>
                <a:lnTo>
                  <a:pt x="577088" y="301840"/>
                </a:lnTo>
                <a:lnTo>
                  <a:pt x="573125" y="307086"/>
                </a:lnTo>
                <a:lnTo>
                  <a:pt x="569188" y="308381"/>
                </a:lnTo>
                <a:lnTo>
                  <a:pt x="557364" y="308381"/>
                </a:lnTo>
                <a:lnTo>
                  <a:pt x="554736" y="304469"/>
                </a:lnTo>
                <a:lnTo>
                  <a:pt x="554736" y="235204"/>
                </a:lnTo>
                <a:lnTo>
                  <a:pt x="574459" y="235204"/>
                </a:lnTo>
                <a:lnTo>
                  <a:pt x="574459" y="229971"/>
                </a:lnTo>
                <a:lnTo>
                  <a:pt x="554736" y="229971"/>
                </a:lnTo>
                <a:lnTo>
                  <a:pt x="554736" y="203860"/>
                </a:lnTo>
                <a:lnTo>
                  <a:pt x="553415" y="203860"/>
                </a:lnTo>
                <a:lnTo>
                  <a:pt x="552107" y="206463"/>
                </a:lnTo>
                <a:lnTo>
                  <a:pt x="550786" y="207772"/>
                </a:lnTo>
                <a:lnTo>
                  <a:pt x="549478" y="210375"/>
                </a:lnTo>
                <a:lnTo>
                  <a:pt x="528434" y="232600"/>
                </a:lnTo>
                <a:lnTo>
                  <a:pt x="527126" y="233908"/>
                </a:lnTo>
                <a:lnTo>
                  <a:pt x="527126" y="235204"/>
                </a:lnTo>
                <a:lnTo>
                  <a:pt x="538962" y="235204"/>
                </a:lnTo>
                <a:lnTo>
                  <a:pt x="538962" y="294005"/>
                </a:lnTo>
                <a:lnTo>
                  <a:pt x="556044" y="318833"/>
                </a:lnTo>
                <a:lnTo>
                  <a:pt x="562698" y="318058"/>
                </a:lnTo>
                <a:lnTo>
                  <a:pt x="568858" y="315569"/>
                </a:lnTo>
                <a:lnTo>
                  <a:pt x="574535" y="311124"/>
                </a:lnTo>
                <a:lnTo>
                  <a:pt x="576668" y="308381"/>
                </a:lnTo>
                <a:lnTo>
                  <a:pt x="579716" y="304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338616" y="1525231"/>
            <a:ext cx="163195" cy="73660"/>
          </a:xfrm>
          <a:custGeom>
            <a:avLst/>
            <a:gdLst/>
            <a:ahLst/>
            <a:cxnLst/>
            <a:rect l="l" t="t" r="r" b="b"/>
            <a:pathLst>
              <a:path w="163194" h="73659">
                <a:moveTo>
                  <a:pt x="162991" y="54889"/>
                </a:moveTo>
                <a:lnTo>
                  <a:pt x="0" y="54889"/>
                </a:lnTo>
                <a:lnTo>
                  <a:pt x="0" y="73177"/>
                </a:lnTo>
                <a:lnTo>
                  <a:pt x="162991" y="73177"/>
                </a:lnTo>
                <a:lnTo>
                  <a:pt x="162991" y="54889"/>
                </a:lnTo>
                <a:close/>
              </a:path>
              <a:path w="163194" h="73659">
                <a:moveTo>
                  <a:pt x="162991" y="0"/>
                </a:moveTo>
                <a:lnTo>
                  <a:pt x="0" y="0"/>
                </a:lnTo>
                <a:lnTo>
                  <a:pt x="0" y="16992"/>
                </a:lnTo>
                <a:lnTo>
                  <a:pt x="162991" y="16992"/>
                </a:lnTo>
                <a:lnTo>
                  <a:pt x="162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6" name="object 196"/>
          <p:cNvGrpSpPr/>
          <p:nvPr/>
        </p:nvGrpSpPr>
        <p:grpSpPr>
          <a:xfrm>
            <a:off x="2601522" y="1352740"/>
            <a:ext cx="1205865" cy="281305"/>
            <a:chOff x="2601522" y="1352740"/>
            <a:chExt cx="1205865" cy="281305"/>
          </a:xfrm>
        </p:grpSpPr>
        <p:pic>
          <p:nvPicPr>
            <p:cNvPr id="197" name="object 19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601522" y="1509543"/>
              <a:ext cx="105165" cy="124145"/>
            </a:xfrm>
            <a:prstGeom prst="rect">
              <a:avLst/>
            </a:prstGeom>
          </p:spPr>
        </p:pic>
        <p:sp>
          <p:nvSpPr>
            <p:cNvPr id="198" name="object 198"/>
            <p:cNvSpPr/>
            <p:nvPr/>
          </p:nvSpPr>
          <p:spPr>
            <a:xfrm>
              <a:off x="2742181" y="1472955"/>
              <a:ext cx="109220" cy="13335"/>
            </a:xfrm>
            <a:custGeom>
              <a:avLst/>
              <a:gdLst/>
              <a:ahLst/>
              <a:cxnLst/>
              <a:rect l="l" t="t" r="r" b="b"/>
              <a:pathLst>
                <a:path w="109219" h="13334">
                  <a:moveTo>
                    <a:pt x="109106" y="0"/>
                  </a:moveTo>
                  <a:lnTo>
                    <a:pt x="0" y="0"/>
                  </a:lnTo>
                  <a:lnTo>
                    <a:pt x="0" y="13077"/>
                  </a:lnTo>
                  <a:lnTo>
                    <a:pt x="109106" y="13077"/>
                  </a:lnTo>
                  <a:lnTo>
                    <a:pt x="109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9" name="object 19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873624" y="1352740"/>
              <a:ext cx="307664" cy="224762"/>
            </a:xfrm>
            <a:prstGeom prst="rect">
              <a:avLst/>
            </a:prstGeom>
          </p:spPr>
        </p:pic>
        <p:sp>
          <p:nvSpPr>
            <p:cNvPr id="200" name="object 200"/>
            <p:cNvSpPr/>
            <p:nvPr/>
          </p:nvSpPr>
          <p:spPr>
            <a:xfrm>
              <a:off x="3204934" y="1352752"/>
              <a:ext cx="601980" cy="224790"/>
            </a:xfrm>
            <a:custGeom>
              <a:avLst/>
              <a:gdLst/>
              <a:ahLst/>
              <a:cxnLst/>
              <a:rect l="l" t="t" r="r" b="b"/>
              <a:pathLst>
                <a:path w="601979" h="224790">
                  <a:moveTo>
                    <a:pt x="115620" y="120205"/>
                  </a:moveTo>
                  <a:lnTo>
                    <a:pt x="64287" y="120205"/>
                  </a:lnTo>
                  <a:lnTo>
                    <a:pt x="64287" y="69253"/>
                  </a:lnTo>
                  <a:lnTo>
                    <a:pt x="51155" y="69253"/>
                  </a:lnTo>
                  <a:lnTo>
                    <a:pt x="51155" y="120205"/>
                  </a:lnTo>
                  <a:lnTo>
                    <a:pt x="0" y="120205"/>
                  </a:lnTo>
                  <a:lnTo>
                    <a:pt x="0" y="133286"/>
                  </a:lnTo>
                  <a:lnTo>
                    <a:pt x="51155" y="133286"/>
                  </a:lnTo>
                  <a:lnTo>
                    <a:pt x="51155" y="184238"/>
                  </a:lnTo>
                  <a:lnTo>
                    <a:pt x="64287" y="184238"/>
                  </a:lnTo>
                  <a:lnTo>
                    <a:pt x="64287" y="133286"/>
                  </a:lnTo>
                  <a:lnTo>
                    <a:pt x="115620" y="133286"/>
                  </a:lnTo>
                  <a:lnTo>
                    <a:pt x="115620" y="120205"/>
                  </a:lnTo>
                  <a:close/>
                </a:path>
                <a:path w="601979" h="224790">
                  <a:moveTo>
                    <a:pt x="244386" y="32664"/>
                  </a:moveTo>
                  <a:lnTo>
                    <a:pt x="219506" y="0"/>
                  </a:lnTo>
                  <a:lnTo>
                    <a:pt x="207594" y="0"/>
                  </a:lnTo>
                  <a:lnTo>
                    <a:pt x="183946" y="32664"/>
                  </a:lnTo>
                  <a:lnTo>
                    <a:pt x="190601" y="32664"/>
                  </a:lnTo>
                  <a:lnTo>
                    <a:pt x="214249" y="13068"/>
                  </a:lnTo>
                  <a:lnTo>
                    <a:pt x="237909" y="32664"/>
                  </a:lnTo>
                  <a:lnTo>
                    <a:pt x="244386" y="32664"/>
                  </a:lnTo>
                  <a:close/>
                </a:path>
                <a:path w="601979" h="224790">
                  <a:moveTo>
                    <a:pt x="275920" y="49657"/>
                  </a:moveTo>
                  <a:lnTo>
                    <a:pt x="227393" y="49657"/>
                  </a:lnTo>
                  <a:lnTo>
                    <a:pt x="227393" y="52273"/>
                  </a:lnTo>
                  <a:lnTo>
                    <a:pt x="237909" y="53568"/>
                  </a:lnTo>
                  <a:lnTo>
                    <a:pt x="241757" y="56184"/>
                  </a:lnTo>
                  <a:lnTo>
                    <a:pt x="241757" y="64020"/>
                  </a:lnTo>
                  <a:lnTo>
                    <a:pt x="240525" y="67957"/>
                  </a:lnTo>
                  <a:lnTo>
                    <a:pt x="237909" y="73164"/>
                  </a:lnTo>
                  <a:lnTo>
                    <a:pt x="230022" y="104546"/>
                  </a:lnTo>
                  <a:lnTo>
                    <a:pt x="173431" y="104546"/>
                  </a:lnTo>
                  <a:lnTo>
                    <a:pt x="183946" y="66636"/>
                  </a:lnTo>
                  <a:lnTo>
                    <a:pt x="186575" y="56184"/>
                  </a:lnTo>
                  <a:lnTo>
                    <a:pt x="191833" y="53568"/>
                  </a:lnTo>
                  <a:lnTo>
                    <a:pt x="203746" y="52273"/>
                  </a:lnTo>
                  <a:lnTo>
                    <a:pt x="203746" y="49657"/>
                  </a:lnTo>
                  <a:lnTo>
                    <a:pt x="151180" y="49657"/>
                  </a:lnTo>
                  <a:lnTo>
                    <a:pt x="151180" y="52273"/>
                  </a:lnTo>
                  <a:lnTo>
                    <a:pt x="162928" y="53568"/>
                  </a:lnTo>
                  <a:lnTo>
                    <a:pt x="165544" y="54876"/>
                  </a:lnTo>
                  <a:lnTo>
                    <a:pt x="165544" y="67957"/>
                  </a:lnTo>
                  <a:lnTo>
                    <a:pt x="164325" y="73164"/>
                  </a:lnTo>
                  <a:lnTo>
                    <a:pt x="140677" y="156794"/>
                  </a:lnTo>
                  <a:lnTo>
                    <a:pt x="135420" y="172478"/>
                  </a:lnTo>
                  <a:lnTo>
                    <a:pt x="123507" y="172478"/>
                  </a:lnTo>
                  <a:lnTo>
                    <a:pt x="123507" y="176390"/>
                  </a:lnTo>
                  <a:lnTo>
                    <a:pt x="172212" y="176390"/>
                  </a:lnTo>
                  <a:lnTo>
                    <a:pt x="172212" y="172478"/>
                  </a:lnTo>
                  <a:lnTo>
                    <a:pt x="160299" y="171183"/>
                  </a:lnTo>
                  <a:lnTo>
                    <a:pt x="157670" y="169875"/>
                  </a:lnTo>
                  <a:lnTo>
                    <a:pt x="157670" y="162026"/>
                  </a:lnTo>
                  <a:lnTo>
                    <a:pt x="159067" y="160731"/>
                  </a:lnTo>
                  <a:lnTo>
                    <a:pt x="172212" y="112369"/>
                  </a:lnTo>
                  <a:lnTo>
                    <a:pt x="227393" y="112369"/>
                  </a:lnTo>
                  <a:lnTo>
                    <a:pt x="211620" y="167246"/>
                  </a:lnTo>
                  <a:lnTo>
                    <a:pt x="208991" y="172478"/>
                  </a:lnTo>
                  <a:lnTo>
                    <a:pt x="194462" y="172478"/>
                  </a:lnTo>
                  <a:lnTo>
                    <a:pt x="194462" y="176390"/>
                  </a:lnTo>
                  <a:lnTo>
                    <a:pt x="248412" y="176390"/>
                  </a:lnTo>
                  <a:lnTo>
                    <a:pt x="248412" y="172478"/>
                  </a:lnTo>
                  <a:lnTo>
                    <a:pt x="235280" y="171183"/>
                  </a:lnTo>
                  <a:lnTo>
                    <a:pt x="232651" y="169875"/>
                  </a:lnTo>
                  <a:lnTo>
                    <a:pt x="232651" y="162026"/>
                  </a:lnTo>
                  <a:lnTo>
                    <a:pt x="233870" y="160731"/>
                  </a:lnTo>
                  <a:lnTo>
                    <a:pt x="258927" y="66636"/>
                  </a:lnTo>
                  <a:lnTo>
                    <a:pt x="262775" y="54876"/>
                  </a:lnTo>
                  <a:lnTo>
                    <a:pt x="264185" y="53568"/>
                  </a:lnTo>
                  <a:lnTo>
                    <a:pt x="275920" y="52273"/>
                  </a:lnTo>
                  <a:lnTo>
                    <a:pt x="275920" y="49657"/>
                  </a:lnTo>
                  <a:close/>
                </a:path>
                <a:path w="601979" h="224790">
                  <a:moveTo>
                    <a:pt x="332498" y="206463"/>
                  </a:moveTo>
                  <a:lnTo>
                    <a:pt x="331279" y="205155"/>
                  </a:lnTo>
                  <a:lnTo>
                    <a:pt x="327253" y="212979"/>
                  </a:lnTo>
                  <a:lnTo>
                    <a:pt x="323392" y="214287"/>
                  </a:lnTo>
                  <a:lnTo>
                    <a:pt x="285203" y="214287"/>
                  </a:lnTo>
                  <a:lnTo>
                    <a:pt x="308851" y="190779"/>
                  </a:lnTo>
                  <a:lnTo>
                    <a:pt x="316560" y="181406"/>
                  </a:lnTo>
                  <a:lnTo>
                    <a:pt x="321906" y="172643"/>
                  </a:lnTo>
                  <a:lnTo>
                    <a:pt x="325018" y="164134"/>
                  </a:lnTo>
                  <a:lnTo>
                    <a:pt x="326021" y="155498"/>
                  </a:lnTo>
                  <a:lnTo>
                    <a:pt x="324154" y="146304"/>
                  </a:lnTo>
                  <a:lnTo>
                    <a:pt x="318947" y="138836"/>
                  </a:lnTo>
                  <a:lnTo>
                    <a:pt x="311023" y="133819"/>
                  </a:lnTo>
                  <a:lnTo>
                    <a:pt x="300964" y="131978"/>
                  </a:lnTo>
                  <a:lnTo>
                    <a:pt x="289585" y="133883"/>
                  </a:lnTo>
                  <a:lnTo>
                    <a:pt x="281063" y="139331"/>
                  </a:lnTo>
                  <a:lnTo>
                    <a:pt x="275272" y="147967"/>
                  </a:lnTo>
                  <a:lnTo>
                    <a:pt x="272059" y="159423"/>
                  </a:lnTo>
                  <a:lnTo>
                    <a:pt x="274688" y="159423"/>
                  </a:lnTo>
                  <a:lnTo>
                    <a:pt x="278688" y="151257"/>
                  </a:lnTo>
                  <a:lnTo>
                    <a:pt x="283057" y="146024"/>
                  </a:lnTo>
                  <a:lnTo>
                    <a:pt x="288137" y="143243"/>
                  </a:lnTo>
                  <a:lnTo>
                    <a:pt x="294309" y="142430"/>
                  </a:lnTo>
                  <a:lnTo>
                    <a:pt x="302437" y="143637"/>
                  </a:lnTo>
                  <a:lnTo>
                    <a:pt x="308673" y="147167"/>
                  </a:lnTo>
                  <a:lnTo>
                    <a:pt x="312686" y="152908"/>
                  </a:lnTo>
                  <a:lnTo>
                    <a:pt x="314109" y="160731"/>
                  </a:lnTo>
                  <a:lnTo>
                    <a:pt x="313080" y="169570"/>
                  </a:lnTo>
                  <a:lnTo>
                    <a:pt x="309841" y="178523"/>
                  </a:lnTo>
                  <a:lnTo>
                    <a:pt x="304126" y="187731"/>
                  </a:lnTo>
                  <a:lnTo>
                    <a:pt x="295719" y="197319"/>
                  </a:lnTo>
                  <a:lnTo>
                    <a:pt x="270662" y="223431"/>
                  </a:lnTo>
                  <a:lnTo>
                    <a:pt x="270662" y="224751"/>
                  </a:lnTo>
                  <a:lnTo>
                    <a:pt x="326021" y="224751"/>
                  </a:lnTo>
                  <a:lnTo>
                    <a:pt x="332498" y="206463"/>
                  </a:lnTo>
                  <a:close/>
                </a:path>
                <a:path w="601979" h="224790">
                  <a:moveTo>
                    <a:pt x="392938" y="128054"/>
                  </a:moveTo>
                  <a:lnTo>
                    <a:pt x="389623" y="103784"/>
                  </a:lnTo>
                  <a:lnTo>
                    <a:pt x="380136" y="80848"/>
                  </a:lnTo>
                  <a:lnTo>
                    <a:pt x="365226" y="60617"/>
                  </a:lnTo>
                  <a:lnTo>
                    <a:pt x="345643" y="44424"/>
                  </a:lnTo>
                  <a:lnTo>
                    <a:pt x="343014" y="48336"/>
                  </a:lnTo>
                  <a:lnTo>
                    <a:pt x="359841" y="65227"/>
                  </a:lnTo>
                  <a:lnTo>
                    <a:pt x="369862" y="83464"/>
                  </a:lnTo>
                  <a:lnTo>
                    <a:pt x="374700" y="104381"/>
                  </a:lnTo>
                  <a:lnTo>
                    <a:pt x="375945" y="129362"/>
                  </a:lnTo>
                  <a:lnTo>
                    <a:pt x="374700" y="153733"/>
                  </a:lnTo>
                  <a:lnTo>
                    <a:pt x="369862" y="173456"/>
                  </a:lnTo>
                  <a:lnTo>
                    <a:pt x="359841" y="190728"/>
                  </a:lnTo>
                  <a:lnTo>
                    <a:pt x="343014" y="207772"/>
                  </a:lnTo>
                  <a:lnTo>
                    <a:pt x="344411" y="210375"/>
                  </a:lnTo>
                  <a:lnTo>
                    <a:pt x="365302" y="194945"/>
                  </a:lnTo>
                  <a:lnTo>
                    <a:pt x="380504" y="176072"/>
                  </a:lnTo>
                  <a:lnTo>
                    <a:pt x="389801" y="153771"/>
                  </a:lnTo>
                  <a:lnTo>
                    <a:pt x="392938" y="128054"/>
                  </a:lnTo>
                  <a:close/>
                </a:path>
                <a:path w="601979" h="224790">
                  <a:moveTo>
                    <a:pt x="533615" y="176390"/>
                  </a:moveTo>
                  <a:lnTo>
                    <a:pt x="525411" y="158102"/>
                  </a:lnTo>
                  <a:lnTo>
                    <a:pt x="504710" y="111975"/>
                  </a:lnTo>
                  <a:lnTo>
                    <a:pt x="504710" y="158102"/>
                  </a:lnTo>
                  <a:lnTo>
                    <a:pt x="428510" y="158102"/>
                  </a:lnTo>
                  <a:lnTo>
                    <a:pt x="466521" y="73164"/>
                  </a:lnTo>
                  <a:lnTo>
                    <a:pt x="504710" y="158102"/>
                  </a:lnTo>
                  <a:lnTo>
                    <a:pt x="504710" y="111975"/>
                  </a:lnTo>
                  <a:lnTo>
                    <a:pt x="487299" y="73164"/>
                  </a:lnTo>
                  <a:lnTo>
                    <a:pt x="474408" y="44424"/>
                  </a:lnTo>
                  <a:lnTo>
                    <a:pt x="470547" y="44424"/>
                  </a:lnTo>
                  <a:lnTo>
                    <a:pt x="411340" y="176390"/>
                  </a:lnTo>
                  <a:lnTo>
                    <a:pt x="533615" y="176390"/>
                  </a:lnTo>
                  <a:close/>
                </a:path>
                <a:path w="601979" h="224790">
                  <a:moveTo>
                    <a:pt x="601941" y="92773"/>
                  </a:moveTo>
                  <a:lnTo>
                    <a:pt x="586181" y="92773"/>
                  </a:lnTo>
                  <a:lnTo>
                    <a:pt x="591426" y="73164"/>
                  </a:lnTo>
                  <a:lnTo>
                    <a:pt x="591426" y="70561"/>
                  </a:lnTo>
                  <a:lnTo>
                    <a:pt x="588810" y="70561"/>
                  </a:lnTo>
                  <a:lnTo>
                    <a:pt x="587578" y="71869"/>
                  </a:lnTo>
                  <a:lnTo>
                    <a:pt x="581571" y="79362"/>
                  </a:lnTo>
                  <a:lnTo>
                    <a:pt x="574370" y="85750"/>
                  </a:lnTo>
                  <a:lnTo>
                    <a:pt x="567207" y="90424"/>
                  </a:lnTo>
                  <a:lnTo>
                    <a:pt x="561301" y="92773"/>
                  </a:lnTo>
                  <a:lnTo>
                    <a:pt x="557276" y="94068"/>
                  </a:lnTo>
                  <a:lnTo>
                    <a:pt x="554647" y="95389"/>
                  </a:lnTo>
                  <a:lnTo>
                    <a:pt x="554647" y="98005"/>
                  </a:lnTo>
                  <a:lnTo>
                    <a:pt x="556044" y="99301"/>
                  </a:lnTo>
                  <a:lnTo>
                    <a:pt x="570407" y="99301"/>
                  </a:lnTo>
                  <a:lnTo>
                    <a:pt x="554647" y="156794"/>
                  </a:lnTo>
                  <a:lnTo>
                    <a:pt x="553415" y="163334"/>
                  </a:lnTo>
                  <a:lnTo>
                    <a:pt x="552018" y="168567"/>
                  </a:lnTo>
                  <a:lnTo>
                    <a:pt x="552018" y="176390"/>
                  </a:lnTo>
                  <a:lnTo>
                    <a:pt x="556044" y="179019"/>
                  </a:lnTo>
                  <a:lnTo>
                    <a:pt x="561301" y="179019"/>
                  </a:lnTo>
                  <a:lnTo>
                    <a:pt x="567791" y="177711"/>
                  </a:lnTo>
                  <a:lnTo>
                    <a:pt x="574065" y="173469"/>
                  </a:lnTo>
                  <a:lnTo>
                    <a:pt x="578383" y="168567"/>
                  </a:lnTo>
                  <a:lnTo>
                    <a:pt x="580834" y="165785"/>
                  </a:lnTo>
                  <a:lnTo>
                    <a:pt x="588810" y="154190"/>
                  </a:lnTo>
                  <a:lnTo>
                    <a:pt x="586181" y="152882"/>
                  </a:lnTo>
                  <a:lnTo>
                    <a:pt x="577176" y="165785"/>
                  </a:lnTo>
                  <a:lnTo>
                    <a:pt x="577062" y="165938"/>
                  </a:lnTo>
                  <a:lnTo>
                    <a:pt x="573036" y="168567"/>
                  </a:lnTo>
                  <a:lnTo>
                    <a:pt x="567778" y="168567"/>
                  </a:lnTo>
                  <a:lnTo>
                    <a:pt x="567778" y="163334"/>
                  </a:lnTo>
                  <a:lnTo>
                    <a:pt x="584949" y="99301"/>
                  </a:lnTo>
                  <a:lnTo>
                    <a:pt x="600722" y="99301"/>
                  </a:lnTo>
                  <a:lnTo>
                    <a:pt x="601941" y="927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36" y="203403"/>
            <a:ext cx="698880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Example:</a:t>
            </a:r>
            <a:r>
              <a:rPr spc="35" dirty="0"/>
              <a:t> </a:t>
            </a:r>
            <a:r>
              <a:rPr spc="55" dirty="0"/>
              <a:t>Trotterization</a:t>
            </a:r>
            <a:r>
              <a:rPr spc="20" dirty="0"/>
              <a:t> </a:t>
            </a:r>
            <a:r>
              <a:rPr spc="155" dirty="0"/>
              <a:t>(second-</a:t>
            </a:r>
            <a:r>
              <a:rPr spc="60" dirty="0"/>
              <a:t>order)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336" y="642874"/>
            <a:ext cx="4211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25" dirty="0">
                <a:latin typeface="Calibri"/>
                <a:cs typeface="Calibri"/>
              </a:rPr>
              <a:t>Transverse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200" dirty="0">
                <a:latin typeface="Calibri"/>
                <a:cs typeface="Calibri"/>
              </a:rPr>
              <a:t>Ising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120" dirty="0">
                <a:latin typeface="Calibri"/>
                <a:cs typeface="Calibri"/>
              </a:rPr>
              <a:t>model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00928" y="1564132"/>
            <a:ext cx="1298575" cy="463550"/>
            <a:chOff x="5900928" y="1564132"/>
            <a:chExt cx="1298575" cy="463550"/>
          </a:xfrm>
        </p:grpSpPr>
        <p:sp>
          <p:nvSpPr>
            <p:cNvPr id="5" name="object 5"/>
            <p:cNvSpPr/>
            <p:nvPr/>
          </p:nvSpPr>
          <p:spPr>
            <a:xfrm>
              <a:off x="5900928" y="1795526"/>
              <a:ext cx="1298575" cy="6350"/>
            </a:xfrm>
            <a:custGeom>
              <a:avLst/>
              <a:gdLst/>
              <a:ahLst/>
              <a:cxnLst/>
              <a:rect l="l" t="t" r="r" b="b"/>
              <a:pathLst>
                <a:path w="1298575" h="6350">
                  <a:moveTo>
                    <a:pt x="0" y="0"/>
                  </a:moveTo>
                  <a:lnTo>
                    <a:pt x="512063" y="0"/>
                  </a:lnTo>
                </a:path>
                <a:path w="1298575" h="6350">
                  <a:moveTo>
                    <a:pt x="786383" y="5969"/>
                  </a:moveTo>
                  <a:lnTo>
                    <a:pt x="1298448" y="596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8860" y="1564131"/>
              <a:ext cx="850900" cy="463550"/>
            </a:xfrm>
            <a:custGeom>
              <a:avLst/>
              <a:gdLst/>
              <a:ahLst/>
              <a:cxnLst/>
              <a:rect l="l" t="t" r="r" b="b"/>
              <a:pathLst>
                <a:path w="850900" h="46355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451104"/>
                  </a:lnTo>
                  <a:lnTo>
                    <a:pt x="44450" y="451104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850900" h="463550">
                  <a:moveTo>
                    <a:pt x="850392" y="88392"/>
                  </a:moveTo>
                  <a:lnTo>
                    <a:pt x="844042" y="75692"/>
                  </a:lnTo>
                  <a:lnTo>
                    <a:pt x="812292" y="12192"/>
                  </a:lnTo>
                  <a:lnTo>
                    <a:pt x="774192" y="88392"/>
                  </a:lnTo>
                  <a:lnTo>
                    <a:pt x="805942" y="88392"/>
                  </a:lnTo>
                  <a:lnTo>
                    <a:pt x="805942" y="463296"/>
                  </a:lnTo>
                  <a:lnTo>
                    <a:pt x="818642" y="463296"/>
                  </a:lnTo>
                  <a:lnTo>
                    <a:pt x="818642" y="88392"/>
                  </a:lnTo>
                  <a:lnTo>
                    <a:pt x="850392" y="8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4872" y="1651000"/>
              <a:ext cx="622300" cy="80645"/>
            </a:xfrm>
            <a:custGeom>
              <a:avLst/>
              <a:gdLst/>
              <a:ahLst/>
              <a:cxnLst/>
              <a:rect l="l" t="t" r="r" b="b"/>
              <a:pathLst>
                <a:path w="622300" h="80644">
                  <a:moveTo>
                    <a:pt x="75818" y="4190"/>
                  </a:moveTo>
                  <a:lnTo>
                    <a:pt x="0" y="42925"/>
                  </a:lnTo>
                  <a:lnTo>
                    <a:pt x="76580" y="80390"/>
                  </a:lnTo>
                  <a:lnTo>
                    <a:pt x="76264" y="48767"/>
                  </a:lnTo>
                  <a:lnTo>
                    <a:pt x="63500" y="48767"/>
                  </a:lnTo>
                  <a:lnTo>
                    <a:pt x="63373" y="36067"/>
                  </a:lnTo>
                  <a:lnTo>
                    <a:pt x="76136" y="35940"/>
                  </a:lnTo>
                  <a:lnTo>
                    <a:pt x="75818" y="4190"/>
                  </a:lnTo>
                  <a:close/>
                </a:path>
                <a:path w="622300" h="80644">
                  <a:moveTo>
                    <a:pt x="76136" y="35940"/>
                  </a:moveTo>
                  <a:lnTo>
                    <a:pt x="63373" y="36067"/>
                  </a:lnTo>
                  <a:lnTo>
                    <a:pt x="63500" y="48767"/>
                  </a:lnTo>
                  <a:lnTo>
                    <a:pt x="76263" y="48640"/>
                  </a:lnTo>
                  <a:lnTo>
                    <a:pt x="76136" y="35940"/>
                  </a:lnTo>
                  <a:close/>
                </a:path>
                <a:path w="622300" h="80644">
                  <a:moveTo>
                    <a:pt x="76263" y="48640"/>
                  </a:moveTo>
                  <a:lnTo>
                    <a:pt x="63500" y="48767"/>
                  </a:lnTo>
                  <a:lnTo>
                    <a:pt x="76264" y="48767"/>
                  </a:lnTo>
                  <a:lnTo>
                    <a:pt x="76263" y="48640"/>
                  </a:lnTo>
                  <a:close/>
                </a:path>
                <a:path w="622300" h="80644">
                  <a:moveTo>
                    <a:pt x="101473" y="35687"/>
                  </a:moveTo>
                  <a:lnTo>
                    <a:pt x="76136" y="35940"/>
                  </a:lnTo>
                  <a:lnTo>
                    <a:pt x="76263" y="48640"/>
                  </a:lnTo>
                  <a:lnTo>
                    <a:pt x="101600" y="48387"/>
                  </a:lnTo>
                  <a:lnTo>
                    <a:pt x="101473" y="35687"/>
                  </a:lnTo>
                  <a:close/>
                </a:path>
                <a:path w="622300" h="80644">
                  <a:moveTo>
                    <a:pt x="152273" y="35305"/>
                  </a:moveTo>
                  <a:lnTo>
                    <a:pt x="114173" y="35560"/>
                  </a:lnTo>
                  <a:lnTo>
                    <a:pt x="114300" y="48260"/>
                  </a:lnTo>
                  <a:lnTo>
                    <a:pt x="152400" y="48005"/>
                  </a:lnTo>
                  <a:lnTo>
                    <a:pt x="152273" y="35305"/>
                  </a:lnTo>
                  <a:close/>
                </a:path>
                <a:path w="622300" h="80644">
                  <a:moveTo>
                    <a:pt x="203073" y="34798"/>
                  </a:moveTo>
                  <a:lnTo>
                    <a:pt x="164973" y="35178"/>
                  </a:lnTo>
                  <a:lnTo>
                    <a:pt x="165100" y="47878"/>
                  </a:lnTo>
                  <a:lnTo>
                    <a:pt x="203200" y="47498"/>
                  </a:lnTo>
                  <a:lnTo>
                    <a:pt x="203073" y="34798"/>
                  </a:lnTo>
                  <a:close/>
                </a:path>
                <a:path w="622300" h="80644">
                  <a:moveTo>
                    <a:pt x="253873" y="34289"/>
                  </a:moveTo>
                  <a:lnTo>
                    <a:pt x="215773" y="34671"/>
                  </a:lnTo>
                  <a:lnTo>
                    <a:pt x="215900" y="47371"/>
                  </a:lnTo>
                  <a:lnTo>
                    <a:pt x="254000" y="46989"/>
                  </a:lnTo>
                  <a:lnTo>
                    <a:pt x="253873" y="34289"/>
                  </a:lnTo>
                  <a:close/>
                </a:path>
                <a:path w="622300" h="80644">
                  <a:moveTo>
                    <a:pt x="304673" y="33909"/>
                  </a:moveTo>
                  <a:lnTo>
                    <a:pt x="266573" y="34289"/>
                  </a:lnTo>
                  <a:lnTo>
                    <a:pt x="266700" y="46989"/>
                  </a:lnTo>
                  <a:lnTo>
                    <a:pt x="304800" y="46609"/>
                  </a:lnTo>
                  <a:lnTo>
                    <a:pt x="304673" y="33909"/>
                  </a:lnTo>
                  <a:close/>
                </a:path>
                <a:path w="622300" h="80644">
                  <a:moveTo>
                    <a:pt x="355473" y="33400"/>
                  </a:moveTo>
                  <a:lnTo>
                    <a:pt x="317373" y="33782"/>
                  </a:lnTo>
                  <a:lnTo>
                    <a:pt x="317500" y="46482"/>
                  </a:lnTo>
                  <a:lnTo>
                    <a:pt x="355600" y="46100"/>
                  </a:lnTo>
                  <a:lnTo>
                    <a:pt x="355473" y="33400"/>
                  </a:lnTo>
                  <a:close/>
                </a:path>
                <a:path w="622300" h="80644">
                  <a:moveTo>
                    <a:pt x="406273" y="33020"/>
                  </a:moveTo>
                  <a:lnTo>
                    <a:pt x="368173" y="33274"/>
                  </a:lnTo>
                  <a:lnTo>
                    <a:pt x="368300" y="45974"/>
                  </a:lnTo>
                  <a:lnTo>
                    <a:pt x="406400" y="45720"/>
                  </a:lnTo>
                  <a:lnTo>
                    <a:pt x="406273" y="33020"/>
                  </a:lnTo>
                  <a:close/>
                </a:path>
                <a:path w="622300" h="80644">
                  <a:moveTo>
                    <a:pt x="457073" y="32512"/>
                  </a:moveTo>
                  <a:lnTo>
                    <a:pt x="418973" y="32892"/>
                  </a:lnTo>
                  <a:lnTo>
                    <a:pt x="419100" y="45592"/>
                  </a:lnTo>
                  <a:lnTo>
                    <a:pt x="457200" y="45212"/>
                  </a:lnTo>
                  <a:lnTo>
                    <a:pt x="457073" y="32512"/>
                  </a:lnTo>
                  <a:close/>
                </a:path>
                <a:path w="622300" h="80644">
                  <a:moveTo>
                    <a:pt x="507873" y="32003"/>
                  </a:moveTo>
                  <a:lnTo>
                    <a:pt x="469773" y="32385"/>
                  </a:lnTo>
                  <a:lnTo>
                    <a:pt x="469900" y="45085"/>
                  </a:lnTo>
                  <a:lnTo>
                    <a:pt x="508000" y="44703"/>
                  </a:lnTo>
                  <a:lnTo>
                    <a:pt x="507873" y="32003"/>
                  </a:lnTo>
                  <a:close/>
                </a:path>
                <a:path w="622300" h="80644">
                  <a:moveTo>
                    <a:pt x="610070" y="31623"/>
                  </a:moveTo>
                  <a:lnTo>
                    <a:pt x="558292" y="31623"/>
                  </a:lnTo>
                  <a:lnTo>
                    <a:pt x="558292" y="44323"/>
                  </a:lnTo>
                  <a:lnTo>
                    <a:pt x="545655" y="44451"/>
                  </a:lnTo>
                  <a:lnTo>
                    <a:pt x="545973" y="76200"/>
                  </a:lnTo>
                  <a:lnTo>
                    <a:pt x="621792" y="37337"/>
                  </a:lnTo>
                  <a:lnTo>
                    <a:pt x="610070" y="31623"/>
                  </a:lnTo>
                  <a:close/>
                </a:path>
                <a:path w="622300" h="80644">
                  <a:moveTo>
                    <a:pt x="545528" y="31751"/>
                  </a:moveTo>
                  <a:lnTo>
                    <a:pt x="520573" y="32003"/>
                  </a:lnTo>
                  <a:lnTo>
                    <a:pt x="520700" y="44703"/>
                  </a:lnTo>
                  <a:lnTo>
                    <a:pt x="545655" y="44451"/>
                  </a:lnTo>
                  <a:lnTo>
                    <a:pt x="545528" y="31751"/>
                  </a:lnTo>
                  <a:close/>
                </a:path>
                <a:path w="622300" h="80644">
                  <a:moveTo>
                    <a:pt x="558292" y="31623"/>
                  </a:moveTo>
                  <a:lnTo>
                    <a:pt x="545528" y="31751"/>
                  </a:lnTo>
                  <a:lnTo>
                    <a:pt x="545655" y="44451"/>
                  </a:lnTo>
                  <a:lnTo>
                    <a:pt x="558292" y="44323"/>
                  </a:lnTo>
                  <a:lnTo>
                    <a:pt x="558292" y="31623"/>
                  </a:lnTo>
                  <a:close/>
                </a:path>
                <a:path w="622300" h="80644">
                  <a:moveTo>
                    <a:pt x="545210" y="0"/>
                  </a:moveTo>
                  <a:lnTo>
                    <a:pt x="545527" y="31623"/>
                  </a:lnTo>
                  <a:lnTo>
                    <a:pt x="545528" y="31751"/>
                  </a:lnTo>
                  <a:lnTo>
                    <a:pt x="558292" y="31623"/>
                  </a:lnTo>
                  <a:lnTo>
                    <a:pt x="610070" y="31623"/>
                  </a:lnTo>
                  <a:lnTo>
                    <a:pt x="545210" y="0"/>
                  </a:lnTo>
                  <a:close/>
                </a:path>
              </a:pathLst>
            </a:custGeom>
            <a:solidFill>
              <a:srgbClr val="0E6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418831" y="1582166"/>
            <a:ext cx="512445" cy="451484"/>
            <a:chOff x="7418831" y="1582166"/>
            <a:chExt cx="512445" cy="451484"/>
          </a:xfrm>
        </p:grpSpPr>
        <p:sp>
          <p:nvSpPr>
            <p:cNvPr id="9" name="object 9"/>
            <p:cNvSpPr/>
            <p:nvPr/>
          </p:nvSpPr>
          <p:spPr>
            <a:xfrm>
              <a:off x="7418831" y="1795526"/>
              <a:ext cx="512445" cy="0"/>
            </a:xfrm>
            <a:custGeom>
              <a:avLst/>
              <a:gdLst/>
              <a:ahLst/>
              <a:cxnLst/>
              <a:rect l="l" t="t" r="r" b="b"/>
              <a:pathLst>
                <a:path w="512445">
                  <a:moveTo>
                    <a:pt x="0" y="0"/>
                  </a:moveTo>
                  <a:lnTo>
                    <a:pt x="51206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30667" y="1582166"/>
              <a:ext cx="76200" cy="451484"/>
            </a:xfrm>
            <a:custGeom>
              <a:avLst/>
              <a:gdLst/>
              <a:ahLst/>
              <a:cxnLst/>
              <a:rect l="l" t="t" r="r" b="b"/>
              <a:pathLst>
                <a:path w="76200" h="451485">
                  <a:moveTo>
                    <a:pt x="31750" y="374904"/>
                  </a:moveTo>
                  <a:lnTo>
                    <a:pt x="0" y="374904"/>
                  </a:lnTo>
                  <a:lnTo>
                    <a:pt x="38100" y="451104"/>
                  </a:lnTo>
                  <a:lnTo>
                    <a:pt x="69850" y="387604"/>
                  </a:lnTo>
                  <a:lnTo>
                    <a:pt x="31750" y="387604"/>
                  </a:lnTo>
                  <a:lnTo>
                    <a:pt x="31750" y="374904"/>
                  </a:lnTo>
                  <a:close/>
                </a:path>
                <a:path w="76200" h="451485">
                  <a:moveTo>
                    <a:pt x="44450" y="0"/>
                  </a:moveTo>
                  <a:lnTo>
                    <a:pt x="31750" y="0"/>
                  </a:lnTo>
                  <a:lnTo>
                    <a:pt x="31750" y="387604"/>
                  </a:lnTo>
                  <a:lnTo>
                    <a:pt x="44450" y="387604"/>
                  </a:lnTo>
                  <a:lnTo>
                    <a:pt x="44450" y="0"/>
                  </a:lnTo>
                  <a:close/>
                </a:path>
                <a:path w="76200" h="451485">
                  <a:moveTo>
                    <a:pt x="76200" y="374904"/>
                  </a:moveTo>
                  <a:lnTo>
                    <a:pt x="44450" y="374904"/>
                  </a:lnTo>
                  <a:lnTo>
                    <a:pt x="44450" y="387604"/>
                  </a:lnTo>
                  <a:lnTo>
                    <a:pt x="69850" y="387604"/>
                  </a:lnTo>
                  <a:lnTo>
                    <a:pt x="76200" y="3749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174735" y="1588516"/>
            <a:ext cx="512445" cy="451484"/>
            <a:chOff x="8174735" y="1588516"/>
            <a:chExt cx="512445" cy="451484"/>
          </a:xfrm>
        </p:grpSpPr>
        <p:sp>
          <p:nvSpPr>
            <p:cNvPr id="12" name="object 12"/>
            <p:cNvSpPr/>
            <p:nvPr/>
          </p:nvSpPr>
          <p:spPr>
            <a:xfrm>
              <a:off x="8174735" y="1801495"/>
              <a:ext cx="512445" cy="0"/>
            </a:xfrm>
            <a:custGeom>
              <a:avLst/>
              <a:gdLst/>
              <a:ahLst/>
              <a:cxnLst/>
              <a:rect l="l" t="t" r="r" b="b"/>
              <a:pathLst>
                <a:path w="512445">
                  <a:moveTo>
                    <a:pt x="0" y="0"/>
                  </a:moveTo>
                  <a:lnTo>
                    <a:pt x="51206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92667" y="1588516"/>
              <a:ext cx="76200" cy="451484"/>
            </a:xfrm>
            <a:custGeom>
              <a:avLst/>
              <a:gdLst/>
              <a:ahLst/>
              <a:cxnLst/>
              <a:rect l="l" t="t" r="r" b="b"/>
              <a:pathLst>
                <a:path w="76200" h="451485">
                  <a:moveTo>
                    <a:pt x="31750" y="374904"/>
                  </a:moveTo>
                  <a:lnTo>
                    <a:pt x="0" y="374904"/>
                  </a:lnTo>
                  <a:lnTo>
                    <a:pt x="38100" y="451104"/>
                  </a:lnTo>
                  <a:lnTo>
                    <a:pt x="69850" y="387604"/>
                  </a:lnTo>
                  <a:lnTo>
                    <a:pt x="31750" y="387604"/>
                  </a:lnTo>
                  <a:lnTo>
                    <a:pt x="31750" y="374904"/>
                  </a:lnTo>
                  <a:close/>
                </a:path>
                <a:path w="76200" h="451485">
                  <a:moveTo>
                    <a:pt x="44450" y="0"/>
                  </a:moveTo>
                  <a:lnTo>
                    <a:pt x="31750" y="0"/>
                  </a:lnTo>
                  <a:lnTo>
                    <a:pt x="31750" y="387604"/>
                  </a:lnTo>
                  <a:lnTo>
                    <a:pt x="44450" y="387604"/>
                  </a:lnTo>
                  <a:lnTo>
                    <a:pt x="44450" y="0"/>
                  </a:lnTo>
                  <a:close/>
                </a:path>
                <a:path w="76200" h="451485">
                  <a:moveTo>
                    <a:pt x="76200" y="374904"/>
                  </a:moveTo>
                  <a:lnTo>
                    <a:pt x="44450" y="374904"/>
                  </a:lnTo>
                  <a:lnTo>
                    <a:pt x="44450" y="387604"/>
                  </a:lnTo>
                  <a:lnTo>
                    <a:pt x="69850" y="387604"/>
                  </a:lnTo>
                  <a:lnTo>
                    <a:pt x="76200" y="3749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84189" y="2056003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46189" y="2062098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95996" y="2068195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46185" y="2062098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04228" y="1255521"/>
            <a:ext cx="13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235" dirty="0">
                <a:solidFill>
                  <a:srgbClr val="0E61FD"/>
                </a:solidFill>
                <a:latin typeface="Calibri"/>
                <a:cs typeface="Calibri"/>
              </a:rPr>
              <a:t>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34836" y="1120139"/>
            <a:ext cx="2752090" cy="76200"/>
          </a:xfrm>
          <a:custGeom>
            <a:avLst/>
            <a:gdLst/>
            <a:ahLst/>
            <a:cxnLst/>
            <a:rect l="l" t="t" r="r" b="b"/>
            <a:pathLst>
              <a:path w="275209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75209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752090" h="76200">
                <a:moveTo>
                  <a:pt x="275196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751963" y="44450"/>
                </a:lnTo>
                <a:lnTo>
                  <a:pt x="2751963" y="31750"/>
                </a:lnTo>
                <a:close/>
              </a:path>
            </a:pathLst>
          </a:custGeom>
          <a:solidFill>
            <a:srgbClr val="F94D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02805" y="7861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20" dirty="0">
                <a:solidFill>
                  <a:srgbClr val="F94D55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1128" y="6164656"/>
            <a:ext cx="127568" cy="153488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2576524" y="5951361"/>
            <a:ext cx="1351915" cy="367030"/>
            <a:chOff x="2576524" y="5951361"/>
            <a:chExt cx="1351915" cy="367030"/>
          </a:xfrm>
        </p:grpSpPr>
        <p:sp>
          <p:nvSpPr>
            <p:cNvPr id="23" name="object 23"/>
            <p:cNvSpPr/>
            <p:nvPr/>
          </p:nvSpPr>
          <p:spPr>
            <a:xfrm>
              <a:off x="2576512" y="6005169"/>
              <a:ext cx="213360" cy="160020"/>
            </a:xfrm>
            <a:custGeom>
              <a:avLst/>
              <a:gdLst/>
              <a:ahLst/>
              <a:cxnLst/>
              <a:rect l="l" t="t" r="r" b="b"/>
              <a:pathLst>
                <a:path w="213360" h="160020">
                  <a:moveTo>
                    <a:pt x="133553" y="87731"/>
                  </a:moveTo>
                  <a:lnTo>
                    <a:pt x="0" y="87731"/>
                  </a:lnTo>
                  <a:lnTo>
                    <a:pt x="0" y="103670"/>
                  </a:lnTo>
                  <a:lnTo>
                    <a:pt x="133553" y="103670"/>
                  </a:lnTo>
                  <a:lnTo>
                    <a:pt x="133553" y="87731"/>
                  </a:lnTo>
                  <a:close/>
                </a:path>
                <a:path w="213360" h="160020">
                  <a:moveTo>
                    <a:pt x="205320" y="131572"/>
                  </a:moveTo>
                  <a:lnTo>
                    <a:pt x="203327" y="129578"/>
                  </a:lnTo>
                  <a:lnTo>
                    <a:pt x="195681" y="138277"/>
                  </a:lnTo>
                  <a:lnTo>
                    <a:pt x="190106" y="143802"/>
                  </a:lnTo>
                  <a:lnTo>
                    <a:pt x="185648" y="146697"/>
                  </a:lnTo>
                  <a:lnTo>
                    <a:pt x="181381" y="147535"/>
                  </a:lnTo>
                  <a:lnTo>
                    <a:pt x="179387" y="147535"/>
                  </a:lnTo>
                  <a:lnTo>
                    <a:pt x="179387" y="137553"/>
                  </a:lnTo>
                  <a:lnTo>
                    <a:pt x="181381" y="133565"/>
                  </a:lnTo>
                  <a:lnTo>
                    <a:pt x="203327" y="51841"/>
                  </a:lnTo>
                  <a:lnTo>
                    <a:pt x="188429" y="54165"/>
                  </a:lnTo>
                  <a:lnTo>
                    <a:pt x="171361" y="56603"/>
                  </a:lnTo>
                  <a:lnTo>
                    <a:pt x="165442" y="57810"/>
                  </a:lnTo>
                  <a:lnTo>
                    <a:pt x="165442" y="61798"/>
                  </a:lnTo>
                  <a:lnTo>
                    <a:pt x="179387" y="61798"/>
                  </a:lnTo>
                  <a:lnTo>
                    <a:pt x="179387" y="73787"/>
                  </a:lnTo>
                  <a:lnTo>
                    <a:pt x="177393" y="77762"/>
                  </a:lnTo>
                  <a:lnTo>
                    <a:pt x="165442" y="119608"/>
                  </a:lnTo>
                  <a:lnTo>
                    <a:pt x="163969" y="128993"/>
                  </a:lnTo>
                  <a:lnTo>
                    <a:pt x="162496" y="137553"/>
                  </a:lnTo>
                  <a:lnTo>
                    <a:pt x="161798" y="141770"/>
                  </a:lnTo>
                  <a:lnTo>
                    <a:pt x="161607" y="143802"/>
                  </a:lnTo>
                  <a:lnTo>
                    <a:pt x="161556" y="144348"/>
                  </a:lnTo>
                  <a:lnTo>
                    <a:pt x="161455" y="155511"/>
                  </a:lnTo>
                  <a:lnTo>
                    <a:pt x="165442" y="159499"/>
                  </a:lnTo>
                  <a:lnTo>
                    <a:pt x="173405" y="159499"/>
                  </a:lnTo>
                  <a:lnTo>
                    <a:pt x="181470" y="157937"/>
                  </a:lnTo>
                  <a:lnTo>
                    <a:pt x="188607" y="153009"/>
                  </a:lnTo>
                  <a:lnTo>
                    <a:pt x="193357" y="147535"/>
                  </a:lnTo>
                  <a:lnTo>
                    <a:pt x="196126" y="144348"/>
                  </a:lnTo>
                  <a:lnTo>
                    <a:pt x="205320" y="131572"/>
                  </a:lnTo>
                  <a:close/>
                </a:path>
                <a:path w="213360" h="160020">
                  <a:moveTo>
                    <a:pt x="213296" y="6007"/>
                  </a:moveTo>
                  <a:lnTo>
                    <a:pt x="207314" y="0"/>
                  </a:lnTo>
                  <a:lnTo>
                    <a:pt x="193370" y="0"/>
                  </a:lnTo>
                  <a:lnTo>
                    <a:pt x="189357" y="6007"/>
                  </a:lnTo>
                  <a:lnTo>
                    <a:pt x="189357" y="19951"/>
                  </a:lnTo>
                  <a:lnTo>
                    <a:pt x="193370" y="25933"/>
                  </a:lnTo>
                  <a:lnTo>
                    <a:pt x="207314" y="25933"/>
                  </a:lnTo>
                  <a:lnTo>
                    <a:pt x="213296" y="19951"/>
                  </a:lnTo>
                  <a:lnTo>
                    <a:pt x="213296" y="6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5611" y="5951361"/>
              <a:ext cx="163439" cy="1156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813723" y="6001181"/>
              <a:ext cx="458470" cy="239395"/>
            </a:xfrm>
            <a:custGeom>
              <a:avLst/>
              <a:gdLst/>
              <a:ahLst/>
              <a:cxnLst/>
              <a:rect l="l" t="t" r="r" b="b"/>
              <a:pathLst>
                <a:path w="458470" h="239395">
                  <a:moveTo>
                    <a:pt x="145503" y="215315"/>
                  </a:moveTo>
                  <a:lnTo>
                    <a:pt x="143510" y="215315"/>
                  </a:lnTo>
                  <a:lnTo>
                    <a:pt x="137528" y="225285"/>
                  </a:lnTo>
                  <a:lnTo>
                    <a:pt x="133540" y="227266"/>
                  </a:lnTo>
                  <a:lnTo>
                    <a:pt x="87680" y="227266"/>
                  </a:lnTo>
                  <a:lnTo>
                    <a:pt x="115582" y="197358"/>
                  </a:lnTo>
                  <a:lnTo>
                    <a:pt x="125742" y="185775"/>
                  </a:lnTo>
                  <a:lnTo>
                    <a:pt x="132537" y="174942"/>
                  </a:lnTo>
                  <a:lnTo>
                    <a:pt x="136347" y="164846"/>
                  </a:lnTo>
                  <a:lnTo>
                    <a:pt x="137528" y="155511"/>
                  </a:lnTo>
                  <a:lnTo>
                    <a:pt x="135343" y="143256"/>
                  </a:lnTo>
                  <a:lnTo>
                    <a:pt x="129057" y="133819"/>
                  </a:lnTo>
                  <a:lnTo>
                    <a:pt x="119024" y="127736"/>
                  </a:lnTo>
                  <a:lnTo>
                    <a:pt x="105613" y="125590"/>
                  </a:lnTo>
                  <a:lnTo>
                    <a:pt x="92202" y="128079"/>
                  </a:lnTo>
                  <a:lnTo>
                    <a:pt x="81953" y="135064"/>
                  </a:lnTo>
                  <a:lnTo>
                    <a:pt x="75069" y="145783"/>
                  </a:lnTo>
                  <a:lnTo>
                    <a:pt x="71742" y="159499"/>
                  </a:lnTo>
                  <a:lnTo>
                    <a:pt x="73736" y="159499"/>
                  </a:lnTo>
                  <a:lnTo>
                    <a:pt x="79463" y="149326"/>
                  </a:lnTo>
                  <a:lnTo>
                    <a:pt x="85191" y="142532"/>
                  </a:lnTo>
                  <a:lnTo>
                    <a:pt x="91668" y="138734"/>
                  </a:lnTo>
                  <a:lnTo>
                    <a:pt x="99644" y="137553"/>
                  </a:lnTo>
                  <a:lnTo>
                    <a:pt x="109258" y="139052"/>
                  </a:lnTo>
                  <a:lnTo>
                    <a:pt x="116840" y="143535"/>
                  </a:lnTo>
                  <a:lnTo>
                    <a:pt x="121805" y="151028"/>
                  </a:lnTo>
                  <a:lnTo>
                    <a:pt x="123583" y="161493"/>
                  </a:lnTo>
                  <a:lnTo>
                    <a:pt x="122389" y="171983"/>
                  </a:lnTo>
                  <a:lnTo>
                    <a:pt x="118579" y="182664"/>
                  </a:lnTo>
                  <a:lnTo>
                    <a:pt x="111785" y="193713"/>
                  </a:lnTo>
                  <a:lnTo>
                    <a:pt x="101625" y="205320"/>
                  </a:lnTo>
                  <a:lnTo>
                    <a:pt x="69748" y="237236"/>
                  </a:lnTo>
                  <a:lnTo>
                    <a:pt x="69748" y="239229"/>
                  </a:lnTo>
                  <a:lnTo>
                    <a:pt x="137528" y="239229"/>
                  </a:lnTo>
                  <a:lnTo>
                    <a:pt x="145503" y="215315"/>
                  </a:lnTo>
                  <a:close/>
                </a:path>
                <a:path w="458470" h="239395">
                  <a:moveTo>
                    <a:pt x="217246" y="91719"/>
                  </a:moveTo>
                  <a:lnTo>
                    <a:pt x="0" y="91719"/>
                  </a:lnTo>
                  <a:lnTo>
                    <a:pt x="0" y="107657"/>
                  </a:lnTo>
                  <a:lnTo>
                    <a:pt x="217246" y="107657"/>
                  </a:lnTo>
                  <a:lnTo>
                    <a:pt x="217246" y="91719"/>
                  </a:lnTo>
                  <a:close/>
                </a:path>
                <a:path w="458470" h="239395">
                  <a:moveTo>
                    <a:pt x="302958" y="1993"/>
                  </a:moveTo>
                  <a:lnTo>
                    <a:pt x="256108" y="41630"/>
                  </a:lnTo>
                  <a:lnTo>
                    <a:pt x="241160" y="99695"/>
                  </a:lnTo>
                  <a:lnTo>
                    <a:pt x="244856" y="130454"/>
                  </a:lnTo>
                  <a:lnTo>
                    <a:pt x="255854" y="158978"/>
                  </a:lnTo>
                  <a:lnTo>
                    <a:pt x="273951" y="183781"/>
                  </a:lnTo>
                  <a:lnTo>
                    <a:pt x="298970" y="203339"/>
                  </a:lnTo>
                  <a:lnTo>
                    <a:pt x="302958" y="199351"/>
                  </a:lnTo>
                  <a:lnTo>
                    <a:pt x="282117" y="178168"/>
                  </a:lnTo>
                  <a:lnTo>
                    <a:pt x="269303" y="155498"/>
                  </a:lnTo>
                  <a:lnTo>
                    <a:pt x="262864" y="129832"/>
                  </a:lnTo>
                  <a:lnTo>
                    <a:pt x="261086" y="99695"/>
                  </a:lnTo>
                  <a:lnTo>
                    <a:pt x="262864" y="69291"/>
                  </a:lnTo>
                  <a:lnTo>
                    <a:pt x="269303" y="44869"/>
                  </a:lnTo>
                  <a:lnTo>
                    <a:pt x="282117" y="23431"/>
                  </a:lnTo>
                  <a:lnTo>
                    <a:pt x="302958" y="1993"/>
                  </a:lnTo>
                  <a:close/>
                </a:path>
                <a:path w="458470" h="239395">
                  <a:moveTo>
                    <a:pt x="458431" y="91719"/>
                  </a:moveTo>
                  <a:lnTo>
                    <a:pt x="324878" y="91719"/>
                  </a:lnTo>
                  <a:lnTo>
                    <a:pt x="324878" y="107657"/>
                  </a:lnTo>
                  <a:lnTo>
                    <a:pt x="458431" y="107657"/>
                  </a:lnTo>
                  <a:lnTo>
                    <a:pt x="458431" y="91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2086" y="5999185"/>
              <a:ext cx="484339" cy="27708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98347" y="6164656"/>
              <a:ext cx="129534" cy="153488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3975737" y="5951361"/>
            <a:ext cx="1350010" cy="367030"/>
            <a:chOff x="3975737" y="5951361"/>
            <a:chExt cx="1350010" cy="367030"/>
          </a:xfrm>
        </p:grpSpPr>
        <p:sp>
          <p:nvSpPr>
            <p:cNvPr id="29" name="object 29"/>
            <p:cNvSpPr/>
            <p:nvPr/>
          </p:nvSpPr>
          <p:spPr>
            <a:xfrm>
              <a:off x="3975735" y="6005169"/>
              <a:ext cx="211454" cy="160020"/>
            </a:xfrm>
            <a:custGeom>
              <a:avLst/>
              <a:gdLst/>
              <a:ahLst/>
              <a:cxnLst/>
              <a:rect l="l" t="t" r="r" b="b"/>
              <a:pathLst>
                <a:path w="211454" h="160020">
                  <a:moveTo>
                    <a:pt x="131546" y="87731"/>
                  </a:moveTo>
                  <a:lnTo>
                    <a:pt x="0" y="87731"/>
                  </a:lnTo>
                  <a:lnTo>
                    <a:pt x="0" y="103670"/>
                  </a:lnTo>
                  <a:lnTo>
                    <a:pt x="131546" y="103670"/>
                  </a:lnTo>
                  <a:lnTo>
                    <a:pt x="131546" y="87731"/>
                  </a:lnTo>
                  <a:close/>
                </a:path>
                <a:path w="211454" h="160020">
                  <a:moveTo>
                    <a:pt x="205282" y="131572"/>
                  </a:moveTo>
                  <a:lnTo>
                    <a:pt x="201295" y="129578"/>
                  </a:lnTo>
                  <a:lnTo>
                    <a:pt x="194538" y="138277"/>
                  </a:lnTo>
                  <a:lnTo>
                    <a:pt x="189090" y="143802"/>
                  </a:lnTo>
                  <a:lnTo>
                    <a:pt x="184759" y="146697"/>
                  </a:lnTo>
                  <a:lnTo>
                    <a:pt x="181368" y="147535"/>
                  </a:lnTo>
                  <a:lnTo>
                    <a:pt x="177380" y="147535"/>
                  </a:lnTo>
                  <a:lnTo>
                    <a:pt x="177380" y="141554"/>
                  </a:lnTo>
                  <a:lnTo>
                    <a:pt x="179374" y="137553"/>
                  </a:lnTo>
                  <a:lnTo>
                    <a:pt x="179374" y="133565"/>
                  </a:lnTo>
                  <a:lnTo>
                    <a:pt x="203288" y="51841"/>
                  </a:lnTo>
                  <a:lnTo>
                    <a:pt x="201295" y="51841"/>
                  </a:lnTo>
                  <a:lnTo>
                    <a:pt x="186690" y="54165"/>
                  </a:lnTo>
                  <a:lnTo>
                    <a:pt x="170192" y="56603"/>
                  </a:lnTo>
                  <a:lnTo>
                    <a:pt x="163436" y="57810"/>
                  </a:lnTo>
                  <a:lnTo>
                    <a:pt x="163436" y="61798"/>
                  </a:lnTo>
                  <a:lnTo>
                    <a:pt x="179374" y="61798"/>
                  </a:lnTo>
                  <a:lnTo>
                    <a:pt x="179374" y="69773"/>
                  </a:lnTo>
                  <a:lnTo>
                    <a:pt x="177380" y="73787"/>
                  </a:lnTo>
                  <a:lnTo>
                    <a:pt x="177380" y="77762"/>
                  </a:lnTo>
                  <a:lnTo>
                    <a:pt x="165430" y="119608"/>
                  </a:lnTo>
                  <a:lnTo>
                    <a:pt x="162814" y="128993"/>
                  </a:lnTo>
                  <a:lnTo>
                    <a:pt x="160947" y="136309"/>
                  </a:lnTo>
                  <a:lnTo>
                    <a:pt x="159867" y="141554"/>
                  </a:lnTo>
                  <a:lnTo>
                    <a:pt x="159816" y="141770"/>
                  </a:lnTo>
                  <a:lnTo>
                    <a:pt x="159626" y="143802"/>
                  </a:lnTo>
                  <a:lnTo>
                    <a:pt x="159562" y="144348"/>
                  </a:lnTo>
                  <a:lnTo>
                    <a:pt x="159448" y="155511"/>
                  </a:lnTo>
                  <a:lnTo>
                    <a:pt x="163436" y="159499"/>
                  </a:lnTo>
                  <a:lnTo>
                    <a:pt x="171411" y="159499"/>
                  </a:lnTo>
                  <a:lnTo>
                    <a:pt x="179781" y="157937"/>
                  </a:lnTo>
                  <a:lnTo>
                    <a:pt x="187604" y="153009"/>
                  </a:lnTo>
                  <a:lnTo>
                    <a:pt x="192773" y="147535"/>
                  </a:lnTo>
                  <a:lnTo>
                    <a:pt x="195783" y="144348"/>
                  </a:lnTo>
                  <a:lnTo>
                    <a:pt x="205282" y="131572"/>
                  </a:lnTo>
                  <a:close/>
                </a:path>
                <a:path w="211454" h="160020">
                  <a:moveTo>
                    <a:pt x="211264" y="6007"/>
                  </a:moveTo>
                  <a:lnTo>
                    <a:pt x="205282" y="0"/>
                  </a:lnTo>
                  <a:lnTo>
                    <a:pt x="193332" y="0"/>
                  </a:lnTo>
                  <a:lnTo>
                    <a:pt x="187350" y="6007"/>
                  </a:lnTo>
                  <a:lnTo>
                    <a:pt x="187350" y="19951"/>
                  </a:lnTo>
                  <a:lnTo>
                    <a:pt x="193332" y="25933"/>
                  </a:lnTo>
                  <a:lnTo>
                    <a:pt x="205282" y="25933"/>
                  </a:lnTo>
                  <a:lnTo>
                    <a:pt x="211264" y="19951"/>
                  </a:lnTo>
                  <a:lnTo>
                    <a:pt x="211264" y="6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2804" y="5951361"/>
              <a:ext cx="165432" cy="1156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210913" y="6001181"/>
              <a:ext cx="459105" cy="239395"/>
            </a:xfrm>
            <a:custGeom>
              <a:avLst/>
              <a:gdLst/>
              <a:ahLst/>
              <a:cxnLst/>
              <a:rect l="l" t="t" r="r" b="b"/>
              <a:pathLst>
                <a:path w="459104" h="239395">
                  <a:moveTo>
                    <a:pt x="147497" y="215315"/>
                  </a:moveTo>
                  <a:lnTo>
                    <a:pt x="143510" y="215315"/>
                  </a:lnTo>
                  <a:lnTo>
                    <a:pt x="139522" y="225285"/>
                  </a:lnTo>
                  <a:lnTo>
                    <a:pt x="135534" y="227266"/>
                  </a:lnTo>
                  <a:lnTo>
                    <a:pt x="87706" y="227266"/>
                  </a:lnTo>
                  <a:lnTo>
                    <a:pt x="115608" y="197358"/>
                  </a:lnTo>
                  <a:lnTo>
                    <a:pt x="125755" y="185775"/>
                  </a:lnTo>
                  <a:lnTo>
                    <a:pt x="132549" y="174942"/>
                  </a:lnTo>
                  <a:lnTo>
                    <a:pt x="136347" y="164846"/>
                  </a:lnTo>
                  <a:lnTo>
                    <a:pt x="137528" y="155511"/>
                  </a:lnTo>
                  <a:lnTo>
                    <a:pt x="135382" y="143256"/>
                  </a:lnTo>
                  <a:lnTo>
                    <a:pt x="129311" y="133819"/>
                  </a:lnTo>
                  <a:lnTo>
                    <a:pt x="119875" y="127736"/>
                  </a:lnTo>
                  <a:lnTo>
                    <a:pt x="107632" y="125590"/>
                  </a:lnTo>
                  <a:lnTo>
                    <a:pt x="93345" y="128079"/>
                  </a:lnTo>
                  <a:lnTo>
                    <a:pt x="82981" y="135064"/>
                  </a:lnTo>
                  <a:lnTo>
                    <a:pt x="75971" y="145783"/>
                  </a:lnTo>
                  <a:lnTo>
                    <a:pt x="71767" y="159499"/>
                  </a:lnTo>
                  <a:lnTo>
                    <a:pt x="75755" y="159499"/>
                  </a:lnTo>
                  <a:lnTo>
                    <a:pt x="80327" y="149326"/>
                  </a:lnTo>
                  <a:lnTo>
                    <a:pt x="85471" y="142532"/>
                  </a:lnTo>
                  <a:lnTo>
                    <a:pt x="91732" y="138734"/>
                  </a:lnTo>
                  <a:lnTo>
                    <a:pt x="99669" y="137553"/>
                  </a:lnTo>
                  <a:lnTo>
                    <a:pt x="109283" y="139052"/>
                  </a:lnTo>
                  <a:lnTo>
                    <a:pt x="116852" y="143535"/>
                  </a:lnTo>
                  <a:lnTo>
                    <a:pt x="121805" y="151028"/>
                  </a:lnTo>
                  <a:lnTo>
                    <a:pt x="123583" y="161493"/>
                  </a:lnTo>
                  <a:lnTo>
                    <a:pt x="122402" y="171983"/>
                  </a:lnTo>
                  <a:lnTo>
                    <a:pt x="118605" y="182664"/>
                  </a:lnTo>
                  <a:lnTo>
                    <a:pt x="111810" y="193713"/>
                  </a:lnTo>
                  <a:lnTo>
                    <a:pt x="101663" y="205320"/>
                  </a:lnTo>
                  <a:lnTo>
                    <a:pt x="71767" y="237236"/>
                  </a:lnTo>
                  <a:lnTo>
                    <a:pt x="71767" y="239229"/>
                  </a:lnTo>
                  <a:lnTo>
                    <a:pt x="137528" y="239229"/>
                  </a:lnTo>
                  <a:lnTo>
                    <a:pt x="147497" y="215315"/>
                  </a:lnTo>
                  <a:close/>
                </a:path>
                <a:path w="459104" h="239395">
                  <a:moveTo>
                    <a:pt x="219240" y="91719"/>
                  </a:moveTo>
                  <a:lnTo>
                    <a:pt x="0" y="91719"/>
                  </a:lnTo>
                  <a:lnTo>
                    <a:pt x="0" y="107657"/>
                  </a:lnTo>
                  <a:lnTo>
                    <a:pt x="219240" y="107657"/>
                  </a:lnTo>
                  <a:lnTo>
                    <a:pt x="219240" y="91719"/>
                  </a:lnTo>
                  <a:close/>
                </a:path>
                <a:path w="459104" h="239395">
                  <a:moveTo>
                    <a:pt x="303072" y="1993"/>
                  </a:moveTo>
                  <a:lnTo>
                    <a:pt x="256870" y="41630"/>
                  </a:lnTo>
                  <a:lnTo>
                    <a:pt x="241185" y="99695"/>
                  </a:lnTo>
                  <a:lnTo>
                    <a:pt x="245198" y="130454"/>
                  </a:lnTo>
                  <a:lnTo>
                    <a:pt x="256870" y="158978"/>
                  </a:lnTo>
                  <a:lnTo>
                    <a:pt x="275640" y="183781"/>
                  </a:lnTo>
                  <a:lnTo>
                    <a:pt x="300939" y="203339"/>
                  </a:lnTo>
                  <a:lnTo>
                    <a:pt x="303072" y="199351"/>
                  </a:lnTo>
                  <a:lnTo>
                    <a:pt x="282486" y="178168"/>
                  </a:lnTo>
                  <a:lnTo>
                    <a:pt x="270344" y="155498"/>
                  </a:lnTo>
                  <a:lnTo>
                    <a:pt x="264566" y="129832"/>
                  </a:lnTo>
                  <a:lnTo>
                    <a:pt x="263105" y="99695"/>
                  </a:lnTo>
                  <a:lnTo>
                    <a:pt x="264566" y="69291"/>
                  </a:lnTo>
                  <a:lnTo>
                    <a:pt x="270344" y="44869"/>
                  </a:lnTo>
                  <a:lnTo>
                    <a:pt x="282486" y="23431"/>
                  </a:lnTo>
                  <a:lnTo>
                    <a:pt x="303072" y="1993"/>
                  </a:lnTo>
                  <a:close/>
                </a:path>
                <a:path w="459104" h="239395">
                  <a:moveTo>
                    <a:pt x="458508" y="91719"/>
                  </a:moveTo>
                  <a:lnTo>
                    <a:pt x="324853" y="91719"/>
                  </a:lnTo>
                  <a:lnTo>
                    <a:pt x="324853" y="107657"/>
                  </a:lnTo>
                  <a:lnTo>
                    <a:pt x="458508" y="107657"/>
                  </a:lnTo>
                  <a:lnTo>
                    <a:pt x="458508" y="91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1219" y="5999185"/>
              <a:ext cx="396707" cy="27708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113701" y="6001178"/>
              <a:ext cx="60325" cy="203835"/>
            </a:xfrm>
            <a:custGeom>
              <a:avLst/>
              <a:gdLst/>
              <a:ahLst/>
              <a:cxnLst/>
              <a:rect l="l" t="t" r="r" b="b"/>
              <a:pathLst>
                <a:path w="60325" h="203835">
                  <a:moveTo>
                    <a:pt x="2125" y="0"/>
                  </a:moveTo>
                  <a:lnTo>
                    <a:pt x="0" y="1992"/>
                  </a:lnTo>
                  <a:lnTo>
                    <a:pt x="20576" y="23180"/>
                  </a:lnTo>
                  <a:lnTo>
                    <a:pt x="32682" y="45857"/>
                  </a:lnTo>
                  <a:lnTo>
                    <a:pt x="38411" y="71524"/>
                  </a:lnTo>
                  <a:lnTo>
                    <a:pt x="39856" y="101678"/>
                  </a:lnTo>
                  <a:lnTo>
                    <a:pt x="38411" y="133203"/>
                  </a:lnTo>
                  <a:lnTo>
                    <a:pt x="32682" y="157994"/>
                  </a:lnTo>
                  <a:lnTo>
                    <a:pt x="20576" y="179045"/>
                  </a:lnTo>
                  <a:lnTo>
                    <a:pt x="0" y="199345"/>
                  </a:lnTo>
                  <a:lnTo>
                    <a:pt x="2125" y="203331"/>
                  </a:lnTo>
                  <a:lnTo>
                    <a:pt x="27052" y="183528"/>
                  </a:lnTo>
                  <a:lnTo>
                    <a:pt x="45104" y="159987"/>
                  </a:lnTo>
                  <a:lnTo>
                    <a:pt x="56081" y="132705"/>
                  </a:lnTo>
                  <a:lnTo>
                    <a:pt x="59785" y="101678"/>
                  </a:lnTo>
                  <a:lnTo>
                    <a:pt x="55820" y="72053"/>
                  </a:lnTo>
                  <a:lnTo>
                    <a:pt x="44407" y="44114"/>
                  </a:lnTo>
                  <a:lnTo>
                    <a:pt x="26268" y="19537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5540" y="6164656"/>
              <a:ext cx="129667" cy="153488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5373036" y="5949369"/>
            <a:ext cx="1351280" cy="368935"/>
            <a:chOff x="5373036" y="5949369"/>
            <a:chExt cx="1351280" cy="368935"/>
          </a:xfrm>
        </p:grpSpPr>
        <p:sp>
          <p:nvSpPr>
            <p:cNvPr id="36" name="object 36"/>
            <p:cNvSpPr/>
            <p:nvPr/>
          </p:nvSpPr>
          <p:spPr>
            <a:xfrm>
              <a:off x="5373027" y="6003175"/>
              <a:ext cx="211454" cy="160020"/>
            </a:xfrm>
            <a:custGeom>
              <a:avLst/>
              <a:gdLst/>
              <a:ahLst/>
              <a:cxnLst/>
              <a:rect l="l" t="t" r="r" b="b"/>
              <a:pathLst>
                <a:path w="211454" h="160020">
                  <a:moveTo>
                    <a:pt x="133388" y="87731"/>
                  </a:moveTo>
                  <a:lnTo>
                    <a:pt x="0" y="87731"/>
                  </a:lnTo>
                  <a:lnTo>
                    <a:pt x="0" y="103670"/>
                  </a:lnTo>
                  <a:lnTo>
                    <a:pt x="133388" y="103670"/>
                  </a:lnTo>
                  <a:lnTo>
                    <a:pt x="133388" y="87731"/>
                  </a:lnTo>
                  <a:close/>
                </a:path>
                <a:path w="211454" h="160020">
                  <a:moveTo>
                    <a:pt x="205130" y="131572"/>
                  </a:moveTo>
                  <a:lnTo>
                    <a:pt x="201142" y="129578"/>
                  </a:lnTo>
                  <a:lnTo>
                    <a:pt x="194449" y="138277"/>
                  </a:lnTo>
                  <a:lnTo>
                    <a:pt x="188988" y="143802"/>
                  </a:lnTo>
                  <a:lnTo>
                    <a:pt x="184632" y="146697"/>
                  </a:lnTo>
                  <a:lnTo>
                    <a:pt x="181216" y="147535"/>
                  </a:lnTo>
                  <a:lnTo>
                    <a:pt x="179362" y="147535"/>
                  </a:lnTo>
                  <a:lnTo>
                    <a:pt x="179362" y="137553"/>
                  </a:lnTo>
                  <a:lnTo>
                    <a:pt x="181216" y="133565"/>
                  </a:lnTo>
                  <a:lnTo>
                    <a:pt x="203276" y="51841"/>
                  </a:lnTo>
                  <a:lnTo>
                    <a:pt x="188366" y="54178"/>
                  </a:lnTo>
                  <a:lnTo>
                    <a:pt x="171208" y="56603"/>
                  </a:lnTo>
                  <a:lnTo>
                    <a:pt x="165277" y="57810"/>
                  </a:lnTo>
                  <a:lnTo>
                    <a:pt x="165277" y="59804"/>
                  </a:lnTo>
                  <a:lnTo>
                    <a:pt x="177228" y="61798"/>
                  </a:lnTo>
                  <a:lnTo>
                    <a:pt x="179362" y="61798"/>
                  </a:lnTo>
                  <a:lnTo>
                    <a:pt x="179362" y="71767"/>
                  </a:lnTo>
                  <a:lnTo>
                    <a:pt x="177228" y="77774"/>
                  </a:lnTo>
                  <a:lnTo>
                    <a:pt x="165277" y="119608"/>
                  </a:lnTo>
                  <a:lnTo>
                    <a:pt x="163868" y="128981"/>
                  </a:lnTo>
                  <a:lnTo>
                    <a:pt x="161645" y="141757"/>
                  </a:lnTo>
                  <a:lnTo>
                    <a:pt x="161455" y="143802"/>
                  </a:lnTo>
                  <a:lnTo>
                    <a:pt x="161404" y="144348"/>
                  </a:lnTo>
                  <a:lnTo>
                    <a:pt x="161290" y="155511"/>
                  </a:lnTo>
                  <a:lnTo>
                    <a:pt x="165277" y="159499"/>
                  </a:lnTo>
                  <a:lnTo>
                    <a:pt x="173240" y="159499"/>
                  </a:lnTo>
                  <a:lnTo>
                    <a:pt x="181330" y="157937"/>
                  </a:lnTo>
                  <a:lnTo>
                    <a:pt x="188493" y="153009"/>
                  </a:lnTo>
                  <a:lnTo>
                    <a:pt x="193243" y="147535"/>
                  </a:lnTo>
                  <a:lnTo>
                    <a:pt x="195999" y="144348"/>
                  </a:lnTo>
                  <a:lnTo>
                    <a:pt x="205130" y="131572"/>
                  </a:lnTo>
                  <a:close/>
                </a:path>
                <a:path w="211454" h="160020">
                  <a:moveTo>
                    <a:pt x="211239" y="6007"/>
                  </a:moveTo>
                  <a:lnTo>
                    <a:pt x="207264" y="0"/>
                  </a:lnTo>
                  <a:lnTo>
                    <a:pt x="193179" y="0"/>
                  </a:lnTo>
                  <a:lnTo>
                    <a:pt x="189191" y="6007"/>
                  </a:lnTo>
                  <a:lnTo>
                    <a:pt x="189191" y="19951"/>
                  </a:lnTo>
                  <a:lnTo>
                    <a:pt x="193179" y="25933"/>
                  </a:lnTo>
                  <a:lnTo>
                    <a:pt x="207264" y="25933"/>
                  </a:lnTo>
                  <a:lnTo>
                    <a:pt x="211239" y="19951"/>
                  </a:lnTo>
                  <a:lnTo>
                    <a:pt x="211239" y="6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41936" y="5949369"/>
              <a:ext cx="163412" cy="1156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610047" y="5997194"/>
              <a:ext cx="459105" cy="241300"/>
            </a:xfrm>
            <a:custGeom>
              <a:avLst/>
              <a:gdLst/>
              <a:ahLst/>
              <a:cxnLst/>
              <a:rect l="l" t="t" r="r" b="b"/>
              <a:pathLst>
                <a:path w="459104" h="241300">
                  <a:moveTo>
                    <a:pt x="145605" y="217309"/>
                  </a:moveTo>
                  <a:lnTo>
                    <a:pt x="143484" y="217309"/>
                  </a:lnTo>
                  <a:lnTo>
                    <a:pt x="137642" y="225285"/>
                  </a:lnTo>
                  <a:lnTo>
                    <a:pt x="133654" y="227279"/>
                  </a:lnTo>
                  <a:lnTo>
                    <a:pt x="87680" y="227279"/>
                  </a:lnTo>
                  <a:lnTo>
                    <a:pt x="115582" y="197358"/>
                  </a:lnTo>
                  <a:lnTo>
                    <a:pt x="124968" y="186055"/>
                  </a:lnTo>
                  <a:lnTo>
                    <a:pt x="131889" y="175691"/>
                  </a:lnTo>
                  <a:lnTo>
                    <a:pt x="136169" y="165696"/>
                  </a:lnTo>
                  <a:lnTo>
                    <a:pt x="137642" y="155511"/>
                  </a:lnTo>
                  <a:lnTo>
                    <a:pt x="135458" y="144106"/>
                  </a:lnTo>
                  <a:lnTo>
                    <a:pt x="129171" y="134569"/>
                  </a:lnTo>
                  <a:lnTo>
                    <a:pt x="119138" y="128028"/>
                  </a:lnTo>
                  <a:lnTo>
                    <a:pt x="105752" y="125590"/>
                  </a:lnTo>
                  <a:lnTo>
                    <a:pt x="92303" y="128092"/>
                  </a:lnTo>
                  <a:lnTo>
                    <a:pt x="81838" y="135064"/>
                  </a:lnTo>
                  <a:lnTo>
                    <a:pt x="74358" y="145783"/>
                  </a:lnTo>
                  <a:lnTo>
                    <a:pt x="69875" y="159499"/>
                  </a:lnTo>
                  <a:lnTo>
                    <a:pt x="73863" y="161493"/>
                  </a:lnTo>
                  <a:lnTo>
                    <a:pt x="79578" y="150482"/>
                  </a:lnTo>
                  <a:lnTo>
                    <a:pt x="85255" y="143776"/>
                  </a:lnTo>
                  <a:lnTo>
                    <a:pt x="91694" y="140449"/>
                  </a:lnTo>
                  <a:lnTo>
                    <a:pt x="99644" y="139547"/>
                  </a:lnTo>
                  <a:lnTo>
                    <a:pt x="109321" y="141046"/>
                  </a:lnTo>
                  <a:lnTo>
                    <a:pt x="116878" y="145529"/>
                  </a:lnTo>
                  <a:lnTo>
                    <a:pt x="121793" y="153009"/>
                  </a:lnTo>
                  <a:lnTo>
                    <a:pt x="123558" y="163487"/>
                  </a:lnTo>
                  <a:lnTo>
                    <a:pt x="122059" y="173697"/>
                  </a:lnTo>
                  <a:lnTo>
                    <a:pt x="117576" y="183908"/>
                  </a:lnTo>
                  <a:lnTo>
                    <a:pt x="110096" y="194868"/>
                  </a:lnTo>
                  <a:lnTo>
                    <a:pt x="99644" y="207327"/>
                  </a:lnTo>
                  <a:lnTo>
                    <a:pt x="69875" y="239229"/>
                  </a:lnTo>
                  <a:lnTo>
                    <a:pt x="69875" y="241223"/>
                  </a:lnTo>
                  <a:lnTo>
                    <a:pt x="137642" y="241223"/>
                  </a:lnTo>
                  <a:lnTo>
                    <a:pt x="145605" y="217309"/>
                  </a:lnTo>
                  <a:close/>
                </a:path>
                <a:path w="459104" h="241300">
                  <a:moveTo>
                    <a:pt x="217347" y="93713"/>
                  </a:moveTo>
                  <a:lnTo>
                    <a:pt x="0" y="93713"/>
                  </a:lnTo>
                  <a:lnTo>
                    <a:pt x="0" y="109651"/>
                  </a:lnTo>
                  <a:lnTo>
                    <a:pt x="217347" y="109651"/>
                  </a:lnTo>
                  <a:lnTo>
                    <a:pt x="217347" y="93713"/>
                  </a:lnTo>
                  <a:close/>
                </a:path>
                <a:path w="459104" h="241300">
                  <a:moveTo>
                    <a:pt x="302907" y="3987"/>
                  </a:moveTo>
                  <a:lnTo>
                    <a:pt x="255943" y="43370"/>
                  </a:lnTo>
                  <a:lnTo>
                    <a:pt x="241261" y="101688"/>
                  </a:lnTo>
                  <a:lnTo>
                    <a:pt x="244970" y="132448"/>
                  </a:lnTo>
                  <a:lnTo>
                    <a:pt x="255943" y="160985"/>
                  </a:lnTo>
                  <a:lnTo>
                    <a:pt x="274002" y="185775"/>
                  </a:lnTo>
                  <a:lnTo>
                    <a:pt x="298919" y="205333"/>
                  </a:lnTo>
                  <a:lnTo>
                    <a:pt x="302907" y="201345"/>
                  </a:lnTo>
                  <a:lnTo>
                    <a:pt x="282155" y="180162"/>
                  </a:lnTo>
                  <a:lnTo>
                    <a:pt x="269392" y="157492"/>
                  </a:lnTo>
                  <a:lnTo>
                    <a:pt x="262966" y="131826"/>
                  </a:lnTo>
                  <a:lnTo>
                    <a:pt x="261188" y="101688"/>
                  </a:lnTo>
                  <a:lnTo>
                    <a:pt x="262966" y="71285"/>
                  </a:lnTo>
                  <a:lnTo>
                    <a:pt x="269392" y="46863"/>
                  </a:lnTo>
                  <a:lnTo>
                    <a:pt x="282155" y="25425"/>
                  </a:lnTo>
                  <a:lnTo>
                    <a:pt x="302907" y="3987"/>
                  </a:lnTo>
                  <a:close/>
                </a:path>
                <a:path w="459104" h="241300">
                  <a:moveTo>
                    <a:pt x="458622" y="93713"/>
                  </a:moveTo>
                  <a:lnTo>
                    <a:pt x="324967" y="93713"/>
                  </a:lnTo>
                  <a:lnTo>
                    <a:pt x="324967" y="109651"/>
                  </a:lnTo>
                  <a:lnTo>
                    <a:pt x="458622" y="109651"/>
                  </a:lnTo>
                  <a:lnTo>
                    <a:pt x="458622" y="937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88598" y="5997193"/>
              <a:ext cx="484127" cy="27907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94779" y="6164656"/>
              <a:ext cx="129401" cy="153488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6772009" y="5949369"/>
            <a:ext cx="1628775" cy="368935"/>
            <a:chOff x="6772009" y="5949369"/>
            <a:chExt cx="1628775" cy="368935"/>
          </a:xfrm>
        </p:grpSpPr>
        <p:sp>
          <p:nvSpPr>
            <p:cNvPr id="42" name="object 42"/>
            <p:cNvSpPr/>
            <p:nvPr/>
          </p:nvSpPr>
          <p:spPr>
            <a:xfrm>
              <a:off x="6772008" y="6003175"/>
              <a:ext cx="212090" cy="160020"/>
            </a:xfrm>
            <a:custGeom>
              <a:avLst/>
              <a:gdLst/>
              <a:ahLst/>
              <a:cxnLst/>
              <a:rect l="l" t="t" r="r" b="b"/>
              <a:pathLst>
                <a:path w="212090" h="160020">
                  <a:moveTo>
                    <a:pt x="133642" y="87731"/>
                  </a:moveTo>
                  <a:lnTo>
                    <a:pt x="0" y="87731"/>
                  </a:lnTo>
                  <a:lnTo>
                    <a:pt x="0" y="103670"/>
                  </a:lnTo>
                  <a:lnTo>
                    <a:pt x="133642" y="103670"/>
                  </a:lnTo>
                  <a:lnTo>
                    <a:pt x="133642" y="87731"/>
                  </a:lnTo>
                  <a:close/>
                </a:path>
                <a:path w="212090" h="160020">
                  <a:moveTo>
                    <a:pt x="205384" y="131572"/>
                  </a:moveTo>
                  <a:lnTo>
                    <a:pt x="201409" y="129578"/>
                  </a:lnTo>
                  <a:lnTo>
                    <a:pt x="194703" y="138277"/>
                  </a:lnTo>
                  <a:lnTo>
                    <a:pt x="189242" y="143802"/>
                  </a:lnTo>
                  <a:lnTo>
                    <a:pt x="184886" y="146697"/>
                  </a:lnTo>
                  <a:lnTo>
                    <a:pt x="181470" y="147535"/>
                  </a:lnTo>
                  <a:lnTo>
                    <a:pt x="179616" y="147535"/>
                  </a:lnTo>
                  <a:lnTo>
                    <a:pt x="179616" y="137553"/>
                  </a:lnTo>
                  <a:lnTo>
                    <a:pt x="181470" y="133565"/>
                  </a:lnTo>
                  <a:lnTo>
                    <a:pt x="203530" y="51841"/>
                  </a:lnTo>
                  <a:lnTo>
                    <a:pt x="201409" y="51841"/>
                  </a:lnTo>
                  <a:lnTo>
                    <a:pt x="186804" y="54178"/>
                  </a:lnTo>
                  <a:lnTo>
                    <a:pt x="170357" y="56603"/>
                  </a:lnTo>
                  <a:lnTo>
                    <a:pt x="163677" y="57810"/>
                  </a:lnTo>
                  <a:lnTo>
                    <a:pt x="163677" y="59804"/>
                  </a:lnTo>
                  <a:lnTo>
                    <a:pt x="177495" y="61798"/>
                  </a:lnTo>
                  <a:lnTo>
                    <a:pt x="179616" y="61798"/>
                  </a:lnTo>
                  <a:lnTo>
                    <a:pt x="179616" y="71767"/>
                  </a:lnTo>
                  <a:lnTo>
                    <a:pt x="165531" y="119608"/>
                  </a:lnTo>
                  <a:lnTo>
                    <a:pt x="161544" y="155511"/>
                  </a:lnTo>
                  <a:lnTo>
                    <a:pt x="163677" y="159499"/>
                  </a:lnTo>
                  <a:lnTo>
                    <a:pt x="171640" y="159499"/>
                  </a:lnTo>
                  <a:lnTo>
                    <a:pt x="180022" y="157937"/>
                  </a:lnTo>
                  <a:lnTo>
                    <a:pt x="187820" y="153009"/>
                  </a:lnTo>
                  <a:lnTo>
                    <a:pt x="192976" y="147535"/>
                  </a:lnTo>
                  <a:lnTo>
                    <a:pt x="195973" y="144348"/>
                  </a:lnTo>
                  <a:lnTo>
                    <a:pt x="205384" y="131572"/>
                  </a:lnTo>
                  <a:close/>
                </a:path>
                <a:path w="212090" h="160020">
                  <a:moveTo>
                    <a:pt x="211505" y="6007"/>
                  </a:moveTo>
                  <a:lnTo>
                    <a:pt x="207518" y="0"/>
                  </a:lnTo>
                  <a:lnTo>
                    <a:pt x="193433" y="0"/>
                  </a:lnTo>
                  <a:lnTo>
                    <a:pt x="189445" y="6007"/>
                  </a:lnTo>
                  <a:lnTo>
                    <a:pt x="189445" y="19951"/>
                  </a:lnTo>
                  <a:lnTo>
                    <a:pt x="193433" y="25933"/>
                  </a:lnTo>
                  <a:lnTo>
                    <a:pt x="207518" y="25933"/>
                  </a:lnTo>
                  <a:lnTo>
                    <a:pt x="211505" y="19951"/>
                  </a:lnTo>
                  <a:lnTo>
                    <a:pt x="211505" y="6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39316" y="5949369"/>
              <a:ext cx="165272" cy="1156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007428" y="5997194"/>
              <a:ext cx="1242060" cy="279400"/>
            </a:xfrm>
            <a:custGeom>
              <a:avLst/>
              <a:gdLst/>
              <a:ahLst/>
              <a:cxnLst/>
              <a:rect l="l" t="t" r="r" b="b"/>
              <a:pathLst>
                <a:path w="1242059" h="279400">
                  <a:moveTo>
                    <a:pt x="147459" y="217309"/>
                  </a:moveTo>
                  <a:lnTo>
                    <a:pt x="145338" y="217309"/>
                  </a:lnTo>
                  <a:lnTo>
                    <a:pt x="139496" y="225285"/>
                  </a:lnTo>
                  <a:lnTo>
                    <a:pt x="135509" y="227279"/>
                  </a:lnTo>
                  <a:lnTo>
                    <a:pt x="89535" y="227279"/>
                  </a:lnTo>
                  <a:lnTo>
                    <a:pt x="117436" y="197358"/>
                  </a:lnTo>
                  <a:lnTo>
                    <a:pt x="126822" y="186055"/>
                  </a:lnTo>
                  <a:lnTo>
                    <a:pt x="133743" y="175691"/>
                  </a:lnTo>
                  <a:lnTo>
                    <a:pt x="138023" y="165696"/>
                  </a:lnTo>
                  <a:lnTo>
                    <a:pt x="139496" y="155511"/>
                  </a:lnTo>
                  <a:lnTo>
                    <a:pt x="137020" y="144106"/>
                  </a:lnTo>
                  <a:lnTo>
                    <a:pt x="130225" y="134569"/>
                  </a:lnTo>
                  <a:lnTo>
                    <a:pt x="120103" y="128028"/>
                  </a:lnTo>
                  <a:lnTo>
                    <a:pt x="107607" y="125590"/>
                  </a:lnTo>
                  <a:lnTo>
                    <a:pt x="94157" y="128092"/>
                  </a:lnTo>
                  <a:lnTo>
                    <a:pt x="83693" y="135064"/>
                  </a:lnTo>
                  <a:lnTo>
                    <a:pt x="76225" y="145783"/>
                  </a:lnTo>
                  <a:lnTo>
                    <a:pt x="71742" y="159499"/>
                  </a:lnTo>
                  <a:lnTo>
                    <a:pt x="75717" y="161493"/>
                  </a:lnTo>
                  <a:lnTo>
                    <a:pt x="80276" y="150482"/>
                  </a:lnTo>
                  <a:lnTo>
                    <a:pt x="85623" y="143776"/>
                  </a:lnTo>
                  <a:lnTo>
                    <a:pt x="92468" y="140449"/>
                  </a:lnTo>
                  <a:lnTo>
                    <a:pt x="101498" y="139547"/>
                  </a:lnTo>
                  <a:lnTo>
                    <a:pt x="110883" y="141046"/>
                  </a:lnTo>
                  <a:lnTo>
                    <a:pt x="117805" y="145529"/>
                  </a:lnTo>
                  <a:lnTo>
                    <a:pt x="122085" y="153009"/>
                  </a:lnTo>
                  <a:lnTo>
                    <a:pt x="123545" y="163487"/>
                  </a:lnTo>
                  <a:lnTo>
                    <a:pt x="122351" y="173697"/>
                  </a:lnTo>
                  <a:lnTo>
                    <a:pt x="118503" y="183908"/>
                  </a:lnTo>
                  <a:lnTo>
                    <a:pt x="111671" y="194868"/>
                  </a:lnTo>
                  <a:lnTo>
                    <a:pt x="101498" y="207327"/>
                  </a:lnTo>
                  <a:lnTo>
                    <a:pt x="71742" y="239229"/>
                  </a:lnTo>
                  <a:lnTo>
                    <a:pt x="71742" y="241223"/>
                  </a:lnTo>
                  <a:lnTo>
                    <a:pt x="137363" y="241223"/>
                  </a:lnTo>
                  <a:lnTo>
                    <a:pt x="147459" y="217309"/>
                  </a:lnTo>
                  <a:close/>
                </a:path>
                <a:path w="1242059" h="279400">
                  <a:moveTo>
                    <a:pt x="219202" y="93713"/>
                  </a:moveTo>
                  <a:lnTo>
                    <a:pt x="0" y="93713"/>
                  </a:lnTo>
                  <a:lnTo>
                    <a:pt x="0" y="109651"/>
                  </a:lnTo>
                  <a:lnTo>
                    <a:pt x="219202" y="109651"/>
                  </a:lnTo>
                  <a:lnTo>
                    <a:pt x="219202" y="93713"/>
                  </a:lnTo>
                  <a:close/>
                </a:path>
                <a:path w="1242059" h="279400">
                  <a:moveTo>
                    <a:pt x="302907" y="3987"/>
                  </a:moveTo>
                  <a:lnTo>
                    <a:pt x="257797" y="43370"/>
                  </a:lnTo>
                  <a:lnTo>
                    <a:pt x="243116" y="101688"/>
                  </a:lnTo>
                  <a:lnTo>
                    <a:pt x="246824" y="132448"/>
                  </a:lnTo>
                  <a:lnTo>
                    <a:pt x="257797" y="160985"/>
                  </a:lnTo>
                  <a:lnTo>
                    <a:pt x="275856" y="185775"/>
                  </a:lnTo>
                  <a:lnTo>
                    <a:pt x="300786" y="205333"/>
                  </a:lnTo>
                  <a:lnTo>
                    <a:pt x="302907" y="201345"/>
                  </a:lnTo>
                  <a:lnTo>
                    <a:pt x="283222" y="180162"/>
                  </a:lnTo>
                  <a:lnTo>
                    <a:pt x="271018" y="157492"/>
                  </a:lnTo>
                  <a:lnTo>
                    <a:pt x="264795" y="131826"/>
                  </a:lnTo>
                  <a:lnTo>
                    <a:pt x="263055" y="101688"/>
                  </a:lnTo>
                  <a:lnTo>
                    <a:pt x="264795" y="71285"/>
                  </a:lnTo>
                  <a:lnTo>
                    <a:pt x="271018" y="46863"/>
                  </a:lnTo>
                  <a:lnTo>
                    <a:pt x="283222" y="25425"/>
                  </a:lnTo>
                  <a:lnTo>
                    <a:pt x="302907" y="3987"/>
                  </a:lnTo>
                  <a:close/>
                </a:path>
                <a:path w="1242059" h="279400">
                  <a:moveTo>
                    <a:pt x="458343" y="93713"/>
                  </a:moveTo>
                  <a:lnTo>
                    <a:pt x="326821" y="93713"/>
                  </a:lnTo>
                  <a:lnTo>
                    <a:pt x="326821" y="109651"/>
                  </a:lnTo>
                  <a:lnTo>
                    <a:pt x="458343" y="109651"/>
                  </a:lnTo>
                  <a:lnTo>
                    <a:pt x="458343" y="93713"/>
                  </a:lnTo>
                  <a:close/>
                </a:path>
                <a:path w="1242059" h="279400">
                  <a:moveTo>
                    <a:pt x="591731" y="5981"/>
                  </a:moveTo>
                  <a:lnTo>
                    <a:pt x="531952" y="5981"/>
                  </a:lnTo>
                  <a:lnTo>
                    <a:pt x="531952" y="9969"/>
                  </a:lnTo>
                  <a:lnTo>
                    <a:pt x="546036" y="11988"/>
                  </a:lnTo>
                  <a:lnTo>
                    <a:pt x="550024" y="13982"/>
                  </a:lnTo>
                  <a:lnTo>
                    <a:pt x="550024" y="27927"/>
                  </a:lnTo>
                  <a:lnTo>
                    <a:pt x="547890" y="35902"/>
                  </a:lnTo>
                  <a:lnTo>
                    <a:pt x="516013" y="143535"/>
                  </a:lnTo>
                  <a:lnTo>
                    <a:pt x="514146" y="153517"/>
                  </a:lnTo>
                  <a:lnTo>
                    <a:pt x="510159" y="159499"/>
                  </a:lnTo>
                  <a:lnTo>
                    <a:pt x="498208" y="159499"/>
                  </a:lnTo>
                  <a:lnTo>
                    <a:pt x="496074" y="155511"/>
                  </a:lnTo>
                  <a:lnTo>
                    <a:pt x="496074" y="137553"/>
                  </a:lnTo>
                  <a:lnTo>
                    <a:pt x="490232" y="131572"/>
                  </a:lnTo>
                  <a:lnTo>
                    <a:pt x="478282" y="131572"/>
                  </a:lnTo>
                  <a:lnTo>
                    <a:pt x="474294" y="137553"/>
                  </a:lnTo>
                  <a:lnTo>
                    <a:pt x="474294" y="145529"/>
                  </a:lnTo>
                  <a:lnTo>
                    <a:pt x="476110" y="154012"/>
                  </a:lnTo>
                  <a:lnTo>
                    <a:pt x="481469" y="160985"/>
                  </a:lnTo>
                  <a:lnTo>
                    <a:pt x="490207" y="165722"/>
                  </a:lnTo>
                  <a:lnTo>
                    <a:pt x="502196" y="167474"/>
                  </a:lnTo>
                  <a:lnTo>
                    <a:pt x="510768" y="166687"/>
                  </a:lnTo>
                  <a:lnTo>
                    <a:pt x="540715" y="138303"/>
                  </a:lnTo>
                  <a:lnTo>
                    <a:pt x="571804" y="27927"/>
                  </a:lnTo>
                  <a:lnTo>
                    <a:pt x="575551" y="19519"/>
                  </a:lnTo>
                  <a:lnTo>
                    <a:pt x="578878" y="14478"/>
                  </a:lnTo>
                  <a:lnTo>
                    <a:pt x="583653" y="11671"/>
                  </a:lnTo>
                  <a:lnTo>
                    <a:pt x="591731" y="9969"/>
                  </a:lnTo>
                  <a:lnTo>
                    <a:pt x="591731" y="5981"/>
                  </a:lnTo>
                  <a:close/>
                </a:path>
                <a:path w="1242059" h="279400">
                  <a:moveTo>
                    <a:pt x="709447" y="59817"/>
                  </a:moveTo>
                  <a:lnTo>
                    <a:pt x="661619" y="59817"/>
                  </a:lnTo>
                  <a:lnTo>
                    <a:pt x="631583" y="66535"/>
                  </a:lnTo>
                  <a:lnTo>
                    <a:pt x="608241" y="83731"/>
                  </a:lnTo>
                  <a:lnTo>
                    <a:pt x="593128" y="106908"/>
                  </a:lnTo>
                  <a:lnTo>
                    <a:pt x="587756" y="131572"/>
                  </a:lnTo>
                  <a:lnTo>
                    <a:pt x="589991" y="145288"/>
                  </a:lnTo>
                  <a:lnTo>
                    <a:pt x="596722" y="156006"/>
                  </a:lnTo>
                  <a:lnTo>
                    <a:pt x="607923" y="162979"/>
                  </a:lnTo>
                  <a:lnTo>
                    <a:pt x="623620" y="165481"/>
                  </a:lnTo>
                  <a:lnTo>
                    <a:pt x="647039" y="160680"/>
                  </a:lnTo>
                  <a:lnTo>
                    <a:pt x="648944" y="159499"/>
                  </a:lnTo>
                  <a:lnTo>
                    <a:pt x="667461" y="148031"/>
                  </a:lnTo>
                  <a:lnTo>
                    <a:pt x="681913" y="130149"/>
                  </a:lnTo>
                  <a:lnTo>
                    <a:pt x="687387" y="109651"/>
                  </a:lnTo>
                  <a:lnTo>
                    <a:pt x="685076" y="99352"/>
                  </a:lnTo>
                  <a:lnTo>
                    <a:pt x="679221" y="92964"/>
                  </a:lnTo>
                  <a:lnTo>
                    <a:pt x="671474" y="86944"/>
                  </a:lnTo>
                  <a:lnTo>
                    <a:pt x="665607" y="80213"/>
                  </a:lnTo>
                  <a:lnTo>
                    <a:pt x="665607" y="109651"/>
                  </a:lnTo>
                  <a:lnTo>
                    <a:pt x="662762" y="125844"/>
                  </a:lnTo>
                  <a:lnTo>
                    <a:pt x="654875" y="142049"/>
                  </a:lnTo>
                  <a:lnTo>
                    <a:pt x="642848" y="154508"/>
                  </a:lnTo>
                  <a:lnTo>
                    <a:pt x="627608" y="159499"/>
                  </a:lnTo>
                  <a:lnTo>
                    <a:pt x="619455" y="158318"/>
                  </a:lnTo>
                  <a:lnTo>
                    <a:pt x="613156" y="154508"/>
                  </a:lnTo>
                  <a:lnTo>
                    <a:pt x="609117" y="147713"/>
                  </a:lnTo>
                  <a:lnTo>
                    <a:pt x="607682" y="137553"/>
                  </a:lnTo>
                  <a:lnTo>
                    <a:pt x="612317" y="114757"/>
                  </a:lnTo>
                  <a:lnTo>
                    <a:pt x="623887" y="95694"/>
                  </a:lnTo>
                  <a:lnTo>
                    <a:pt x="638835" y="82613"/>
                  </a:lnTo>
                  <a:lnTo>
                    <a:pt x="653643" y="77749"/>
                  </a:lnTo>
                  <a:lnTo>
                    <a:pt x="657987" y="82181"/>
                  </a:lnTo>
                  <a:lnTo>
                    <a:pt x="661822" y="89230"/>
                  </a:lnTo>
                  <a:lnTo>
                    <a:pt x="664552" y="98513"/>
                  </a:lnTo>
                  <a:lnTo>
                    <a:pt x="665607" y="109651"/>
                  </a:lnTo>
                  <a:lnTo>
                    <a:pt x="665607" y="80213"/>
                  </a:lnTo>
                  <a:lnTo>
                    <a:pt x="663473" y="77749"/>
                  </a:lnTo>
                  <a:lnTo>
                    <a:pt x="703605" y="77749"/>
                  </a:lnTo>
                  <a:lnTo>
                    <a:pt x="709447" y="59817"/>
                  </a:lnTo>
                  <a:close/>
                </a:path>
                <a:path w="1242059" h="279400">
                  <a:moveTo>
                    <a:pt x="795274" y="111645"/>
                  </a:moveTo>
                  <a:lnTo>
                    <a:pt x="713435" y="111645"/>
                  </a:lnTo>
                  <a:lnTo>
                    <a:pt x="705459" y="137553"/>
                  </a:lnTo>
                  <a:lnTo>
                    <a:pt x="709447" y="137553"/>
                  </a:lnTo>
                  <a:lnTo>
                    <a:pt x="715556" y="125590"/>
                  </a:lnTo>
                  <a:lnTo>
                    <a:pt x="719543" y="123609"/>
                  </a:lnTo>
                  <a:lnTo>
                    <a:pt x="725385" y="119621"/>
                  </a:lnTo>
                  <a:lnTo>
                    <a:pt x="733361" y="117627"/>
                  </a:lnTo>
                  <a:lnTo>
                    <a:pt x="773214" y="117627"/>
                  </a:lnTo>
                  <a:lnTo>
                    <a:pt x="691642" y="219303"/>
                  </a:lnTo>
                  <a:lnTo>
                    <a:pt x="691642" y="223291"/>
                  </a:lnTo>
                  <a:lnTo>
                    <a:pt x="777201" y="223291"/>
                  </a:lnTo>
                  <a:lnTo>
                    <a:pt x="787298" y="193370"/>
                  </a:lnTo>
                  <a:lnTo>
                    <a:pt x="783310" y="193370"/>
                  </a:lnTo>
                  <a:lnTo>
                    <a:pt x="779322" y="201345"/>
                  </a:lnTo>
                  <a:lnTo>
                    <a:pt x="775347" y="207327"/>
                  </a:lnTo>
                  <a:lnTo>
                    <a:pt x="741337" y="217309"/>
                  </a:lnTo>
                  <a:lnTo>
                    <a:pt x="713435" y="217309"/>
                  </a:lnTo>
                  <a:lnTo>
                    <a:pt x="795274" y="113639"/>
                  </a:lnTo>
                  <a:lnTo>
                    <a:pt x="795274" y="111645"/>
                  </a:lnTo>
                  <a:close/>
                </a:path>
                <a:path w="1242059" h="279400">
                  <a:moveTo>
                    <a:pt x="872858" y="253174"/>
                  </a:moveTo>
                  <a:lnTo>
                    <a:pt x="871004" y="253174"/>
                  </a:lnTo>
                  <a:lnTo>
                    <a:pt x="864882" y="261150"/>
                  </a:lnTo>
                  <a:lnTo>
                    <a:pt x="863028" y="263144"/>
                  </a:lnTo>
                  <a:lnTo>
                    <a:pt x="815200" y="263144"/>
                  </a:lnTo>
                  <a:lnTo>
                    <a:pt x="843102" y="233248"/>
                  </a:lnTo>
                  <a:lnTo>
                    <a:pt x="853224" y="221945"/>
                  </a:lnTo>
                  <a:lnTo>
                    <a:pt x="859967" y="211569"/>
                  </a:lnTo>
                  <a:lnTo>
                    <a:pt x="863727" y="201561"/>
                  </a:lnTo>
                  <a:lnTo>
                    <a:pt x="864882" y="191376"/>
                  </a:lnTo>
                  <a:lnTo>
                    <a:pt x="862711" y="179984"/>
                  </a:lnTo>
                  <a:lnTo>
                    <a:pt x="856424" y="170459"/>
                  </a:lnTo>
                  <a:lnTo>
                    <a:pt x="846391" y="163918"/>
                  </a:lnTo>
                  <a:lnTo>
                    <a:pt x="833005" y="161493"/>
                  </a:lnTo>
                  <a:lnTo>
                    <a:pt x="819886" y="163982"/>
                  </a:lnTo>
                  <a:lnTo>
                    <a:pt x="810145" y="170954"/>
                  </a:lnTo>
                  <a:lnTo>
                    <a:pt x="803414" y="181660"/>
                  </a:lnTo>
                  <a:lnTo>
                    <a:pt x="799261" y="195364"/>
                  </a:lnTo>
                  <a:lnTo>
                    <a:pt x="803236" y="197358"/>
                  </a:lnTo>
                  <a:lnTo>
                    <a:pt x="807758" y="186372"/>
                  </a:lnTo>
                  <a:lnTo>
                    <a:pt x="812914" y="179679"/>
                  </a:lnTo>
                  <a:lnTo>
                    <a:pt x="819200" y="176339"/>
                  </a:lnTo>
                  <a:lnTo>
                    <a:pt x="827151" y="175437"/>
                  </a:lnTo>
                  <a:lnTo>
                    <a:pt x="836726" y="176936"/>
                  </a:lnTo>
                  <a:lnTo>
                    <a:pt x="844296" y="181419"/>
                  </a:lnTo>
                  <a:lnTo>
                    <a:pt x="849274" y="188887"/>
                  </a:lnTo>
                  <a:lnTo>
                    <a:pt x="851065" y="199351"/>
                  </a:lnTo>
                  <a:lnTo>
                    <a:pt x="849871" y="209562"/>
                  </a:lnTo>
                  <a:lnTo>
                    <a:pt x="846023" y="219786"/>
                  </a:lnTo>
                  <a:lnTo>
                    <a:pt x="839190" y="230759"/>
                  </a:lnTo>
                  <a:lnTo>
                    <a:pt x="829017" y="243217"/>
                  </a:lnTo>
                  <a:lnTo>
                    <a:pt x="799261" y="275094"/>
                  </a:lnTo>
                  <a:lnTo>
                    <a:pt x="799261" y="277088"/>
                  </a:lnTo>
                  <a:lnTo>
                    <a:pt x="864882" y="277088"/>
                  </a:lnTo>
                  <a:lnTo>
                    <a:pt x="872858" y="253174"/>
                  </a:lnTo>
                  <a:close/>
                </a:path>
                <a:path w="1242059" h="279400">
                  <a:moveTo>
                    <a:pt x="1006513" y="59817"/>
                  </a:moveTo>
                  <a:lnTo>
                    <a:pt x="960539" y="59817"/>
                  </a:lnTo>
                  <a:lnTo>
                    <a:pt x="929767" y="66535"/>
                  </a:lnTo>
                  <a:lnTo>
                    <a:pt x="906602" y="83731"/>
                  </a:lnTo>
                  <a:lnTo>
                    <a:pt x="892009" y="106908"/>
                  </a:lnTo>
                  <a:lnTo>
                    <a:pt x="886942" y="131572"/>
                  </a:lnTo>
                  <a:lnTo>
                    <a:pt x="889152" y="145288"/>
                  </a:lnTo>
                  <a:lnTo>
                    <a:pt x="895642" y="156006"/>
                  </a:lnTo>
                  <a:lnTo>
                    <a:pt x="906221" y="162979"/>
                  </a:lnTo>
                  <a:lnTo>
                    <a:pt x="920686" y="165481"/>
                  </a:lnTo>
                  <a:lnTo>
                    <a:pt x="944994" y="160680"/>
                  </a:lnTo>
                  <a:lnTo>
                    <a:pt x="979271" y="130149"/>
                  </a:lnTo>
                  <a:lnTo>
                    <a:pt x="968540" y="86944"/>
                  </a:lnTo>
                  <a:lnTo>
                    <a:pt x="964526" y="82334"/>
                  </a:lnTo>
                  <a:lnTo>
                    <a:pt x="964526" y="109651"/>
                  </a:lnTo>
                  <a:lnTo>
                    <a:pt x="961669" y="125844"/>
                  </a:lnTo>
                  <a:lnTo>
                    <a:pt x="953566" y="142049"/>
                  </a:lnTo>
                  <a:lnTo>
                    <a:pt x="940981" y="154508"/>
                  </a:lnTo>
                  <a:lnTo>
                    <a:pt x="924674" y="159499"/>
                  </a:lnTo>
                  <a:lnTo>
                    <a:pt x="916851" y="158318"/>
                  </a:lnTo>
                  <a:lnTo>
                    <a:pt x="911288" y="154508"/>
                  </a:lnTo>
                  <a:lnTo>
                    <a:pt x="907973" y="147713"/>
                  </a:lnTo>
                  <a:lnTo>
                    <a:pt x="906868" y="137553"/>
                  </a:lnTo>
                  <a:lnTo>
                    <a:pt x="911479" y="114757"/>
                  </a:lnTo>
                  <a:lnTo>
                    <a:pt x="922807" y="95694"/>
                  </a:lnTo>
                  <a:lnTo>
                    <a:pt x="937133" y="82613"/>
                  </a:lnTo>
                  <a:lnTo>
                    <a:pt x="950709" y="77749"/>
                  </a:lnTo>
                  <a:lnTo>
                    <a:pt x="956233" y="82181"/>
                  </a:lnTo>
                  <a:lnTo>
                    <a:pt x="960615" y="89230"/>
                  </a:lnTo>
                  <a:lnTo>
                    <a:pt x="963498" y="98513"/>
                  </a:lnTo>
                  <a:lnTo>
                    <a:pt x="964526" y="109651"/>
                  </a:lnTo>
                  <a:lnTo>
                    <a:pt x="964526" y="82334"/>
                  </a:lnTo>
                  <a:lnTo>
                    <a:pt x="960539" y="77749"/>
                  </a:lnTo>
                  <a:lnTo>
                    <a:pt x="1002525" y="77749"/>
                  </a:lnTo>
                  <a:lnTo>
                    <a:pt x="1006513" y="59817"/>
                  </a:lnTo>
                  <a:close/>
                </a:path>
                <a:path w="1242059" h="279400">
                  <a:moveTo>
                    <a:pt x="1092073" y="111645"/>
                  </a:moveTo>
                  <a:lnTo>
                    <a:pt x="1010500" y="111645"/>
                  </a:lnTo>
                  <a:lnTo>
                    <a:pt x="1002525" y="137553"/>
                  </a:lnTo>
                  <a:lnTo>
                    <a:pt x="1006513" y="137553"/>
                  </a:lnTo>
                  <a:lnTo>
                    <a:pt x="1012355" y="125590"/>
                  </a:lnTo>
                  <a:lnTo>
                    <a:pt x="1018463" y="123609"/>
                  </a:lnTo>
                  <a:lnTo>
                    <a:pt x="1022451" y="119621"/>
                  </a:lnTo>
                  <a:lnTo>
                    <a:pt x="1030427" y="117627"/>
                  </a:lnTo>
                  <a:lnTo>
                    <a:pt x="1070279" y="117627"/>
                  </a:lnTo>
                  <a:lnTo>
                    <a:pt x="990574" y="219303"/>
                  </a:lnTo>
                  <a:lnTo>
                    <a:pt x="990574" y="223291"/>
                  </a:lnTo>
                  <a:lnTo>
                    <a:pt x="1074267" y="223291"/>
                  </a:lnTo>
                  <a:lnTo>
                    <a:pt x="1084097" y="193370"/>
                  </a:lnTo>
                  <a:lnTo>
                    <a:pt x="1080109" y="193370"/>
                  </a:lnTo>
                  <a:lnTo>
                    <a:pt x="1076134" y="201345"/>
                  </a:lnTo>
                  <a:lnTo>
                    <a:pt x="1072146" y="207327"/>
                  </a:lnTo>
                  <a:lnTo>
                    <a:pt x="1038402" y="217309"/>
                  </a:lnTo>
                  <a:lnTo>
                    <a:pt x="1012355" y="217309"/>
                  </a:lnTo>
                  <a:lnTo>
                    <a:pt x="1092073" y="113639"/>
                  </a:lnTo>
                  <a:lnTo>
                    <a:pt x="1092073" y="111645"/>
                  </a:lnTo>
                  <a:close/>
                </a:path>
                <a:path w="1242059" h="279400">
                  <a:moveTo>
                    <a:pt x="1161948" y="231254"/>
                  </a:moveTo>
                  <a:lnTo>
                    <a:pt x="1159827" y="223291"/>
                  </a:lnTo>
                  <a:lnTo>
                    <a:pt x="1147876" y="211302"/>
                  </a:lnTo>
                  <a:lnTo>
                    <a:pt x="1139901" y="209308"/>
                  </a:lnTo>
                  <a:lnTo>
                    <a:pt x="1147432" y="203339"/>
                  </a:lnTo>
                  <a:lnTo>
                    <a:pt x="1152359" y="197358"/>
                  </a:lnTo>
                  <a:lnTo>
                    <a:pt x="1155026" y="191376"/>
                  </a:lnTo>
                  <a:lnTo>
                    <a:pt x="1155839" y="185407"/>
                  </a:lnTo>
                  <a:lnTo>
                    <a:pt x="1154061" y="175780"/>
                  </a:lnTo>
                  <a:lnTo>
                    <a:pt x="1148930" y="168211"/>
                  </a:lnTo>
                  <a:lnTo>
                    <a:pt x="1140815" y="163271"/>
                  </a:lnTo>
                  <a:lnTo>
                    <a:pt x="1130071" y="161493"/>
                  </a:lnTo>
                  <a:lnTo>
                    <a:pt x="1117993" y="163614"/>
                  </a:lnTo>
                  <a:lnTo>
                    <a:pt x="1108583" y="169456"/>
                  </a:lnTo>
                  <a:lnTo>
                    <a:pt x="1101407" y="178308"/>
                  </a:lnTo>
                  <a:lnTo>
                    <a:pt x="1096060" y="189382"/>
                  </a:lnTo>
                  <a:lnTo>
                    <a:pt x="1100048" y="189382"/>
                  </a:lnTo>
                  <a:lnTo>
                    <a:pt x="1104976" y="181546"/>
                  </a:lnTo>
                  <a:lnTo>
                    <a:pt x="1110602" y="175933"/>
                  </a:lnTo>
                  <a:lnTo>
                    <a:pt x="1116926" y="172580"/>
                  </a:lnTo>
                  <a:lnTo>
                    <a:pt x="1123962" y="171450"/>
                  </a:lnTo>
                  <a:lnTo>
                    <a:pt x="1131824" y="172580"/>
                  </a:lnTo>
                  <a:lnTo>
                    <a:pt x="1137475" y="175933"/>
                  </a:lnTo>
                  <a:lnTo>
                    <a:pt x="1140879" y="181546"/>
                  </a:lnTo>
                  <a:lnTo>
                    <a:pt x="1142022" y="189382"/>
                  </a:lnTo>
                  <a:lnTo>
                    <a:pt x="1141247" y="196456"/>
                  </a:lnTo>
                  <a:lnTo>
                    <a:pt x="1138770" y="202590"/>
                  </a:lnTo>
                  <a:lnTo>
                    <a:pt x="1134402" y="207606"/>
                  </a:lnTo>
                  <a:lnTo>
                    <a:pt x="1127937" y="211302"/>
                  </a:lnTo>
                  <a:lnTo>
                    <a:pt x="1126083" y="213296"/>
                  </a:lnTo>
                  <a:lnTo>
                    <a:pt x="1114120" y="219303"/>
                  </a:lnTo>
                  <a:lnTo>
                    <a:pt x="1114120" y="221297"/>
                  </a:lnTo>
                  <a:lnTo>
                    <a:pt x="1127937" y="221297"/>
                  </a:lnTo>
                  <a:lnTo>
                    <a:pt x="1131925" y="223291"/>
                  </a:lnTo>
                  <a:lnTo>
                    <a:pt x="1139799" y="225907"/>
                  </a:lnTo>
                  <a:lnTo>
                    <a:pt x="1145451" y="230759"/>
                  </a:lnTo>
                  <a:lnTo>
                    <a:pt x="1148854" y="237858"/>
                  </a:lnTo>
                  <a:lnTo>
                    <a:pt x="1149997" y="247205"/>
                  </a:lnTo>
                  <a:lnTo>
                    <a:pt x="1148232" y="257136"/>
                  </a:lnTo>
                  <a:lnTo>
                    <a:pt x="1143457" y="265379"/>
                  </a:lnTo>
                  <a:lnTo>
                    <a:pt x="1136434" y="271018"/>
                  </a:lnTo>
                  <a:lnTo>
                    <a:pt x="1127937" y="273100"/>
                  </a:lnTo>
                  <a:lnTo>
                    <a:pt x="1122095" y="273100"/>
                  </a:lnTo>
                  <a:lnTo>
                    <a:pt x="1119974" y="271119"/>
                  </a:lnTo>
                  <a:lnTo>
                    <a:pt x="1114120" y="267131"/>
                  </a:lnTo>
                  <a:lnTo>
                    <a:pt x="1108011" y="265137"/>
                  </a:lnTo>
                  <a:lnTo>
                    <a:pt x="1106157" y="263144"/>
                  </a:lnTo>
                  <a:lnTo>
                    <a:pt x="1098181" y="263144"/>
                  </a:lnTo>
                  <a:lnTo>
                    <a:pt x="1096060" y="265137"/>
                  </a:lnTo>
                  <a:lnTo>
                    <a:pt x="1096060" y="275094"/>
                  </a:lnTo>
                  <a:lnTo>
                    <a:pt x="1102169" y="279082"/>
                  </a:lnTo>
                  <a:lnTo>
                    <a:pt x="1114120" y="279082"/>
                  </a:lnTo>
                  <a:lnTo>
                    <a:pt x="1153985" y="263144"/>
                  </a:lnTo>
                  <a:lnTo>
                    <a:pt x="1161948" y="249199"/>
                  </a:lnTo>
                  <a:lnTo>
                    <a:pt x="1161948" y="231254"/>
                  </a:lnTo>
                  <a:close/>
                </a:path>
                <a:path w="1242059" h="279400">
                  <a:moveTo>
                    <a:pt x="1241666" y="103682"/>
                  </a:moveTo>
                  <a:lnTo>
                    <a:pt x="1237665" y="72898"/>
                  </a:lnTo>
                  <a:lnTo>
                    <a:pt x="1226159" y="44373"/>
                  </a:lnTo>
                  <a:lnTo>
                    <a:pt x="1207922" y="19570"/>
                  </a:lnTo>
                  <a:lnTo>
                    <a:pt x="1183741" y="0"/>
                  </a:lnTo>
                  <a:lnTo>
                    <a:pt x="1181887" y="3987"/>
                  </a:lnTo>
                  <a:lnTo>
                    <a:pt x="1202347" y="25184"/>
                  </a:lnTo>
                  <a:lnTo>
                    <a:pt x="1214462" y="47853"/>
                  </a:lnTo>
                  <a:lnTo>
                    <a:pt x="1220254" y="73520"/>
                  </a:lnTo>
                  <a:lnTo>
                    <a:pt x="1221740" y="103682"/>
                  </a:lnTo>
                  <a:lnTo>
                    <a:pt x="1220254" y="134366"/>
                  </a:lnTo>
                  <a:lnTo>
                    <a:pt x="1214462" y="159245"/>
                  </a:lnTo>
                  <a:lnTo>
                    <a:pt x="1202347" y="180759"/>
                  </a:lnTo>
                  <a:lnTo>
                    <a:pt x="1181887" y="201345"/>
                  </a:lnTo>
                  <a:lnTo>
                    <a:pt x="1183741" y="205333"/>
                  </a:lnTo>
                  <a:lnTo>
                    <a:pt x="1208824" y="185521"/>
                  </a:lnTo>
                  <a:lnTo>
                    <a:pt x="1226959" y="161975"/>
                  </a:lnTo>
                  <a:lnTo>
                    <a:pt x="1237957" y="134696"/>
                  </a:lnTo>
                  <a:lnTo>
                    <a:pt x="1241666" y="1036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70890" y="6164656"/>
              <a:ext cx="129667" cy="153488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8448385" y="5951361"/>
            <a:ext cx="1624330" cy="367030"/>
            <a:chOff x="8448385" y="5951361"/>
            <a:chExt cx="1624330" cy="367030"/>
          </a:xfrm>
        </p:grpSpPr>
        <p:sp>
          <p:nvSpPr>
            <p:cNvPr id="47" name="object 47"/>
            <p:cNvSpPr/>
            <p:nvPr/>
          </p:nvSpPr>
          <p:spPr>
            <a:xfrm>
              <a:off x="8448382" y="6005169"/>
              <a:ext cx="211454" cy="160020"/>
            </a:xfrm>
            <a:custGeom>
              <a:avLst/>
              <a:gdLst/>
              <a:ahLst/>
              <a:cxnLst/>
              <a:rect l="l" t="t" r="r" b="b"/>
              <a:pathLst>
                <a:path w="211454" h="160020">
                  <a:moveTo>
                    <a:pt x="133654" y="87731"/>
                  </a:moveTo>
                  <a:lnTo>
                    <a:pt x="0" y="87731"/>
                  </a:lnTo>
                  <a:lnTo>
                    <a:pt x="0" y="103670"/>
                  </a:lnTo>
                  <a:lnTo>
                    <a:pt x="133654" y="103670"/>
                  </a:lnTo>
                  <a:lnTo>
                    <a:pt x="133654" y="87731"/>
                  </a:lnTo>
                  <a:close/>
                </a:path>
                <a:path w="211454" h="160020">
                  <a:moveTo>
                    <a:pt x="205397" y="131572"/>
                  </a:moveTo>
                  <a:lnTo>
                    <a:pt x="201409" y="129578"/>
                  </a:lnTo>
                  <a:lnTo>
                    <a:pt x="194589" y="138277"/>
                  </a:lnTo>
                  <a:lnTo>
                    <a:pt x="189153" y="143802"/>
                  </a:lnTo>
                  <a:lnTo>
                    <a:pt x="184848" y="146697"/>
                  </a:lnTo>
                  <a:lnTo>
                    <a:pt x="181483" y="147535"/>
                  </a:lnTo>
                  <a:lnTo>
                    <a:pt x="179349" y="147535"/>
                  </a:lnTo>
                  <a:lnTo>
                    <a:pt x="179349" y="137553"/>
                  </a:lnTo>
                  <a:lnTo>
                    <a:pt x="181483" y="133565"/>
                  </a:lnTo>
                  <a:lnTo>
                    <a:pt x="203263" y="51841"/>
                  </a:lnTo>
                  <a:lnTo>
                    <a:pt x="201409" y="51841"/>
                  </a:lnTo>
                  <a:lnTo>
                    <a:pt x="186804" y="54165"/>
                  </a:lnTo>
                  <a:lnTo>
                    <a:pt x="170243" y="56603"/>
                  </a:lnTo>
                  <a:lnTo>
                    <a:pt x="163410" y="57810"/>
                  </a:lnTo>
                  <a:lnTo>
                    <a:pt x="163410" y="61798"/>
                  </a:lnTo>
                  <a:lnTo>
                    <a:pt x="179349" y="61798"/>
                  </a:lnTo>
                  <a:lnTo>
                    <a:pt x="179349" y="73787"/>
                  </a:lnTo>
                  <a:lnTo>
                    <a:pt x="165531" y="119608"/>
                  </a:lnTo>
                  <a:lnTo>
                    <a:pt x="161544" y="155511"/>
                  </a:lnTo>
                  <a:lnTo>
                    <a:pt x="163410" y="159499"/>
                  </a:lnTo>
                  <a:lnTo>
                    <a:pt x="171386" y="159499"/>
                  </a:lnTo>
                  <a:lnTo>
                    <a:pt x="179755" y="157937"/>
                  </a:lnTo>
                  <a:lnTo>
                    <a:pt x="187591" y="153009"/>
                  </a:lnTo>
                  <a:lnTo>
                    <a:pt x="192786" y="147535"/>
                  </a:lnTo>
                  <a:lnTo>
                    <a:pt x="195821" y="144348"/>
                  </a:lnTo>
                  <a:lnTo>
                    <a:pt x="205397" y="131572"/>
                  </a:lnTo>
                  <a:close/>
                </a:path>
                <a:path w="211454" h="160020">
                  <a:moveTo>
                    <a:pt x="211239" y="6007"/>
                  </a:moveTo>
                  <a:lnTo>
                    <a:pt x="207251" y="0"/>
                  </a:lnTo>
                  <a:lnTo>
                    <a:pt x="193433" y="0"/>
                  </a:lnTo>
                  <a:lnTo>
                    <a:pt x="189445" y="6007"/>
                  </a:lnTo>
                  <a:lnTo>
                    <a:pt x="189445" y="19951"/>
                  </a:lnTo>
                  <a:lnTo>
                    <a:pt x="193433" y="25933"/>
                  </a:lnTo>
                  <a:lnTo>
                    <a:pt x="207251" y="25933"/>
                  </a:lnTo>
                  <a:lnTo>
                    <a:pt x="211239" y="19951"/>
                  </a:lnTo>
                  <a:lnTo>
                    <a:pt x="211239" y="6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15426" y="5951361"/>
              <a:ext cx="165538" cy="1156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683536" y="6001181"/>
              <a:ext cx="855344" cy="275590"/>
            </a:xfrm>
            <a:custGeom>
              <a:avLst/>
              <a:gdLst/>
              <a:ahLst/>
              <a:cxnLst/>
              <a:rect l="l" t="t" r="r" b="b"/>
              <a:pathLst>
                <a:path w="855345" h="275589">
                  <a:moveTo>
                    <a:pt x="147472" y="215315"/>
                  </a:moveTo>
                  <a:lnTo>
                    <a:pt x="145605" y="215315"/>
                  </a:lnTo>
                  <a:lnTo>
                    <a:pt x="139496" y="225285"/>
                  </a:lnTo>
                  <a:lnTo>
                    <a:pt x="135509" y="227266"/>
                  </a:lnTo>
                  <a:lnTo>
                    <a:pt x="89814" y="227266"/>
                  </a:lnTo>
                  <a:lnTo>
                    <a:pt x="117703" y="197358"/>
                  </a:lnTo>
                  <a:lnTo>
                    <a:pt x="126936" y="185775"/>
                  </a:lnTo>
                  <a:lnTo>
                    <a:pt x="133781" y="174942"/>
                  </a:lnTo>
                  <a:lnTo>
                    <a:pt x="138036" y="164846"/>
                  </a:lnTo>
                  <a:lnTo>
                    <a:pt x="139496" y="155511"/>
                  </a:lnTo>
                  <a:lnTo>
                    <a:pt x="137058" y="143256"/>
                  </a:lnTo>
                  <a:lnTo>
                    <a:pt x="130327" y="133819"/>
                  </a:lnTo>
                  <a:lnTo>
                    <a:pt x="120218" y="127736"/>
                  </a:lnTo>
                  <a:lnTo>
                    <a:pt x="107607" y="125590"/>
                  </a:lnTo>
                  <a:lnTo>
                    <a:pt x="94157" y="128079"/>
                  </a:lnTo>
                  <a:lnTo>
                    <a:pt x="83693" y="135064"/>
                  </a:lnTo>
                  <a:lnTo>
                    <a:pt x="76225" y="145783"/>
                  </a:lnTo>
                  <a:lnTo>
                    <a:pt x="71742" y="159499"/>
                  </a:lnTo>
                  <a:lnTo>
                    <a:pt x="75730" y="159499"/>
                  </a:lnTo>
                  <a:lnTo>
                    <a:pt x="80391" y="149326"/>
                  </a:lnTo>
                  <a:lnTo>
                    <a:pt x="85763" y="142532"/>
                  </a:lnTo>
                  <a:lnTo>
                    <a:pt x="92621" y="138734"/>
                  </a:lnTo>
                  <a:lnTo>
                    <a:pt x="101765" y="137553"/>
                  </a:lnTo>
                  <a:lnTo>
                    <a:pt x="110998" y="139052"/>
                  </a:lnTo>
                  <a:lnTo>
                    <a:pt x="117843" y="143535"/>
                  </a:lnTo>
                  <a:lnTo>
                    <a:pt x="122097" y="151028"/>
                  </a:lnTo>
                  <a:lnTo>
                    <a:pt x="123558" y="161493"/>
                  </a:lnTo>
                  <a:lnTo>
                    <a:pt x="122389" y="171983"/>
                  </a:lnTo>
                  <a:lnTo>
                    <a:pt x="118643" y="182664"/>
                  </a:lnTo>
                  <a:lnTo>
                    <a:pt x="111899" y="193713"/>
                  </a:lnTo>
                  <a:lnTo>
                    <a:pt x="101765" y="205320"/>
                  </a:lnTo>
                  <a:lnTo>
                    <a:pt x="71742" y="237236"/>
                  </a:lnTo>
                  <a:lnTo>
                    <a:pt x="71742" y="239229"/>
                  </a:lnTo>
                  <a:lnTo>
                    <a:pt x="137642" y="239229"/>
                  </a:lnTo>
                  <a:lnTo>
                    <a:pt x="147472" y="215315"/>
                  </a:lnTo>
                  <a:close/>
                </a:path>
                <a:path w="855345" h="275589">
                  <a:moveTo>
                    <a:pt x="219214" y="91719"/>
                  </a:moveTo>
                  <a:lnTo>
                    <a:pt x="0" y="91719"/>
                  </a:lnTo>
                  <a:lnTo>
                    <a:pt x="0" y="107657"/>
                  </a:lnTo>
                  <a:lnTo>
                    <a:pt x="219214" y="107657"/>
                  </a:lnTo>
                  <a:lnTo>
                    <a:pt x="219214" y="91719"/>
                  </a:lnTo>
                  <a:close/>
                </a:path>
                <a:path w="855345" h="275589">
                  <a:moveTo>
                    <a:pt x="302907" y="1993"/>
                  </a:moveTo>
                  <a:lnTo>
                    <a:pt x="257835" y="41630"/>
                  </a:lnTo>
                  <a:lnTo>
                    <a:pt x="243128" y="99695"/>
                  </a:lnTo>
                  <a:lnTo>
                    <a:pt x="246837" y="130454"/>
                  </a:lnTo>
                  <a:lnTo>
                    <a:pt x="257835" y="158978"/>
                  </a:lnTo>
                  <a:lnTo>
                    <a:pt x="275971" y="183781"/>
                  </a:lnTo>
                  <a:lnTo>
                    <a:pt x="301053" y="203339"/>
                  </a:lnTo>
                  <a:lnTo>
                    <a:pt x="302907" y="199351"/>
                  </a:lnTo>
                  <a:lnTo>
                    <a:pt x="283235" y="178168"/>
                  </a:lnTo>
                  <a:lnTo>
                    <a:pt x="271030" y="155498"/>
                  </a:lnTo>
                  <a:lnTo>
                    <a:pt x="264795" y="129832"/>
                  </a:lnTo>
                  <a:lnTo>
                    <a:pt x="263055" y="99695"/>
                  </a:lnTo>
                  <a:lnTo>
                    <a:pt x="264795" y="69291"/>
                  </a:lnTo>
                  <a:lnTo>
                    <a:pt x="271030" y="44869"/>
                  </a:lnTo>
                  <a:lnTo>
                    <a:pt x="283235" y="23431"/>
                  </a:lnTo>
                  <a:lnTo>
                    <a:pt x="302907" y="1993"/>
                  </a:lnTo>
                  <a:close/>
                </a:path>
                <a:path w="855345" h="275589">
                  <a:moveTo>
                    <a:pt x="458355" y="91719"/>
                  </a:moveTo>
                  <a:lnTo>
                    <a:pt x="326821" y="91719"/>
                  </a:lnTo>
                  <a:lnTo>
                    <a:pt x="326821" y="107657"/>
                  </a:lnTo>
                  <a:lnTo>
                    <a:pt x="458355" y="107657"/>
                  </a:lnTo>
                  <a:lnTo>
                    <a:pt x="458355" y="91719"/>
                  </a:lnTo>
                  <a:close/>
                </a:path>
                <a:path w="855345" h="275589">
                  <a:moveTo>
                    <a:pt x="592010" y="3987"/>
                  </a:moveTo>
                  <a:lnTo>
                    <a:pt x="532218" y="3987"/>
                  </a:lnTo>
                  <a:lnTo>
                    <a:pt x="532218" y="8001"/>
                  </a:lnTo>
                  <a:lnTo>
                    <a:pt x="546036" y="9994"/>
                  </a:lnTo>
                  <a:lnTo>
                    <a:pt x="550024" y="11988"/>
                  </a:lnTo>
                  <a:lnTo>
                    <a:pt x="550024" y="25933"/>
                  </a:lnTo>
                  <a:lnTo>
                    <a:pt x="548157" y="33909"/>
                  </a:lnTo>
                  <a:lnTo>
                    <a:pt x="516280" y="141541"/>
                  </a:lnTo>
                  <a:lnTo>
                    <a:pt x="514146" y="151523"/>
                  </a:lnTo>
                  <a:lnTo>
                    <a:pt x="510159" y="157505"/>
                  </a:lnTo>
                  <a:lnTo>
                    <a:pt x="498208" y="157505"/>
                  </a:lnTo>
                  <a:lnTo>
                    <a:pt x="496354" y="155511"/>
                  </a:lnTo>
                  <a:lnTo>
                    <a:pt x="496354" y="135559"/>
                  </a:lnTo>
                  <a:lnTo>
                    <a:pt x="490232" y="131572"/>
                  </a:lnTo>
                  <a:lnTo>
                    <a:pt x="478282" y="131572"/>
                  </a:lnTo>
                  <a:lnTo>
                    <a:pt x="474294" y="135559"/>
                  </a:lnTo>
                  <a:lnTo>
                    <a:pt x="474294" y="143522"/>
                  </a:lnTo>
                  <a:lnTo>
                    <a:pt x="476148" y="152857"/>
                  </a:lnTo>
                  <a:lnTo>
                    <a:pt x="481571" y="159740"/>
                  </a:lnTo>
                  <a:lnTo>
                    <a:pt x="490321" y="164007"/>
                  </a:lnTo>
                  <a:lnTo>
                    <a:pt x="502196" y="165468"/>
                  </a:lnTo>
                  <a:lnTo>
                    <a:pt x="510806" y="164693"/>
                  </a:lnTo>
                  <a:lnTo>
                    <a:pt x="540893" y="136309"/>
                  </a:lnTo>
                  <a:lnTo>
                    <a:pt x="572071" y="25933"/>
                  </a:lnTo>
                  <a:lnTo>
                    <a:pt x="575678" y="17526"/>
                  </a:lnTo>
                  <a:lnTo>
                    <a:pt x="578954" y="12484"/>
                  </a:lnTo>
                  <a:lnTo>
                    <a:pt x="583768" y="9677"/>
                  </a:lnTo>
                  <a:lnTo>
                    <a:pt x="592010" y="8001"/>
                  </a:lnTo>
                  <a:lnTo>
                    <a:pt x="592010" y="3987"/>
                  </a:lnTo>
                  <a:close/>
                </a:path>
                <a:path w="855345" h="275589">
                  <a:moveTo>
                    <a:pt x="709714" y="57823"/>
                  </a:moveTo>
                  <a:lnTo>
                    <a:pt x="661619" y="57823"/>
                  </a:lnTo>
                  <a:lnTo>
                    <a:pt x="631621" y="64541"/>
                  </a:lnTo>
                  <a:lnTo>
                    <a:pt x="608380" y="81737"/>
                  </a:lnTo>
                  <a:lnTo>
                    <a:pt x="593356" y="104914"/>
                  </a:lnTo>
                  <a:lnTo>
                    <a:pt x="588022" y="129578"/>
                  </a:lnTo>
                  <a:lnTo>
                    <a:pt x="590257" y="144132"/>
                  </a:lnTo>
                  <a:lnTo>
                    <a:pt x="596988" y="154762"/>
                  </a:lnTo>
                  <a:lnTo>
                    <a:pt x="608190" y="161264"/>
                  </a:lnTo>
                  <a:lnTo>
                    <a:pt x="623887" y="163487"/>
                  </a:lnTo>
                  <a:lnTo>
                    <a:pt x="647306" y="158711"/>
                  </a:lnTo>
                  <a:lnTo>
                    <a:pt x="682180" y="128993"/>
                  </a:lnTo>
                  <a:lnTo>
                    <a:pt x="671626" y="85267"/>
                  </a:lnTo>
                  <a:lnTo>
                    <a:pt x="665607" y="78016"/>
                  </a:lnTo>
                  <a:lnTo>
                    <a:pt x="665607" y="107657"/>
                  </a:lnTo>
                  <a:lnTo>
                    <a:pt x="662774" y="123850"/>
                  </a:lnTo>
                  <a:lnTo>
                    <a:pt x="654913" y="140055"/>
                  </a:lnTo>
                  <a:lnTo>
                    <a:pt x="642962" y="152514"/>
                  </a:lnTo>
                  <a:lnTo>
                    <a:pt x="627875" y="157505"/>
                  </a:lnTo>
                  <a:lnTo>
                    <a:pt x="619721" y="156349"/>
                  </a:lnTo>
                  <a:lnTo>
                    <a:pt x="613422" y="152768"/>
                  </a:lnTo>
                  <a:lnTo>
                    <a:pt x="609384" y="146558"/>
                  </a:lnTo>
                  <a:lnTo>
                    <a:pt x="607949" y="137553"/>
                  </a:lnTo>
                  <a:lnTo>
                    <a:pt x="612584" y="113601"/>
                  </a:lnTo>
                  <a:lnTo>
                    <a:pt x="624116" y="93954"/>
                  </a:lnTo>
                  <a:lnTo>
                    <a:pt x="639000" y="80670"/>
                  </a:lnTo>
                  <a:lnTo>
                    <a:pt x="653643" y="75780"/>
                  </a:lnTo>
                  <a:lnTo>
                    <a:pt x="658101" y="80200"/>
                  </a:lnTo>
                  <a:lnTo>
                    <a:pt x="661924" y="87236"/>
                  </a:lnTo>
                  <a:lnTo>
                    <a:pt x="664603" y="96507"/>
                  </a:lnTo>
                  <a:lnTo>
                    <a:pt x="665607" y="107657"/>
                  </a:lnTo>
                  <a:lnTo>
                    <a:pt x="665607" y="78016"/>
                  </a:lnTo>
                  <a:lnTo>
                    <a:pt x="663752" y="75780"/>
                  </a:lnTo>
                  <a:lnTo>
                    <a:pt x="703605" y="75780"/>
                  </a:lnTo>
                  <a:lnTo>
                    <a:pt x="709714" y="57823"/>
                  </a:lnTo>
                  <a:close/>
                </a:path>
                <a:path w="855345" h="275589">
                  <a:moveTo>
                    <a:pt x="795274" y="109651"/>
                  </a:moveTo>
                  <a:lnTo>
                    <a:pt x="713701" y="109651"/>
                  </a:lnTo>
                  <a:lnTo>
                    <a:pt x="705726" y="135559"/>
                  </a:lnTo>
                  <a:lnTo>
                    <a:pt x="709714" y="135559"/>
                  </a:lnTo>
                  <a:lnTo>
                    <a:pt x="713701" y="127584"/>
                  </a:lnTo>
                  <a:lnTo>
                    <a:pt x="719543" y="121602"/>
                  </a:lnTo>
                  <a:lnTo>
                    <a:pt x="725652" y="117627"/>
                  </a:lnTo>
                  <a:lnTo>
                    <a:pt x="733628" y="115633"/>
                  </a:lnTo>
                  <a:lnTo>
                    <a:pt x="773480" y="115633"/>
                  </a:lnTo>
                  <a:lnTo>
                    <a:pt x="691642" y="219303"/>
                  </a:lnTo>
                  <a:lnTo>
                    <a:pt x="691642" y="221297"/>
                  </a:lnTo>
                  <a:lnTo>
                    <a:pt x="777468" y="221297"/>
                  </a:lnTo>
                  <a:lnTo>
                    <a:pt x="787298" y="193370"/>
                  </a:lnTo>
                  <a:lnTo>
                    <a:pt x="783323" y="191376"/>
                  </a:lnTo>
                  <a:lnTo>
                    <a:pt x="779335" y="199351"/>
                  </a:lnTo>
                  <a:lnTo>
                    <a:pt x="775347" y="205320"/>
                  </a:lnTo>
                  <a:lnTo>
                    <a:pt x="741603" y="215315"/>
                  </a:lnTo>
                  <a:lnTo>
                    <a:pt x="713701" y="215315"/>
                  </a:lnTo>
                  <a:lnTo>
                    <a:pt x="795274" y="113639"/>
                  </a:lnTo>
                  <a:lnTo>
                    <a:pt x="795274" y="109651"/>
                  </a:lnTo>
                  <a:close/>
                </a:path>
                <a:path w="855345" h="275589">
                  <a:moveTo>
                    <a:pt x="855065" y="273100"/>
                  </a:moveTo>
                  <a:lnTo>
                    <a:pt x="841248" y="273100"/>
                  </a:lnTo>
                  <a:lnTo>
                    <a:pt x="839114" y="269113"/>
                  </a:lnTo>
                  <a:lnTo>
                    <a:pt x="839114" y="161493"/>
                  </a:lnTo>
                  <a:lnTo>
                    <a:pt x="837260" y="161493"/>
                  </a:lnTo>
                  <a:lnTo>
                    <a:pt x="807237" y="175437"/>
                  </a:lnTo>
                  <a:lnTo>
                    <a:pt x="807237" y="177431"/>
                  </a:lnTo>
                  <a:lnTo>
                    <a:pt x="811212" y="177431"/>
                  </a:lnTo>
                  <a:lnTo>
                    <a:pt x="813346" y="175437"/>
                  </a:lnTo>
                  <a:lnTo>
                    <a:pt x="823175" y="175437"/>
                  </a:lnTo>
                  <a:lnTo>
                    <a:pt x="823175" y="269113"/>
                  </a:lnTo>
                  <a:lnTo>
                    <a:pt x="821309" y="271106"/>
                  </a:lnTo>
                  <a:lnTo>
                    <a:pt x="807237" y="273100"/>
                  </a:lnTo>
                  <a:lnTo>
                    <a:pt x="807237" y="275094"/>
                  </a:lnTo>
                  <a:lnTo>
                    <a:pt x="855065" y="275094"/>
                  </a:lnTo>
                  <a:lnTo>
                    <a:pt x="855065" y="273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2515" y="6001178"/>
              <a:ext cx="358711" cy="27509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43281" y="6164656"/>
              <a:ext cx="129401" cy="153488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10120510" y="5949369"/>
            <a:ext cx="1471295" cy="327025"/>
            <a:chOff x="10120510" y="5949369"/>
            <a:chExt cx="1471295" cy="327025"/>
          </a:xfrm>
        </p:grpSpPr>
        <p:sp>
          <p:nvSpPr>
            <p:cNvPr id="53" name="object 53"/>
            <p:cNvSpPr/>
            <p:nvPr/>
          </p:nvSpPr>
          <p:spPr>
            <a:xfrm>
              <a:off x="10120503" y="6003175"/>
              <a:ext cx="212090" cy="160020"/>
            </a:xfrm>
            <a:custGeom>
              <a:avLst/>
              <a:gdLst/>
              <a:ahLst/>
              <a:cxnLst/>
              <a:rect l="l" t="t" r="r" b="b"/>
              <a:pathLst>
                <a:path w="212090" h="160020">
                  <a:moveTo>
                    <a:pt x="133654" y="87731"/>
                  </a:moveTo>
                  <a:lnTo>
                    <a:pt x="0" y="87731"/>
                  </a:lnTo>
                  <a:lnTo>
                    <a:pt x="0" y="103670"/>
                  </a:lnTo>
                  <a:lnTo>
                    <a:pt x="133654" y="103670"/>
                  </a:lnTo>
                  <a:lnTo>
                    <a:pt x="133654" y="87731"/>
                  </a:lnTo>
                  <a:close/>
                </a:path>
                <a:path w="212090" h="160020">
                  <a:moveTo>
                    <a:pt x="205397" y="131572"/>
                  </a:moveTo>
                  <a:lnTo>
                    <a:pt x="201409" y="129578"/>
                  </a:lnTo>
                  <a:lnTo>
                    <a:pt x="194716" y="138277"/>
                  </a:lnTo>
                  <a:lnTo>
                    <a:pt x="189255" y="143802"/>
                  </a:lnTo>
                  <a:lnTo>
                    <a:pt x="184899" y="146697"/>
                  </a:lnTo>
                  <a:lnTo>
                    <a:pt x="181483" y="147535"/>
                  </a:lnTo>
                  <a:lnTo>
                    <a:pt x="179628" y="147535"/>
                  </a:lnTo>
                  <a:lnTo>
                    <a:pt x="179628" y="137553"/>
                  </a:lnTo>
                  <a:lnTo>
                    <a:pt x="181483" y="133565"/>
                  </a:lnTo>
                  <a:lnTo>
                    <a:pt x="203542" y="51841"/>
                  </a:lnTo>
                  <a:lnTo>
                    <a:pt x="188633" y="54178"/>
                  </a:lnTo>
                  <a:lnTo>
                    <a:pt x="171475" y="56603"/>
                  </a:lnTo>
                  <a:lnTo>
                    <a:pt x="165544" y="57810"/>
                  </a:lnTo>
                  <a:lnTo>
                    <a:pt x="165544" y="59804"/>
                  </a:lnTo>
                  <a:lnTo>
                    <a:pt x="177495" y="61798"/>
                  </a:lnTo>
                  <a:lnTo>
                    <a:pt x="179628" y="61798"/>
                  </a:lnTo>
                  <a:lnTo>
                    <a:pt x="179628" y="71767"/>
                  </a:lnTo>
                  <a:lnTo>
                    <a:pt x="177495" y="77774"/>
                  </a:lnTo>
                  <a:lnTo>
                    <a:pt x="165544" y="119608"/>
                  </a:lnTo>
                  <a:lnTo>
                    <a:pt x="164134" y="128981"/>
                  </a:lnTo>
                  <a:lnTo>
                    <a:pt x="161912" y="141757"/>
                  </a:lnTo>
                  <a:lnTo>
                    <a:pt x="161721" y="143802"/>
                  </a:lnTo>
                  <a:lnTo>
                    <a:pt x="161671" y="144348"/>
                  </a:lnTo>
                  <a:lnTo>
                    <a:pt x="161556" y="155511"/>
                  </a:lnTo>
                  <a:lnTo>
                    <a:pt x="165544" y="159499"/>
                  </a:lnTo>
                  <a:lnTo>
                    <a:pt x="173507" y="159499"/>
                  </a:lnTo>
                  <a:lnTo>
                    <a:pt x="181597" y="157937"/>
                  </a:lnTo>
                  <a:lnTo>
                    <a:pt x="188760" y="153009"/>
                  </a:lnTo>
                  <a:lnTo>
                    <a:pt x="193509" y="147535"/>
                  </a:lnTo>
                  <a:lnTo>
                    <a:pt x="196265" y="144348"/>
                  </a:lnTo>
                  <a:lnTo>
                    <a:pt x="205397" y="131572"/>
                  </a:lnTo>
                  <a:close/>
                </a:path>
                <a:path w="212090" h="160020">
                  <a:moveTo>
                    <a:pt x="211505" y="6007"/>
                  </a:moveTo>
                  <a:lnTo>
                    <a:pt x="207518" y="0"/>
                  </a:lnTo>
                  <a:lnTo>
                    <a:pt x="193433" y="0"/>
                  </a:lnTo>
                  <a:lnTo>
                    <a:pt x="189458" y="6007"/>
                  </a:lnTo>
                  <a:lnTo>
                    <a:pt x="189458" y="19951"/>
                  </a:lnTo>
                  <a:lnTo>
                    <a:pt x="193433" y="25933"/>
                  </a:lnTo>
                  <a:lnTo>
                    <a:pt x="207518" y="25933"/>
                  </a:lnTo>
                  <a:lnTo>
                    <a:pt x="211505" y="19951"/>
                  </a:lnTo>
                  <a:lnTo>
                    <a:pt x="211505" y="6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389677" y="5949369"/>
              <a:ext cx="163412" cy="1156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0357789" y="5997194"/>
              <a:ext cx="1233805" cy="279400"/>
            </a:xfrm>
            <a:custGeom>
              <a:avLst/>
              <a:gdLst/>
              <a:ahLst/>
              <a:cxnLst/>
              <a:rect l="l" t="t" r="r" b="b"/>
              <a:pathLst>
                <a:path w="1233804" h="279400">
                  <a:moveTo>
                    <a:pt x="145605" y="217309"/>
                  </a:moveTo>
                  <a:lnTo>
                    <a:pt x="143484" y="217309"/>
                  </a:lnTo>
                  <a:lnTo>
                    <a:pt x="137629" y="225285"/>
                  </a:lnTo>
                  <a:lnTo>
                    <a:pt x="133654" y="227279"/>
                  </a:lnTo>
                  <a:lnTo>
                    <a:pt x="87680" y="227279"/>
                  </a:lnTo>
                  <a:lnTo>
                    <a:pt x="115582" y="197358"/>
                  </a:lnTo>
                  <a:lnTo>
                    <a:pt x="124968" y="186055"/>
                  </a:lnTo>
                  <a:lnTo>
                    <a:pt x="131889" y="175691"/>
                  </a:lnTo>
                  <a:lnTo>
                    <a:pt x="136169" y="165696"/>
                  </a:lnTo>
                  <a:lnTo>
                    <a:pt x="137629" y="155511"/>
                  </a:lnTo>
                  <a:lnTo>
                    <a:pt x="135458" y="144106"/>
                  </a:lnTo>
                  <a:lnTo>
                    <a:pt x="129159" y="134569"/>
                  </a:lnTo>
                  <a:lnTo>
                    <a:pt x="119138" y="128028"/>
                  </a:lnTo>
                  <a:lnTo>
                    <a:pt x="105752" y="125590"/>
                  </a:lnTo>
                  <a:lnTo>
                    <a:pt x="92290" y="128092"/>
                  </a:lnTo>
                  <a:lnTo>
                    <a:pt x="81838" y="135064"/>
                  </a:lnTo>
                  <a:lnTo>
                    <a:pt x="74358" y="145783"/>
                  </a:lnTo>
                  <a:lnTo>
                    <a:pt x="69875" y="159499"/>
                  </a:lnTo>
                  <a:lnTo>
                    <a:pt x="73863" y="161493"/>
                  </a:lnTo>
                  <a:lnTo>
                    <a:pt x="79578" y="150482"/>
                  </a:lnTo>
                  <a:lnTo>
                    <a:pt x="85255" y="143776"/>
                  </a:lnTo>
                  <a:lnTo>
                    <a:pt x="91681" y="140449"/>
                  </a:lnTo>
                  <a:lnTo>
                    <a:pt x="99631" y="139547"/>
                  </a:lnTo>
                  <a:lnTo>
                    <a:pt x="109029" y="141046"/>
                  </a:lnTo>
                  <a:lnTo>
                    <a:pt x="115951" y="145529"/>
                  </a:lnTo>
                  <a:lnTo>
                    <a:pt x="120230" y="153009"/>
                  </a:lnTo>
                  <a:lnTo>
                    <a:pt x="121691" y="163487"/>
                  </a:lnTo>
                  <a:lnTo>
                    <a:pt x="120484" y="173697"/>
                  </a:lnTo>
                  <a:lnTo>
                    <a:pt x="116636" y="183908"/>
                  </a:lnTo>
                  <a:lnTo>
                    <a:pt x="109804" y="194868"/>
                  </a:lnTo>
                  <a:lnTo>
                    <a:pt x="99631" y="207327"/>
                  </a:lnTo>
                  <a:lnTo>
                    <a:pt x="69875" y="239229"/>
                  </a:lnTo>
                  <a:lnTo>
                    <a:pt x="69875" y="241223"/>
                  </a:lnTo>
                  <a:lnTo>
                    <a:pt x="137629" y="241223"/>
                  </a:lnTo>
                  <a:lnTo>
                    <a:pt x="145605" y="217309"/>
                  </a:lnTo>
                  <a:close/>
                </a:path>
                <a:path w="1233804" h="279400">
                  <a:moveTo>
                    <a:pt x="217347" y="93713"/>
                  </a:moveTo>
                  <a:lnTo>
                    <a:pt x="0" y="93713"/>
                  </a:lnTo>
                  <a:lnTo>
                    <a:pt x="0" y="109651"/>
                  </a:lnTo>
                  <a:lnTo>
                    <a:pt x="217347" y="109651"/>
                  </a:lnTo>
                  <a:lnTo>
                    <a:pt x="217347" y="93713"/>
                  </a:lnTo>
                  <a:close/>
                </a:path>
                <a:path w="1233804" h="279400">
                  <a:moveTo>
                    <a:pt x="302907" y="3987"/>
                  </a:moveTo>
                  <a:lnTo>
                    <a:pt x="255943" y="43370"/>
                  </a:lnTo>
                  <a:lnTo>
                    <a:pt x="241261" y="101688"/>
                  </a:lnTo>
                  <a:lnTo>
                    <a:pt x="244970" y="132448"/>
                  </a:lnTo>
                  <a:lnTo>
                    <a:pt x="255943" y="160985"/>
                  </a:lnTo>
                  <a:lnTo>
                    <a:pt x="273989" y="185775"/>
                  </a:lnTo>
                  <a:lnTo>
                    <a:pt x="298919" y="205333"/>
                  </a:lnTo>
                  <a:lnTo>
                    <a:pt x="302907" y="201345"/>
                  </a:lnTo>
                  <a:lnTo>
                    <a:pt x="282155" y="180162"/>
                  </a:lnTo>
                  <a:lnTo>
                    <a:pt x="269392" y="157492"/>
                  </a:lnTo>
                  <a:lnTo>
                    <a:pt x="262966" y="131826"/>
                  </a:lnTo>
                  <a:lnTo>
                    <a:pt x="261188" y="101688"/>
                  </a:lnTo>
                  <a:lnTo>
                    <a:pt x="262966" y="71285"/>
                  </a:lnTo>
                  <a:lnTo>
                    <a:pt x="269392" y="46863"/>
                  </a:lnTo>
                  <a:lnTo>
                    <a:pt x="282155" y="25425"/>
                  </a:lnTo>
                  <a:lnTo>
                    <a:pt x="302907" y="3987"/>
                  </a:lnTo>
                  <a:close/>
                </a:path>
                <a:path w="1233804" h="279400">
                  <a:moveTo>
                    <a:pt x="458343" y="93713"/>
                  </a:moveTo>
                  <a:lnTo>
                    <a:pt x="324954" y="93713"/>
                  </a:lnTo>
                  <a:lnTo>
                    <a:pt x="324954" y="109651"/>
                  </a:lnTo>
                  <a:lnTo>
                    <a:pt x="458343" y="109651"/>
                  </a:lnTo>
                  <a:lnTo>
                    <a:pt x="458343" y="93713"/>
                  </a:lnTo>
                  <a:close/>
                </a:path>
                <a:path w="1233804" h="279400">
                  <a:moveTo>
                    <a:pt x="589876" y="5981"/>
                  </a:moveTo>
                  <a:lnTo>
                    <a:pt x="530085" y="5981"/>
                  </a:lnTo>
                  <a:lnTo>
                    <a:pt x="530085" y="9969"/>
                  </a:lnTo>
                  <a:lnTo>
                    <a:pt x="546036" y="11988"/>
                  </a:lnTo>
                  <a:lnTo>
                    <a:pt x="548157" y="13982"/>
                  </a:lnTo>
                  <a:lnTo>
                    <a:pt x="548157" y="27927"/>
                  </a:lnTo>
                  <a:lnTo>
                    <a:pt x="516267" y="143535"/>
                  </a:lnTo>
                  <a:lnTo>
                    <a:pt x="512292" y="153517"/>
                  </a:lnTo>
                  <a:lnTo>
                    <a:pt x="508304" y="159499"/>
                  </a:lnTo>
                  <a:lnTo>
                    <a:pt x="496341" y="159499"/>
                  </a:lnTo>
                  <a:lnTo>
                    <a:pt x="494220" y="155511"/>
                  </a:lnTo>
                  <a:lnTo>
                    <a:pt x="494220" y="137553"/>
                  </a:lnTo>
                  <a:lnTo>
                    <a:pt x="490232" y="131572"/>
                  </a:lnTo>
                  <a:lnTo>
                    <a:pt x="476415" y="131572"/>
                  </a:lnTo>
                  <a:lnTo>
                    <a:pt x="472427" y="137553"/>
                  </a:lnTo>
                  <a:lnTo>
                    <a:pt x="472427" y="145529"/>
                  </a:lnTo>
                  <a:lnTo>
                    <a:pt x="474548" y="154012"/>
                  </a:lnTo>
                  <a:lnTo>
                    <a:pt x="480402" y="160985"/>
                  </a:lnTo>
                  <a:lnTo>
                    <a:pt x="489242" y="165722"/>
                  </a:lnTo>
                  <a:lnTo>
                    <a:pt x="500329" y="167474"/>
                  </a:lnTo>
                  <a:lnTo>
                    <a:pt x="508901" y="166687"/>
                  </a:lnTo>
                  <a:lnTo>
                    <a:pt x="538861" y="138303"/>
                  </a:lnTo>
                  <a:lnTo>
                    <a:pt x="546036" y="115633"/>
                  </a:lnTo>
                  <a:lnTo>
                    <a:pt x="576059" y="13982"/>
                  </a:lnTo>
                  <a:lnTo>
                    <a:pt x="577913" y="11988"/>
                  </a:lnTo>
                  <a:lnTo>
                    <a:pt x="589876" y="9969"/>
                  </a:lnTo>
                  <a:lnTo>
                    <a:pt x="589876" y="5981"/>
                  </a:lnTo>
                  <a:close/>
                </a:path>
                <a:path w="1233804" h="279400">
                  <a:moveTo>
                    <a:pt x="707580" y="59817"/>
                  </a:moveTo>
                  <a:lnTo>
                    <a:pt x="659752" y="59817"/>
                  </a:lnTo>
                  <a:lnTo>
                    <a:pt x="629716" y="66535"/>
                  </a:lnTo>
                  <a:lnTo>
                    <a:pt x="606386" y="83731"/>
                  </a:lnTo>
                  <a:lnTo>
                    <a:pt x="591261" y="106908"/>
                  </a:lnTo>
                  <a:lnTo>
                    <a:pt x="585889" y="131572"/>
                  </a:lnTo>
                  <a:lnTo>
                    <a:pt x="588429" y="145288"/>
                  </a:lnTo>
                  <a:lnTo>
                    <a:pt x="595655" y="156006"/>
                  </a:lnTo>
                  <a:lnTo>
                    <a:pt x="606958" y="162979"/>
                  </a:lnTo>
                  <a:lnTo>
                    <a:pt x="621766" y="165481"/>
                  </a:lnTo>
                  <a:lnTo>
                    <a:pt x="646112" y="160680"/>
                  </a:lnTo>
                  <a:lnTo>
                    <a:pt x="648017" y="159499"/>
                  </a:lnTo>
                  <a:lnTo>
                    <a:pt x="666534" y="148031"/>
                  </a:lnTo>
                  <a:lnTo>
                    <a:pt x="680580" y="130149"/>
                  </a:lnTo>
                  <a:lnTo>
                    <a:pt x="685800" y="109651"/>
                  </a:lnTo>
                  <a:lnTo>
                    <a:pt x="683437" y="99352"/>
                  </a:lnTo>
                  <a:lnTo>
                    <a:pt x="677494" y="92964"/>
                  </a:lnTo>
                  <a:lnTo>
                    <a:pt x="669658" y="86944"/>
                  </a:lnTo>
                  <a:lnTo>
                    <a:pt x="665607" y="82321"/>
                  </a:lnTo>
                  <a:lnTo>
                    <a:pt x="665607" y="109651"/>
                  </a:lnTo>
                  <a:lnTo>
                    <a:pt x="662482" y="125844"/>
                  </a:lnTo>
                  <a:lnTo>
                    <a:pt x="653948" y="142049"/>
                  </a:lnTo>
                  <a:lnTo>
                    <a:pt x="641273" y="154508"/>
                  </a:lnTo>
                  <a:lnTo>
                    <a:pt x="625741" y="159499"/>
                  </a:lnTo>
                  <a:lnTo>
                    <a:pt x="617588" y="158318"/>
                  </a:lnTo>
                  <a:lnTo>
                    <a:pt x="611301" y="154508"/>
                  </a:lnTo>
                  <a:lnTo>
                    <a:pt x="607250" y="147713"/>
                  </a:lnTo>
                  <a:lnTo>
                    <a:pt x="605815" y="137553"/>
                  </a:lnTo>
                  <a:lnTo>
                    <a:pt x="610463" y="114757"/>
                  </a:lnTo>
                  <a:lnTo>
                    <a:pt x="622020" y="95694"/>
                  </a:lnTo>
                  <a:lnTo>
                    <a:pt x="636981" y="82613"/>
                  </a:lnTo>
                  <a:lnTo>
                    <a:pt x="651789" y="77749"/>
                  </a:lnTo>
                  <a:lnTo>
                    <a:pt x="657313" y="82181"/>
                  </a:lnTo>
                  <a:lnTo>
                    <a:pt x="661682" y="89230"/>
                  </a:lnTo>
                  <a:lnTo>
                    <a:pt x="664565" y="98513"/>
                  </a:lnTo>
                  <a:lnTo>
                    <a:pt x="665607" y="109651"/>
                  </a:lnTo>
                  <a:lnTo>
                    <a:pt x="665607" y="82321"/>
                  </a:lnTo>
                  <a:lnTo>
                    <a:pt x="661619" y="77749"/>
                  </a:lnTo>
                  <a:lnTo>
                    <a:pt x="703605" y="77749"/>
                  </a:lnTo>
                  <a:lnTo>
                    <a:pt x="707580" y="59817"/>
                  </a:lnTo>
                  <a:close/>
                </a:path>
                <a:path w="1233804" h="279400">
                  <a:moveTo>
                    <a:pt x="793407" y="111645"/>
                  </a:moveTo>
                  <a:lnTo>
                    <a:pt x="711568" y="111645"/>
                  </a:lnTo>
                  <a:lnTo>
                    <a:pt x="703605" y="137553"/>
                  </a:lnTo>
                  <a:lnTo>
                    <a:pt x="707580" y="137553"/>
                  </a:lnTo>
                  <a:lnTo>
                    <a:pt x="713701" y="125590"/>
                  </a:lnTo>
                  <a:lnTo>
                    <a:pt x="722490" y="120992"/>
                  </a:lnTo>
                  <a:lnTo>
                    <a:pt x="728281" y="119126"/>
                  </a:lnTo>
                  <a:lnTo>
                    <a:pt x="735203" y="117995"/>
                  </a:lnTo>
                  <a:lnTo>
                    <a:pt x="743458" y="117627"/>
                  </a:lnTo>
                  <a:lnTo>
                    <a:pt x="771359" y="117627"/>
                  </a:lnTo>
                  <a:lnTo>
                    <a:pt x="689787" y="219303"/>
                  </a:lnTo>
                  <a:lnTo>
                    <a:pt x="689787" y="223291"/>
                  </a:lnTo>
                  <a:lnTo>
                    <a:pt x="775347" y="223291"/>
                  </a:lnTo>
                  <a:lnTo>
                    <a:pt x="785444" y="193370"/>
                  </a:lnTo>
                  <a:lnTo>
                    <a:pt x="781456" y="193370"/>
                  </a:lnTo>
                  <a:lnTo>
                    <a:pt x="777468" y="201345"/>
                  </a:lnTo>
                  <a:lnTo>
                    <a:pt x="773480" y="207327"/>
                  </a:lnTo>
                  <a:lnTo>
                    <a:pt x="739470" y="217309"/>
                  </a:lnTo>
                  <a:lnTo>
                    <a:pt x="711568" y="217309"/>
                  </a:lnTo>
                  <a:lnTo>
                    <a:pt x="793407" y="113639"/>
                  </a:lnTo>
                  <a:lnTo>
                    <a:pt x="793407" y="111645"/>
                  </a:lnTo>
                  <a:close/>
                </a:path>
                <a:path w="1233804" h="279400">
                  <a:moveTo>
                    <a:pt x="869137" y="221297"/>
                  </a:moveTo>
                  <a:lnTo>
                    <a:pt x="866508" y="198589"/>
                  </a:lnTo>
                  <a:lnTo>
                    <a:pt x="866406" y="197739"/>
                  </a:lnTo>
                  <a:lnTo>
                    <a:pt x="866305" y="196811"/>
                  </a:lnTo>
                  <a:lnTo>
                    <a:pt x="858405" y="177939"/>
                  </a:lnTo>
                  <a:lnTo>
                    <a:pt x="853198" y="172681"/>
                  </a:lnTo>
                  <a:lnTo>
                    <a:pt x="853198" y="221297"/>
                  </a:lnTo>
                  <a:lnTo>
                    <a:pt x="851966" y="240411"/>
                  </a:lnTo>
                  <a:lnTo>
                    <a:pt x="851852" y="242100"/>
                  </a:lnTo>
                  <a:lnTo>
                    <a:pt x="851725" y="243992"/>
                  </a:lnTo>
                  <a:lnTo>
                    <a:pt x="847509" y="260654"/>
                  </a:lnTo>
                  <a:lnTo>
                    <a:pt x="847445" y="260896"/>
                  </a:lnTo>
                  <a:lnTo>
                    <a:pt x="840524" y="271462"/>
                  </a:lnTo>
                  <a:lnTo>
                    <a:pt x="831138" y="275094"/>
                  </a:lnTo>
                  <a:lnTo>
                    <a:pt x="821905" y="271462"/>
                  </a:lnTo>
                  <a:lnTo>
                    <a:pt x="815060" y="260896"/>
                  </a:lnTo>
                  <a:lnTo>
                    <a:pt x="810818" y="243992"/>
                  </a:lnTo>
                  <a:lnTo>
                    <a:pt x="809358" y="221297"/>
                  </a:lnTo>
                  <a:lnTo>
                    <a:pt x="810818" y="198589"/>
                  </a:lnTo>
                  <a:lnTo>
                    <a:pt x="815060" y="181673"/>
                  </a:lnTo>
                  <a:lnTo>
                    <a:pt x="821905" y="171107"/>
                  </a:lnTo>
                  <a:lnTo>
                    <a:pt x="831138" y="167474"/>
                  </a:lnTo>
                  <a:lnTo>
                    <a:pt x="840524" y="170827"/>
                  </a:lnTo>
                  <a:lnTo>
                    <a:pt x="847445" y="180924"/>
                  </a:lnTo>
                  <a:lnTo>
                    <a:pt x="851725" y="197739"/>
                  </a:lnTo>
                  <a:lnTo>
                    <a:pt x="853071" y="219303"/>
                  </a:lnTo>
                  <a:lnTo>
                    <a:pt x="853198" y="221297"/>
                  </a:lnTo>
                  <a:lnTo>
                    <a:pt x="853198" y="172681"/>
                  </a:lnTo>
                  <a:lnTo>
                    <a:pt x="848042" y="167474"/>
                  </a:lnTo>
                  <a:lnTo>
                    <a:pt x="846378" y="165785"/>
                  </a:lnTo>
                  <a:lnTo>
                    <a:pt x="802614" y="179184"/>
                  </a:lnTo>
                  <a:lnTo>
                    <a:pt x="793407" y="219303"/>
                  </a:lnTo>
                  <a:lnTo>
                    <a:pt x="795121" y="240411"/>
                  </a:lnTo>
                  <a:lnTo>
                    <a:pt x="801116" y="259651"/>
                  </a:lnTo>
                  <a:lnTo>
                    <a:pt x="812685" y="273672"/>
                  </a:lnTo>
                  <a:lnTo>
                    <a:pt x="831138" y="279082"/>
                  </a:lnTo>
                  <a:lnTo>
                    <a:pt x="844956" y="275094"/>
                  </a:lnTo>
                  <a:lnTo>
                    <a:pt x="848855" y="273977"/>
                  </a:lnTo>
                  <a:lnTo>
                    <a:pt x="860602" y="260654"/>
                  </a:lnTo>
                  <a:lnTo>
                    <a:pt x="867130" y="242100"/>
                  </a:lnTo>
                  <a:lnTo>
                    <a:pt x="869137" y="221297"/>
                  </a:lnTo>
                  <a:close/>
                </a:path>
                <a:path w="1233804" h="279400">
                  <a:moveTo>
                    <a:pt x="1000671" y="59817"/>
                  </a:moveTo>
                  <a:lnTo>
                    <a:pt x="954697" y="59817"/>
                  </a:lnTo>
                  <a:lnTo>
                    <a:pt x="924699" y="66535"/>
                  </a:lnTo>
                  <a:lnTo>
                    <a:pt x="901458" y="83731"/>
                  </a:lnTo>
                  <a:lnTo>
                    <a:pt x="886434" y="106908"/>
                  </a:lnTo>
                  <a:lnTo>
                    <a:pt x="881100" y="131572"/>
                  </a:lnTo>
                  <a:lnTo>
                    <a:pt x="883335" y="145288"/>
                  </a:lnTo>
                  <a:lnTo>
                    <a:pt x="890066" y="156006"/>
                  </a:lnTo>
                  <a:lnTo>
                    <a:pt x="901268" y="162979"/>
                  </a:lnTo>
                  <a:lnTo>
                    <a:pt x="916965" y="165481"/>
                  </a:lnTo>
                  <a:lnTo>
                    <a:pt x="940054" y="160680"/>
                  </a:lnTo>
                  <a:lnTo>
                    <a:pt x="941882" y="159499"/>
                  </a:lnTo>
                  <a:lnTo>
                    <a:pt x="959751" y="148031"/>
                  </a:lnTo>
                  <a:lnTo>
                    <a:pt x="973467" y="130149"/>
                  </a:lnTo>
                  <a:lnTo>
                    <a:pt x="978611" y="109651"/>
                  </a:lnTo>
                  <a:lnTo>
                    <a:pt x="976591" y="99352"/>
                  </a:lnTo>
                  <a:lnTo>
                    <a:pt x="971410" y="92964"/>
                  </a:lnTo>
                  <a:lnTo>
                    <a:pt x="964374" y="86944"/>
                  </a:lnTo>
                  <a:lnTo>
                    <a:pt x="958684" y="80022"/>
                  </a:lnTo>
                  <a:lnTo>
                    <a:pt x="958684" y="109651"/>
                  </a:lnTo>
                  <a:lnTo>
                    <a:pt x="955852" y="125844"/>
                  </a:lnTo>
                  <a:lnTo>
                    <a:pt x="947991" y="142049"/>
                  </a:lnTo>
                  <a:lnTo>
                    <a:pt x="936040" y="154508"/>
                  </a:lnTo>
                  <a:lnTo>
                    <a:pt x="920953" y="159499"/>
                  </a:lnTo>
                  <a:lnTo>
                    <a:pt x="912799" y="158318"/>
                  </a:lnTo>
                  <a:lnTo>
                    <a:pt x="906500" y="154508"/>
                  </a:lnTo>
                  <a:lnTo>
                    <a:pt x="902462" y="147713"/>
                  </a:lnTo>
                  <a:lnTo>
                    <a:pt x="901026" y="137553"/>
                  </a:lnTo>
                  <a:lnTo>
                    <a:pt x="905637" y="114757"/>
                  </a:lnTo>
                  <a:lnTo>
                    <a:pt x="916965" y="95694"/>
                  </a:lnTo>
                  <a:lnTo>
                    <a:pt x="931291" y="82613"/>
                  </a:lnTo>
                  <a:lnTo>
                    <a:pt x="944867" y="77749"/>
                  </a:lnTo>
                  <a:lnTo>
                    <a:pt x="950391" y="82181"/>
                  </a:lnTo>
                  <a:lnTo>
                    <a:pt x="954760" y="89230"/>
                  </a:lnTo>
                  <a:lnTo>
                    <a:pt x="957643" y="98513"/>
                  </a:lnTo>
                  <a:lnTo>
                    <a:pt x="958684" y="109651"/>
                  </a:lnTo>
                  <a:lnTo>
                    <a:pt x="958684" y="80022"/>
                  </a:lnTo>
                  <a:lnTo>
                    <a:pt x="956818" y="77749"/>
                  </a:lnTo>
                  <a:lnTo>
                    <a:pt x="996683" y="77749"/>
                  </a:lnTo>
                  <a:lnTo>
                    <a:pt x="1000671" y="59817"/>
                  </a:lnTo>
                  <a:close/>
                </a:path>
                <a:path w="1233804" h="279400">
                  <a:moveTo>
                    <a:pt x="1088351" y="111645"/>
                  </a:moveTo>
                  <a:lnTo>
                    <a:pt x="1006513" y="111645"/>
                  </a:lnTo>
                  <a:lnTo>
                    <a:pt x="998537" y="137553"/>
                  </a:lnTo>
                  <a:lnTo>
                    <a:pt x="1002525" y="137553"/>
                  </a:lnTo>
                  <a:lnTo>
                    <a:pt x="1008634" y="125590"/>
                  </a:lnTo>
                  <a:lnTo>
                    <a:pt x="1012621" y="123609"/>
                  </a:lnTo>
                  <a:lnTo>
                    <a:pt x="1018463" y="119621"/>
                  </a:lnTo>
                  <a:lnTo>
                    <a:pt x="1026439" y="117627"/>
                  </a:lnTo>
                  <a:lnTo>
                    <a:pt x="1066292" y="117627"/>
                  </a:lnTo>
                  <a:lnTo>
                    <a:pt x="984719" y="219303"/>
                  </a:lnTo>
                  <a:lnTo>
                    <a:pt x="984719" y="223291"/>
                  </a:lnTo>
                  <a:lnTo>
                    <a:pt x="1070279" y="223291"/>
                  </a:lnTo>
                  <a:lnTo>
                    <a:pt x="1080376" y="193370"/>
                  </a:lnTo>
                  <a:lnTo>
                    <a:pt x="1076388" y="193370"/>
                  </a:lnTo>
                  <a:lnTo>
                    <a:pt x="1072413" y="201345"/>
                  </a:lnTo>
                  <a:lnTo>
                    <a:pt x="1068425" y="207327"/>
                  </a:lnTo>
                  <a:lnTo>
                    <a:pt x="1034415" y="217309"/>
                  </a:lnTo>
                  <a:lnTo>
                    <a:pt x="1006513" y="217309"/>
                  </a:lnTo>
                  <a:lnTo>
                    <a:pt x="1088351" y="113639"/>
                  </a:lnTo>
                  <a:lnTo>
                    <a:pt x="1088351" y="111645"/>
                  </a:lnTo>
                  <a:close/>
                </a:path>
                <a:path w="1233804" h="279400">
                  <a:moveTo>
                    <a:pt x="1148130" y="273100"/>
                  </a:moveTo>
                  <a:lnTo>
                    <a:pt x="1134059" y="273100"/>
                  </a:lnTo>
                  <a:lnTo>
                    <a:pt x="1132192" y="271119"/>
                  </a:lnTo>
                  <a:lnTo>
                    <a:pt x="1132192" y="163487"/>
                  </a:lnTo>
                  <a:lnTo>
                    <a:pt x="1130071" y="161493"/>
                  </a:lnTo>
                  <a:lnTo>
                    <a:pt x="1100302" y="177431"/>
                  </a:lnTo>
                  <a:lnTo>
                    <a:pt x="1100302" y="179425"/>
                  </a:lnTo>
                  <a:lnTo>
                    <a:pt x="1104290" y="177431"/>
                  </a:lnTo>
                  <a:lnTo>
                    <a:pt x="1106157" y="177431"/>
                  </a:lnTo>
                  <a:lnTo>
                    <a:pt x="1110145" y="175437"/>
                  </a:lnTo>
                  <a:lnTo>
                    <a:pt x="1114120" y="175437"/>
                  </a:lnTo>
                  <a:lnTo>
                    <a:pt x="1116253" y="179425"/>
                  </a:lnTo>
                  <a:lnTo>
                    <a:pt x="1116253" y="269125"/>
                  </a:lnTo>
                  <a:lnTo>
                    <a:pt x="1112266" y="273100"/>
                  </a:lnTo>
                  <a:lnTo>
                    <a:pt x="1100302" y="273100"/>
                  </a:lnTo>
                  <a:lnTo>
                    <a:pt x="1100302" y="277088"/>
                  </a:lnTo>
                  <a:lnTo>
                    <a:pt x="1148130" y="277088"/>
                  </a:lnTo>
                  <a:lnTo>
                    <a:pt x="1148130" y="273100"/>
                  </a:lnTo>
                  <a:close/>
                </a:path>
                <a:path w="1233804" h="279400">
                  <a:moveTo>
                    <a:pt x="1233690" y="103682"/>
                  </a:moveTo>
                  <a:lnTo>
                    <a:pt x="1229728" y="72898"/>
                  </a:lnTo>
                  <a:lnTo>
                    <a:pt x="1218323" y="44373"/>
                  </a:lnTo>
                  <a:lnTo>
                    <a:pt x="1200175" y="19570"/>
                  </a:lnTo>
                  <a:lnTo>
                    <a:pt x="1176032" y="0"/>
                  </a:lnTo>
                  <a:lnTo>
                    <a:pt x="1172044" y="3987"/>
                  </a:lnTo>
                  <a:lnTo>
                    <a:pt x="1193698" y="25184"/>
                  </a:lnTo>
                  <a:lnTo>
                    <a:pt x="1206360" y="47853"/>
                  </a:lnTo>
                  <a:lnTo>
                    <a:pt x="1212291" y="73520"/>
                  </a:lnTo>
                  <a:lnTo>
                    <a:pt x="1213764" y="103682"/>
                  </a:lnTo>
                  <a:lnTo>
                    <a:pt x="1211999" y="134366"/>
                  </a:lnTo>
                  <a:lnTo>
                    <a:pt x="1205560" y="159245"/>
                  </a:lnTo>
                  <a:lnTo>
                    <a:pt x="1192809" y="180759"/>
                  </a:lnTo>
                  <a:lnTo>
                    <a:pt x="1172044" y="201345"/>
                  </a:lnTo>
                  <a:lnTo>
                    <a:pt x="1173911" y="205333"/>
                  </a:lnTo>
                  <a:lnTo>
                    <a:pt x="1200061" y="185521"/>
                  </a:lnTo>
                  <a:lnTo>
                    <a:pt x="1218755" y="161975"/>
                  </a:lnTo>
                  <a:lnTo>
                    <a:pt x="1229956" y="134696"/>
                  </a:lnTo>
                  <a:lnTo>
                    <a:pt x="1233690" y="1036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6" name="object 5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018449" y="3828326"/>
            <a:ext cx="199310" cy="153514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337357" y="3840282"/>
            <a:ext cx="129561" cy="153514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2514746" y="3625075"/>
            <a:ext cx="1623060" cy="368935"/>
            <a:chOff x="2514746" y="3625075"/>
            <a:chExt cx="1623060" cy="368935"/>
          </a:xfrm>
        </p:grpSpPr>
        <p:sp>
          <p:nvSpPr>
            <p:cNvPr id="59" name="object 59"/>
            <p:cNvSpPr/>
            <p:nvPr/>
          </p:nvSpPr>
          <p:spPr>
            <a:xfrm>
              <a:off x="2514739" y="3678745"/>
              <a:ext cx="211454" cy="160020"/>
            </a:xfrm>
            <a:custGeom>
              <a:avLst/>
              <a:gdLst/>
              <a:ahLst/>
              <a:cxnLst/>
              <a:rect l="l" t="t" r="r" b="b"/>
              <a:pathLst>
                <a:path w="211455" h="160020">
                  <a:moveTo>
                    <a:pt x="133553" y="87680"/>
                  </a:moveTo>
                  <a:lnTo>
                    <a:pt x="0" y="87680"/>
                  </a:lnTo>
                  <a:lnTo>
                    <a:pt x="0" y="103886"/>
                  </a:lnTo>
                  <a:lnTo>
                    <a:pt x="133553" y="103886"/>
                  </a:lnTo>
                  <a:lnTo>
                    <a:pt x="133553" y="87680"/>
                  </a:lnTo>
                  <a:close/>
                </a:path>
                <a:path w="211455" h="160020">
                  <a:moveTo>
                    <a:pt x="205295" y="131787"/>
                  </a:moveTo>
                  <a:lnTo>
                    <a:pt x="201307" y="129667"/>
                  </a:lnTo>
                  <a:lnTo>
                    <a:pt x="194551" y="138430"/>
                  </a:lnTo>
                  <a:lnTo>
                    <a:pt x="189103" y="143979"/>
                  </a:lnTo>
                  <a:lnTo>
                    <a:pt x="184772" y="146888"/>
                  </a:lnTo>
                  <a:lnTo>
                    <a:pt x="181381" y="147726"/>
                  </a:lnTo>
                  <a:lnTo>
                    <a:pt x="179387" y="147726"/>
                  </a:lnTo>
                  <a:lnTo>
                    <a:pt x="179387" y="137629"/>
                  </a:lnTo>
                  <a:lnTo>
                    <a:pt x="181381" y="133642"/>
                  </a:lnTo>
                  <a:lnTo>
                    <a:pt x="203301" y="51816"/>
                  </a:lnTo>
                  <a:lnTo>
                    <a:pt x="188417" y="54152"/>
                  </a:lnTo>
                  <a:lnTo>
                    <a:pt x="178384" y="55562"/>
                  </a:lnTo>
                  <a:lnTo>
                    <a:pt x="171348" y="56629"/>
                  </a:lnTo>
                  <a:lnTo>
                    <a:pt x="165430" y="57924"/>
                  </a:lnTo>
                  <a:lnTo>
                    <a:pt x="165430" y="61912"/>
                  </a:lnTo>
                  <a:lnTo>
                    <a:pt x="179387" y="61912"/>
                  </a:lnTo>
                  <a:lnTo>
                    <a:pt x="179387" y="73863"/>
                  </a:lnTo>
                  <a:lnTo>
                    <a:pt x="177393" y="77851"/>
                  </a:lnTo>
                  <a:lnTo>
                    <a:pt x="165430" y="119824"/>
                  </a:lnTo>
                  <a:lnTo>
                    <a:pt x="163969" y="129120"/>
                  </a:lnTo>
                  <a:lnTo>
                    <a:pt x="162687" y="136398"/>
                  </a:lnTo>
                  <a:lnTo>
                    <a:pt x="161785" y="141833"/>
                  </a:lnTo>
                  <a:lnTo>
                    <a:pt x="161594" y="143979"/>
                  </a:lnTo>
                  <a:lnTo>
                    <a:pt x="161544" y="144551"/>
                  </a:lnTo>
                  <a:lnTo>
                    <a:pt x="161442" y="155702"/>
                  </a:lnTo>
                  <a:lnTo>
                    <a:pt x="165430" y="159689"/>
                  </a:lnTo>
                  <a:lnTo>
                    <a:pt x="173405" y="159689"/>
                  </a:lnTo>
                  <a:lnTo>
                    <a:pt x="181470" y="158127"/>
                  </a:lnTo>
                  <a:lnTo>
                    <a:pt x="188595" y="153212"/>
                  </a:lnTo>
                  <a:lnTo>
                    <a:pt x="193344" y="147726"/>
                  </a:lnTo>
                  <a:lnTo>
                    <a:pt x="196100" y="144551"/>
                  </a:lnTo>
                  <a:lnTo>
                    <a:pt x="205295" y="131787"/>
                  </a:lnTo>
                  <a:close/>
                </a:path>
                <a:path w="211455" h="160020">
                  <a:moveTo>
                    <a:pt x="211264" y="6121"/>
                  </a:moveTo>
                  <a:lnTo>
                    <a:pt x="207276" y="0"/>
                  </a:lnTo>
                  <a:lnTo>
                    <a:pt x="193332" y="0"/>
                  </a:lnTo>
                  <a:lnTo>
                    <a:pt x="189344" y="6121"/>
                  </a:lnTo>
                  <a:lnTo>
                    <a:pt x="189344" y="19926"/>
                  </a:lnTo>
                  <a:lnTo>
                    <a:pt x="193332" y="26047"/>
                  </a:lnTo>
                  <a:lnTo>
                    <a:pt x="207276" y="26047"/>
                  </a:lnTo>
                  <a:lnTo>
                    <a:pt x="211264" y="19926"/>
                  </a:lnTo>
                  <a:lnTo>
                    <a:pt x="211264" y="61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83833" y="3625075"/>
              <a:ext cx="163439" cy="11557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751912" y="3672903"/>
              <a:ext cx="1233805" cy="279400"/>
            </a:xfrm>
            <a:custGeom>
              <a:avLst/>
              <a:gdLst/>
              <a:ahLst/>
              <a:cxnLst/>
              <a:rect l="l" t="t" r="r" b="b"/>
              <a:pathLst>
                <a:path w="1233804" h="279400">
                  <a:moveTo>
                    <a:pt x="145503" y="217335"/>
                  </a:moveTo>
                  <a:lnTo>
                    <a:pt x="143510" y="217335"/>
                  </a:lnTo>
                  <a:lnTo>
                    <a:pt x="137541" y="225310"/>
                  </a:lnTo>
                  <a:lnTo>
                    <a:pt x="133553" y="227164"/>
                  </a:lnTo>
                  <a:lnTo>
                    <a:pt x="87718" y="227164"/>
                  </a:lnTo>
                  <a:lnTo>
                    <a:pt x="115608" y="197408"/>
                  </a:lnTo>
                  <a:lnTo>
                    <a:pt x="124929" y="186105"/>
                  </a:lnTo>
                  <a:lnTo>
                    <a:pt x="131800" y="175717"/>
                  </a:lnTo>
                  <a:lnTo>
                    <a:pt x="136067" y="165684"/>
                  </a:lnTo>
                  <a:lnTo>
                    <a:pt x="137541" y="155435"/>
                  </a:lnTo>
                  <a:lnTo>
                    <a:pt x="135356" y="144056"/>
                  </a:lnTo>
                  <a:lnTo>
                    <a:pt x="129070" y="134569"/>
                  </a:lnTo>
                  <a:lnTo>
                    <a:pt x="119037" y="128079"/>
                  </a:lnTo>
                  <a:lnTo>
                    <a:pt x="105651" y="125666"/>
                  </a:lnTo>
                  <a:lnTo>
                    <a:pt x="92202" y="128143"/>
                  </a:lnTo>
                  <a:lnTo>
                    <a:pt x="81737" y="135077"/>
                  </a:lnTo>
                  <a:lnTo>
                    <a:pt x="74256" y="145732"/>
                  </a:lnTo>
                  <a:lnTo>
                    <a:pt x="69773" y="159410"/>
                  </a:lnTo>
                  <a:lnTo>
                    <a:pt x="73761" y="161544"/>
                  </a:lnTo>
                  <a:lnTo>
                    <a:pt x="79489" y="150469"/>
                  </a:lnTo>
                  <a:lnTo>
                    <a:pt x="85217" y="143738"/>
                  </a:lnTo>
                  <a:lnTo>
                    <a:pt x="91694" y="140398"/>
                  </a:lnTo>
                  <a:lnTo>
                    <a:pt x="99669" y="139484"/>
                  </a:lnTo>
                  <a:lnTo>
                    <a:pt x="108978" y="140982"/>
                  </a:lnTo>
                  <a:lnTo>
                    <a:pt x="115862" y="145465"/>
                  </a:lnTo>
                  <a:lnTo>
                    <a:pt x="120129" y="152933"/>
                  </a:lnTo>
                  <a:lnTo>
                    <a:pt x="121589" y="163398"/>
                  </a:lnTo>
                  <a:lnTo>
                    <a:pt x="120408" y="173685"/>
                  </a:lnTo>
                  <a:lnTo>
                    <a:pt x="116611" y="183921"/>
                  </a:lnTo>
                  <a:lnTo>
                    <a:pt x="109816" y="194856"/>
                  </a:lnTo>
                  <a:lnTo>
                    <a:pt x="99669" y="207238"/>
                  </a:lnTo>
                  <a:lnTo>
                    <a:pt x="69773" y="239115"/>
                  </a:lnTo>
                  <a:lnTo>
                    <a:pt x="69773" y="241173"/>
                  </a:lnTo>
                  <a:lnTo>
                    <a:pt x="137541" y="241173"/>
                  </a:lnTo>
                  <a:lnTo>
                    <a:pt x="145503" y="217335"/>
                  </a:lnTo>
                  <a:close/>
                </a:path>
                <a:path w="1233804" h="279400">
                  <a:moveTo>
                    <a:pt x="217271" y="93522"/>
                  </a:moveTo>
                  <a:lnTo>
                    <a:pt x="0" y="93522"/>
                  </a:lnTo>
                  <a:lnTo>
                    <a:pt x="0" y="109728"/>
                  </a:lnTo>
                  <a:lnTo>
                    <a:pt x="217271" y="109728"/>
                  </a:lnTo>
                  <a:lnTo>
                    <a:pt x="217271" y="93522"/>
                  </a:lnTo>
                  <a:close/>
                </a:path>
                <a:path w="1233804" h="279400">
                  <a:moveTo>
                    <a:pt x="302971" y="3987"/>
                  </a:moveTo>
                  <a:lnTo>
                    <a:pt x="255892" y="43281"/>
                  </a:lnTo>
                  <a:lnTo>
                    <a:pt x="241185" y="101498"/>
                  </a:lnTo>
                  <a:lnTo>
                    <a:pt x="244894" y="132334"/>
                  </a:lnTo>
                  <a:lnTo>
                    <a:pt x="255892" y="160909"/>
                  </a:lnTo>
                  <a:lnTo>
                    <a:pt x="273977" y="185750"/>
                  </a:lnTo>
                  <a:lnTo>
                    <a:pt x="298983" y="205384"/>
                  </a:lnTo>
                  <a:lnTo>
                    <a:pt x="302971" y="201396"/>
                  </a:lnTo>
                  <a:lnTo>
                    <a:pt x="282130" y="180213"/>
                  </a:lnTo>
                  <a:lnTo>
                    <a:pt x="269341" y="157518"/>
                  </a:lnTo>
                  <a:lnTo>
                    <a:pt x="262890" y="131787"/>
                  </a:lnTo>
                  <a:lnTo>
                    <a:pt x="261112" y="101498"/>
                  </a:lnTo>
                  <a:lnTo>
                    <a:pt x="262890" y="71170"/>
                  </a:lnTo>
                  <a:lnTo>
                    <a:pt x="269341" y="46761"/>
                  </a:lnTo>
                  <a:lnTo>
                    <a:pt x="282130" y="25349"/>
                  </a:lnTo>
                  <a:lnTo>
                    <a:pt x="302971" y="3987"/>
                  </a:lnTo>
                  <a:close/>
                </a:path>
                <a:path w="1233804" h="279400">
                  <a:moveTo>
                    <a:pt x="458431" y="93522"/>
                  </a:moveTo>
                  <a:lnTo>
                    <a:pt x="324891" y="93522"/>
                  </a:lnTo>
                  <a:lnTo>
                    <a:pt x="324891" y="109728"/>
                  </a:lnTo>
                  <a:lnTo>
                    <a:pt x="458431" y="109728"/>
                  </a:lnTo>
                  <a:lnTo>
                    <a:pt x="458431" y="93522"/>
                  </a:lnTo>
                  <a:close/>
                </a:path>
                <a:path w="1233804" h="279400">
                  <a:moveTo>
                    <a:pt x="589991" y="5842"/>
                  </a:moveTo>
                  <a:lnTo>
                    <a:pt x="530199" y="5842"/>
                  </a:lnTo>
                  <a:lnTo>
                    <a:pt x="530199" y="9829"/>
                  </a:lnTo>
                  <a:lnTo>
                    <a:pt x="546150" y="11963"/>
                  </a:lnTo>
                  <a:lnTo>
                    <a:pt x="548144" y="13817"/>
                  </a:lnTo>
                  <a:lnTo>
                    <a:pt x="548144" y="27901"/>
                  </a:lnTo>
                  <a:lnTo>
                    <a:pt x="546150" y="35864"/>
                  </a:lnTo>
                  <a:lnTo>
                    <a:pt x="516229" y="143471"/>
                  </a:lnTo>
                  <a:lnTo>
                    <a:pt x="512241" y="153568"/>
                  </a:lnTo>
                  <a:lnTo>
                    <a:pt x="508254" y="159410"/>
                  </a:lnTo>
                  <a:lnTo>
                    <a:pt x="496303" y="159410"/>
                  </a:lnTo>
                  <a:lnTo>
                    <a:pt x="494309" y="157556"/>
                  </a:lnTo>
                  <a:lnTo>
                    <a:pt x="494309" y="137629"/>
                  </a:lnTo>
                  <a:lnTo>
                    <a:pt x="490321" y="131521"/>
                  </a:lnTo>
                  <a:lnTo>
                    <a:pt x="476377" y="131521"/>
                  </a:lnTo>
                  <a:lnTo>
                    <a:pt x="472389" y="137629"/>
                  </a:lnTo>
                  <a:lnTo>
                    <a:pt x="472389" y="145592"/>
                  </a:lnTo>
                  <a:lnTo>
                    <a:pt x="474497" y="154051"/>
                  </a:lnTo>
                  <a:lnTo>
                    <a:pt x="480352" y="160972"/>
                  </a:lnTo>
                  <a:lnTo>
                    <a:pt x="489204" y="165658"/>
                  </a:lnTo>
                  <a:lnTo>
                    <a:pt x="500291" y="167386"/>
                  </a:lnTo>
                  <a:lnTo>
                    <a:pt x="508889" y="166611"/>
                  </a:lnTo>
                  <a:lnTo>
                    <a:pt x="538924" y="138353"/>
                  </a:lnTo>
                  <a:lnTo>
                    <a:pt x="546150" y="115570"/>
                  </a:lnTo>
                  <a:lnTo>
                    <a:pt x="572058" y="27901"/>
                  </a:lnTo>
                  <a:lnTo>
                    <a:pt x="574852" y="19431"/>
                  </a:lnTo>
                  <a:lnTo>
                    <a:pt x="578027" y="14376"/>
                  </a:lnTo>
                  <a:lnTo>
                    <a:pt x="582701" y="11569"/>
                  </a:lnTo>
                  <a:lnTo>
                    <a:pt x="589991" y="9829"/>
                  </a:lnTo>
                  <a:lnTo>
                    <a:pt x="589991" y="5842"/>
                  </a:lnTo>
                  <a:close/>
                </a:path>
                <a:path w="1233804" h="279400">
                  <a:moveTo>
                    <a:pt x="707593" y="59778"/>
                  </a:moveTo>
                  <a:lnTo>
                    <a:pt x="659739" y="59778"/>
                  </a:lnTo>
                  <a:lnTo>
                    <a:pt x="629716" y="66509"/>
                  </a:lnTo>
                  <a:lnTo>
                    <a:pt x="606425" y="83693"/>
                  </a:lnTo>
                  <a:lnTo>
                    <a:pt x="591362" y="106857"/>
                  </a:lnTo>
                  <a:lnTo>
                    <a:pt x="586003" y="131521"/>
                  </a:lnTo>
                  <a:lnTo>
                    <a:pt x="588530" y="145237"/>
                  </a:lnTo>
                  <a:lnTo>
                    <a:pt x="595718" y="155994"/>
                  </a:lnTo>
                  <a:lnTo>
                    <a:pt x="607021" y="163017"/>
                  </a:lnTo>
                  <a:lnTo>
                    <a:pt x="621880" y="165531"/>
                  </a:lnTo>
                  <a:lnTo>
                    <a:pt x="646125" y="160731"/>
                  </a:lnTo>
                  <a:lnTo>
                    <a:pt x="648246" y="159410"/>
                  </a:lnTo>
                  <a:lnTo>
                    <a:pt x="666470" y="148094"/>
                  </a:lnTo>
                  <a:lnTo>
                    <a:pt x="680440" y="130213"/>
                  </a:lnTo>
                  <a:lnTo>
                    <a:pt x="685647" y="109728"/>
                  </a:lnTo>
                  <a:lnTo>
                    <a:pt x="683310" y="99326"/>
                  </a:lnTo>
                  <a:lnTo>
                    <a:pt x="677430" y="92862"/>
                  </a:lnTo>
                  <a:lnTo>
                    <a:pt x="669671" y="86791"/>
                  </a:lnTo>
                  <a:lnTo>
                    <a:pt x="665721" y="82219"/>
                  </a:lnTo>
                  <a:lnTo>
                    <a:pt x="665721" y="109728"/>
                  </a:lnTo>
                  <a:lnTo>
                    <a:pt x="662571" y="125895"/>
                  </a:lnTo>
                  <a:lnTo>
                    <a:pt x="654011" y="142049"/>
                  </a:lnTo>
                  <a:lnTo>
                    <a:pt x="641337" y="154457"/>
                  </a:lnTo>
                  <a:lnTo>
                    <a:pt x="625856" y="159410"/>
                  </a:lnTo>
                  <a:lnTo>
                    <a:pt x="617702" y="158280"/>
                  </a:lnTo>
                  <a:lnTo>
                    <a:pt x="611416" y="154736"/>
                  </a:lnTo>
                  <a:lnTo>
                    <a:pt x="607364" y="148539"/>
                  </a:lnTo>
                  <a:lnTo>
                    <a:pt x="605929" y="139484"/>
                  </a:lnTo>
                  <a:lnTo>
                    <a:pt x="610565" y="115468"/>
                  </a:lnTo>
                  <a:lnTo>
                    <a:pt x="622122" y="95783"/>
                  </a:lnTo>
                  <a:lnTo>
                    <a:pt x="637044" y="82473"/>
                  </a:lnTo>
                  <a:lnTo>
                    <a:pt x="651764" y="77584"/>
                  </a:lnTo>
                  <a:lnTo>
                    <a:pt x="657313" y="82003"/>
                  </a:lnTo>
                  <a:lnTo>
                    <a:pt x="661733" y="89077"/>
                  </a:lnTo>
                  <a:lnTo>
                    <a:pt x="664654" y="98425"/>
                  </a:lnTo>
                  <a:lnTo>
                    <a:pt x="665721" y="109728"/>
                  </a:lnTo>
                  <a:lnTo>
                    <a:pt x="665721" y="82219"/>
                  </a:lnTo>
                  <a:lnTo>
                    <a:pt x="661733" y="77584"/>
                  </a:lnTo>
                  <a:lnTo>
                    <a:pt x="703605" y="77584"/>
                  </a:lnTo>
                  <a:lnTo>
                    <a:pt x="707593" y="59778"/>
                  </a:lnTo>
                  <a:close/>
                </a:path>
                <a:path w="1233804" h="279400">
                  <a:moveTo>
                    <a:pt x="793280" y="111594"/>
                  </a:moveTo>
                  <a:lnTo>
                    <a:pt x="711581" y="111594"/>
                  </a:lnTo>
                  <a:lnTo>
                    <a:pt x="703605" y="137629"/>
                  </a:lnTo>
                  <a:lnTo>
                    <a:pt x="707593" y="137629"/>
                  </a:lnTo>
                  <a:lnTo>
                    <a:pt x="713574" y="125666"/>
                  </a:lnTo>
                  <a:lnTo>
                    <a:pt x="717562" y="123545"/>
                  </a:lnTo>
                  <a:lnTo>
                    <a:pt x="723531" y="119557"/>
                  </a:lnTo>
                  <a:lnTo>
                    <a:pt x="731507" y="117703"/>
                  </a:lnTo>
                  <a:lnTo>
                    <a:pt x="771359" y="117703"/>
                  </a:lnTo>
                  <a:lnTo>
                    <a:pt x="689660" y="221322"/>
                  </a:lnTo>
                  <a:lnTo>
                    <a:pt x="689660" y="223177"/>
                  </a:lnTo>
                  <a:lnTo>
                    <a:pt x="775347" y="223177"/>
                  </a:lnTo>
                  <a:lnTo>
                    <a:pt x="785317" y="193421"/>
                  </a:lnTo>
                  <a:lnTo>
                    <a:pt x="781329" y="193421"/>
                  </a:lnTo>
                  <a:lnTo>
                    <a:pt x="777341" y="201396"/>
                  </a:lnTo>
                  <a:lnTo>
                    <a:pt x="773353" y="207238"/>
                  </a:lnTo>
                  <a:lnTo>
                    <a:pt x="739482" y="217335"/>
                  </a:lnTo>
                  <a:lnTo>
                    <a:pt x="711581" y="217335"/>
                  </a:lnTo>
                  <a:lnTo>
                    <a:pt x="793280" y="113715"/>
                  </a:lnTo>
                  <a:lnTo>
                    <a:pt x="793280" y="111594"/>
                  </a:lnTo>
                  <a:close/>
                </a:path>
                <a:path w="1233804" h="279400">
                  <a:moveTo>
                    <a:pt x="869035" y="221322"/>
                  </a:moveTo>
                  <a:lnTo>
                    <a:pt x="866406" y="198551"/>
                  </a:lnTo>
                  <a:lnTo>
                    <a:pt x="866292" y="197637"/>
                  </a:lnTo>
                  <a:lnTo>
                    <a:pt x="866203" y="196850"/>
                  </a:lnTo>
                  <a:lnTo>
                    <a:pt x="858329" y="177977"/>
                  </a:lnTo>
                  <a:lnTo>
                    <a:pt x="853097" y="172681"/>
                  </a:lnTo>
                  <a:lnTo>
                    <a:pt x="853097" y="221322"/>
                  </a:lnTo>
                  <a:lnTo>
                    <a:pt x="851865" y="240334"/>
                  </a:lnTo>
                  <a:lnTo>
                    <a:pt x="851750" y="242074"/>
                  </a:lnTo>
                  <a:lnTo>
                    <a:pt x="851623" y="243967"/>
                  </a:lnTo>
                  <a:lnTo>
                    <a:pt x="847420" y="260604"/>
                  </a:lnTo>
                  <a:lnTo>
                    <a:pt x="847356" y="260858"/>
                  </a:lnTo>
                  <a:lnTo>
                    <a:pt x="840460" y="271399"/>
                  </a:lnTo>
                  <a:lnTo>
                    <a:pt x="831151" y="275043"/>
                  </a:lnTo>
                  <a:lnTo>
                    <a:pt x="821842" y="271399"/>
                  </a:lnTo>
                  <a:lnTo>
                    <a:pt x="814959" y="260858"/>
                  </a:lnTo>
                  <a:lnTo>
                    <a:pt x="810691" y="243967"/>
                  </a:lnTo>
                  <a:lnTo>
                    <a:pt x="809231" y="221322"/>
                  </a:lnTo>
                  <a:lnTo>
                    <a:pt x="810691" y="198551"/>
                  </a:lnTo>
                  <a:lnTo>
                    <a:pt x="814959" y="181597"/>
                  </a:lnTo>
                  <a:lnTo>
                    <a:pt x="821842" y="171030"/>
                  </a:lnTo>
                  <a:lnTo>
                    <a:pt x="831151" y="167386"/>
                  </a:lnTo>
                  <a:lnTo>
                    <a:pt x="840460" y="170764"/>
                  </a:lnTo>
                  <a:lnTo>
                    <a:pt x="847356" y="180898"/>
                  </a:lnTo>
                  <a:lnTo>
                    <a:pt x="851598" y="197637"/>
                  </a:lnTo>
                  <a:lnTo>
                    <a:pt x="851674" y="198551"/>
                  </a:lnTo>
                  <a:lnTo>
                    <a:pt x="853097" y="221322"/>
                  </a:lnTo>
                  <a:lnTo>
                    <a:pt x="853097" y="172681"/>
                  </a:lnTo>
                  <a:lnTo>
                    <a:pt x="847864" y="167386"/>
                  </a:lnTo>
                  <a:lnTo>
                    <a:pt x="846328" y="165836"/>
                  </a:lnTo>
                  <a:lnTo>
                    <a:pt x="831151" y="161544"/>
                  </a:lnTo>
                  <a:lnTo>
                    <a:pt x="814298" y="166370"/>
                  </a:lnTo>
                  <a:lnTo>
                    <a:pt x="802500" y="179209"/>
                  </a:lnTo>
                  <a:lnTo>
                    <a:pt x="795553" y="197637"/>
                  </a:lnTo>
                  <a:lnTo>
                    <a:pt x="793280" y="219189"/>
                  </a:lnTo>
                  <a:lnTo>
                    <a:pt x="794994" y="240334"/>
                  </a:lnTo>
                  <a:lnTo>
                    <a:pt x="801001" y="259588"/>
                  </a:lnTo>
                  <a:lnTo>
                    <a:pt x="812622" y="273608"/>
                  </a:lnTo>
                  <a:lnTo>
                    <a:pt x="831151" y="279031"/>
                  </a:lnTo>
                  <a:lnTo>
                    <a:pt x="844969" y="275043"/>
                  </a:lnTo>
                  <a:lnTo>
                    <a:pt x="848855" y="273926"/>
                  </a:lnTo>
                  <a:lnTo>
                    <a:pt x="860564" y="260604"/>
                  </a:lnTo>
                  <a:lnTo>
                    <a:pt x="867041" y="242074"/>
                  </a:lnTo>
                  <a:lnTo>
                    <a:pt x="869035" y="221322"/>
                  </a:lnTo>
                  <a:close/>
                </a:path>
                <a:path w="1233804" h="279400">
                  <a:moveTo>
                    <a:pt x="1000569" y="59778"/>
                  </a:moveTo>
                  <a:lnTo>
                    <a:pt x="954735" y="59778"/>
                  </a:lnTo>
                  <a:lnTo>
                    <a:pt x="924712" y="66509"/>
                  </a:lnTo>
                  <a:lnTo>
                    <a:pt x="901420" y="83693"/>
                  </a:lnTo>
                  <a:lnTo>
                    <a:pt x="886358" y="106857"/>
                  </a:lnTo>
                  <a:lnTo>
                    <a:pt x="880999" y="131521"/>
                  </a:lnTo>
                  <a:lnTo>
                    <a:pt x="883234" y="145237"/>
                  </a:lnTo>
                  <a:lnTo>
                    <a:pt x="889965" y="155994"/>
                  </a:lnTo>
                  <a:lnTo>
                    <a:pt x="901179" y="163017"/>
                  </a:lnTo>
                  <a:lnTo>
                    <a:pt x="916863" y="165531"/>
                  </a:lnTo>
                  <a:lnTo>
                    <a:pt x="939977" y="160731"/>
                  </a:lnTo>
                  <a:lnTo>
                    <a:pt x="942022" y="159410"/>
                  </a:lnTo>
                  <a:lnTo>
                    <a:pt x="959713" y="148094"/>
                  </a:lnTo>
                  <a:lnTo>
                    <a:pt x="973480" y="130213"/>
                  </a:lnTo>
                  <a:lnTo>
                    <a:pt x="978649" y="109728"/>
                  </a:lnTo>
                  <a:lnTo>
                    <a:pt x="976617" y="99326"/>
                  </a:lnTo>
                  <a:lnTo>
                    <a:pt x="971423" y="92862"/>
                  </a:lnTo>
                  <a:lnTo>
                    <a:pt x="964349" y="86791"/>
                  </a:lnTo>
                  <a:lnTo>
                    <a:pt x="958723" y="79997"/>
                  </a:lnTo>
                  <a:lnTo>
                    <a:pt x="958723" y="109728"/>
                  </a:lnTo>
                  <a:lnTo>
                    <a:pt x="955878" y="125895"/>
                  </a:lnTo>
                  <a:lnTo>
                    <a:pt x="948004" y="142049"/>
                  </a:lnTo>
                  <a:lnTo>
                    <a:pt x="936015" y="154457"/>
                  </a:lnTo>
                  <a:lnTo>
                    <a:pt x="920851" y="159410"/>
                  </a:lnTo>
                  <a:lnTo>
                    <a:pt x="912698" y="158280"/>
                  </a:lnTo>
                  <a:lnTo>
                    <a:pt x="906411" y="154736"/>
                  </a:lnTo>
                  <a:lnTo>
                    <a:pt x="902360" y="148539"/>
                  </a:lnTo>
                  <a:lnTo>
                    <a:pt x="900925" y="139484"/>
                  </a:lnTo>
                  <a:lnTo>
                    <a:pt x="905535" y="115468"/>
                  </a:lnTo>
                  <a:lnTo>
                    <a:pt x="916863" y="95783"/>
                  </a:lnTo>
                  <a:lnTo>
                    <a:pt x="931189" y="82473"/>
                  </a:lnTo>
                  <a:lnTo>
                    <a:pt x="944765" y="77584"/>
                  </a:lnTo>
                  <a:lnTo>
                    <a:pt x="950315" y="82003"/>
                  </a:lnTo>
                  <a:lnTo>
                    <a:pt x="954735" y="89077"/>
                  </a:lnTo>
                  <a:lnTo>
                    <a:pt x="957656" y="98425"/>
                  </a:lnTo>
                  <a:lnTo>
                    <a:pt x="958723" y="109728"/>
                  </a:lnTo>
                  <a:lnTo>
                    <a:pt x="958723" y="79997"/>
                  </a:lnTo>
                  <a:lnTo>
                    <a:pt x="956729" y="77584"/>
                  </a:lnTo>
                  <a:lnTo>
                    <a:pt x="996581" y="77584"/>
                  </a:lnTo>
                  <a:lnTo>
                    <a:pt x="1000569" y="59778"/>
                  </a:lnTo>
                  <a:close/>
                </a:path>
                <a:path w="1233804" h="279400">
                  <a:moveTo>
                    <a:pt x="1088275" y="111594"/>
                  </a:moveTo>
                  <a:lnTo>
                    <a:pt x="1006551" y="111594"/>
                  </a:lnTo>
                  <a:lnTo>
                    <a:pt x="998575" y="137629"/>
                  </a:lnTo>
                  <a:lnTo>
                    <a:pt x="1002563" y="137629"/>
                  </a:lnTo>
                  <a:lnTo>
                    <a:pt x="1008532" y="125666"/>
                  </a:lnTo>
                  <a:lnTo>
                    <a:pt x="1012520" y="123545"/>
                  </a:lnTo>
                  <a:lnTo>
                    <a:pt x="1018501" y="119557"/>
                  </a:lnTo>
                  <a:lnTo>
                    <a:pt x="1026502" y="117703"/>
                  </a:lnTo>
                  <a:lnTo>
                    <a:pt x="1066355" y="117703"/>
                  </a:lnTo>
                  <a:lnTo>
                    <a:pt x="984618" y="221322"/>
                  </a:lnTo>
                  <a:lnTo>
                    <a:pt x="984618" y="223177"/>
                  </a:lnTo>
                  <a:lnTo>
                    <a:pt x="1070343" y="223177"/>
                  </a:lnTo>
                  <a:lnTo>
                    <a:pt x="1080312" y="193421"/>
                  </a:lnTo>
                  <a:lnTo>
                    <a:pt x="1076325" y="193421"/>
                  </a:lnTo>
                  <a:lnTo>
                    <a:pt x="1072337" y="201396"/>
                  </a:lnTo>
                  <a:lnTo>
                    <a:pt x="1068349" y="207238"/>
                  </a:lnTo>
                  <a:lnTo>
                    <a:pt x="1034465" y="217335"/>
                  </a:lnTo>
                  <a:lnTo>
                    <a:pt x="1006551" y="217335"/>
                  </a:lnTo>
                  <a:lnTo>
                    <a:pt x="1088275" y="113715"/>
                  </a:lnTo>
                  <a:lnTo>
                    <a:pt x="1088275" y="111594"/>
                  </a:lnTo>
                  <a:close/>
                </a:path>
                <a:path w="1233804" h="279400">
                  <a:moveTo>
                    <a:pt x="1148067" y="275043"/>
                  </a:moveTo>
                  <a:lnTo>
                    <a:pt x="1134110" y="275043"/>
                  </a:lnTo>
                  <a:lnTo>
                    <a:pt x="1132116" y="271056"/>
                  </a:lnTo>
                  <a:lnTo>
                    <a:pt x="1132116" y="163398"/>
                  </a:lnTo>
                  <a:lnTo>
                    <a:pt x="1130122" y="161544"/>
                  </a:lnTo>
                  <a:lnTo>
                    <a:pt x="1100239" y="177482"/>
                  </a:lnTo>
                  <a:lnTo>
                    <a:pt x="1100239" y="179336"/>
                  </a:lnTo>
                  <a:lnTo>
                    <a:pt x="1104226" y="177482"/>
                  </a:lnTo>
                  <a:lnTo>
                    <a:pt x="1106208" y="177482"/>
                  </a:lnTo>
                  <a:lnTo>
                    <a:pt x="1110195" y="175361"/>
                  </a:lnTo>
                  <a:lnTo>
                    <a:pt x="1114183" y="175361"/>
                  </a:lnTo>
                  <a:lnTo>
                    <a:pt x="1116177" y="179336"/>
                  </a:lnTo>
                  <a:lnTo>
                    <a:pt x="1116177" y="269062"/>
                  </a:lnTo>
                  <a:lnTo>
                    <a:pt x="1112189" y="273050"/>
                  </a:lnTo>
                  <a:lnTo>
                    <a:pt x="1100239" y="275043"/>
                  </a:lnTo>
                  <a:lnTo>
                    <a:pt x="1100239" y="277037"/>
                  </a:lnTo>
                  <a:lnTo>
                    <a:pt x="1148067" y="277037"/>
                  </a:lnTo>
                  <a:lnTo>
                    <a:pt x="1148067" y="275043"/>
                  </a:lnTo>
                  <a:close/>
                </a:path>
                <a:path w="1233804" h="279400">
                  <a:moveTo>
                    <a:pt x="1233779" y="103619"/>
                  </a:moveTo>
                  <a:lnTo>
                    <a:pt x="1229791" y="72783"/>
                  </a:lnTo>
                  <a:lnTo>
                    <a:pt x="1218336" y="44234"/>
                  </a:lnTo>
                  <a:lnTo>
                    <a:pt x="1200137" y="19481"/>
                  </a:lnTo>
                  <a:lnTo>
                    <a:pt x="1175969" y="0"/>
                  </a:lnTo>
                  <a:lnTo>
                    <a:pt x="1171981" y="3987"/>
                  </a:lnTo>
                  <a:lnTo>
                    <a:pt x="1193660" y="25158"/>
                  </a:lnTo>
                  <a:lnTo>
                    <a:pt x="1206373" y="47828"/>
                  </a:lnTo>
                  <a:lnTo>
                    <a:pt x="1212354" y="73482"/>
                  </a:lnTo>
                  <a:lnTo>
                    <a:pt x="1213853" y="103619"/>
                  </a:lnTo>
                  <a:lnTo>
                    <a:pt x="1212075" y="135153"/>
                  </a:lnTo>
                  <a:lnTo>
                    <a:pt x="1205636" y="159981"/>
                  </a:lnTo>
                  <a:lnTo>
                    <a:pt x="1192822" y="181076"/>
                  </a:lnTo>
                  <a:lnTo>
                    <a:pt x="1171981" y="201396"/>
                  </a:lnTo>
                  <a:lnTo>
                    <a:pt x="1173975" y="205384"/>
                  </a:lnTo>
                  <a:lnTo>
                    <a:pt x="1200137" y="185559"/>
                  </a:lnTo>
                  <a:lnTo>
                    <a:pt x="1218831" y="161975"/>
                  </a:lnTo>
                  <a:lnTo>
                    <a:pt x="1230045" y="134658"/>
                  </a:lnTo>
                  <a:lnTo>
                    <a:pt x="1233779" y="103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07622" y="3840282"/>
              <a:ext cx="129561" cy="153514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4185011" y="3626934"/>
            <a:ext cx="1624330" cy="367030"/>
            <a:chOff x="4185011" y="3626934"/>
            <a:chExt cx="1624330" cy="367030"/>
          </a:xfrm>
        </p:grpSpPr>
        <p:sp>
          <p:nvSpPr>
            <p:cNvPr id="64" name="object 64"/>
            <p:cNvSpPr/>
            <p:nvPr/>
          </p:nvSpPr>
          <p:spPr>
            <a:xfrm>
              <a:off x="4185005" y="3680878"/>
              <a:ext cx="211454" cy="160020"/>
            </a:xfrm>
            <a:custGeom>
              <a:avLst/>
              <a:gdLst/>
              <a:ahLst/>
              <a:cxnLst/>
              <a:rect l="l" t="t" r="r" b="b"/>
              <a:pathLst>
                <a:path w="211454" h="160020">
                  <a:moveTo>
                    <a:pt x="131559" y="87668"/>
                  </a:moveTo>
                  <a:lnTo>
                    <a:pt x="0" y="87668"/>
                  </a:lnTo>
                  <a:lnTo>
                    <a:pt x="0" y="103619"/>
                  </a:lnTo>
                  <a:lnTo>
                    <a:pt x="131559" y="103619"/>
                  </a:lnTo>
                  <a:lnTo>
                    <a:pt x="131559" y="87668"/>
                  </a:lnTo>
                  <a:close/>
                </a:path>
                <a:path w="211454" h="160020">
                  <a:moveTo>
                    <a:pt x="205282" y="131508"/>
                  </a:moveTo>
                  <a:lnTo>
                    <a:pt x="201307" y="129654"/>
                  </a:lnTo>
                  <a:lnTo>
                    <a:pt x="194551" y="138264"/>
                  </a:lnTo>
                  <a:lnTo>
                    <a:pt x="189103" y="143738"/>
                  </a:lnTo>
                  <a:lnTo>
                    <a:pt x="184772" y="146621"/>
                  </a:lnTo>
                  <a:lnTo>
                    <a:pt x="181368" y="147459"/>
                  </a:lnTo>
                  <a:lnTo>
                    <a:pt x="177393" y="147459"/>
                  </a:lnTo>
                  <a:lnTo>
                    <a:pt x="177393" y="141605"/>
                  </a:lnTo>
                  <a:lnTo>
                    <a:pt x="181368" y="133642"/>
                  </a:lnTo>
                  <a:lnTo>
                    <a:pt x="203301" y="51803"/>
                  </a:lnTo>
                  <a:lnTo>
                    <a:pt x="201307" y="51803"/>
                  </a:lnTo>
                  <a:lnTo>
                    <a:pt x="186702" y="54140"/>
                  </a:lnTo>
                  <a:lnTo>
                    <a:pt x="170192" y="56515"/>
                  </a:lnTo>
                  <a:lnTo>
                    <a:pt x="163436" y="57645"/>
                  </a:lnTo>
                  <a:lnTo>
                    <a:pt x="163436" y="61633"/>
                  </a:lnTo>
                  <a:lnTo>
                    <a:pt x="179387" y="61633"/>
                  </a:lnTo>
                  <a:lnTo>
                    <a:pt x="179387" y="69608"/>
                  </a:lnTo>
                  <a:lnTo>
                    <a:pt x="177393" y="73596"/>
                  </a:lnTo>
                  <a:lnTo>
                    <a:pt x="177393" y="77571"/>
                  </a:lnTo>
                  <a:lnTo>
                    <a:pt x="165430" y="119557"/>
                  </a:lnTo>
                  <a:lnTo>
                    <a:pt x="159448" y="145592"/>
                  </a:lnTo>
                  <a:lnTo>
                    <a:pt x="159448" y="155422"/>
                  </a:lnTo>
                  <a:lnTo>
                    <a:pt x="163436" y="159410"/>
                  </a:lnTo>
                  <a:lnTo>
                    <a:pt x="171411" y="159410"/>
                  </a:lnTo>
                  <a:lnTo>
                    <a:pt x="179781" y="157848"/>
                  </a:lnTo>
                  <a:lnTo>
                    <a:pt x="187604" y="152933"/>
                  </a:lnTo>
                  <a:lnTo>
                    <a:pt x="192786" y="147459"/>
                  </a:lnTo>
                  <a:lnTo>
                    <a:pt x="195795" y="144272"/>
                  </a:lnTo>
                  <a:lnTo>
                    <a:pt x="205282" y="131508"/>
                  </a:lnTo>
                  <a:close/>
                </a:path>
                <a:path w="211454" h="160020">
                  <a:moveTo>
                    <a:pt x="211264" y="5842"/>
                  </a:moveTo>
                  <a:lnTo>
                    <a:pt x="205282" y="0"/>
                  </a:lnTo>
                  <a:lnTo>
                    <a:pt x="193332" y="0"/>
                  </a:lnTo>
                  <a:lnTo>
                    <a:pt x="187350" y="5842"/>
                  </a:lnTo>
                  <a:lnTo>
                    <a:pt x="187350" y="19926"/>
                  </a:lnTo>
                  <a:lnTo>
                    <a:pt x="193332" y="25768"/>
                  </a:lnTo>
                  <a:lnTo>
                    <a:pt x="205282" y="25768"/>
                  </a:lnTo>
                  <a:lnTo>
                    <a:pt x="211264" y="19926"/>
                  </a:lnTo>
                  <a:lnTo>
                    <a:pt x="211264" y="5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52105" y="3626934"/>
              <a:ext cx="165511" cy="115574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420184" y="3676891"/>
              <a:ext cx="853440" cy="275590"/>
            </a:xfrm>
            <a:custGeom>
              <a:avLst/>
              <a:gdLst/>
              <a:ahLst/>
              <a:cxnLst/>
              <a:rect l="l" t="t" r="r" b="b"/>
              <a:pathLst>
                <a:path w="853439" h="275589">
                  <a:moveTo>
                    <a:pt x="147472" y="215201"/>
                  </a:moveTo>
                  <a:lnTo>
                    <a:pt x="145618" y="215201"/>
                  </a:lnTo>
                  <a:lnTo>
                    <a:pt x="139496" y="225298"/>
                  </a:lnTo>
                  <a:lnTo>
                    <a:pt x="135521" y="227164"/>
                  </a:lnTo>
                  <a:lnTo>
                    <a:pt x="89814" y="227164"/>
                  </a:lnTo>
                  <a:lnTo>
                    <a:pt x="117716" y="197408"/>
                  </a:lnTo>
                  <a:lnTo>
                    <a:pt x="126657" y="185801"/>
                  </a:lnTo>
                  <a:lnTo>
                    <a:pt x="132854" y="174917"/>
                  </a:lnTo>
                  <a:lnTo>
                    <a:pt x="136474" y="164782"/>
                  </a:lnTo>
                  <a:lnTo>
                    <a:pt x="137642" y="155422"/>
                  </a:lnTo>
                  <a:lnTo>
                    <a:pt x="135496" y="143268"/>
                  </a:lnTo>
                  <a:lnTo>
                    <a:pt x="129400" y="133870"/>
                  </a:lnTo>
                  <a:lnTo>
                    <a:pt x="119926" y="127812"/>
                  </a:lnTo>
                  <a:lnTo>
                    <a:pt x="107619" y="125666"/>
                  </a:lnTo>
                  <a:lnTo>
                    <a:pt x="93345" y="128143"/>
                  </a:lnTo>
                  <a:lnTo>
                    <a:pt x="82981" y="135064"/>
                  </a:lnTo>
                  <a:lnTo>
                    <a:pt x="75971" y="145732"/>
                  </a:lnTo>
                  <a:lnTo>
                    <a:pt x="71767" y="159410"/>
                  </a:lnTo>
                  <a:lnTo>
                    <a:pt x="75755" y="159410"/>
                  </a:lnTo>
                  <a:lnTo>
                    <a:pt x="80340" y="149288"/>
                  </a:lnTo>
                  <a:lnTo>
                    <a:pt x="85471" y="142544"/>
                  </a:lnTo>
                  <a:lnTo>
                    <a:pt x="91719" y="138785"/>
                  </a:lnTo>
                  <a:lnTo>
                    <a:pt x="99644" y="137629"/>
                  </a:lnTo>
                  <a:lnTo>
                    <a:pt x="110109" y="139115"/>
                  </a:lnTo>
                  <a:lnTo>
                    <a:pt x="117576" y="143598"/>
                  </a:lnTo>
                  <a:lnTo>
                    <a:pt x="122059" y="151079"/>
                  </a:lnTo>
                  <a:lnTo>
                    <a:pt x="123558" y="161544"/>
                  </a:lnTo>
                  <a:lnTo>
                    <a:pt x="122402" y="171970"/>
                  </a:lnTo>
                  <a:lnTo>
                    <a:pt x="118643" y="182664"/>
                  </a:lnTo>
                  <a:lnTo>
                    <a:pt x="111899" y="193738"/>
                  </a:lnTo>
                  <a:lnTo>
                    <a:pt x="101765" y="205371"/>
                  </a:lnTo>
                  <a:lnTo>
                    <a:pt x="71767" y="237185"/>
                  </a:lnTo>
                  <a:lnTo>
                    <a:pt x="71767" y="239166"/>
                  </a:lnTo>
                  <a:lnTo>
                    <a:pt x="137642" y="239166"/>
                  </a:lnTo>
                  <a:lnTo>
                    <a:pt x="147472" y="215201"/>
                  </a:lnTo>
                  <a:close/>
                </a:path>
                <a:path w="853439" h="275589">
                  <a:moveTo>
                    <a:pt x="219214" y="91655"/>
                  </a:moveTo>
                  <a:lnTo>
                    <a:pt x="0" y="91655"/>
                  </a:lnTo>
                  <a:lnTo>
                    <a:pt x="0" y="107607"/>
                  </a:lnTo>
                  <a:lnTo>
                    <a:pt x="219214" y="107607"/>
                  </a:lnTo>
                  <a:lnTo>
                    <a:pt x="219214" y="91655"/>
                  </a:lnTo>
                  <a:close/>
                </a:path>
                <a:path w="853439" h="275589">
                  <a:moveTo>
                    <a:pt x="302920" y="3987"/>
                  </a:moveTo>
                  <a:lnTo>
                    <a:pt x="257848" y="41541"/>
                  </a:lnTo>
                  <a:lnTo>
                    <a:pt x="243128" y="99631"/>
                  </a:lnTo>
                  <a:lnTo>
                    <a:pt x="246837" y="130467"/>
                  </a:lnTo>
                  <a:lnTo>
                    <a:pt x="257848" y="159016"/>
                  </a:lnTo>
                  <a:lnTo>
                    <a:pt x="275971" y="183769"/>
                  </a:lnTo>
                  <a:lnTo>
                    <a:pt x="301053" y="203250"/>
                  </a:lnTo>
                  <a:lnTo>
                    <a:pt x="302920" y="199263"/>
                  </a:lnTo>
                  <a:lnTo>
                    <a:pt x="282448" y="178092"/>
                  </a:lnTo>
                  <a:lnTo>
                    <a:pt x="270332" y="155422"/>
                  </a:lnTo>
                  <a:lnTo>
                    <a:pt x="264541" y="129768"/>
                  </a:lnTo>
                  <a:lnTo>
                    <a:pt x="263055" y="99631"/>
                  </a:lnTo>
                  <a:lnTo>
                    <a:pt x="264795" y="69215"/>
                  </a:lnTo>
                  <a:lnTo>
                    <a:pt x="271030" y="45034"/>
                  </a:lnTo>
                  <a:lnTo>
                    <a:pt x="283235" y="24231"/>
                  </a:lnTo>
                  <a:lnTo>
                    <a:pt x="302920" y="3987"/>
                  </a:lnTo>
                  <a:close/>
                </a:path>
                <a:path w="853439" h="275589">
                  <a:moveTo>
                    <a:pt x="458355" y="91655"/>
                  </a:moveTo>
                  <a:lnTo>
                    <a:pt x="326834" y="91655"/>
                  </a:lnTo>
                  <a:lnTo>
                    <a:pt x="326834" y="107607"/>
                  </a:lnTo>
                  <a:lnTo>
                    <a:pt x="458355" y="107607"/>
                  </a:lnTo>
                  <a:lnTo>
                    <a:pt x="458355" y="91655"/>
                  </a:lnTo>
                  <a:close/>
                </a:path>
                <a:path w="853439" h="275589">
                  <a:moveTo>
                    <a:pt x="592010" y="3987"/>
                  </a:moveTo>
                  <a:lnTo>
                    <a:pt x="532218" y="3987"/>
                  </a:lnTo>
                  <a:lnTo>
                    <a:pt x="532218" y="7975"/>
                  </a:lnTo>
                  <a:lnTo>
                    <a:pt x="546036" y="9829"/>
                  </a:lnTo>
                  <a:lnTo>
                    <a:pt x="550024" y="11950"/>
                  </a:lnTo>
                  <a:lnTo>
                    <a:pt x="550024" y="21780"/>
                  </a:lnTo>
                  <a:lnTo>
                    <a:pt x="548170" y="25768"/>
                  </a:lnTo>
                  <a:lnTo>
                    <a:pt x="516280" y="141605"/>
                  </a:lnTo>
                  <a:lnTo>
                    <a:pt x="514159" y="151447"/>
                  </a:lnTo>
                  <a:lnTo>
                    <a:pt x="510171" y="157556"/>
                  </a:lnTo>
                  <a:lnTo>
                    <a:pt x="498208" y="157556"/>
                  </a:lnTo>
                  <a:lnTo>
                    <a:pt x="496354" y="155422"/>
                  </a:lnTo>
                  <a:lnTo>
                    <a:pt x="496354" y="135496"/>
                  </a:lnTo>
                  <a:lnTo>
                    <a:pt x="490245" y="131521"/>
                  </a:lnTo>
                  <a:lnTo>
                    <a:pt x="478282" y="131521"/>
                  </a:lnTo>
                  <a:lnTo>
                    <a:pt x="474294" y="135496"/>
                  </a:lnTo>
                  <a:lnTo>
                    <a:pt x="474294" y="143471"/>
                  </a:lnTo>
                  <a:lnTo>
                    <a:pt x="476148" y="152857"/>
                  </a:lnTo>
                  <a:lnTo>
                    <a:pt x="481571" y="159778"/>
                  </a:lnTo>
                  <a:lnTo>
                    <a:pt x="490334" y="164058"/>
                  </a:lnTo>
                  <a:lnTo>
                    <a:pt x="502196" y="165519"/>
                  </a:lnTo>
                  <a:lnTo>
                    <a:pt x="510781" y="164744"/>
                  </a:lnTo>
                  <a:lnTo>
                    <a:pt x="539826" y="136258"/>
                  </a:lnTo>
                  <a:lnTo>
                    <a:pt x="572084" y="25768"/>
                  </a:lnTo>
                  <a:lnTo>
                    <a:pt x="574890" y="17424"/>
                  </a:lnTo>
                  <a:lnTo>
                    <a:pt x="578256" y="12382"/>
                  </a:lnTo>
                  <a:lnTo>
                    <a:pt x="583514" y="9588"/>
                  </a:lnTo>
                  <a:lnTo>
                    <a:pt x="592010" y="7975"/>
                  </a:lnTo>
                  <a:lnTo>
                    <a:pt x="592010" y="3987"/>
                  </a:lnTo>
                  <a:close/>
                </a:path>
                <a:path w="853439" h="275589">
                  <a:moveTo>
                    <a:pt x="707593" y="57658"/>
                  </a:moveTo>
                  <a:lnTo>
                    <a:pt x="661619" y="57658"/>
                  </a:lnTo>
                  <a:lnTo>
                    <a:pt x="631634" y="64389"/>
                  </a:lnTo>
                  <a:lnTo>
                    <a:pt x="608380" y="81597"/>
                  </a:lnTo>
                  <a:lnTo>
                    <a:pt x="593356" y="104838"/>
                  </a:lnTo>
                  <a:lnTo>
                    <a:pt x="588022" y="129654"/>
                  </a:lnTo>
                  <a:lnTo>
                    <a:pt x="590270" y="144119"/>
                  </a:lnTo>
                  <a:lnTo>
                    <a:pt x="596988" y="154698"/>
                  </a:lnTo>
                  <a:lnTo>
                    <a:pt x="608203" y="161188"/>
                  </a:lnTo>
                  <a:lnTo>
                    <a:pt x="623900" y="163398"/>
                  </a:lnTo>
                  <a:lnTo>
                    <a:pt x="643216" y="159410"/>
                  </a:lnTo>
                  <a:lnTo>
                    <a:pt x="646976" y="158635"/>
                  </a:lnTo>
                  <a:lnTo>
                    <a:pt x="666673" y="146227"/>
                  </a:lnTo>
                  <a:lnTo>
                    <a:pt x="680389" y="128981"/>
                  </a:lnTo>
                  <a:lnTo>
                    <a:pt x="685533" y="109728"/>
                  </a:lnTo>
                  <a:lnTo>
                    <a:pt x="683514" y="99034"/>
                  </a:lnTo>
                  <a:lnTo>
                    <a:pt x="678332" y="91922"/>
                  </a:lnTo>
                  <a:lnTo>
                    <a:pt x="671309" y="85217"/>
                  </a:lnTo>
                  <a:lnTo>
                    <a:pt x="665607" y="78054"/>
                  </a:lnTo>
                  <a:lnTo>
                    <a:pt x="665607" y="107607"/>
                  </a:lnTo>
                  <a:lnTo>
                    <a:pt x="662749" y="124104"/>
                  </a:lnTo>
                  <a:lnTo>
                    <a:pt x="654646" y="140982"/>
                  </a:lnTo>
                  <a:lnTo>
                    <a:pt x="642073" y="154114"/>
                  </a:lnTo>
                  <a:lnTo>
                    <a:pt x="625754" y="159410"/>
                  </a:lnTo>
                  <a:lnTo>
                    <a:pt x="618820" y="157949"/>
                  </a:lnTo>
                  <a:lnTo>
                    <a:pt x="613168" y="153695"/>
                  </a:lnTo>
                  <a:lnTo>
                    <a:pt x="609346" y="146862"/>
                  </a:lnTo>
                  <a:lnTo>
                    <a:pt x="607949" y="137629"/>
                  </a:lnTo>
                  <a:lnTo>
                    <a:pt x="612559" y="113601"/>
                  </a:lnTo>
                  <a:lnTo>
                    <a:pt x="623900" y="93916"/>
                  </a:lnTo>
                  <a:lnTo>
                    <a:pt x="638213" y="80606"/>
                  </a:lnTo>
                  <a:lnTo>
                    <a:pt x="651789" y="75717"/>
                  </a:lnTo>
                  <a:lnTo>
                    <a:pt x="657313" y="81191"/>
                  </a:lnTo>
                  <a:lnTo>
                    <a:pt x="661695" y="88569"/>
                  </a:lnTo>
                  <a:lnTo>
                    <a:pt x="664578" y="97497"/>
                  </a:lnTo>
                  <a:lnTo>
                    <a:pt x="665607" y="107607"/>
                  </a:lnTo>
                  <a:lnTo>
                    <a:pt x="665607" y="78054"/>
                  </a:lnTo>
                  <a:lnTo>
                    <a:pt x="663752" y="75717"/>
                  </a:lnTo>
                  <a:lnTo>
                    <a:pt x="703605" y="75717"/>
                  </a:lnTo>
                  <a:lnTo>
                    <a:pt x="707593" y="57658"/>
                  </a:lnTo>
                  <a:close/>
                </a:path>
                <a:path w="853439" h="275589">
                  <a:moveTo>
                    <a:pt x="795274" y="109728"/>
                  </a:moveTo>
                  <a:lnTo>
                    <a:pt x="713435" y="109728"/>
                  </a:lnTo>
                  <a:lnTo>
                    <a:pt x="705472" y="135496"/>
                  </a:lnTo>
                  <a:lnTo>
                    <a:pt x="707593" y="135496"/>
                  </a:lnTo>
                  <a:lnTo>
                    <a:pt x="713435" y="127533"/>
                  </a:lnTo>
                  <a:lnTo>
                    <a:pt x="713435" y="125666"/>
                  </a:lnTo>
                  <a:lnTo>
                    <a:pt x="725398" y="117703"/>
                  </a:lnTo>
                  <a:lnTo>
                    <a:pt x="733361" y="115570"/>
                  </a:lnTo>
                  <a:lnTo>
                    <a:pt x="773493" y="115570"/>
                  </a:lnTo>
                  <a:lnTo>
                    <a:pt x="691654" y="219189"/>
                  </a:lnTo>
                  <a:lnTo>
                    <a:pt x="691654" y="221322"/>
                  </a:lnTo>
                  <a:lnTo>
                    <a:pt x="777481" y="221322"/>
                  </a:lnTo>
                  <a:lnTo>
                    <a:pt x="785444" y="193421"/>
                  </a:lnTo>
                  <a:lnTo>
                    <a:pt x="783323" y="191300"/>
                  </a:lnTo>
                  <a:lnTo>
                    <a:pt x="779335" y="199263"/>
                  </a:lnTo>
                  <a:lnTo>
                    <a:pt x="775347" y="205371"/>
                  </a:lnTo>
                  <a:lnTo>
                    <a:pt x="741337" y="215201"/>
                  </a:lnTo>
                  <a:lnTo>
                    <a:pt x="713435" y="215201"/>
                  </a:lnTo>
                  <a:lnTo>
                    <a:pt x="795274" y="113715"/>
                  </a:lnTo>
                  <a:lnTo>
                    <a:pt x="795274" y="109728"/>
                  </a:lnTo>
                  <a:close/>
                </a:path>
                <a:path w="853439" h="275589">
                  <a:moveTo>
                    <a:pt x="853198" y="273050"/>
                  </a:moveTo>
                  <a:lnTo>
                    <a:pt x="841248" y="273050"/>
                  </a:lnTo>
                  <a:lnTo>
                    <a:pt x="837260" y="269062"/>
                  </a:lnTo>
                  <a:lnTo>
                    <a:pt x="837260" y="175348"/>
                  </a:lnTo>
                  <a:lnTo>
                    <a:pt x="837260" y="161544"/>
                  </a:lnTo>
                  <a:lnTo>
                    <a:pt x="805370" y="175348"/>
                  </a:lnTo>
                  <a:lnTo>
                    <a:pt x="805370" y="177482"/>
                  </a:lnTo>
                  <a:lnTo>
                    <a:pt x="811225" y="177482"/>
                  </a:lnTo>
                  <a:lnTo>
                    <a:pt x="813346" y="175348"/>
                  </a:lnTo>
                  <a:lnTo>
                    <a:pt x="821321" y="175348"/>
                  </a:lnTo>
                  <a:lnTo>
                    <a:pt x="823175" y="177482"/>
                  </a:lnTo>
                  <a:lnTo>
                    <a:pt x="823175" y="269062"/>
                  </a:lnTo>
                  <a:lnTo>
                    <a:pt x="819188" y="271056"/>
                  </a:lnTo>
                  <a:lnTo>
                    <a:pt x="807237" y="273050"/>
                  </a:lnTo>
                  <a:lnTo>
                    <a:pt x="807237" y="275043"/>
                  </a:lnTo>
                  <a:lnTo>
                    <a:pt x="853198" y="275043"/>
                  </a:lnTo>
                  <a:lnTo>
                    <a:pt x="853198" y="273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99168" y="3676884"/>
              <a:ext cx="358711" cy="27504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679933" y="3840282"/>
              <a:ext cx="129401" cy="153514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5857163" y="3625075"/>
            <a:ext cx="1628775" cy="368935"/>
            <a:chOff x="5857163" y="3625075"/>
            <a:chExt cx="1628775" cy="368935"/>
          </a:xfrm>
        </p:grpSpPr>
        <p:sp>
          <p:nvSpPr>
            <p:cNvPr id="70" name="object 70"/>
            <p:cNvSpPr/>
            <p:nvPr/>
          </p:nvSpPr>
          <p:spPr>
            <a:xfrm>
              <a:off x="5857151" y="3678745"/>
              <a:ext cx="212090" cy="160020"/>
            </a:xfrm>
            <a:custGeom>
              <a:avLst/>
              <a:gdLst/>
              <a:ahLst/>
              <a:cxnLst/>
              <a:rect l="l" t="t" r="r" b="b"/>
              <a:pathLst>
                <a:path w="212089" h="160020">
                  <a:moveTo>
                    <a:pt x="131533" y="87680"/>
                  </a:moveTo>
                  <a:lnTo>
                    <a:pt x="0" y="87680"/>
                  </a:lnTo>
                  <a:lnTo>
                    <a:pt x="0" y="103886"/>
                  </a:lnTo>
                  <a:lnTo>
                    <a:pt x="131533" y="103886"/>
                  </a:lnTo>
                  <a:lnTo>
                    <a:pt x="131533" y="87680"/>
                  </a:lnTo>
                  <a:close/>
                </a:path>
                <a:path w="212089" h="160020">
                  <a:moveTo>
                    <a:pt x="205397" y="131787"/>
                  </a:moveTo>
                  <a:lnTo>
                    <a:pt x="201409" y="129667"/>
                  </a:lnTo>
                  <a:lnTo>
                    <a:pt x="194716" y="138430"/>
                  </a:lnTo>
                  <a:lnTo>
                    <a:pt x="189255" y="143979"/>
                  </a:lnTo>
                  <a:lnTo>
                    <a:pt x="184899" y="146888"/>
                  </a:lnTo>
                  <a:lnTo>
                    <a:pt x="181483" y="147726"/>
                  </a:lnTo>
                  <a:lnTo>
                    <a:pt x="177495" y="147726"/>
                  </a:lnTo>
                  <a:lnTo>
                    <a:pt x="177495" y="141617"/>
                  </a:lnTo>
                  <a:lnTo>
                    <a:pt x="179628" y="137629"/>
                  </a:lnTo>
                  <a:lnTo>
                    <a:pt x="181483" y="133642"/>
                  </a:lnTo>
                  <a:lnTo>
                    <a:pt x="203542" y="51816"/>
                  </a:lnTo>
                  <a:lnTo>
                    <a:pt x="201409" y="51816"/>
                  </a:lnTo>
                  <a:lnTo>
                    <a:pt x="186804" y="54152"/>
                  </a:lnTo>
                  <a:lnTo>
                    <a:pt x="170256" y="56629"/>
                  </a:lnTo>
                  <a:lnTo>
                    <a:pt x="163423" y="57924"/>
                  </a:lnTo>
                  <a:lnTo>
                    <a:pt x="163423" y="61912"/>
                  </a:lnTo>
                  <a:lnTo>
                    <a:pt x="179628" y="61912"/>
                  </a:lnTo>
                  <a:lnTo>
                    <a:pt x="179628" y="67754"/>
                  </a:lnTo>
                  <a:lnTo>
                    <a:pt x="177495" y="73863"/>
                  </a:lnTo>
                  <a:lnTo>
                    <a:pt x="177495" y="77851"/>
                  </a:lnTo>
                  <a:lnTo>
                    <a:pt x="165544" y="119824"/>
                  </a:lnTo>
                  <a:lnTo>
                    <a:pt x="163245" y="129120"/>
                  </a:lnTo>
                  <a:lnTo>
                    <a:pt x="162052" y="136398"/>
                  </a:lnTo>
                  <a:lnTo>
                    <a:pt x="161632" y="141617"/>
                  </a:lnTo>
                  <a:lnTo>
                    <a:pt x="161556" y="155702"/>
                  </a:lnTo>
                  <a:lnTo>
                    <a:pt x="163423" y="159689"/>
                  </a:lnTo>
                  <a:lnTo>
                    <a:pt x="171653" y="159689"/>
                  </a:lnTo>
                  <a:lnTo>
                    <a:pt x="180035" y="158127"/>
                  </a:lnTo>
                  <a:lnTo>
                    <a:pt x="187833" y="153212"/>
                  </a:lnTo>
                  <a:lnTo>
                    <a:pt x="192989" y="147726"/>
                  </a:lnTo>
                  <a:lnTo>
                    <a:pt x="195986" y="144551"/>
                  </a:lnTo>
                  <a:lnTo>
                    <a:pt x="205397" y="131787"/>
                  </a:lnTo>
                  <a:close/>
                </a:path>
                <a:path w="212089" h="160020">
                  <a:moveTo>
                    <a:pt x="211518" y="6121"/>
                  </a:moveTo>
                  <a:lnTo>
                    <a:pt x="207530" y="0"/>
                  </a:lnTo>
                  <a:lnTo>
                    <a:pt x="193446" y="0"/>
                  </a:lnTo>
                  <a:lnTo>
                    <a:pt x="189458" y="6121"/>
                  </a:lnTo>
                  <a:lnTo>
                    <a:pt x="189458" y="19926"/>
                  </a:lnTo>
                  <a:lnTo>
                    <a:pt x="193446" y="26047"/>
                  </a:lnTo>
                  <a:lnTo>
                    <a:pt x="207530" y="26047"/>
                  </a:lnTo>
                  <a:lnTo>
                    <a:pt x="211518" y="19926"/>
                  </a:lnTo>
                  <a:lnTo>
                    <a:pt x="211518" y="61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24469" y="3625075"/>
              <a:ext cx="165272" cy="11557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092583" y="3672903"/>
              <a:ext cx="1242060" cy="279400"/>
            </a:xfrm>
            <a:custGeom>
              <a:avLst/>
              <a:gdLst/>
              <a:ahLst/>
              <a:cxnLst/>
              <a:rect l="l" t="t" r="r" b="b"/>
              <a:pathLst>
                <a:path w="1242059" h="279400">
                  <a:moveTo>
                    <a:pt x="147459" y="217335"/>
                  </a:moveTo>
                  <a:lnTo>
                    <a:pt x="145338" y="217335"/>
                  </a:lnTo>
                  <a:lnTo>
                    <a:pt x="139496" y="225310"/>
                  </a:lnTo>
                  <a:lnTo>
                    <a:pt x="135509" y="227164"/>
                  </a:lnTo>
                  <a:lnTo>
                    <a:pt x="89535" y="227164"/>
                  </a:lnTo>
                  <a:lnTo>
                    <a:pt x="117436" y="197408"/>
                  </a:lnTo>
                  <a:lnTo>
                    <a:pt x="126822" y="186105"/>
                  </a:lnTo>
                  <a:lnTo>
                    <a:pt x="133743" y="175717"/>
                  </a:lnTo>
                  <a:lnTo>
                    <a:pt x="138023" y="165684"/>
                  </a:lnTo>
                  <a:lnTo>
                    <a:pt x="139496" y="155435"/>
                  </a:lnTo>
                  <a:lnTo>
                    <a:pt x="137020" y="144056"/>
                  </a:lnTo>
                  <a:lnTo>
                    <a:pt x="130225" y="134569"/>
                  </a:lnTo>
                  <a:lnTo>
                    <a:pt x="120103" y="128079"/>
                  </a:lnTo>
                  <a:lnTo>
                    <a:pt x="107607" y="125666"/>
                  </a:lnTo>
                  <a:lnTo>
                    <a:pt x="93256" y="128143"/>
                  </a:lnTo>
                  <a:lnTo>
                    <a:pt x="82892" y="135077"/>
                  </a:lnTo>
                  <a:lnTo>
                    <a:pt x="75920" y="145732"/>
                  </a:lnTo>
                  <a:lnTo>
                    <a:pt x="71742" y="159410"/>
                  </a:lnTo>
                  <a:lnTo>
                    <a:pt x="75717" y="161544"/>
                  </a:lnTo>
                  <a:lnTo>
                    <a:pt x="80276" y="150469"/>
                  </a:lnTo>
                  <a:lnTo>
                    <a:pt x="85623" y="143738"/>
                  </a:lnTo>
                  <a:lnTo>
                    <a:pt x="92456" y="140398"/>
                  </a:lnTo>
                  <a:lnTo>
                    <a:pt x="101498" y="139484"/>
                  </a:lnTo>
                  <a:lnTo>
                    <a:pt x="110883" y="140982"/>
                  </a:lnTo>
                  <a:lnTo>
                    <a:pt x="117805" y="145465"/>
                  </a:lnTo>
                  <a:lnTo>
                    <a:pt x="122085" y="152933"/>
                  </a:lnTo>
                  <a:lnTo>
                    <a:pt x="123545" y="163398"/>
                  </a:lnTo>
                  <a:lnTo>
                    <a:pt x="122351" y="173685"/>
                  </a:lnTo>
                  <a:lnTo>
                    <a:pt x="118503" y="183921"/>
                  </a:lnTo>
                  <a:lnTo>
                    <a:pt x="111671" y="194856"/>
                  </a:lnTo>
                  <a:lnTo>
                    <a:pt x="101498" y="207238"/>
                  </a:lnTo>
                  <a:lnTo>
                    <a:pt x="71742" y="239115"/>
                  </a:lnTo>
                  <a:lnTo>
                    <a:pt x="71742" y="241173"/>
                  </a:lnTo>
                  <a:lnTo>
                    <a:pt x="137363" y="241173"/>
                  </a:lnTo>
                  <a:lnTo>
                    <a:pt x="147459" y="217335"/>
                  </a:lnTo>
                  <a:close/>
                </a:path>
                <a:path w="1242059" h="279400">
                  <a:moveTo>
                    <a:pt x="219202" y="93522"/>
                  </a:moveTo>
                  <a:lnTo>
                    <a:pt x="0" y="93522"/>
                  </a:lnTo>
                  <a:lnTo>
                    <a:pt x="0" y="109728"/>
                  </a:lnTo>
                  <a:lnTo>
                    <a:pt x="219202" y="109728"/>
                  </a:lnTo>
                  <a:lnTo>
                    <a:pt x="219202" y="93522"/>
                  </a:lnTo>
                  <a:close/>
                </a:path>
                <a:path w="1242059" h="279400">
                  <a:moveTo>
                    <a:pt x="302907" y="3987"/>
                  </a:moveTo>
                  <a:lnTo>
                    <a:pt x="257797" y="43281"/>
                  </a:lnTo>
                  <a:lnTo>
                    <a:pt x="243116" y="101498"/>
                  </a:lnTo>
                  <a:lnTo>
                    <a:pt x="246824" y="132334"/>
                  </a:lnTo>
                  <a:lnTo>
                    <a:pt x="257797" y="160909"/>
                  </a:lnTo>
                  <a:lnTo>
                    <a:pt x="275856" y="185750"/>
                  </a:lnTo>
                  <a:lnTo>
                    <a:pt x="300774" y="205384"/>
                  </a:lnTo>
                  <a:lnTo>
                    <a:pt x="302907" y="201396"/>
                  </a:lnTo>
                  <a:lnTo>
                    <a:pt x="283222" y="180213"/>
                  </a:lnTo>
                  <a:lnTo>
                    <a:pt x="271018" y="157518"/>
                  </a:lnTo>
                  <a:lnTo>
                    <a:pt x="264795" y="131787"/>
                  </a:lnTo>
                  <a:lnTo>
                    <a:pt x="263042" y="101498"/>
                  </a:lnTo>
                  <a:lnTo>
                    <a:pt x="264795" y="71170"/>
                  </a:lnTo>
                  <a:lnTo>
                    <a:pt x="271018" y="46761"/>
                  </a:lnTo>
                  <a:lnTo>
                    <a:pt x="283222" y="25349"/>
                  </a:lnTo>
                  <a:lnTo>
                    <a:pt x="302907" y="3987"/>
                  </a:lnTo>
                  <a:close/>
                </a:path>
                <a:path w="1242059" h="279400">
                  <a:moveTo>
                    <a:pt x="458343" y="93522"/>
                  </a:moveTo>
                  <a:lnTo>
                    <a:pt x="326821" y="93522"/>
                  </a:lnTo>
                  <a:lnTo>
                    <a:pt x="326821" y="109728"/>
                  </a:lnTo>
                  <a:lnTo>
                    <a:pt x="458343" y="109728"/>
                  </a:lnTo>
                  <a:lnTo>
                    <a:pt x="458343" y="93522"/>
                  </a:lnTo>
                  <a:close/>
                </a:path>
                <a:path w="1242059" h="279400">
                  <a:moveTo>
                    <a:pt x="591731" y="5842"/>
                  </a:moveTo>
                  <a:lnTo>
                    <a:pt x="531952" y="5842"/>
                  </a:lnTo>
                  <a:lnTo>
                    <a:pt x="531952" y="9829"/>
                  </a:lnTo>
                  <a:lnTo>
                    <a:pt x="546036" y="11963"/>
                  </a:lnTo>
                  <a:lnTo>
                    <a:pt x="550011" y="13817"/>
                  </a:lnTo>
                  <a:lnTo>
                    <a:pt x="550011" y="27901"/>
                  </a:lnTo>
                  <a:lnTo>
                    <a:pt x="547890" y="35864"/>
                  </a:lnTo>
                  <a:lnTo>
                    <a:pt x="516001" y="143471"/>
                  </a:lnTo>
                  <a:lnTo>
                    <a:pt x="514146" y="153568"/>
                  </a:lnTo>
                  <a:lnTo>
                    <a:pt x="510159" y="159410"/>
                  </a:lnTo>
                  <a:lnTo>
                    <a:pt x="498208" y="159410"/>
                  </a:lnTo>
                  <a:lnTo>
                    <a:pt x="496074" y="157556"/>
                  </a:lnTo>
                  <a:lnTo>
                    <a:pt x="496074" y="137629"/>
                  </a:lnTo>
                  <a:lnTo>
                    <a:pt x="490232" y="131521"/>
                  </a:lnTo>
                  <a:lnTo>
                    <a:pt x="478269" y="131521"/>
                  </a:lnTo>
                  <a:lnTo>
                    <a:pt x="474294" y="137629"/>
                  </a:lnTo>
                  <a:lnTo>
                    <a:pt x="474294" y="145592"/>
                  </a:lnTo>
                  <a:lnTo>
                    <a:pt x="476110" y="154051"/>
                  </a:lnTo>
                  <a:lnTo>
                    <a:pt x="481469" y="160972"/>
                  </a:lnTo>
                  <a:lnTo>
                    <a:pt x="490207" y="165658"/>
                  </a:lnTo>
                  <a:lnTo>
                    <a:pt x="502183" y="167386"/>
                  </a:lnTo>
                  <a:lnTo>
                    <a:pt x="510768" y="166611"/>
                  </a:lnTo>
                  <a:lnTo>
                    <a:pt x="540715" y="138353"/>
                  </a:lnTo>
                  <a:lnTo>
                    <a:pt x="571804" y="27901"/>
                  </a:lnTo>
                  <a:lnTo>
                    <a:pt x="575551" y="19431"/>
                  </a:lnTo>
                  <a:lnTo>
                    <a:pt x="578878" y="14376"/>
                  </a:lnTo>
                  <a:lnTo>
                    <a:pt x="583653" y="11569"/>
                  </a:lnTo>
                  <a:lnTo>
                    <a:pt x="591731" y="9829"/>
                  </a:lnTo>
                  <a:lnTo>
                    <a:pt x="591731" y="5842"/>
                  </a:lnTo>
                  <a:close/>
                </a:path>
                <a:path w="1242059" h="279400">
                  <a:moveTo>
                    <a:pt x="709447" y="59778"/>
                  </a:moveTo>
                  <a:lnTo>
                    <a:pt x="661619" y="59778"/>
                  </a:lnTo>
                  <a:lnTo>
                    <a:pt x="631583" y="66509"/>
                  </a:lnTo>
                  <a:lnTo>
                    <a:pt x="608241" y="83693"/>
                  </a:lnTo>
                  <a:lnTo>
                    <a:pt x="593128" y="106857"/>
                  </a:lnTo>
                  <a:lnTo>
                    <a:pt x="587743" y="131521"/>
                  </a:lnTo>
                  <a:lnTo>
                    <a:pt x="589991" y="145237"/>
                  </a:lnTo>
                  <a:lnTo>
                    <a:pt x="596722" y="155994"/>
                  </a:lnTo>
                  <a:lnTo>
                    <a:pt x="607923" y="163017"/>
                  </a:lnTo>
                  <a:lnTo>
                    <a:pt x="623620" y="165531"/>
                  </a:lnTo>
                  <a:lnTo>
                    <a:pt x="647039" y="160731"/>
                  </a:lnTo>
                  <a:lnTo>
                    <a:pt x="649160" y="159410"/>
                  </a:lnTo>
                  <a:lnTo>
                    <a:pt x="667461" y="148094"/>
                  </a:lnTo>
                  <a:lnTo>
                    <a:pt x="681913" y="130213"/>
                  </a:lnTo>
                  <a:lnTo>
                    <a:pt x="687387" y="109728"/>
                  </a:lnTo>
                  <a:lnTo>
                    <a:pt x="685076" y="99326"/>
                  </a:lnTo>
                  <a:lnTo>
                    <a:pt x="679221" y="92862"/>
                  </a:lnTo>
                  <a:lnTo>
                    <a:pt x="671474" y="86791"/>
                  </a:lnTo>
                  <a:lnTo>
                    <a:pt x="665607" y="80048"/>
                  </a:lnTo>
                  <a:lnTo>
                    <a:pt x="665607" y="109728"/>
                  </a:lnTo>
                  <a:lnTo>
                    <a:pt x="662762" y="125895"/>
                  </a:lnTo>
                  <a:lnTo>
                    <a:pt x="654875" y="142049"/>
                  </a:lnTo>
                  <a:lnTo>
                    <a:pt x="642848" y="154457"/>
                  </a:lnTo>
                  <a:lnTo>
                    <a:pt x="627608" y="159410"/>
                  </a:lnTo>
                  <a:lnTo>
                    <a:pt x="619442" y="158280"/>
                  </a:lnTo>
                  <a:lnTo>
                    <a:pt x="613156" y="154736"/>
                  </a:lnTo>
                  <a:lnTo>
                    <a:pt x="609104" y="148539"/>
                  </a:lnTo>
                  <a:lnTo>
                    <a:pt x="607682" y="139484"/>
                  </a:lnTo>
                  <a:lnTo>
                    <a:pt x="612317" y="115468"/>
                  </a:lnTo>
                  <a:lnTo>
                    <a:pt x="623887" y="95783"/>
                  </a:lnTo>
                  <a:lnTo>
                    <a:pt x="638835" y="82473"/>
                  </a:lnTo>
                  <a:lnTo>
                    <a:pt x="653643" y="77584"/>
                  </a:lnTo>
                  <a:lnTo>
                    <a:pt x="657974" y="82003"/>
                  </a:lnTo>
                  <a:lnTo>
                    <a:pt x="661809" y="89077"/>
                  </a:lnTo>
                  <a:lnTo>
                    <a:pt x="664552" y="98425"/>
                  </a:lnTo>
                  <a:lnTo>
                    <a:pt x="665607" y="109728"/>
                  </a:lnTo>
                  <a:lnTo>
                    <a:pt x="665607" y="80048"/>
                  </a:lnTo>
                  <a:lnTo>
                    <a:pt x="663473" y="77584"/>
                  </a:lnTo>
                  <a:lnTo>
                    <a:pt x="703338" y="77584"/>
                  </a:lnTo>
                  <a:lnTo>
                    <a:pt x="709447" y="59778"/>
                  </a:lnTo>
                  <a:close/>
                </a:path>
                <a:path w="1242059" h="279400">
                  <a:moveTo>
                    <a:pt x="795274" y="111594"/>
                  </a:moveTo>
                  <a:lnTo>
                    <a:pt x="713435" y="111594"/>
                  </a:lnTo>
                  <a:lnTo>
                    <a:pt x="705459" y="137629"/>
                  </a:lnTo>
                  <a:lnTo>
                    <a:pt x="709447" y="137629"/>
                  </a:lnTo>
                  <a:lnTo>
                    <a:pt x="715289" y="125666"/>
                  </a:lnTo>
                  <a:lnTo>
                    <a:pt x="719277" y="123545"/>
                  </a:lnTo>
                  <a:lnTo>
                    <a:pt x="725385" y="119557"/>
                  </a:lnTo>
                  <a:lnTo>
                    <a:pt x="733361" y="117703"/>
                  </a:lnTo>
                  <a:lnTo>
                    <a:pt x="773214" y="117703"/>
                  </a:lnTo>
                  <a:lnTo>
                    <a:pt x="691375" y="221322"/>
                  </a:lnTo>
                  <a:lnTo>
                    <a:pt x="691375" y="223177"/>
                  </a:lnTo>
                  <a:lnTo>
                    <a:pt x="777201" y="223177"/>
                  </a:lnTo>
                  <a:lnTo>
                    <a:pt x="787298" y="193421"/>
                  </a:lnTo>
                  <a:lnTo>
                    <a:pt x="783310" y="193421"/>
                  </a:lnTo>
                  <a:lnTo>
                    <a:pt x="779322" y="201396"/>
                  </a:lnTo>
                  <a:lnTo>
                    <a:pt x="775335" y="207238"/>
                  </a:lnTo>
                  <a:lnTo>
                    <a:pt x="741324" y="217335"/>
                  </a:lnTo>
                  <a:lnTo>
                    <a:pt x="713435" y="217335"/>
                  </a:lnTo>
                  <a:lnTo>
                    <a:pt x="795274" y="113715"/>
                  </a:lnTo>
                  <a:lnTo>
                    <a:pt x="795274" y="111594"/>
                  </a:lnTo>
                  <a:close/>
                </a:path>
                <a:path w="1242059" h="279400">
                  <a:moveTo>
                    <a:pt x="872858" y="253123"/>
                  </a:moveTo>
                  <a:lnTo>
                    <a:pt x="870991" y="253123"/>
                  </a:lnTo>
                  <a:lnTo>
                    <a:pt x="864882" y="261099"/>
                  </a:lnTo>
                  <a:lnTo>
                    <a:pt x="863028" y="263080"/>
                  </a:lnTo>
                  <a:lnTo>
                    <a:pt x="815200" y="263080"/>
                  </a:lnTo>
                  <a:lnTo>
                    <a:pt x="843102" y="233273"/>
                  </a:lnTo>
                  <a:lnTo>
                    <a:pt x="853224" y="221970"/>
                  </a:lnTo>
                  <a:lnTo>
                    <a:pt x="859967" y="211594"/>
                  </a:lnTo>
                  <a:lnTo>
                    <a:pt x="863727" y="201561"/>
                  </a:lnTo>
                  <a:lnTo>
                    <a:pt x="864882" y="191300"/>
                  </a:lnTo>
                  <a:lnTo>
                    <a:pt x="862711" y="179920"/>
                  </a:lnTo>
                  <a:lnTo>
                    <a:pt x="856411" y="170446"/>
                  </a:lnTo>
                  <a:lnTo>
                    <a:pt x="846391" y="163944"/>
                  </a:lnTo>
                  <a:lnTo>
                    <a:pt x="833005" y="161544"/>
                  </a:lnTo>
                  <a:lnTo>
                    <a:pt x="819886" y="164007"/>
                  </a:lnTo>
                  <a:lnTo>
                    <a:pt x="810145" y="170942"/>
                  </a:lnTo>
                  <a:lnTo>
                    <a:pt x="803402" y="181610"/>
                  </a:lnTo>
                  <a:lnTo>
                    <a:pt x="799249" y="195287"/>
                  </a:lnTo>
                  <a:lnTo>
                    <a:pt x="803236" y="197408"/>
                  </a:lnTo>
                  <a:lnTo>
                    <a:pt x="807758" y="186334"/>
                  </a:lnTo>
                  <a:lnTo>
                    <a:pt x="812901" y="179603"/>
                  </a:lnTo>
                  <a:lnTo>
                    <a:pt x="819200" y="176263"/>
                  </a:lnTo>
                  <a:lnTo>
                    <a:pt x="827151" y="175361"/>
                  </a:lnTo>
                  <a:lnTo>
                    <a:pt x="836726" y="176847"/>
                  </a:lnTo>
                  <a:lnTo>
                    <a:pt x="844296" y="181330"/>
                  </a:lnTo>
                  <a:lnTo>
                    <a:pt x="849274" y="188810"/>
                  </a:lnTo>
                  <a:lnTo>
                    <a:pt x="851065" y="199263"/>
                  </a:lnTo>
                  <a:lnTo>
                    <a:pt x="849871" y="209550"/>
                  </a:lnTo>
                  <a:lnTo>
                    <a:pt x="846023" y="219798"/>
                  </a:lnTo>
                  <a:lnTo>
                    <a:pt x="839190" y="230746"/>
                  </a:lnTo>
                  <a:lnTo>
                    <a:pt x="829017" y="243154"/>
                  </a:lnTo>
                  <a:lnTo>
                    <a:pt x="799249" y="275043"/>
                  </a:lnTo>
                  <a:lnTo>
                    <a:pt x="799249" y="277037"/>
                  </a:lnTo>
                  <a:lnTo>
                    <a:pt x="864882" y="277037"/>
                  </a:lnTo>
                  <a:lnTo>
                    <a:pt x="872858" y="253123"/>
                  </a:lnTo>
                  <a:close/>
                </a:path>
                <a:path w="1242059" h="279400">
                  <a:moveTo>
                    <a:pt x="1006513" y="59778"/>
                  </a:moveTo>
                  <a:lnTo>
                    <a:pt x="960539" y="59778"/>
                  </a:lnTo>
                  <a:lnTo>
                    <a:pt x="929767" y="66509"/>
                  </a:lnTo>
                  <a:lnTo>
                    <a:pt x="906602" y="83693"/>
                  </a:lnTo>
                  <a:lnTo>
                    <a:pt x="892009" y="106857"/>
                  </a:lnTo>
                  <a:lnTo>
                    <a:pt x="886942" y="131521"/>
                  </a:lnTo>
                  <a:lnTo>
                    <a:pt x="889152" y="145237"/>
                  </a:lnTo>
                  <a:lnTo>
                    <a:pt x="895642" y="155994"/>
                  </a:lnTo>
                  <a:lnTo>
                    <a:pt x="906221" y="163017"/>
                  </a:lnTo>
                  <a:lnTo>
                    <a:pt x="920686" y="165531"/>
                  </a:lnTo>
                  <a:lnTo>
                    <a:pt x="944994" y="160731"/>
                  </a:lnTo>
                  <a:lnTo>
                    <a:pt x="947115" y="159410"/>
                  </a:lnTo>
                  <a:lnTo>
                    <a:pt x="965327" y="148094"/>
                  </a:lnTo>
                  <a:lnTo>
                    <a:pt x="979271" y="130213"/>
                  </a:lnTo>
                  <a:lnTo>
                    <a:pt x="984453" y="109728"/>
                  </a:lnTo>
                  <a:lnTo>
                    <a:pt x="982141" y="99326"/>
                  </a:lnTo>
                  <a:lnTo>
                    <a:pt x="976287" y="92862"/>
                  </a:lnTo>
                  <a:lnTo>
                    <a:pt x="968540" y="86791"/>
                  </a:lnTo>
                  <a:lnTo>
                    <a:pt x="964526" y="82181"/>
                  </a:lnTo>
                  <a:lnTo>
                    <a:pt x="964526" y="109728"/>
                  </a:lnTo>
                  <a:lnTo>
                    <a:pt x="961402" y="125895"/>
                  </a:lnTo>
                  <a:lnTo>
                    <a:pt x="952868" y="142049"/>
                  </a:lnTo>
                  <a:lnTo>
                    <a:pt x="940206" y="154457"/>
                  </a:lnTo>
                  <a:lnTo>
                    <a:pt x="924674" y="159410"/>
                  </a:lnTo>
                  <a:lnTo>
                    <a:pt x="916851" y="158280"/>
                  </a:lnTo>
                  <a:lnTo>
                    <a:pt x="911288" y="154736"/>
                  </a:lnTo>
                  <a:lnTo>
                    <a:pt x="907973" y="148539"/>
                  </a:lnTo>
                  <a:lnTo>
                    <a:pt x="906868" y="139484"/>
                  </a:lnTo>
                  <a:lnTo>
                    <a:pt x="911479" y="115468"/>
                  </a:lnTo>
                  <a:lnTo>
                    <a:pt x="922807" y="95783"/>
                  </a:lnTo>
                  <a:lnTo>
                    <a:pt x="937133" y="82473"/>
                  </a:lnTo>
                  <a:lnTo>
                    <a:pt x="950709" y="77584"/>
                  </a:lnTo>
                  <a:lnTo>
                    <a:pt x="956233" y="82003"/>
                  </a:lnTo>
                  <a:lnTo>
                    <a:pt x="960602" y="89077"/>
                  </a:lnTo>
                  <a:lnTo>
                    <a:pt x="963485" y="98425"/>
                  </a:lnTo>
                  <a:lnTo>
                    <a:pt x="964526" y="109728"/>
                  </a:lnTo>
                  <a:lnTo>
                    <a:pt x="964526" y="82181"/>
                  </a:lnTo>
                  <a:lnTo>
                    <a:pt x="960539" y="77584"/>
                  </a:lnTo>
                  <a:lnTo>
                    <a:pt x="1002525" y="77584"/>
                  </a:lnTo>
                  <a:lnTo>
                    <a:pt x="1006513" y="59778"/>
                  </a:lnTo>
                  <a:close/>
                </a:path>
                <a:path w="1242059" h="279400">
                  <a:moveTo>
                    <a:pt x="1092073" y="111594"/>
                  </a:moveTo>
                  <a:lnTo>
                    <a:pt x="1010500" y="111594"/>
                  </a:lnTo>
                  <a:lnTo>
                    <a:pt x="1002525" y="137629"/>
                  </a:lnTo>
                  <a:lnTo>
                    <a:pt x="1006513" y="137629"/>
                  </a:lnTo>
                  <a:lnTo>
                    <a:pt x="1012355" y="125666"/>
                  </a:lnTo>
                  <a:lnTo>
                    <a:pt x="1018463" y="123545"/>
                  </a:lnTo>
                  <a:lnTo>
                    <a:pt x="1022451" y="119557"/>
                  </a:lnTo>
                  <a:lnTo>
                    <a:pt x="1030427" y="117703"/>
                  </a:lnTo>
                  <a:lnTo>
                    <a:pt x="1070279" y="117703"/>
                  </a:lnTo>
                  <a:lnTo>
                    <a:pt x="990561" y="221322"/>
                  </a:lnTo>
                  <a:lnTo>
                    <a:pt x="990561" y="223177"/>
                  </a:lnTo>
                  <a:lnTo>
                    <a:pt x="1074267" y="223177"/>
                  </a:lnTo>
                  <a:lnTo>
                    <a:pt x="1084097" y="193421"/>
                  </a:lnTo>
                  <a:lnTo>
                    <a:pt x="1080109" y="193421"/>
                  </a:lnTo>
                  <a:lnTo>
                    <a:pt x="1076121" y="201396"/>
                  </a:lnTo>
                  <a:lnTo>
                    <a:pt x="1072146" y="207238"/>
                  </a:lnTo>
                  <a:lnTo>
                    <a:pt x="1038390" y="217335"/>
                  </a:lnTo>
                  <a:lnTo>
                    <a:pt x="1012355" y="217335"/>
                  </a:lnTo>
                  <a:lnTo>
                    <a:pt x="1092073" y="113715"/>
                  </a:lnTo>
                  <a:lnTo>
                    <a:pt x="1092073" y="111594"/>
                  </a:lnTo>
                  <a:close/>
                </a:path>
                <a:path w="1242059" h="279400">
                  <a:moveTo>
                    <a:pt x="1161948" y="231152"/>
                  </a:moveTo>
                  <a:lnTo>
                    <a:pt x="1159827" y="223177"/>
                  </a:lnTo>
                  <a:lnTo>
                    <a:pt x="1147864" y="211226"/>
                  </a:lnTo>
                  <a:lnTo>
                    <a:pt x="1139901" y="209359"/>
                  </a:lnTo>
                  <a:lnTo>
                    <a:pt x="1147432" y="203390"/>
                  </a:lnTo>
                  <a:lnTo>
                    <a:pt x="1152347" y="197408"/>
                  </a:lnTo>
                  <a:lnTo>
                    <a:pt x="1155026" y="191427"/>
                  </a:lnTo>
                  <a:lnTo>
                    <a:pt x="1155839" y="185458"/>
                  </a:lnTo>
                  <a:lnTo>
                    <a:pt x="1154061" y="175780"/>
                  </a:lnTo>
                  <a:lnTo>
                    <a:pt x="1148930" y="168211"/>
                  </a:lnTo>
                  <a:lnTo>
                    <a:pt x="1140815" y="163296"/>
                  </a:lnTo>
                  <a:lnTo>
                    <a:pt x="1130071" y="161544"/>
                  </a:lnTo>
                  <a:lnTo>
                    <a:pt x="1117993" y="163652"/>
                  </a:lnTo>
                  <a:lnTo>
                    <a:pt x="1108583" y="169506"/>
                  </a:lnTo>
                  <a:lnTo>
                    <a:pt x="1101407" y="178358"/>
                  </a:lnTo>
                  <a:lnTo>
                    <a:pt x="1096060" y="189433"/>
                  </a:lnTo>
                  <a:lnTo>
                    <a:pt x="1100035" y="189433"/>
                  </a:lnTo>
                  <a:lnTo>
                    <a:pt x="1104976" y="181571"/>
                  </a:lnTo>
                  <a:lnTo>
                    <a:pt x="1110602" y="175920"/>
                  </a:lnTo>
                  <a:lnTo>
                    <a:pt x="1116926" y="172516"/>
                  </a:lnTo>
                  <a:lnTo>
                    <a:pt x="1123950" y="171373"/>
                  </a:lnTo>
                  <a:lnTo>
                    <a:pt x="1131824" y="172516"/>
                  </a:lnTo>
                  <a:lnTo>
                    <a:pt x="1137475" y="175920"/>
                  </a:lnTo>
                  <a:lnTo>
                    <a:pt x="1140879" y="181571"/>
                  </a:lnTo>
                  <a:lnTo>
                    <a:pt x="1142022" y="189433"/>
                  </a:lnTo>
                  <a:lnTo>
                    <a:pt x="1141247" y="196430"/>
                  </a:lnTo>
                  <a:lnTo>
                    <a:pt x="1138770" y="202526"/>
                  </a:lnTo>
                  <a:lnTo>
                    <a:pt x="1134402" y="207518"/>
                  </a:lnTo>
                  <a:lnTo>
                    <a:pt x="1127937" y="211226"/>
                  </a:lnTo>
                  <a:lnTo>
                    <a:pt x="1126083" y="215214"/>
                  </a:lnTo>
                  <a:lnTo>
                    <a:pt x="1122095" y="215214"/>
                  </a:lnTo>
                  <a:lnTo>
                    <a:pt x="1114120" y="219189"/>
                  </a:lnTo>
                  <a:lnTo>
                    <a:pt x="1114120" y="221322"/>
                  </a:lnTo>
                  <a:lnTo>
                    <a:pt x="1127937" y="221322"/>
                  </a:lnTo>
                  <a:lnTo>
                    <a:pt x="1131925" y="223177"/>
                  </a:lnTo>
                  <a:lnTo>
                    <a:pt x="1139799" y="225869"/>
                  </a:lnTo>
                  <a:lnTo>
                    <a:pt x="1145451" y="230759"/>
                  </a:lnTo>
                  <a:lnTo>
                    <a:pt x="1148854" y="237845"/>
                  </a:lnTo>
                  <a:lnTo>
                    <a:pt x="1149997" y="247142"/>
                  </a:lnTo>
                  <a:lnTo>
                    <a:pt x="1148232" y="257073"/>
                  </a:lnTo>
                  <a:lnTo>
                    <a:pt x="1143457" y="265328"/>
                  </a:lnTo>
                  <a:lnTo>
                    <a:pt x="1136434" y="270967"/>
                  </a:lnTo>
                  <a:lnTo>
                    <a:pt x="1127937" y="273050"/>
                  </a:lnTo>
                  <a:lnTo>
                    <a:pt x="1122095" y="273050"/>
                  </a:lnTo>
                  <a:lnTo>
                    <a:pt x="1119974" y="271056"/>
                  </a:lnTo>
                  <a:lnTo>
                    <a:pt x="1108011" y="265074"/>
                  </a:lnTo>
                  <a:lnTo>
                    <a:pt x="1106157" y="263080"/>
                  </a:lnTo>
                  <a:lnTo>
                    <a:pt x="1098181" y="263080"/>
                  </a:lnTo>
                  <a:lnTo>
                    <a:pt x="1096060" y="265074"/>
                  </a:lnTo>
                  <a:lnTo>
                    <a:pt x="1096060" y="275043"/>
                  </a:lnTo>
                  <a:lnTo>
                    <a:pt x="1102169" y="279031"/>
                  </a:lnTo>
                  <a:lnTo>
                    <a:pt x="1114120" y="279031"/>
                  </a:lnTo>
                  <a:lnTo>
                    <a:pt x="1153985" y="263080"/>
                  </a:lnTo>
                  <a:lnTo>
                    <a:pt x="1161948" y="249135"/>
                  </a:lnTo>
                  <a:lnTo>
                    <a:pt x="1161948" y="231152"/>
                  </a:lnTo>
                  <a:close/>
                </a:path>
                <a:path w="1242059" h="279400">
                  <a:moveTo>
                    <a:pt x="1241666" y="103619"/>
                  </a:moveTo>
                  <a:lnTo>
                    <a:pt x="1237653" y="72783"/>
                  </a:lnTo>
                  <a:lnTo>
                    <a:pt x="1226159" y="44234"/>
                  </a:lnTo>
                  <a:lnTo>
                    <a:pt x="1207922" y="19481"/>
                  </a:lnTo>
                  <a:lnTo>
                    <a:pt x="1183741" y="0"/>
                  </a:lnTo>
                  <a:lnTo>
                    <a:pt x="1181874" y="3987"/>
                  </a:lnTo>
                  <a:lnTo>
                    <a:pt x="1202347" y="25158"/>
                  </a:lnTo>
                  <a:lnTo>
                    <a:pt x="1214462" y="47828"/>
                  </a:lnTo>
                  <a:lnTo>
                    <a:pt x="1220254" y="73482"/>
                  </a:lnTo>
                  <a:lnTo>
                    <a:pt x="1221740" y="103619"/>
                  </a:lnTo>
                  <a:lnTo>
                    <a:pt x="1220254" y="135153"/>
                  </a:lnTo>
                  <a:lnTo>
                    <a:pt x="1214462" y="159981"/>
                  </a:lnTo>
                  <a:lnTo>
                    <a:pt x="1202347" y="181076"/>
                  </a:lnTo>
                  <a:lnTo>
                    <a:pt x="1181874" y="201396"/>
                  </a:lnTo>
                  <a:lnTo>
                    <a:pt x="1183741" y="205384"/>
                  </a:lnTo>
                  <a:lnTo>
                    <a:pt x="1208824" y="185559"/>
                  </a:lnTo>
                  <a:lnTo>
                    <a:pt x="1226947" y="161975"/>
                  </a:lnTo>
                  <a:lnTo>
                    <a:pt x="1237957" y="134658"/>
                  </a:lnTo>
                  <a:lnTo>
                    <a:pt x="1241666" y="103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56044" y="3840282"/>
              <a:ext cx="129667" cy="153514"/>
            </a:xfrm>
            <a:prstGeom prst="rect">
              <a:avLst/>
            </a:prstGeom>
          </p:spPr>
        </p:pic>
      </p:grpSp>
      <p:grpSp>
        <p:nvGrpSpPr>
          <p:cNvPr id="74" name="object 74"/>
          <p:cNvGrpSpPr/>
          <p:nvPr/>
        </p:nvGrpSpPr>
        <p:grpSpPr>
          <a:xfrm>
            <a:off x="7533540" y="3625075"/>
            <a:ext cx="1351915" cy="368935"/>
            <a:chOff x="7533540" y="3625075"/>
            <a:chExt cx="1351915" cy="368935"/>
          </a:xfrm>
        </p:grpSpPr>
        <p:sp>
          <p:nvSpPr>
            <p:cNvPr id="75" name="object 75"/>
            <p:cNvSpPr/>
            <p:nvPr/>
          </p:nvSpPr>
          <p:spPr>
            <a:xfrm>
              <a:off x="7533538" y="3678745"/>
              <a:ext cx="211454" cy="160020"/>
            </a:xfrm>
            <a:custGeom>
              <a:avLst/>
              <a:gdLst/>
              <a:ahLst/>
              <a:cxnLst/>
              <a:rect l="l" t="t" r="r" b="b"/>
              <a:pathLst>
                <a:path w="211454" h="160020">
                  <a:moveTo>
                    <a:pt x="133388" y="87680"/>
                  </a:moveTo>
                  <a:lnTo>
                    <a:pt x="0" y="87680"/>
                  </a:lnTo>
                  <a:lnTo>
                    <a:pt x="0" y="103886"/>
                  </a:lnTo>
                  <a:lnTo>
                    <a:pt x="133388" y="103886"/>
                  </a:lnTo>
                  <a:lnTo>
                    <a:pt x="133388" y="87680"/>
                  </a:lnTo>
                  <a:close/>
                </a:path>
                <a:path w="211454" h="160020">
                  <a:moveTo>
                    <a:pt x="205384" y="131787"/>
                  </a:moveTo>
                  <a:lnTo>
                    <a:pt x="201409" y="129667"/>
                  </a:lnTo>
                  <a:lnTo>
                    <a:pt x="194589" y="138430"/>
                  </a:lnTo>
                  <a:lnTo>
                    <a:pt x="189153" y="143979"/>
                  </a:lnTo>
                  <a:lnTo>
                    <a:pt x="184848" y="146888"/>
                  </a:lnTo>
                  <a:lnTo>
                    <a:pt x="181470" y="147726"/>
                  </a:lnTo>
                  <a:lnTo>
                    <a:pt x="179349" y="147726"/>
                  </a:lnTo>
                  <a:lnTo>
                    <a:pt x="179349" y="137629"/>
                  </a:lnTo>
                  <a:lnTo>
                    <a:pt x="181470" y="133642"/>
                  </a:lnTo>
                  <a:lnTo>
                    <a:pt x="203263" y="51816"/>
                  </a:lnTo>
                  <a:lnTo>
                    <a:pt x="188366" y="54152"/>
                  </a:lnTo>
                  <a:lnTo>
                    <a:pt x="170535" y="56629"/>
                  </a:lnTo>
                  <a:lnTo>
                    <a:pt x="163410" y="57924"/>
                  </a:lnTo>
                  <a:lnTo>
                    <a:pt x="163410" y="61912"/>
                  </a:lnTo>
                  <a:lnTo>
                    <a:pt x="179349" y="61912"/>
                  </a:lnTo>
                  <a:lnTo>
                    <a:pt x="179349" y="73863"/>
                  </a:lnTo>
                  <a:lnTo>
                    <a:pt x="177495" y="77851"/>
                  </a:lnTo>
                  <a:lnTo>
                    <a:pt x="165531" y="119824"/>
                  </a:lnTo>
                  <a:lnTo>
                    <a:pt x="163969" y="129120"/>
                  </a:lnTo>
                  <a:lnTo>
                    <a:pt x="162610" y="136398"/>
                  </a:lnTo>
                  <a:lnTo>
                    <a:pt x="161645" y="141833"/>
                  </a:lnTo>
                  <a:lnTo>
                    <a:pt x="161442" y="143979"/>
                  </a:lnTo>
                  <a:lnTo>
                    <a:pt x="161378" y="144551"/>
                  </a:lnTo>
                  <a:lnTo>
                    <a:pt x="161277" y="155702"/>
                  </a:lnTo>
                  <a:lnTo>
                    <a:pt x="165531" y="159689"/>
                  </a:lnTo>
                  <a:lnTo>
                    <a:pt x="173507" y="159689"/>
                  </a:lnTo>
                  <a:lnTo>
                    <a:pt x="181546" y="158127"/>
                  </a:lnTo>
                  <a:lnTo>
                    <a:pt x="188645" y="153212"/>
                  </a:lnTo>
                  <a:lnTo>
                    <a:pt x="193395" y="147726"/>
                  </a:lnTo>
                  <a:lnTo>
                    <a:pt x="196151" y="144551"/>
                  </a:lnTo>
                  <a:lnTo>
                    <a:pt x="205384" y="131787"/>
                  </a:lnTo>
                  <a:close/>
                </a:path>
                <a:path w="211454" h="160020">
                  <a:moveTo>
                    <a:pt x="211239" y="6121"/>
                  </a:moveTo>
                  <a:lnTo>
                    <a:pt x="207251" y="0"/>
                  </a:lnTo>
                  <a:lnTo>
                    <a:pt x="193433" y="0"/>
                  </a:lnTo>
                  <a:lnTo>
                    <a:pt x="189445" y="6121"/>
                  </a:lnTo>
                  <a:lnTo>
                    <a:pt x="189445" y="19926"/>
                  </a:lnTo>
                  <a:lnTo>
                    <a:pt x="193433" y="26047"/>
                  </a:lnTo>
                  <a:lnTo>
                    <a:pt x="207251" y="26047"/>
                  </a:lnTo>
                  <a:lnTo>
                    <a:pt x="211239" y="19926"/>
                  </a:lnTo>
                  <a:lnTo>
                    <a:pt x="211239" y="61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02706" y="3625075"/>
              <a:ext cx="163412" cy="115574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7768692" y="3672903"/>
              <a:ext cx="461009" cy="241300"/>
            </a:xfrm>
            <a:custGeom>
              <a:avLst/>
              <a:gdLst/>
              <a:ahLst/>
              <a:cxnLst/>
              <a:rect l="l" t="t" r="r" b="b"/>
              <a:pathLst>
                <a:path w="461009" h="241300">
                  <a:moveTo>
                    <a:pt x="147472" y="217335"/>
                  </a:moveTo>
                  <a:lnTo>
                    <a:pt x="145605" y="217335"/>
                  </a:lnTo>
                  <a:lnTo>
                    <a:pt x="139496" y="225310"/>
                  </a:lnTo>
                  <a:lnTo>
                    <a:pt x="135509" y="227164"/>
                  </a:lnTo>
                  <a:lnTo>
                    <a:pt x="89801" y="227164"/>
                  </a:lnTo>
                  <a:lnTo>
                    <a:pt x="117703" y="197408"/>
                  </a:lnTo>
                  <a:lnTo>
                    <a:pt x="126936" y="186105"/>
                  </a:lnTo>
                  <a:lnTo>
                    <a:pt x="133781" y="175717"/>
                  </a:lnTo>
                  <a:lnTo>
                    <a:pt x="138036" y="165684"/>
                  </a:lnTo>
                  <a:lnTo>
                    <a:pt x="139496" y="155435"/>
                  </a:lnTo>
                  <a:lnTo>
                    <a:pt x="137312" y="144056"/>
                  </a:lnTo>
                  <a:lnTo>
                    <a:pt x="131025" y="134569"/>
                  </a:lnTo>
                  <a:lnTo>
                    <a:pt x="121005" y="128079"/>
                  </a:lnTo>
                  <a:lnTo>
                    <a:pt x="107607" y="125666"/>
                  </a:lnTo>
                  <a:lnTo>
                    <a:pt x="94157" y="128143"/>
                  </a:lnTo>
                  <a:lnTo>
                    <a:pt x="83693" y="135077"/>
                  </a:lnTo>
                  <a:lnTo>
                    <a:pt x="76225" y="145732"/>
                  </a:lnTo>
                  <a:lnTo>
                    <a:pt x="71742" y="159410"/>
                  </a:lnTo>
                  <a:lnTo>
                    <a:pt x="75730" y="161544"/>
                  </a:lnTo>
                  <a:lnTo>
                    <a:pt x="81470" y="150469"/>
                  </a:lnTo>
                  <a:lnTo>
                    <a:pt x="87249" y="143738"/>
                  </a:lnTo>
                  <a:lnTo>
                    <a:pt x="93776" y="140398"/>
                  </a:lnTo>
                  <a:lnTo>
                    <a:pt x="101765" y="139484"/>
                  </a:lnTo>
                  <a:lnTo>
                    <a:pt x="110998" y="140982"/>
                  </a:lnTo>
                  <a:lnTo>
                    <a:pt x="117843" y="145465"/>
                  </a:lnTo>
                  <a:lnTo>
                    <a:pt x="122085" y="152933"/>
                  </a:lnTo>
                  <a:lnTo>
                    <a:pt x="123558" y="163398"/>
                  </a:lnTo>
                  <a:lnTo>
                    <a:pt x="122389" y="173685"/>
                  </a:lnTo>
                  <a:lnTo>
                    <a:pt x="118643" y="183921"/>
                  </a:lnTo>
                  <a:lnTo>
                    <a:pt x="111899" y="194856"/>
                  </a:lnTo>
                  <a:lnTo>
                    <a:pt x="101765" y="207238"/>
                  </a:lnTo>
                  <a:lnTo>
                    <a:pt x="71742" y="239115"/>
                  </a:lnTo>
                  <a:lnTo>
                    <a:pt x="71742" y="241173"/>
                  </a:lnTo>
                  <a:lnTo>
                    <a:pt x="137629" y="241173"/>
                  </a:lnTo>
                  <a:lnTo>
                    <a:pt x="147472" y="217335"/>
                  </a:lnTo>
                  <a:close/>
                </a:path>
                <a:path w="461009" h="241300">
                  <a:moveTo>
                    <a:pt x="219214" y="93522"/>
                  </a:moveTo>
                  <a:lnTo>
                    <a:pt x="0" y="93522"/>
                  </a:lnTo>
                  <a:lnTo>
                    <a:pt x="0" y="109728"/>
                  </a:lnTo>
                  <a:lnTo>
                    <a:pt x="219214" y="109728"/>
                  </a:lnTo>
                  <a:lnTo>
                    <a:pt x="219214" y="93522"/>
                  </a:lnTo>
                  <a:close/>
                </a:path>
                <a:path w="461009" h="241300">
                  <a:moveTo>
                    <a:pt x="302907" y="3987"/>
                  </a:moveTo>
                  <a:lnTo>
                    <a:pt x="257835" y="43281"/>
                  </a:lnTo>
                  <a:lnTo>
                    <a:pt x="243128" y="101498"/>
                  </a:lnTo>
                  <a:lnTo>
                    <a:pt x="246824" y="132334"/>
                  </a:lnTo>
                  <a:lnTo>
                    <a:pt x="257835" y="160909"/>
                  </a:lnTo>
                  <a:lnTo>
                    <a:pt x="275971" y="185750"/>
                  </a:lnTo>
                  <a:lnTo>
                    <a:pt x="301053" y="205384"/>
                  </a:lnTo>
                  <a:lnTo>
                    <a:pt x="302907" y="201396"/>
                  </a:lnTo>
                  <a:lnTo>
                    <a:pt x="283222" y="180213"/>
                  </a:lnTo>
                  <a:lnTo>
                    <a:pt x="271018" y="157518"/>
                  </a:lnTo>
                  <a:lnTo>
                    <a:pt x="264795" y="131787"/>
                  </a:lnTo>
                  <a:lnTo>
                    <a:pt x="263055" y="101498"/>
                  </a:lnTo>
                  <a:lnTo>
                    <a:pt x="264795" y="71170"/>
                  </a:lnTo>
                  <a:lnTo>
                    <a:pt x="271018" y="46761"/>
                  </a:lnTo>
                  <a:lnTo>
                    <a:pt x="283222" y="25349"/>
                  </a:lnTo>
                  <a:lnTo>
                    <a:pt x="302907" y="3987"/>
                  </a:lnTo>
                  <a:close/>
                </a:path>
                <a:path w="461009" h="241300">
                  <a:moveTo>
                    <a:pt x="460476" y="93522"/>
                  </a:moveTo>
                  <a:lnTo>
                    <a:pt x="326821" y="93522"/>
                  </a:lnTo>
                  <a:lnTo>
                    <a:pt x="326821" y="109728"/>
                  </a:lnTo>
                  <a:lnTo>
                    <a:pt x="460476" y="109728"/>
                  </a:lnTo>
                  <a:lnTo>
                    <a:pt x="460476" y="93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249102" y="3672899"/>
              <a:ext cx="484392" cy="27902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755283" y="3840282"/>
              <a:ext cx="129667" cy="153514"/>
            </a:xfrm>
            <a:prstGeom prst="rect">
              <a:avLst/>
            </a:prstGeom>
          </p:spPr>
        </p:pic>
      </p:grpSp>
      <p:grpSp>
        <p:nvGrpSpPr>
          <p:cNvPr id="80" name="object 80"/>
          <p:cNvGrpSpPr/>
          <p:nvPr/>
        </p:nvGrpSpPr>
        <p:grpSpPr>
          <a:xfrm>
            <a:off x="8932778" y="3626934"/>
            <a:ext cx="1349375" cy="367030"/>
            <a:chOff x="8932778" y="3626934"/>
            <a:chExt cx="1349375" cy="367030"/>
          </a:xfrm>
        </p:grpSpPr>
        <p:sp>
          <p:nvSpPr>
            <p:cNvPr id="81" name="object 81"/>
            <p:cNvSpPr/>
            <p:nvPr/>
          </p:nvSpPr>
          <p:spPr>
            <a:xfrm>
              <a:off x="8932773" y="3680878"/>
              <a:ext cx="211454" cy="160020"/>
            </a:xfrm>
            <a:custGeom>
              <a:avLst/>
              <a:gdLst/>
              <a:ahLst/>
              <a:cxnLst/>
              <a:rect l="l" t="t" r="r" b="b"/>
              <a:pathLst>
                <a:path w="211454" h="160020">
                  <a:moveTo>
                    <a:pt x="131521" y="87668"/>
                  </a:moveTo>
                  <a:lnTo>
                    <a:pt x="0" y="87668"/>
                  </a:lnTo>
                  <a:lnTo>
                    <a:pt x="0" y="103619"/>
                  </a:lnTo>
                  <a:lnTo>
                    <a:pt x="131521" y="103619"/>
                  </a:lnTo>
                  <a:lnTo>
                    <a:pt x="131521" y="87668"/>
                  </a:lnTo>
                  <a:close/>
                </a:path>
                <a:path w="211454" h="160020">
                  <a:moveTo>
                    <a:pt x="205130" y="131508"/>
                  </a:moveTo>
                  <a:lnTo>
                    <a:pt x="201142" y="129654"/>
                  </a:lnTo>
                  <a:lnTo>
                    <a:pt x="194437" y="138264"/>
                  </a:lnTo>
                  <a:lnTo>
                    <a:pt x="188988" y="143738"/>
                  </a:lnTo>
                  <a:lnTo>
                    <a:pt x="184632" y="146621"/>
                  </a:lnTo>
                  <a:lnTo>
                    <a:pt x="181216" y="147459"/>
                  </a:lnTo>
                  <a:lnTo>
                    <a:pt x="177228" y="147459"/>
                  </a:lnTo>
                  <a:lnTo>
                    <a:pt x="177228" y="141605"/>
                  </a:lnTo>
                  <a:lnTo>
                    <a:pt x="179349" y="137617"/>
                  </a:lnTo>
                  <a:lnTo>
                    <a:pt x="181216" y="133642"/>
                  </a:lnTo>
                  <a:lnTo>
                    <a:pt x="203263" y="51803"/>
                  </a:lnTo>
                  <a:lnTo>
                    <a:pt x="201142" y="51803"/>
                  </a:lnTo>
                  <a:lnTo>
                    <a:pt x="186537" y="54140"/>
                  </a:lnTo>
                  <a:lnTo>
                    <a:pt x="170091" y="56515"/>
                  </a:lnTo>
                  <a:lnTo>
                    <a:pt x="163410" y="57645"/>
                  </a:lnTo>
                  <a:lnTo>
                    <a:pt x="163410" y="61633"/>
                  </a:lnTo>
                  <a:lnTo>
                    <a:pt x="179349" y="61633"/>
                  </a:lnTo>
                  <a:lnTo>
                    <a:pt x="179349" y="69608"/>
                  </a:lnTo>
                  <a:lnTo>
                    <a:pt x="177228" y="73596"/>
                  </a:lnTo>
                  <a:lnTo>
                    <a:pt x="177228" y="77571"/>
                  </a:lnTo>
                  <a:lnTo>
                    <a:pt x="165265" y="119557"/>
                  </a:lnTo>
                  <a:lnTo>
                    <a:pt x="159600" y="143738"/>
                  </a:lnTo>
                  <a:lnTo>
                    <a:pt x="159550" y="144272"/>
                  </a:lnTo>
                  <a:lnTo>
                    <a:pt x="159423" y="155422"/>
                  </a:lnTo>
                  <a:lnTo>
                    <a:pt x="163410" y="159410"/>
                  </a:lnTo>
                  <a:lnTo>
                    <a:pt x="171386" y="159410"/>
                  </a:lnTo>
                  <a:lnTo>
                    <a:pt x="179755" y="157848"/>
                  </a:lnTo>
                  <a:lnTo>
                    <a:pt x="187553" y="152933"/>
                  </a:lnTo>
                  <a:lnTo>
                    <a:pt x="192722" y="147459"/>
                  </a:lnTo>
                  <a:lnTo>
                    <a:pt x="195707" y="144272"/>
                  </a:lnTo>
                  <a:lnTo>
                    <a:pt x="205130" y="131508"/>
                  </a:lnTo>
                  <a:close/>
                </a:path>
                <a:path w="211454" h="160020">
                  <a:moveTo>
                    <a:pt x="211239" y="5842"/>
                  </a:moveTo>
                  <a:lnTo>
                    <a:pt x="205130" y="0"/>
                  </a:lnTo>
                  <a:lnTo>
                    <a:pt x="193167" y="0"/>
                  </a:lnTo>
                  <a:lnTo>
                    <a:pt x="187325" y="5842"/>
                  </a:lnTo>
                  <a:lnTo>
                    <a:pt x="187325" y="19926"/>
                  </a:lnTo>
                  <a:lnTo>
                    <a:pt x="193167" y="25768"/>
                  </a:lnTo>
                  <a:lnTo>
                    <a:pt x="205130" y="25768"/>
                  </a:lnTo>
                  <a:lnTo>
                    <a:pt x="211239" y="19926"/>
                  </a:lnTo>
                  <a:lnTo>
                    <a:pt x="211239" y="5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199819" y="3626934"/>
              <a:ext cx="165538" cy="115574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9167927" y="3676891"/>
              <a:ext cx="458470" cy="239395"/>
            </a:xfrm>
            <a:custGeom>
              <a:avLst/>
              <a:gdLst/>
              <a:ahLst/>
              <a:cxnLst/>
              <a:rect l="l" t="t" r="r" b="b"/>
              <a:pathLst>
                <a:path w="458470" h="239395">
                  <a:moveTo>
                    <a:pt x="147472" y="215201"/>
                  </a:moveTo>
                  <a:lnTo>
                    <a:pt x="145338" y="215201"/>
                  </a:lnTo>
                  <a:lnTo>
                    <a:pt x="139496" y="225298"/>
                  </a:lnTo>
                  <a:lnTo>
                    <a:pt x="135509" y="227164"/>
                  </a:lnTo>
                  <a:lnTo>
                    <a:pt x="89547" y="227164"/>
                  </a:lnTo>
                  <a:lnTo>
                    <a:pt x="117449" y="197408"/>
                  </a:lnTo>
                  <a:lnTo>
                    <a:pt x="126504" y="185801"/>
                  </a:lnTo>
                  <a:lnTo>
                    <a:pt x="132689" y="174917"/>
                  </a:lnTo>
                  <a:lnTo>
                    <a:pt x="136245" y="164782"/>
                  </a:lnTo>
                  <a:lnTo>
                    <a:pt x="137375" y="155422"/>
                  </a:lnTo>
                  <a:lnTo>
                    <a:pt x="135229" y="143268"/>
                  </a:lnTo>
                  <a:lnTo>
                    <a:pt x="129171" y="133870"/>
                  </a:lnTo>
                  <a:lnTo>
                    <a:pt x="119773" y="127812"/>
                  </a:lnTo>
                  <a:lnTo>
                    <a:pt x="107619" y="125666"/>
                  </a:lnTo>
                  <a:lnTo>
                    <a:pt x="93268" y="128143"/>
                  </a:lnTo>
                  <a:lnTo>
                    <a:pt x="82905" y="135064"/>
                  </a:lnTo>
                  <a:lnTo>
                    <a:pt x="75933" y="145732"/>
                  </a:lnTo>
                  <a:lnTo>
                    <a:pt x="71742" y="159410"/>
                  </a:lnTo>
                  <a:lnTo>
                    <a:pt x="75730" y="159410"/>
                  </a:lnTo>
                  <a:lnTo>
                    <a:pt x="80251" y="149288"/>
                  </a:lnTo>
                  <a:lnTo>
                    <a:pt x="85394" y="142544"/>
                  </a:lnTo>
                  <a:lnTo>
                    <a:pt x="91681" y="138785"/>
                  </a:lnTo>
                  <a:lnTo>
                    <a:pt x="99644" y="137629"/>
                  </a:lnTo>
                  <a:lnTo>
                    <a:pt x="110109" y="139115"/>
                  </a:lnTo>
                  <a:lnTo>
                    <a:pt x="117576" y="143598"/>
                  </a:lnTo>
                  <a:lnTo>
                    <a:pt x="122059" y="151079"/>
                  </a:lnTo>
                  <a:lnTo>
                    <a:pt x="123558" y="161544"/>
                  </a:lnTo>
                  <a:lnTo>
                    <a:pt x="122351" y="171970"/>
                  </a:lnTo>
                  <a:lnTo>
                    <a:pt x="118503" y="182664"/>
                  </a:lnTo>
                  <a:lnTo>
                    <a:pt x="111671" y="193738"/>
                  </a:lnTo>
                  <a:lnTo>
                    <a:pt x="101498" y="205371"/>
                  </a:lnTo>
                  <a:lnTo>
                    <a:pt x="71742" y="237185"/>
                  </a:lnTo>
                  <a:lnTo>
                    <a:pt x="71742" y="239166"/>
                  </a:lnTo>
                  <a:lnTo>
                    <a:pt x="137375" y="239166"/>
                  </a:lnTo>
                  <a:lnTo>
                    <a:pt x="147472" y="215201"/>
                  </a:lnTo>
                  <a:close/>
                </a:path>
                <a:path w="458470" h="239395">
                  <a:moveTo>
                    <a:pt x="219214" y="91655"/>
                  </a:moveTo>
                  <a:lnTo>
                    <a:pt x="0" y="91655"/>
                  </a:lnTo>
                  <a:lnTo>
                    <a:pt x="0" y="107607"/>
                  </a:lnTo>
                  <a:lnTo>
                    <a:pt x="219214" y="107607"/>
                  </a:lnTo>
                  <a:lnTo>
                    <a:pt x="219214" y="91655"/>
                  </a:lnTo>
                  <a:close/>
                </a:path>
                <a:path w="458470" h="239395">
                  <a:moveTo>
                    <a:pt x="302907" y="3987"/>
                  </a:moveTo>
                  <a:lnTo>
                    <a:pt x="257835" y="41541"/>
                  </a:lnTo>
                  <a:lnTo>
                    <a:pt x="243128" y="99631"/>
                  </a:lnTo>
                  <a:lnTo>
                    <a:pt x="246837" y="130467"/>
                  </a:lnTo>
                  <a:lnTo>
                    <a:pt x="257835" y="159016"/>
                  </a:lnTo>
                  <a:lnTo>
                    <a:pt x="275971" y="183769"/>
                  </a:lnTo>
                  <a:lnTo>
                    <a:pt x="301053" y="203250"/>
                  </a:lnTo>
                  <a:lnTo>
                    <a:pt x="302907" y="199263"/>
                  </a:lnTo>
                  <a:lnTo>
                    <a:pt x="282448" y="178092"/>
                  </a:lnTo>
                  <a:lnTo>
                    <a:pt x="270332" y="155422"/>
                  </a:lnTo>
                  <a:lnTo>
                    <a:pt x="264541" y="129768"/>
                  </a:lnTo>
                  <a:lnTo>
                    <a:pt x="263055" y="99631"/>
                  </a:lnTo>
                  <a:lnTo>
                    <a:pt x="264795" y="69215"/>
                  </a:lnTo>
                  <a:lnTo>
                    <a:pt x="271030" y="45034"/>
                  </a:lnTo>
                  <a:lnTo>
                    <a:pt x="283235" y="24231"/>
                  </a:lnTo>
                  <a:lnTo>
                    <a:pt x="302907" y="3987"/>
                  </a:lnTo>
                  <a:close/>
                </a:path>
                <a:path w="458470" h="239395">
                  <a:moveTo>
                    <a:pt x="458355" y="91655"/>
                  </a:moveTo>
                  <a:lnTo>
                    <a:pt x="326821" y="91655"/>
                  </a:lnTo>
                  <a:lnTo>
                    <a:pt x="326821" y="107607"/>
                  </a:lnTo>
                  <a:lnTo>
                    <a:pt x="458355" y="107607"/>
                  </a:lnTo>
                  <a:lnTo>
                    <a:pt x="458355" y="916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648340" y="3674758"/>
              <a:ext cx="396442" cy="277166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10070822" y="3676884"/>
              <a:ext cx="60325" cy="203835"/>
            </a:xfrm>
            <a:custGeom>
              <a:avLst/>
              <a:gdLst/>
              <a:ahLst/>
              <a:cxnLst/>
              <a:rect l="l" t="t" r="r" b="b"/>
              <a:pathLst>
                <a:path w="60325" h="203835">
                  <a:moveTo>
                    <a:pt x="1859" y="0"/>
                  </a:moveTo>
                  <a:lnTo>
                    <a:pt x="0" y="3985"/>
                  </a:lnTo>
                  <a:lnTo>
                    <a:pt x="20463" y="23928"/>
                  </a:lnTo>
                  <a:lnTo>
                    <a:pt x="32582" y="45964"/>
                  </a:lnTo>
                  <a:lnTo>
                    <a:pt x="38374" y="71387"/>
                  </a:lnTo>
                  <a:lnTo>
                    <a:pt x="39856" y="101492"/>
                  </a:lnTo>
                  <a:lnTo>
                    <a:pt x="38374" y="133134"/>
                  </a:lnTo>
                  <a:lnTo>
                    <a:pt x="32582" y="157951"/>
                  </a:lnTo>
                  <a:lnTo>
                    <a:pt x="20463" y="178982"/>
                  </a:lnTo>
                  <a:lnTo>
                    <a:pt x="0" y="199266"/>
                  </a:lnTo>
                  <a:lnTo>
                    <a:pt x="1859" y="203251"/>
                  </a:lnTo>
                  <a:lnTo>
                    <a:pt x="26940" y="183466"/>
                  </a:lnTo>
                  <a:lnTo>
                    <a:pt x="45071" y="159944"/>
                  </a:lnTo>
                  <a:lnTo>
                    <a:pt x="56077" y="132636"/>
                  </a:lnTo>
                  <a:lnTo>
                    <a:pt x="59785" y="101492"/>
                  </a:lnTo>
                  <a:lnTo>
                    <a:pt x="55778" y="71885"/>
                  </a:lnTo>
                  <a:lnTo>
                    <a:pt x="44274" y="43971"/>
                  </a:lnTo>
                  <a:lnTo>
                    <a:pt x="26043" y="19445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154522" y="3840282"/>
              <a:ext cx="127541" cy="153514"/>
            </a:xfrm>
            <a:prstGeom prst="rect">
              <a:avLst/>
            </a:prstGeom>
          </p:spPr>
        </p:pic>
      </p:grpSp>
      <p:grpSp>
        <p:nvGrpSpPr>
          <p:cNvPr id="87" name="object 87"/>
          <p:cNvGrpSpPr/>
          <p:nvPr/>
        </p:nvGrpSpPr>
        <p:grpSpPr>
          <a:xfrm>
            <a:off x="10329891" y="3626934"/>
            <a:ext cx="1200150" cy="325120"/>
            <a:chOff x="10329891" y="3626934"/>
            <a:chExt cx="1200150" cy="325120"/>
          </a:xfrm>
        </p:grpSpPr>
        <p:sp>
          <p:nvSpPr>
            <p:cNvPr id="88" name="object 88"/>
            <p:cNvSpPr/>
            <p:nvPr/>
          </p:nvSpPr>
          <p:spPr>
            <a:xfrm>
              <a:off x="10329888" y="3680878"/>
              <a:ext cx="211454" cy="160020"/>
            </a:xfrm>
            <a:custGeom>
              <a:avLst/>
              <a:gdLst/>
              <a:ahLst/>
              <a:cxnLst/>
              <a:rect l="l" t="t" r="r" b="b"/>
              <a:pathLst>
                <a:path w="211454" h="160020">
                  <a:moveTo>
                    <a:pt x="133654" y="87668"/>
                  </a:moveTo>
                  <a:lnTo>
                    <a:pt x="0" y="87668"/>
                  </a:lnTo>
                  <a:lnTo>
                    <a:pt x="0" y="103619"/>
                  </a:lnTo>
                  <a:lnTo>
                    <a:pt x="133654" y="103619"/>
                  </a:lnTo>
                  <a:lnTo>
                    <a:pt x="133654" y="87668"/>
                  </a:lnTo>
                  <a:close/>
                </a:path>
                <a:path w="211454" h="160020">
                  <a:moveTo>
                    <a:pt x="205397" y="131508"/>
                  </a:moveTo>
                  <a:lnTo>
                    <a:pt x="201409" y="129654"/>
                  </a:lnTo>
                  <a:lnTo>
                    <a:pt x="194589" y="138264"/>
                  </a:lnTo>
                  <a:lnTo>
                    <a:pt x="189153" y="143738"/>
                  </a:lnTo>
                  <a:lnTo>
                    <a:pt x="184848" y="146621"/>
                  </a:lnTo>
                  <a:lnTo>
                    <a:pt x="181483" y="147459"/>
                  </a:lnTo>
                  <a:lnTo>
                    <a:pt x="179349" y="147459"/>
                  </a:lnTo>
                  <a:lnTo>
                    <a:pt x="179349" y="137617"/>
                  </a:lnTo>
                  <a:lnTo>
                    <a:pt x="181483" y="133642"/>
                  </a:lnTo>
                  <a:lnTo>
                    <a:pt x="203263" y="51803"/>
                  </a:lnTo>
                  <a:lnTo>
                    <a:pt x="188366" y="54140"/>
                  </a:lnTo>
                  <a:lnTo>
                    <a:pt x="170535" y="56515"/>
                  </a:lnTo>
                  <a:lnTo>
                    <a:pt x="163410" y="57645"/>
                  </a:lnTo>
                  <a:lnTo>
                    <a:pt x="163410" y="61633"/>
                  </a:lnTo>
                  <a:lnTo>
                    <a:pt x="179349" y="61633"/>
                  </a:lnTo>
                  <a:lnTo>
                    <a:pt x="179349" y="73596"/>
                  </a:lnTo>
                  <a:lnTo>
                    <a:pt x="165531" y="119557"/>
                  </a:lnTo>
                  <a:lnTo>
                    <a:pt x="161544" y="155422"/>
                  </a:lnTo>
                  <a:lnTo>
                    <a:pt x="165531" y="159410"/>
                  </a:lnTo>
                  <a:lnTo>
                    <a:pt x="173507" y="159410"/>
                  </a:lnTo>
                  <a:lnTo>
                    <a:pt x="181559" y="157848"/>
                  </a:lnTo>
                  <a:lnTo>
                    <a:pt x="188658" y="152933"/>
                  </a:lnTo>
                  <a:lnTo>
                    <a:pt x="193395" y="147459"/>
                  </a:lnTo>
                  <a:lnTo>
                    <a:pt x="196151" y="144272"/>
                  </a:lnTo>
                  <a:lnTo>
                    <a:pt x="205397" y="131508"/>
                  </a:lnTo>
                  <a:close/>
                </a:path>
                <a:path w="211454" h="160020">
                  <a:moveTo>
                    <a:pt x="211239" y="5842"/>
                  </a:moveTo>
                  <a:lnTo>
                    <a:pt x="207251" y="0"/>
                  </a:lnTo>
                  <a:lnTo>
                    <a:pt x="193433" y="0"/>
                  </a:lnTo>
                  <a:lnTo>
                    <a:pt x="189445" y="5842"/>
                  </a:lnTo>
                  <a:lnTo>
                    <a:pt x="189445" y="19926"/>
                  </a:lnTo>
                  <a:lnTo>
                    <a:pt x="193433" y="25768"/>
                  </a:lnTo>
                  <a:lnTo>
                    <a:pt x="207251" y="25768"/>
                  </a:lnTo>
                  <a:lnTo>
                    <a:pt x="211239" y="19926"/>
                  </a:lnTo>
                  <a:lnTo>
                    <a:pt x="211239" y="5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599058" y="3626934"/>
              <a:ext cx="163412" cy="11557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10565041" y="3676891"/>
              <a:ext cx="458470" cy="239395"/>
            </a:xfrm>
            <a:custGeom>
              <a:avLst/>
              <a:gdLst/>
              <a:ahLst/>
              <a:cxnLst/>
              <a:rect l="l" t="t" r="r" b="b"/>
              <a:pathLst>
                <a:path w="458470" h="239395">
                  <a:moveTo>
                    <a:pt x="147472" y="215201"/>
                  </a:moveTo>
                  <a:lnTo>
                    <a:pt x="145605" y="215201"/>
                  </a:lnTo>
                  <a:lnTo>
                    <a:pt x="139496" y="225298"/>
                  </a:lnTo>
                  <a:lnTo>
                    <a:pt x="135509" y="227164"/>
                  </a:lnTo>
                  <a:lnTo>
                    <a:pt x="89814" y="227164"/>
                  </a:lnTo>
                  <a:lnTo>
                    <a:pt x="117703" y="197408"/>
                  </a:lnTo>
                  <a:lnTo>
                    <a:pt x="126949" y="185801"/>
                  </a:lnTo>
                  <a:lnTo>
                    <a:pt x="133781" y="174917"/>
                  </a:lnTo>
                  <a:lnTo>
                    <a:pt x="138036" y="164782"/>
                  </a:lnTo>
                  <a:lnTo>
                    <a:pt x="139496" y="155422"/>
                  </a:lnTo>
                  <a:lnTo>
                    <a:pt x="137312" y="143268"/>
                  </a:lnTo>
                  <a:lnTo>
                    <a:pt x="131025" y="133870"/>
                  </a:lnTo>
                  <a:lnTo>
                    <a:pt x="121005" y="127812"/>
                  </a:lnTo>
                  <a:lnTo>
                    <a:pt x="107607" y="125666"/>
                  </a:lnTo>
                  <a:lnTo>
                    <a:pt x="94157" y="128143"/>
                  </a:lnTo>
                  <a:lnTo>
                    <a:pt x="83693" y="135064"/>
                  </a:lnTo>
                  <a:lnTo>
                    <a:pt x="76225" y="145732"/>
                  </a:lnTo>
                  <a:lnTo>
                    <a:pt x="71742" y="159410"/>
                  </a:lnTo>
                  <a:lnTo>
                    <a:pt x="75730" y="159410"/>
                  </a:lnTo>
                  <a:lnTo>
                    <a:pt x="81483" y="149288"/>
                  </a:lnTo>
                  <a:lnTo>
                    <a:pt x="87249" y="142544"/>
                  </a:lnTo>
                  <a:lnTo>
                    <a:pt x="93776" y="138785"/>
                  </a:lnTo>
                  <a:lnTo>
                    <a:pt x="101765" y="137629"/>
                  </a:lnTo>
                  <a:lnTo>
                    <a:pt x="110998" y="139115"/>
                  </a:lnTo>
                  <a:lnTo>
                    <a:pt x="117843" y="143598"/>
                  </a:lnTo>
                  <a:lnTo>
                    <a:pt x="122097" y="151079"/>
                  </a:lnTo>
                  <a:lnTo>
                    <a:pt x="123558" y="161544"/>
                  </a:lnTo>
                  <a:lnTo>
                    <a:pt x="122389" y="171970"/>
                  </a:lnTo>
                  <a:lnTo>
                    <a:pt x="118643" y="182664"/>
                  </a:lnTo>
                  <a:lnTo>
                    <a:pt x="111899" y="193738"/>
                  </a:lnTo>
                  <a:lnTo>
                    <a:pt x="101765" y="205371"/>
                  </a:lnTo>
                  <a:lnTo>
                    <a:pt x="71742" y="237185"/>
                  </a:lnTo>
                  <a:lnTo>
                    <a:pt x="71742" y="239166"/>
                  </a:lnTo>
                  <a:lnTo>
                    <a:pt x="137642" y="239166"/>
                  </a:lnTo>
                  <a:lnTo>
                    <a:pt x="147472" y="215201"/>
                  </a:lnTo>
                  <a:close/>
                </a:path>
                <a:path w="458470" h="239395">
                  <a:moveTo>
                    <a:pt x="219214" y="91655"/>
                  </a:moveTo>
                  <a:lnTo>
                    <a:pt x="0" y="91655"/>
                  </a:lnTo>
                  <a:lnTo>
                    <a:pt x="0" y="107607"/>
                  </a:lnTo>
                  <a:lnTo>
                    <a:pt x="219214" y="107607"/>
                  </a:lnTo>
                  <a:lnTo>
                    <a:pt x="219214" y="91655"/>
                  </a:lnTo>
                  <a:close/>
                </a:path>
                <a:path w="458470" h="239395">
                  <a:moveTo>
                    <a:pt x="302907" y="3987"/>
                  </a:moveTo>
                  <a:lnTo>
                    <a:pt x="257835" y="41541"/>
                  </a:lnTo>
                  <a:lnTo>
                    <a:pt x="243128" y="99631"/>
                  </a:lnTo>
                  <a:lnTo>
                    <a:pt x="246837" y="130467"/>
                  </a:lnTo>
                  <a:lnTo>
                    <a:pt x="257835" y="159016"/>
                  </a:lnTo>
                  <a:lnTo>
                    <a:pt x="275971" y="183769"/>
                  </a:lnTo>
                  <a:lnTo>
                    <a:pt x="301053" y="203250"/>
                  </a:lnTo>
                  <a:lnTo>
                    <a:pt x="302907" y="199263"/>
                  </a:lnTo>
                  <a:lnTo>
                    <a:pt x="283235" y="178092"/>
                  </a:lnTo>
                  <a:lnTo>
                    <a:pt x="271030" y="155422"/>
                  </a:lnTo>
                  <a:lnTo>
                    <a:pt x="264795" y="129768"/>
                  </a:lnTo>
                  <a:lnTo>
                    <a:pt x="263055" y="99631"/>
                  </a:lnTo>
                  <a:lnTo>
                    <a:pt x="264795" y="69215"/>
                  </a:lnTo>
                  <a:lnTo>
                    <a:pt x="271030" y="45034"/>
                  </a:lnTo>
                  <a:lnTo>
                    <a:pt x="283235" y="24231"/>
                  </a:lnTo>
                  <a:lnTo>
                    <a:pt x="302907" y="3987"/>
                  </a:lnTo>
                  <a:close/>
                </a:path>
                <a:path w="458470" h="239395">
                  <a:moveTo>
                    <a:pt x="458355" y="91655"/>
                  </a:moveTo>
                  <a:lnTo>
                    <a:pt x="326821" y="91655"/>
                  </a:lnTo>
                  <a:lnTo>
                    <a:pt x="326821" y="107607"/>
                  </a:lnTo>
                  <a:lnTo>
                    <a:pt x="458355" y="107607"/>
                  </a:lnTo>
                  <a:lnTo>
                    <a:pt x="458355" y="916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045454" y="3674758"/>
              <a:ext cx="484392" cy="277166"/>
            </a:xfrm>
            <a:prstGeom prst="rect">
              <a:avLst/>
            </a:prstGeom>
          </p:spPr>
        </p:pic>
      </p:grpSp>
      <p:pic>
        <p:nvPicPr>
          <p:cNvPr id="92" name="object 92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2335364" y="4978544"/>
            <a:ext cx="129561" cy="153514"/>
          </a:xfrm>
          <a:prstGeom prst="rect">
            <a:avLst/>
          </a:prstGeom>
        </p:spPr>
      </p:pic>
      <p:grpSp>
        <p:nvGrpSpPr>
          <p:cNvPr id="93" name="object 93"/>
          <p:cNvGrpSpPr/>
          <p:nvPr/>
        </p:nvGrpSpPr>
        <p:grpSpPr>
          <a:xfrm>
            <a:off x="2512753" y="4811107"/>
            <a:ext cx="1188085" cy="279400"/>
            <a:chOff x="2512753" y="4811107"/>
            <a:chExt cx="1188085" cy="279400"/>
          </a:xfrm>
        </p:grpSpPr>
        <p:sp>
          <p:nvSpPr>
            <p:cNvPr id="94" name="object 94"/>
            <p:cNvSpPr/>
            <p:nvPr/>
          </p:nvSpPr>
          <p:spPr>
            <a:xfrm>
              <a:off x="2512753" y="4904789"/>
              <a:ext cx="133985" cy="16510"/>
            </a:xfrm>
            <a:custGeom>
              <a:avLst/>
              <a:gdLst/>
              <a:ahLst/>
              <a:cxnLst/>
              <a:rect l="l" t="t" r="r" b="b"/>
              <a:pathLst>
                <a:path w="133985" h="16510">
                  <a:moveTo>
                    <a:pt x="133546" y="0"/>
                  </a:moveTo>
                  <a:lnTo>
                    <a:pt x="0" y="0"/>
                  </a:lnTo>
                  <a:lnTo>
                    <a:pt x="0" y="15967"/>
                  </a:lnTo>
                  <a:lnTo>
                    <a:pt x="133546" y="15967"/>
                  </a:lnTo>
                  <a:lnTo>
                    <a:pt x="1335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674200" y="4813100"/>
              <a:ext cx="215253" cy="163451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911374" y="4813100"/>
              <a:ext cx="129561" cy="203331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3062857" y="4904789"/>
              <a:ext cx="133985" cy="16510"/>
            </a:xfrm>
            <a:custGeom>
              <a:avLst/>
              <a:gdLst/>
              <a:ahLst/>
              <a:cxnLst/>
              <a:rect l="l" t="t" r="r" b="b"/>
              <a:pathLst>
                <a:path w="133985" h="16510">
                  <a:moveTo>
                    <a:pt x="133546" y="0"/>
                  </a:moveTo>
                  <a:lnTo>
                    <a:pt x="0" y="0"/>
                  </a:lnTo>
                  <a:lnTo>
                    <a:pt x="0" y="15967"/>
                  </a:lnTo>
                  <a:lnTo>
                    <a:pt x="133546" y="15967"/>
                  </a:lnTo>
                  <a:lnTo>
                    <a:pt x="1335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218325" y="4811107"/>
              <a:ext cx="402633" cy="279078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3640886" y="4813100"/>
              <a:ext cx="60325" cy="203835"/>
            </a:xfrm>
            <a:custGeom>
              <a:avLst/>
              <a:gdLst/>
              <a:ahLst/>
              <a:cxnLst/>
              <a:rect l="l" t="t" r="r" b="b"/>
              <a:pathLst>
                <a:path w="60325" h="203835">
                  <a:moveTo>
                    <a:pt x="1992" y="0"/>
                  </a:moveTo>
                  <a:lnTo>
                    <a:pt x="0" y="1992"/>
                  </a:lnTo>
                  <a:lnTo>
                    <a:pt x="20520" y="23169"/>
                  </a:lnTo>
                  <a:lnTo>
                    <a:pt x="32632" y="45847"/>
                  </a:lnTo>
                  <a:lnTo>
                    <a:pt x="38393" y="71520"/>
                  </a:lnTo>
                  <a:lnTo>
                    <a:pt x="39856" y="101678"/>
                  </a:lnTo>
                  <a:lnTo>
                    <a:pt x="38393" y="133192"/>
                  </a:lnTo>
                  <a:lnTo>
                    <a:pt x="32632" y="157984"/>
                  </a:lnTo>
                  <a:lnTo>
                    <a:pt x="20520" y="179041"/>
                  </a:lnTo>
                  <a:lnTo>
                    <a:pt x="0" y="199345"/>
                  </a:lnTo>
                  <a:lnTo>
                    <a:pt x="1992" y="203331"/>
                  </a:lnTo>
                  <a:lnTo>
                    <a:pt x="26996" y="183525"/>
                  </a:lnTo>
                  <a:lnTo>
                    <a:pt x="45087" y="159977"/>
                  </a:lnTo>
                  <a:lnTo>
                    <a:pt x="56079" y="132693"/>
                  </a:lnTo>
                  <a:lnTo>
                    <a:pt x="59785" y="101678"/>
                  </a:lnTo>
                  <a:lnTo>
                    <a:pt x="55799" y="72049"/>
                  </a:lnTo>
                  <a:lnTo>
                    <a:pt x="44340" y="44104"/>
                  </a:lnTo>
                  <a:lnTo>
                    <a:pt x="26156" y="19526"/>
                  </a:lnTo>
                  <a:lnTo>
                    <a:pt x="1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0" name="object 100"/>
          <p:cNvGrpSpPr/>
          <p:nvPr/>
        </p:nvGrpSpPr>
        <p:grpSpPr>
          <a:xfrm>
            <a:off x="1198181" y="2938001"/>
            <a:ext cx="780415" cy="337185"/>
            <a:chOff x="1198181" y="2938001"/>
            <a:chExt cx="780415" cy="337185"/>
          </a:xfrm>
        </p:grpSpPr>
        <p:pic>
          <p:nvPicPr>
            <p:cNvPr id="101" name="object 10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198181" y="3125523"/>
              <a:ext cx="124345" cy="149132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1365160" y="3082661"/>
              <a:ext cx="128905" cy="15240"/>
            </a:xfrm>
            <a:custGeom>
              <a:avLst/>
              <a:gdLst/>
              <a:ahLst/>
              <a:cxnLst/>
              <a:rect l="l" t="t" r="r" b="b"/>
              <a:pathLst>
                <a:path w="128905" h="15239">
                  <a:moveTo>
                    <a:pt x="128773" y="0"/>
                  </a:moveTo>
                  <a:lnTo>
                    <a:pt x="0" y="0"/>
                  </a:lnTo>
                  <a:lnTo>
                    <a:pt x="0" y="15179"/>
                  </a:lnTo>
                  <a:lnTo>
                    <a:pt x="128773" y="15179"/>
                  </a:lnTo>
                  <a:lnTo>
                    <a:pt x="1287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520584" y="2938001"/>
              <a:ext cx="377465" cy="213420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1918472" y="3021050"/>
              <a:ext cx="59690" cy="130810"/>
            </a:xfrm>
            <a:custGeom>
              <a:avLst/>
              <a:gdLst/>
              <a:ahLst/>
              <a:cxnLst/>
              <a:rect l="l" t="t" r="r" b="b"/>
              <a:pathLst>
                <a:path w="59689" h="130810">
                  <a:moveTo>
                    <a:pt x="47072" y="0"/>
                  </a:moveTo>
                  <a:lnTo>
                    <a:pt x="44408" y="0"/>
                  </a:lnTo>
                  <a:lnTo>
                    <a:pt x="43520" y="892"/>
                  </a:lnTo>
                  <a:lnTo>
                    <a:pt x="42632" y="2676"/>
                  </a:lnTo>
                  <a:lnTo>
                    <a:pt x="35029" y="11747"/>
                  </a:lnTo>
                  <a:lnTo>
                    <a:pt x="26427" y="19645"/>
                  </a:lnTo>
                  <a:lnTo>
                    <a:pt x="18158" y="25533"/>
                  </a:lnTo>
                  <a:lnTo>
                    <a:pt x="11554" y="28575"/>
                  </a:lnTo>
                  <a:lnTo>
                    <a:pt x="6215" y="29467"/>
                  </a:lnTo>
                  <a:lnTo>
                    <a:pt x="3551" y="31251"/>
                  </a:lnTo>
                  <a:lnTo>
                    <a:pt x="3551" y="34820"/>
                  </a:lnTo>
                  <a:lnTo>
                    <a:pt x="4439" y="35712"/>
                  </a:lnTo>
                  <a:lnTo>
                    <a:pt x="21322" y="35712"/>
                  </a:lnTo>
                  <a:lnTo>
                    <a:pt x="3551" y="104473"/>
                  </a:lnTo>
                  <a:lnTo>
                    <a:pt x="0" y="119653"/>
                  </a:lnTo>
                  <a:lnTo>
                    <a:pt x="0" y="127695"/>
                  </a:lnTo>
                  <a:lnTo>
                    <a:pt x="4439" y="130372"/>
                  </a:lnTo>
                  <a:lnTo>
                    <a:pt x="10667" y="130372"/>
                  </a:lnTo>
                  <a:lnTo>
                    <a:pt x="18672" y="129061"/>
                  </a:lnTo>
                  <a:lnTo>
                    <a:pt x="26094" y="124569"/>
                  </a:lnTo>
                  <a:lnTo>
                    <a:pt x="34016" y="116058"/>
                  </a:lnTo>
                  <a:lnTo>
                    <a:pt x="43520" y="102689"/>
                  </a:lnTo>
                  <a:lnTo>
                    <a:pt x="40856" y="100904"/>
                  </a:lnTo>
                  <a:lnTo>
                    <a:pt x="33559" y="109861"/>
                  </a:lnTo>
                  <a:lnTo>
                    <a:pt x="28425" y="115637"/>
                  </a:lnTo>
                  <a:lnTo>
                    <a:pt x="24624" y="118733"/>
                  </a:lnTo>
                  <a:lnTo>
                    <a:pt x="21322" y="119653"/>
                  </a:lnTo>
                  <a:lnTo>
                    <a:pt x="19546" y="119653"/>
                  </a:lnTo>
                  <a:lnTo>
                    <a:pt x="18658" y="118761"/>
                  </a:lnTo>
                  <a:lnTo>
                    <a:pt x="18658" y="112515"/>
                  </a:lnTo>
                  <a:lnTo>
                    <a:pt x="39080" y="35712"/>
                  </a:lnTo>
                  <a:lnTo>
                    <a:pt x="58627" y="35712"/>
                  </a:lnTo>
                  <a:lnTo>
                    <a:pt x="59515" y="27682"/>
                  </a:lnTo>
                  <a:lnTo>
                    <a:pt x="40856" y="27682"/>
                  </a:lnTo>
                  <a:lnTo>
                    <a:pt x="47072" y="3568"/>
                  </a:lnTo>
                  <a:lnTo>
                    <a:pt x="47960" y="3568"/>
                  </a:lnTo>
                  <a:lnTo>
                    <a:pt x="47960" y="892"/>
                  </a:lnTo>
                  <a:lnTo>
                    <a:pt x="47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/>
          <p:nvPr/>
        </p:nvSpPr>
        <p:spPr>
          <a:xfrm>
            <a:off x="2080123" y="3144284"/>
            <a:ext cx="193040" cy="21590"/>
          </a:xfrm>
          <a:custGeom>
            <a:avLst/>
            <a:gdLst/>
            <a:ahLst/>
            <a:cxnLst/>
            <a:rect l="l" t="t" r="r" b="b"/>
            <a:pathLst>
              <a:path w="193039" h="21589">
                <a:moveTo>
                  <a:pt x="192728" y="0"/>
                </a:moveTo>
                <a:lnTo>
                  <a:pt x="0" y="0"/>
                </a:lnTo>
                <a:lnTo>
                  <a:pt x="0" y="21425"/>
                </a:lnTo>
                <a:lnTo>
                  <a:pt x="192728" y="21425"/>
                </a:lnTo>
                <a:lnTo>
                  <a:pt x="192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080123" y="3210356"/>
            <a:ext cx="193040" cy="21590"/>
          </a:xfrm>
          <a:custGeom>
            <a:avLst/>
            <a:gdLst/>
            <a:ahLst/>
            <a:cxnLst/>
            <a:rect l="l" t="t" r="r" b="b"/>
            <a:pathLst>
              <a:path w="193039" h="21589">
                <a:moveTo>
                  <a:pt x="192728" y="0"/>
                </a:moveTo>
                <a:lnTo>
                  <a:pt x="0" y="0"/>
                </a:lnTo>
                <a:lnTo>
                  <a:pt x="0" y="21437"/>
                </a:lnTo>
                <a:lnTo>
                  <a:pt x="192728" y="21437"/>
                </a:lnTo>
                <a:lnTo>
                  <a:pt x="192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7" name="object 107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390058" y="3125523"/>
            <a:ext cx="124310" cy="149132"/>
          </a:xfrm>
          <a:prstGeom prst="rect">
            <a:avLst/>
          </a:prstGeom>
        </p:spPr>
      </p:pic>
      <p:grpSp>
        <p:nvGrpSpPr>
          <p:cNvPr id="108" name="object 108"/>
          <p:cNvGrpSpPr/>
          <p:nvPr/>
        </p:nvGrpSpPr>
        <p:grpSpPr>
          <a:xfrm>
            <a:off x="2565040" y="2934432"/>
            <a:ext cx="662940" cy="199390"/>
            <a:chOff x="2565040" y="2934432"/>
            <a:chExt cx="662940" cy="199390"/>
          </a:xfrm>
        </p:grpSpPr>
        <p:sp>
          <p:nvSpPr>
            <p:cNvPr id="109" name="object 109"/>
            <p:cNvSpPr/>
            <p:nvPr/>
          </p:nvSpPr>
          <p:spPr>
            <a:xfrm>
              <a:off x="2565040" y="3025511"/>
              <a:ext cx="128905" cy="15240"/>
            </a:xfrm>
            <a:custGeom>
              <a:avLst/>
              <a:gdLst/>
              <a:ahLst/>
              <a:cxnLst/>
              <a:rect l="l" t="t" r="r" b="b"/>
              <a:pathLst>
                <a:path w="128905" h="15239">
                  <a:moveTo>
                    <a:pt x="128809" y="0"/>
                  </a:moveTo>
                  <a:lnTo>
                    <a:pt x="0" y="0"/>
                  </a:lnTo>
                  <a:lnTo>
                    <a:pt x="0" y="15179"/>
                  </a:lnTo>
                  <a:lnTo>
                    <a:pt x="128809" y="15179"/>
                  </a:lnTo>
                  <a:lnTo>
                    <a:pt x="1288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720488" y="2935325"/>
              <a:ext cx="209551" cy="159839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950521" y="2934432"/>
              <a:ext cx="126086" cy="199133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3097918" y="3025511"/>
              <a:ext cx="130175" cy="15240"/>
            </a:xfrm>
            <a:custGeom>
              <a:avLst/>
              <a:gdLst/>
              <a:ahLst/>
              <a:cxnLst/>
              <a:rect l="l" t="t" r="r" b="b"/>
              <a:pathLst>
                <a:path w="130175" h="15239">
                  <a:moveTo>
                    <a:pt x="129756" y="0"/>
                  </a:moveTo>
                  <a:lnTo>
                    <a:pt x="0" y="0"/>
                  </a:lnTo>
                  <a:lnTo>
                    <a:pt x="0" y="15179"/>
                  </a:lnTo>
                  <a:lnTo>
                    <a:pt x="129756" y="15179"/>
                  </a:lnTo>
                  <a:lnTo>
                    <a:pt x="1297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3" name="object 113"/>
          <p:cNvGrpSpPr/>
          <p:nvPr/>
        </p:nvGrpSpPr>
        <p:grpSpPr>
          <a:xfrm>
            <a:off x="3281779" y="2862995"/>
            <a:ext cx="1124585" cy="371475"/>
            <a:chOff x="3281779" y="2862995"/>
            <a:chExt cx="1124585" cy="371475"/>
          </a:xfrm>
        </p:grpSpPr>
        <p:pic>
          <p:nvPicPr>
            <p:cNvPr id="114" name="object 11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281779" y="2862995"/>
              <a:ext cx="341913" cy="361649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3667252" y="2939795"/>
              <a:ext cx="739140" cy="295275"/>
            </a:xfrm>
            <a:custGeom>
              <a:avLst/>
              <a:gdLst/>
              <a:ahLst/>
              <a:cxnLst/>
              <a:rect l="l" t="t" r="r" b="b"/>
              <a:pathLst>
                <a:path w="739139" h="295275">
                  <a:moveTo>
                    <a:pt x="115430" y="0"/>
                  </a:moveTo>
                  <a:lnTo>
                    <a:pt x="56832" y="0"/>
                  </a:lnTo>
                  <a:lnTo>
                    <a:pt x="56832" y="3581"/>
                  </a:lnTo>
                  <a:lnTo>
                    <a:pt x="71031" y="5359"/>
                  </a:lnTo>
                  <a:lnTo>
                    <a:pt x="74587" y="7150"/>
                  </a:lnTo>
                  <a:lnTo>
                    <a:pt x="74587" y="16967"/>
                  </a:lnTo>
                  <a:lnTo>
                    <a:pt x="73761" y="21437"/>
                  </a:lnTo>
                  <a:lnTo>
                    <a:pt x="71983" y="28575"/>
                  </a:lnTo>
                  <a:lnTo>
                    <a:pt x="41795" y="134835"/>
                  </a:lnTo>
                  <a:lnTo>
                    <a:pt x="40017" y="143764"/>
                  </a:lnTo>
                  <a:lnTo>
                    <a:pt x="35521" y="149123"/>
                  </a:lnTo>
                  <a:lnTo>
                    <a:pt x="23914" y="149123"/>
                  </a:lnTo>
                  <a:lnTo>
                    <a:pt x="22136" y="147345"/>
                  </a:lnTo>
                  <a:lnTo>
                    <a:pt x="22136" y="128587"/>
                  </a:lnTo>
                  <a:lnTo>
                    <a:pt x="16814" y="123228"/>
                  </a:lnTo>
                  <a:lnTo>
                    <a:pt x="4381" y="123228"/>
                  </a:lnTo>
                  <a:lnTo>
                    <a:pt x="0" y="128587"/>
                  </a:lnTo>
                  <a:lnTo>
                    <a:pt x="0" y="136626"/>
                  </a:lnTo>
                  <a:lnTo>
                    <a:pt x="1930" y="145110"/>
                  </a:lnTo>
                  <a:lnTo>
                    <a:pt x="7442" y="151587"/>
                  </a:lnTo>
                  <a:lnTo>
                    <a:pt x="16129" y="155714"/>
                  </a:lnTo>
                  <a:lnTo>
                    <a:pt x="27584" y="157162"/>
                  </a:lnTo>
                  <a:lnTo>
                    <a:pt x="35991" y="156324"/>
                  </a:lnTo>
                  <a:lnTo>
                    <a:pt x="64719" y="129146"/>
                  </a:lnTo>
                  <a:lnTo>
                    <a:pt x="96850" y="21437"/>
                  </a:lnTo>
                  <a:lnTo>
                    <a:pt x="99377" y="12865"/>
                  </a:lnTo>
                  <a:lnTo>
                    <a:pt x="102501" y="7823"/>
                  </a:lnTo>
                  <a:lnTo>
                    <a:pt x="107429" y="5105"/>
                  </a:lnTo>
                  <a:lnTo>
                    <a:pt x="115430" y="3581"/>
                  </a:lnTo>
                  <a:lnTo>
                    <a:pt x="115430" y="0"/>
                  </a:lnTo>
                  <a:close/>
                </a:path>
                <a:path w="739139" h="295275">
                  <a:moveTo>
                    <a:pt x="228257" y="52679"/>
                  </a:moveTo>
                  <a:lnTo>
                    <a:pt x="182918" y="52679"/>
                  </a:lnTo>
                  <a:lnTo>
                    <a:pt x="153352" y="59169"/>
                  </a:lnTo>
                  <a:lnTo>
                    <a:pt x="130695" y="75793"/>
                  </a:lnTo>
                  <a:lnTo>
                    <a:pt x="116166" y="98272"/>
                  </a:lnTo>
                  <a:lnTo>
                    <a:pt x="111048" y="122339"/>
                  </a:lnTo>
                  <a:lnTo>
                    <a:pt x="113322" y="136169"/>
                  </a:lnTo>
                  <a:lnTo>
                    <a:pt x="119926" y="146558"/>
                  </a:lnTo>
                  <a:lnTo>
                    <a:pt x="130530" y="153098"/>
                  </a:lnTo>
                  <a:lnTo>
                    <a:pt x="144792" y="155371"/>
                  </a:lnTo>
                  <a:lnTo>
                    <a:pt x="168338" y="150647"/>
                  </a:lnTo>
                  <a:lnTo>
                    <a:pt x="201853" y="121094"/>
                  </a:lnTo>
                  <a:lnTo>
                    <a:pt x="191566" y="78689"/>
                  </a:lnTo>
                  <a:lnTo>
                    <a:pt x="187413" y="73825"/>
                  </a:lnTo>
                  <a:lnTo>
                    <a:pt x="187413" y="100901"/>
                  </a:lnTo>
                  <a:lnTo>
                    <a:pt x="184429" y="116497"/>
                  </a:lnTo>
                  <a:lnTo>
                    <a:pt x="176187" y="132499"/>
                  </a:lnTo>
                  <a:lnTo>
                    <a:pt x="163664" y="145110"/>
                  </a:lnTo>
                  <a:lnTo>
                    <a:pt x="163410" y="145110"/>
                  </a:lnTo>
                  <a:lnTo>
                    <a:pt x="148348" y="150025"/>
                  </a:lnTo>
                  <a:lnTo>
                    <a:pt x="141071" y="148818"/>
                  </a:lnTo>
                  <a:lnTo>
                    <a:pt x="135470" y="145110"/>
                  </a:lnTo>
                  <a:lnTo>
                    <a:pt x="131864" y="138709"/>
                  </a:lnTo>
                  <a:lnTo>
                    <a:pt x="130581" y="129476"/>
                  </a:lnTo>
                  <a:lnTo>
                    <a:pt x="135001" y="106197"/>
                  </a:lnTo>
                  <a:lnTo>
                    <a:pt x="145897" y="87172"/>
                  </a:lnTo>
                  <a:lnTo>
                    <a:pt x="159804" y="74345"/>
                  </a:lnTo>
                  <a:lnTo>
                    <a:pt x="173202" y="69646"/>
                  </a:lnTo>
                  <a:lnTo>
                    <a:pt x="178816" y="74345"/>
                  </a:lnTo>
                  <a:lnTo>
                    <a:pt x="183286" y="81254"/>
                  </a:lnTo>
                  <a:lnTo>
                    <a:pt x="186309" y="90246"/>
                  </a:lnTo>
                  <a:lnTo>
                    <a:pt x="187413" y="100901"/>
                  </a:lnTo>
                  <a:lnTo>
                    <a:pt x="187413" y="73825"/>
                  </a:lnTo>
                  <a:lnTo>
                    <a:pt x="183857" y="69646"/>
                  </a:lnTo>
                  <a:lnTo>
                    <a:pt x="223761" y="69646"/>
                  </a:lnTo>
                  <a:lnTo>
                    <a:pt x="228257" y="52679"/>
                  </a:lnTo>
                  <a:close/>
                </a:path>
                <a:path w="739139" h="295275">
                  <a:moveTo>
                    <a:pt x="311721" y="102692"/>
                  </a:moveTo>
                  <a:lnTo>
                    <a:pt x="231813" y="102692"/>
                  </a:lnTo>
                  <a:lnTo>
                    <a:pt x="224713" y="127698"/>
                  </a:lnTo>
                  <a:lnTo>
                    <a:pt x="227317" y="127698"/>
                  </a:lnTo>
                  <a:lnTo>
                    <a:pt x="231813" y="119659"/>
                  </a:lnTo>
                  <a:lnTo>
                    <a:pt x="233591" y="116979"/>
                  </a:lnTo>
                  <a:lnTo>
                    <a:pt x="238912" y="113411"/>
                  </a:lnTo>
                  <a:lnTo>
                    <a:pt x="243293" y="109829"/>
                  </a:lnTo>
                  <a:lnTo>
                    <a:pt x="251345" y="108940"/>
                  </a:lnTo>
                  <a:lnTo>
                    <a:pt x="290410" y="108940"/>
                  </a:lnTo>
                  <a:lnTo>
                    <a:pt x="211328" y="208953"/>
                  </a:lnTo>
                  <a:lnTo>
                    <a:pt x="211328" y="211632"/>
                  </a:lnTo>
                  <a:lnTo>
                    <a:pt x="294919" y="211632"/>
                  </a:lnTo>
                  <a:lnTo>
                    <a:pt x="303796" y="183057"/>
                  </a:lnTo>
                  <a:lnTo>
                    <a:pt x="300240" y="183057"/>
                  </a:lnTo>
                  <a:lnTo>
                    <a:pt x="296684" y="191096"/>
                  </a:lnTo>
                  <a:lnTo>
                    <a:pt x="292188" y="196456"/>
                  </a:lnTo>
                  <a:lnTo>
                    <a:pt x="259283" y="205384"/>
                  </a:lnTo>
                  <a:lnTo>
                    <a:pt x="232638" y="205384"/>
                  </a:lnTo>
                  <a:lnTo>
                    <a:pt x="311721" y="105371"/>
                  </a:lnTo>
                  <a:lnTo>
                    <a:pt x="311721" y="102692"/>
                  </a:lnTo>
                  <a:close/>
                </a:path>
                <a:path w="739139" h="295275">
                  <a:moveTo>
                    <a:pt x="342861" y="242887"/>
                  </a:moveTo>
                  <a:lnTo>
                    <a:pt x="340144" y="241096"/>
                  </a:lnTo>
                  <a:lnTo>
                    <a:pt x="333032" y="250926"/>
                  </a:lnTo>
                  <a:lnTo>
                    <a:pt x="329488" y="254495"/>
                  </a:lnTo>
                  <a:lnTo>
                    <a:pt x="325107" y="254495"/>
                  </a:lnTo>
                  <a:lnTo>
                    <a:pt x="324154" y="253606"/>
                  </a:lnTo>
                  <a:lnTo>
                    <a:pt x="324154" y="249135"/>
                  </a:lnTo>
                  <a:lnTo>
                    <a:pt x="325107" y="247345"/>
                  </a:lnTo>
                  <a:lnTo>
                    <a:pt x="325932" y="244665"/>
                  </a:lnTo>
                  <a:lnTo>
                    <a:pt x="341083" y="187515"/>
                  </a:lnTo>
                  <a:lnTo>
                    <a:pt x="341083" y="186626"/>
                  </a:lnTo>
                  <a:lnTo>
                    <a:pt x="330644" y="188709"/>
                  </a:lnTo>
                  <a:lnTo>
                    <a:pt x="323723" y="189877"/>
                  </a:lnTo>
                  <a:lnTo>
                    <a:pt x="314452" y="191096"/>
                  </a:lnTo>
                  <a:lnTo>
                    <a:pt x="314452" y="193776"/>
                  </a:lnTo>
                  <a:lnTo>
                    <a:pt x="323329" y="193776"/>
                  </a:lnTo>
                  <a:lnTo>
                    <a:pt x="325107" y="194665"/>
                  </a:lnTo>
                  <a:lnTo>
                    <a:pt x="325107" y="199136"/>
                  </a:lnTo>
                  <a:lnTo>
                    <a:pt x="324154" y="201803"/>
                  </a:lnTo>
                  <a:lnTo>
                    <a:pt x="323329" y="205384"/>
                  </a:lnTo>
                  <a:lnTo>
                    <a:pt x="315277" y="234848"/>
                  </a:lnTo>
                  <a:lnTo>
                    <a:pt x="313499" y="243776"/>
                  </a:lnTo>
                  <a:lnTo>
                    <a:pt x="311721" y="250037"/>
                  </a:lnTo>
                  <a:lnTo>
                    <a:pt x="311721" y="258953"/>
                  </a:lnTo>
                  <a:lnTo>
                    <a:pt x="314452" y="261632"/>
                  </a:lnTo>
                  <a:lnTo>
                    <a:pt x="319773" y="261632"/>
                  </a:lnTo>
                  <a:lnTo>
                    <a:pt x="325882" y="260718"/>
                  </a:lnTo>
                  <a:lnTo>
                    <a:pt x="331317" y="257619"/>
                  </a:lnTo>
                  <a:lnTo>
                    <a:pt x="334264" y="254495"/>
                  </a:lnTo>
                  <a:lnTo>
                    <a:pt x="336753" y="251841"/>
                  </a:lnTo>
                  <a:lnTo>
                    <a:pt x="342861" y="242887"/>
                  </a:lnTo>
                  <a:close/>
                </a:path>
                <a:path w="739139" h="295275">
                  <a:moveTo>
                    <a:pt x="347243" y="156273"/>
                  </a:moveTo>
                  <a:lnTo>
                    <a:pt x="343687" y="151803"/>
                  </a:lnTo>
                  <a:lnTo>
                    <a:pt x="334810" y="151803"/>
                  </a:lnTo>
                  <a:lnTo>
                    <a:pt x="331254" y="155371"/>
                  </a:lnTo>
                  <a:lnTo>
                    <a:pt x="331254" y="166090"/>
                  </a:lnTo>
                  <a:lnTo>
                    <a:pt x="334810" y="169659"/>
                  </a:lnTo>
                  <a:lnTo>
                    <a:pt x="343687" y="169659"/>
                  </a:lnTo>
                  <a:lnTo>
                    <a:pt x="347243" y="165201"/>
                  </a:lnTo>
                  <a:lnTo>
                    <a:pt x="347243" y="156273"/>
                  </a:lnTo>
                  <a:close/>
                </a:path>
                <a:path w="739139" h="295275">
                  <a:moveTo>
                    <a:pt x="473329" y="52679"/>
                  </a:moveTo>
                  <a:lnTo>
                    <a:pt x="428104" y="52679"/>
                  </a:lnTo>
                  <a:lnTo>
                    <a:pt x="398132" y="59169"/>
                  </a:lnTo>
                  <a:lnTo>
                    <a:pt x="375462" y="75793"/>
                  </a:lnTo>
                  <a:lnTo>
                    <a:pt x="361124" y="98272"/>
                  </a:lnTo>
                  <a:lnTo>
                    <a:pt x="356120" y="122339"/>
                  </a:lnTo>
                  <a:lnTo>
                    <a:pt x="358279" y="136169"/>
                  </a:lnTo>
                  <a:lnTo>
                    <a:pt x="364693" y="146558"/>
                  </a:lnTo>
                  <a:lnTo>
                    <a:pt x="375246" y="153098"/>
                  </a:lnTo>
                  <a:lnTo>
                    <a:pt x="389864" y="155371"/>
                  </a:lnTo>
                  <a:lnTo>
                    <a:pt x="413461" y="150647"/>
                  </a:lnTo>
                  <a:lnTo>
                    <a:pt x="446938" y="121094"/>
                  </a:lnTo>
                  <a:lnTo>
                    <a:pt x="436689" y="78689"/>
                  </a:lnTo>
                  <a:lnTo>
                    <a:pt x="432485" y="73799"/>
                  </a:lnTo>
                  <a:lnTo>
                    <a:pt x="432485" y="100901"/>
                  </a:lnTo>
                  <a:lnTo>
                    <a:pt x="429514" y="116497"/>
                  </a:lnTo>
                  <a:lnTo>
                    <a:pt x="421297" y="132499"/>
                  </a:lnTo>
                  <a:lnTo>
                    <a:pt x="408787" y="145110"/>
                  </a:lnTo>
                  <a:lnTo>
                    <a:pt x="408533" y="145110"/>
                  </a:lnTo>
                  <a:lnTo>
                    <a:pt x="393420" y="150025"/>
                  </a:lnTo>
                  <a:lnTo>
                    <a:pt x="386143" y="148818"/>
                  </a:lnTo>
                  <a:lnTo>
                    <a:pt x="380542" y="145110"/>
                  </a:lnTo>
                  <a:lnTo>
                    <a:pt x="376936" y="138709"/>
                  </a:lnTo>
                  <a:lnTo>
                    <a:pt x="375653" y="129476"/>
                  </a:lnTo>
                  <a:lnTo>
                    <a:pt x="380072" y="106197"/>
                  </a:lnTo>
                  <a:lnTo>
                    <a:pt x="390969" y="87172"/>
                  </a:lnTo>
                  <a:lnTo>
                    <a:pt x="404876" y="74345"/>
                  </a:lnTo>
                  <a:lnTo>
                    <a:pt x="418274" y="69646"/>
                  </a:lnTo>
                  <a:lnTo>
                    <a:pt x="423938" y="74345"/>
                  </a:lnTo>
                  <a:lnTo>
                    <a:pt x="428396" y="81254"/>
                  </a:lnTo>
                  <a:lnTo>
                    <a:pt x="431393" y="90246"/>
                  </a:lnTo>
                  <a:lnTo>
                    <a:pt x="432485" y="100901"/>
                  </a:lnTo>
                  <a:lnTo>
                    <a:pt x="432485" y="73799"/>
                  </a:lnTo>
                  <a:lnTo>
                    <a:pt x="428929" y="69646"/>
                  </a:lnTo>
                  <a:lnTo>
                    <a:pt x="468947" y="69646"/>
                  </a:lnTo>
                  <a:lnTo>
                    <a:pt x="473329" y="52679"/>
                  </a:lnTo>
                  <a:close/>
                </a:path>
                <a:path w="739139" h="295275">
                  <a:moveTo>
                    <a:pt x="556907" y="102692"/>
                  </a:moveTo>
                  <a:lnTo>
                    <a:pt x="476885" y="102692"/>
                  </a:lnTo>
                  <a:lnTo>
                    <a:pt x="469773" y="127698"/>
                  </a:lnTo>
                  <a:lnTo>
                    <a:pt x="472503" y="127698"/>
                  </a:lnTo>
                  <a:lnTo>
                    <a:pt x="476885" y="119659"/>
                  </a:lnTo>
                  <a:lnTo>
                    <a:pt x="478650" y="116979"/>
                  </a:lnTo>
                  <a:lnTo>
                    <a:pt x="483984" y="113411"/>
                  </a:lnTo>
                  <a:lnTo>
                    <a:pt x="488480" y="109829"/>
                  </a:lnTo>
                  <a:lnTo>
                    <a:pt x="496417" y="108940"/>
                  </a:lnTo>
                  <a:lnTo>
                    <a:pt x="535597" y="108940"/>
                  </a:lnTo>
                  <a:lnTo>
                    <a:pt x="456514" y="208953"/>
                  </a:lnTo>
                  <a:lnTo>
                    <a:pt x="456514" y="211632"/>
                  </a:lnTo>
                  <a:lnTo>
                    <a:pt x="539153" y="211632"/>
                  </a:lnTo>
                  <a:lnTo>
                    <a:pt x="548030" y="183057"/>
                  </a:lnTo>
                  <a:lnTo>
                    <a:pt x="545312" y="183057"/>
                  </a:lnTo>
                  <a:lnTo>
                    <a:pt x="540931" y="191096"/>
                  </a:lnTo>
                  <a:lnTo>
                    <a:pt x="537375" y="196456"/>
                  </a:lnTo>
                  <a:lnTo>
                    <a:pt x="504469" y="205384"/>
                  </a:lnTo>
                  <a:lnTo>
                    <a:pt x="477824" y="205384"/>
                  </a:lnTo>
                  <a:lnTo>
                    <a:pt x="556907" y="105371"/>
                  </a:lnTo>
                  <a:lnTo>
                    <a:pt x="556907" y="102692"/>
                  </a:lnTo>
                  <a:close/>
                </a:path>
                <a:path w="739139" h="295275">
                  <a:moveTo>
                    <a:pt x="589711" y="187515"/>
                  </a:moveTo>
                  <a:lnTo>
                    <a:pt x="588873" y="186626"/>
                  </a:lnTo>
                  <a:lnTo>
                    <a:pt x="579323" y="188328"/>
                  </a:lnTo>
                  <a:lnTo>
                    <a:pt x="561289" y="191096"/>
                  </a:lnTo>
                  <a:lnTo>
                    <a:pt x="561289" y="193776"/>
                  </a:lnTo>
                  <a:lnTo>
                    <a:pt x="571119" y="193776"/>
                  </a:lnTo>
                  <a:lnTo>
                    <a:pt x="572897" y="194665"/>
                  </a:lnTo>
                  <a:lnTo>
                    <a:pt x="572897" y="203593"/>
                  </a:lnTo>
                  <a:lnTo>
                    <a:pt x="570166" y="211632"/>
                  </a:lnTo>
                  <a:lnTo>
                    <a:pt x="558685" y="260743"/>
                  </a:lnTo>
                  <a:lnTo>
                    <a:pt x="554939" y="274764"/>
                  </a:lnTo>
                  <a:lnTo>
                    <a:pt x="551357" y="283845"/>
                  </a:lnTo>
                  <a:lnTo>
                    <a:pt x="547446" y="288747"/>
                  </a:lnTo>
                  <a:lnTo>
                    <a:pt x="542709" y="290207"/>
                  </a:lnTo>
                  <a:lnTo>
                    <a:pt x="539978" y="290207"/>
                  </a:lnTo>
                  <a:lnTo>
                    <a:pt x="539978" y="285750"/>
                  </a:lnTo>
                  <a:lnTo>
                    <a:pt x="541756" y="286639"/>
                  </a:lnTo>
                  <a:lnTo>
                    <a:pt x="541756" y="285750"/>
                  </a:lnTo>
                  <a:lnTo>
                    <a:pt x="541756" y="279501"/>
                  </a:lnTo>
                  <a:lnTo>
                    <a:pt x="539978" y="276821"/>
                  </a:lnTo>
                  <a:lnTo>
                    <a:pt x="531101" y="276821"/>
                  </a:lnTo>
                  <a:lnTo>
                    <a:pt x="528497" y="280390"/>
                  </a:lnTo>
                  <a:lnTo>
                    <a:pt x="528497" y="290207"/>
                  </a:lnTo>
                  <a:lnTo>
                    <a:pt x="533831" y="294678"/>
                  </a:lnTo>
                  <a:lnTo>
                    <a:pt x="541756" y="294678"/>
                  </a:lnTo>
                  <a:lnTo>
                    <a:pt x="571944" y="255384"/>
                  </a:lnTo>
                  <a:lnTo>
                    <a:pt x="589711" y="187515"/>
                  </a:lnTo>
                  <a:close/>
                </a:path>
                <a:path w="739139" h="295275">
                  <a:moveTo>
                    <a:pt x="595033" y="156273"/>
                  </a:moveTo>
                  <a:lnTo>
                    <a:pt x="590651" y="151803"/>
                  </a:lnTo>
                  <a:lnTo>
                    <a:pt x="581774" y="151803"/>
                  </a:lnTo>
                  <a:lnTo>
                    <a:pt x="578218" y="155371"/>
                  </a:lnTo>
                  <a:lnTo>
                    <a:pt x="578218" y="165201"/>
                  </a:lnTo>
                  <a:lnTo>
                    <a:pt x="581774" y="168770"/>
                  </a:lnTo>
                  <a:lnTo>
                    <a:pt x="590651" y="168770"/>
                  </a:lnTo>
                  <a:lnTo>
                    <a:pt x="595033" y="165201"/>
                  </a:lnTo>
                  <a:lnTo>
                    <a:pt x="595033" y="156273"/>
                  </a:lnTo>
                  <a:close/>
                </a:path>
                <a:path w="739139" h="295275">
                  <a:moveTo>
                    <a:pt x="739000" y="85725"/>
                  </a:moveTo>
                  <a:lnTo>
                    <a:pt x="609244" y="85725"/>
                  </a:lnTo>
                  <a:lnTo>
                    <a:pt x="609244" y="100901"/>
                  </a:lnTo>
                  <a:lnTo>
                    <a:pt x="739000" y="100901"/>
                  </a:lnTo>
                  <a:lnTo>
                    <a:pt x="739000" y="85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6" name="object 116"/>
          <p:cNvGrpSpPr/>
          <p:nvPr/>
        </p:nvGrpSpPr>
        <p:grpSpPr>
          <a:xfrm>
            <a:off x="4460361" y="2862995"/>
            <a:ext cx="832485" cy="338455"/>
            <a:chOff x="4460361" y="2862995"/>
            <a:chExt cx="832485" cy="338455"/>
          </a:xfrm>
        </p:grpSpPr>
        <p:pic>
          <p:nvPicPr>
            <p:cNvPr id="117" name="object 11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460361" y="2862995"/>
              <a:ext cx="318826" cy="329505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822755" y="2932648"/>
              <a:ext cx="469775" cy="268774"/>
            </a:xfrm>
            <a:prstGeom prst="rect">
              <a:avLst/>
            </a:prstGeom>
          </p:spPr>
        </p:pic>
      </p:grpSp>
      <p:pic>
        <p:nvPicPr>
          <p:cNvPr id="119" name="object 119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371974" y="1729244"/>
            <a:ext cx="176663" cy="147238"/>
          </a:xfrm>
          <a:prstGeom prst="rect">
            <a:avLst/>
          </a:prstGeom>
        </p:spPr>
      </p:pic>
      <p:sp>
        <p:nvSpPr>
          <p:cNvPr id="120" name="object 120"/>
          <p:cNvSpPr/>
          <p:nvPr/>
        </p:nvSpPr>
        <p:spPr>
          <a:xfrm>
            <a:off x="1613471" y="1789112"/>
            <a:ext cx="133350" cy="60325"/>
          </a:xfrm>
          <a:custGeom>
            <a:avLst/>
            <a:gdLst/>
            <a:ahLst/>
            <a:cxnLst/>
            <a:rect l="l" t="t" r="r" b="b"/>
            <a:pathLst>
              <a:path w="133350" h="60325">
                <a:moveTo>
                  <a:pt x="132880" y="45313"/>
                </a:moveTo>
                <a:lnTo>
                  <a:pt x="0" y="45313"/>
                </a:lnTo>
                <a:lnTo>
                  <a:pt x="0" y="59855"/>
                </a:lnTo>
                <a:lnTo>
                  <a:pt x="132880" y="59855"/>
                </a:lnTo>
                <a:lnTo>
                  <a:pt x="132880" y="45313"/>
                </a:lnTo>
                <a:close/>
              </a:path>
              <a:path w="133350" h="60325">
                <a:moveTo>
                  <a:pt x="132880" y="0"/>
                </a:moveTo>
                <a:lnTo>
                  <a:pt x="0" y="0"/>
                </a:lnTo>
                <a:lnTo>
                  <a:pt x="0" y="14566"/>
                </a:lnTo>
                <a:lnTo>
                  <a:pt x="132880" y="14566"/>
                </a:lnTo>
                <a:lnTo>
                  <a:pt x="132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35510" y="1811752"/>
            <a:ext cx="127000" cy="14604"/>
          </a:xfrm>
          <a:custGeom>
            <a:avLst/>
            <a:gdLst/>
            <a:ahLst/>
            <a:cxnLst/>
            <a:rect l="l" t="t" r="r" b="b"/>
            <a:pathLst>
              <a:path w="127000" h="14605">
                <a:moveTo>
                  <a:pt x="126406" y="0"/>
                </a:moveTo>
                <a:lnTo>
                  <a:pt x="0" y="0"/>
                </a:lnTo>
                <a:lnTo>
                  <a:pt x="0" y="14566"/>
                </a:lnTo>
                <a:lnTo>
                  <a:pt x="126406" y="14566"/>
                </a:lnTo>
                <a:lnTo>
                  <a:pt x="126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023503" y="1509216"/>
            <a:ext cx="285750" cy="476250"/>
          </a:xfrm>
          <a:custGeom>
            <a:avLst/>
            <a:gdLst/>
            <a:ahLst/>
            <a:cxnLst/>
            <a:rect l="l" t="t" r="r" b="b"/>
            <a:pathLst>
              <a:path w="285750" h="476250">
                <a:moveTo>
                  <a:pt x="119926" y="3238"/>
                </a:moveTo>
                <a:lnTo>
                  <a:pt x="89128" y="3238"/>
                </a:lnTo>
                <a:lnTo>
                  <a:pt x="89128" y="6464"/>
                </a:lnTo>
                <a:lnTo>
                  <a:pt x="97256" y="6464"/>
                </a:lnTo>
                <a:lnTo>
                  <a:pt x="98869" y="8089"/>
                </a:lnTo>
                <a:lnTo>
                  <a:pt x="98869" y="21031"/>
                </a:lnTo>
                <a:lnTo>
                  <a:pt x="81038" y="84124"/>
                </a:lnTo>
                <a:lnTo>
                  <a:pt x="48615" y="3238"/>
                </a:lnTo>
                <a:lnTo>
                  <a:pt x="22694" y="3238"/>
                </a:lnTo>
                <a:lnTo>
                  <a:pt x="22694" y="6464"/>
                </a:lnTo>
                <a:lnTo>
                  <a:pt x="30797" y="6464"/>
                </a:lnTo>
                <a:lnTo>
                  <a:pt x="34036" y="9702"/>
                </a:lnTo>
                <a:lnTo>
                  <a:pt x="17818" y="80899"/>
                </a:lnTo>
                <a:lnTo>
                  <a:pt x="0" y="105156"/>
                </a:lnTo>
                <a:lnTo>
                  <a:pt x="0" y="108394"/>
                </a:lnTo>
                <a:lnTo>
                  <a:pt x="32423" y="108394"/>
                </a:lnTo>
                <a:lnTo>
                  <a:pt x="32423" y="105156"/>
                </a:lnTo>
                <a:lnTo>
                  <a:pt x="24320" y="105156"/>
                </a:lnTo>
                <a:lnTo>
                  <a:pt x="21082" y="103543"/>
                </a:lnTo>
                <a:lnTo>
                  <a:pt x="21082" y="93853"/>
                </a:lnTo>
                <a:lnTo>
                  <a:pt x="22694" y="90589"/>
                </a:lnTo>
                <a:lnTo>
                  <a:pt x="40513" y="22656"/>
                </a:lnTo>
                <a:lnTo>
                  <a:pt x="77787" y="110007"/>
                </a:lnTo>
                <a:lnTo>
                  <a:pt x="81038" y="110007"/>
                </a:lnTo>
                <a:lnTo>
                  <a:pt x="103733" y="29121"/>
                </a:lnTo>
                <a:lnTo>
                  <a:pt x="107632" y="16929"/>
                </a:lnTo>
                <a:lnTo>
                  <a:pt x="110617" y="10515"/>
                </a:lnTo>
                <a:lnTo>
                  <a:pt x="114211" y="7734"/>
                </a:lnTo>
                <a:lnTo>
                  <a:pt x="119926" y="6464"/>
                </a:lnTo>
                <a:lnTo>
                  <a:pt x="119926" y="3238"/>
                </a:lnTo>
                <a:close/>
              </a:path>
              <a:path w="285750" h="476250">
                <a:moveTo>
                  <a:pt x="210705" y="63093"/>
                </a:moveTo>
                <a:lnTo>
                  <a:pt x="121551" y="63093"/>
                </a:lnTo>
                <a:lnTo>
                  <a:pt x="121551" y="72796"/>
                </a:lnTo>
                <a:lnTo>
                  <a:pt x="210705" y="72796"/>
                </a:lnTo>
                <a:lnTo>
                  <a:pt x="210705" y="63093"/>
                </a:lnTo>
                <a:close/>
              </a:path>
              <a:path w="285750" h="476250">
                <a:moveTo>
                  <a:pt x="278777" y="380199"/>
                </a:moveTo>
                <a:lnTo>
                  <a:pt x="269036" y="380199"/>
                </a:lnTo>
                <a:lnTo>
                  <a:pt x="261569" y="404241"/>
                </a:lnTo>
                <a:lnTo>
                  <a:pt x="250609" y="420852"/>
                </a:lnTo>
                <a:lnTo>
                  <a:pt x="235089" y="430491"/>
                </a:lnTo>
                <a:lnTo>
                  <a:pt x="213944" y="433603"/>
                </a:lnTo>
                <a:lnTo>
                  <a:pt x="85890" y="433603"/>
                </a:lnTo>
                <a:lnTo>
                  <a:pt x="192862" y="294462"/>
                </a:lnTo>
                <a:lnTo>
                  <a:pt x="98869" y="166636"/>
                </a:lnTo>
                <a:lnTo>
                  <a:pt x="202603" y="166636"/>
                </a:lnTo>
                <a:lnTo>
                  <a:pt x="219887" y="171450"/>
                </a:lnTo>
                <a:lnTo>
                  <a:pt x="229946" y="179184"/>
                </a:lnTo>
                <a:lnTo>
                  <a:pt x="238480" y="192379"/>
                </a:lnTo>
                <a:lnTo>
                  <a:pt x="247980" y="221653"/>
                </a:lnTo>
                <a:lnTo>
                  <a:pt x="247980" y="226491"/>
                </a:lnTo>
                <a:lnTo>
                  <a:pt x="256082" y="226491"/>
                </a:lnTo>
                <a:lnTo>
                  <a:pt x="256082" y="147218"/>
                </a:lnTo>
                <a:lnTo>
                  <a:pt x="35661" y="147218"/>
                </a:lnTo>
                <a:lnTo>
                  <a:pt x="152349" y="309029"/>
                </a:lnTo>
                <a:lnTo>
                  <a:pt x="27559" y="475665"/>
                </a:lnTo>
                <a:lnTo>
                  <a:pt x="260934" y="475665"/>
                </a:lnTo>
                <a:lnTo>
                  <a:pt x="278777" y="380199"/>
                </a:lnTo>
                <a:close/>
              </a:path>
              <a:path w="285750" h="476250">
                <a:moveTo>
                  <a:pt x="285254" y="105156"/>
                </a:moveTo>
                <a:lnTo>
                  <a:pt x="273913" y="105156"/>
                </a:lnTo>
                <a:lnTo>
                  <a:pt x="270649" y="103543"/>
                </a:lnTo>
                <a:lnTo>
                  <a:pt x="270649" y="0"/>
                </a:lnTo>
                <a:lnTo>
                  <a:pt x="269036" y="0"/>
                </a:lnTo>
                <a:lnTo>
                  <a:pt x="239877" y="14554"/>
                </a:lnTo>
                <a:lnTo>
                  <a:pt x="239877" y="16192"/>
                </a:lnTo>
                <a:lnTo>
                  <a:pt x="244741" y="14554"/>
                </a:lnTo>
                <a:lnTo>
                  <a:pt x="246354" y="14554"/>
                </a:lnTo>
                <a:lnTo>
                  <a:pt x="249593" y="12928"/>
                </a:lnTo>
                <a:lnTo>
                  <a:pt x="254457" y="12928"/>
                </a:lnTo>
                <a:lnTo>
                  <a:pt x="256082" y="16192"/>
                </a:lnTo>
                <a:lnTo>
                  <a:pt x="256082" y="101930"/>
                </a:lnTo>
                <a:lnTo>
                  <a:pt x="252831" y="105156"/>
                </a:lnTo>
                <a:lnTo>
                  <a:pt x="241503" y="105156"/>
                </a:lnTo>
                <a:lnTo>
                  <a:pt x="241503" y="108394"/>
                </a:lnTo>
                <a:lnTo>
                  <a:pt x="285254" y="108394"/>
                </a:lnTo>
                <a:lnTo>
                  <a:pt x="285254" y="105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3" name="object 123"/>
          <p:cNvGrpSpPr/>
          <p:nvPr/>
        </p:nvGrpSpPr>
        <p:grpSpPr>
          <a:xfrm>
            <a:off x="2052689" y="2041499"/>
            <a:ext cx="248285" cy="147320"/>
            <a:chOff x="2052689" y="2041499"/>
            <a:chExt cx="248285" cy="147320"/>
          </a:xfrm>
        </p:grpSpPr>
        <p:sp>
          <p:nvSpPr>
            <p:cNvPr id="124" name="object 124"/>
            <p:cNvSpPr/>
            <p:nvPr/>
          </p:nvSpPr>
          <p:spPr>
            <a:xfrm>
              <a:off x="2052689" y="2041499"/>
              <a:ext cx="40640" cy="147320"/>
            </a:xfrm>
            <a:custGeom>
              <a:avLst/>
              <a:gdLst/>
              <a:ahLst/>
              <a:cxnLst/>
              <a:rect l="l" t="t" r="r" b="b"/>
              <a:pathLst>
                <a:path w="40639" h="147319">
                  <a:moveTo>
                    <a:pt x="40515" y="0"/>
                  </a:moveTo>
                  <a:lnTo>
                    <a:pt x="32417" y="0"/>
                  </a:lnTo>
                  <a:lnTo>
                    <a:pt x="0" y="71195"/>
                  </a:lnTo>
                  <a:lnTo>
                    <a:pt x="0" y="74429"/>
                  </a:lnTo>
                  <a:lnTo>
                    <a:pt x="32417" y="147236"/>
                  </a:lnTo>
                  <a:lnTo>
                    <a:pt x="40515" y="147236"/>
                  </a:lnTo>
                  <a:lnTo>
                    <a:pt x="9718" y="72811"/>
                  </a:lnTo>
                  <a:lnTo>
                    <a:pt x="405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112642" y="2041499"/>
              <a:ext cx="188023" cy="147236"/>
            </a:xfrm>
            <a:prstGeom prst="rect">
              <a:avLst/>
            </a:prstGeom>
          </p:spPr>
        </p:pic>
      </p:grpSp>
      <p:sp>
        <p:nvSpPr>
          <p:cNvPr id="126" name="object 126"/>
          <p:cNvSpPr/>
          <p:nvPr/>
        </p:nvSpPr>
        <p:spPr>
          <a:xfrm>
            <a:off x="2362225" y="1729244"/>
            <a:ext cx="554355" cy="264160"/>
          </a:xfrm>
          <a:custGeom>
            <a:avLst/>
            <a:gdLst/>
            <a:ahLst/>
            <a:cxnLst/>
            <a:rect l="l" t="t" r="r" b="b"/>
            <a:pathLst>
              <a:path w="554355" h="264160">
                <a:moveTo>
                  <a:pt x="113449" y="0"/>
                </a:moveTo>
                <a:lnTo>
                  <a:pt x="55118" y="0"/>
                </a:lnTo>
                <a:lnTo>
                  <a:pt x="55118" y="3238"/>
                </a:lnTo>
                <a:lnTo>
                  <a:pt x="69697" y="4851"/>
                </a:lnTo>
                <a:lnTo>
                  <a:pt x="72936" y="6464"/>
                </a:lnTo>
                <a:lnTo>
                  <a:pt x="72936" y="21031"/>
                </a:lnTo>
                <a:lnTo>
                  <a:pt x="69697" y="27520"/>
                </a:lnTo>
                <a:lnTo>
                  <a:pt x="42138" y="129451"/>
                </a:lnTo>
                <a:lnTo>
                  <a:pt x="38900" y="139141"/>
                </a:lnTo>
                <a:lnTo>
                  <a:pt x="35661" y="144018"/>
                </a:lnTo>
                <a:lnTo>
                  <a:pt x="24320" y="144018"/>
                </a:lnTo>
                <a:lnTo>
                  <a:pt x="21082" y="142379"/>
                </a:lnTo>
                <a:lnTo>
                  <a:pt x="21082" y="134289"/>
                </a:lnTo>
                <a:lnTo>
                  <a:pt x="22707" y="132676"/>
                </a:lnTo>
                <a:lnTo>
                  <a:pt x="22707" y="124599"/>
                </a:lnTo>
                <a:lnTo>
                  <a:pt x="16230" y="119722"/>
                </a:lnTo>
                <a:lnTo>
                  <a:pt x="4864" y="119722"/>
                </a:lnTo>
                <a:lnTo>
                  <a:pt x="0" y="124599"/>
                </a:lnTo>
                <a:lnTo>
                  <a:pt x="0" y="131064"/>
                </a:lnTo>
                <a:lnTo>
                  <a:pt x="2032" y="139814"/>
                </a:lnTo>
                <a:lnTo>
                  <a:pt x="7708" y="146431"/>
                </a:lnTo>
                <a:lnTo>
                  <a:pt x="16421" y="150634"/>
                </a:lnTo>
                <a:lnTo>
                  <a:pt x="27559" y="152095"/>
                </a:lnTo>
                <a:lnTo>
                  <a:pt x="35737" y="151206"/>
                </a:lnTo>
                <a:lnTo>
                  <a:pt x="63830" y="124383"/>
                </a:lnTo>
                <a:lnTo>
                  <a:pt x="94018" y="19418"/>
                </a:lnTo>
                <a:lnTo>
                  <a:pt x="98882" y="6464"/>
                </a:lnTo>
                <a:lnTo>
                  <a:pt x="100495" y="4851"/>
                </a:lnTo>
                <a:lnTo>
                  <a:pt x="113449" y="3238"/>
                </a:lnTo>
                <a:lnTo>
                  <a:pt x="113449" y="0"/>
                </a:lnTo>
                <a:close/>
              </a:path>
              <a:path w="554355" h="264160">
                <a:moveTo>
                  <a:pt x="223659" y="50165"/>
                </a:moveTo>
                <a:lnTo>
                  <a:pt x="179908" y="50165"/>
                </a:lnTo>
                <a:lnTo>
                  <a:pt x="150304" y="56464"/>
                </a:lnTo>
                <a:lnTo>
                  <a:pt x="127838" y="72618"/>
                </a:lnTo>
                <a:lnTo>
                  <a:pt x="113588" y="94538"/>
                </a:lnTo>
                <a:lnTo>
                  <a:pt x="108597" y="118110"/>
                </a:lnTo>
                <a:lnTo>
                  <a:pt x="110947" y="131356"/>
                </a:lnTo>
                <a:lnTo>
                  <a:pt x="117716" y="141579"/>
                </a:lnTo>
                <a:lnTo>
                  <a:pt x="128435" y="148145"/>
                </a:lnTo>
                <a:lnTo>
                  <a:pt x="142633" y="150482"/>
                </a:lnTo>
                <a:lnTo>
                  <a:pt x="164998" y="145796"/>
                </a:lnTo>
                <a:lnTo>
                  <a:pt x="197561" y="117017"/>
                </a:lnTo>
                <a:lnTo>
                  <a:pt x="187566" y="76403"/>
                </a:lnTo>
                <a:lnTo>
                  <a:pt x="183146" y="71539"/>
                </a:lnTo>
                <a:lnTo>
                  <a:pt x="183146" y="97078"/>
                </a:lnTo>
                <a:lnTo>
                  <a:pt x="180289" y="112852"/>
                </a:lnTo>
                <a:lnTo>
                  <a:pt x="172415" y="128638"/>
                </a:lnTo>
                <a:lnTo>
                  <a:pt x="160591" y="140779"/>
                </a:lnTo>
                <a:lnTo>
                  <a:pt x="145872" y="145630"/>
                </a:lnTo>
                <a:lnTo>
                  <a:pt x="138303" y="144386"/>
                </a:lnTo>
                <a:lnTo>
                  <a:pt x="132715" y="140563"/>
                </a:lnTo>
                <a:lnTo>
                  <a:pt x="129247" y="134023"/>
                </a:lnTo>
                <a:lnTo>
                  <a:pt x="128054" y="124599"/>
                </a:lnTo>
                <a:lnTo>
                  <a:pt x="132359" y="102781"/>
                </a:lnTo>
                <a:lnTo>
                  <a:pt x="143052" y="84747"/>
                </a:lnTo>
                <a:lnTo>
                  <a:pt x="156629" y="72618"/>
                </a:lnTo>
                <a:lnTo>
                  <a:pt x="156400" y="72618"/>
                </a:lnTo>
                <a:lnTo>
                  <a:pt x="170192" y="67970"/>
                </a:lnTo>
                <a:lnTo>
                  <a:pt x="174942" y="71831"/>
                </a:lnTo>
                <a:lnTo>
                  <a:pt x="179095" y="78270"/>
                </a:lnTo>
                <a:lnTo>
                  <a:pt x="182029" y="86842"/>
                </a:lnTo>
                <a:lnTo>
                  <a:pt x="183146" y="97078"/>
                </a:lnTo>
                <a:lnTo>
                  <a:pt x="183146" y="71539"/>
                </a:lnTo>
                <a:lnTo>
                  <a:pt x="179908" y="67970"/>
                </a:lnTo>
                <a:lnTo>
                  <a:pt x="218808" y="67970"/>
                </a:lnTo>
                <a:lnTo>
                  <a:pt x="223659" y="50165"/>
                </a:lnTo>
                <a:close/>
              </a:path>
              <a:path w="554355" h="264160">
                <a:moveTo>
                  <a:pt x="304723" y="100317"/>
                </a:moveTo>
                <a:lnTo>
                  <a:pt x="226923" y="100317"/>
                </a:lnTo>
                <a:lnTo>
                  <a:pt x="220421" y="122961"/>
                </a:lnTo>
                <a:lnTo>
                  <a:pt x="223659" y="124599"/>
                </a:lnTo>
                <a:lnTo>
                  <a:pt x="226923" y="116497"/>
                </a:lnTo>
                <a:lnTo>
                  <a:pt x="228549" y="113258"/>
                </a:lnTo>
                <a:lnTo>
                  <a:pt x="238264" y="106794"/>
                </a:lnTo>
                <a:lnTo>
                  <a:pt x="246367" y="105181"/>
                </a:lnTo>
                <a:lnTo>
                  <a:pt x="283641" y="105181"/>
                </a:lnTo>
                <a:lnTo>
                  <a:pt x="207467" y="202260"/>
                </a:lnTo>
                <a:lnTo>
                  <a:pt x="207467" y="203873"/>
                </a:lnTo>
                <a:lnTo>
                  <a:pt x="288493" y="203873"/>
                </a:lnTo>
                <a:lnTo>
                  <a:pt x="296595" y="177977"/>
                </a:lnTo>
                <a:lnTo>
                  <a:pt x="293357" y="176352"/>
                </a:lnTo>
                <a:lnTo>
                  <a:pt x="290118" y="184454"/>
                </a:lnTo>
                <a:lnTo>
                  <a:pt x="285254" y="190919"/>
                </a:lnTo>
                <a:lnTo>
                  <a:pt x="254457" y="199009"/>
                </a:lnTo>
                <a:lnTo>
                  <a:pt x="228549" y="199009"/>
                </a:lnTo>
                <a:lnTo>
                  <a:pt x="304723" y="101930"/>
                </a:lnTo>
                <a:lnTo>
                  <a:pt x="304723" y="100317"/>
                </a:lnTo>
                <a:close/>
              </a:path>
              <a:path w="554355" h="264160">
                <a:moveTo>
                  <a:pt x="322529" y="190919"/>
                </a:moveTo>
                <a:lnTo>
                  <a:pt x="311200" y="192544"/>
                </a:lnTo>
                <a:lnTo>
                  <a:pt x="304723" y="192544"/>
                </a:lnTo>
                <a:lnTo>
                  <a:pt x="304723" y="194157"/>
                </a:lnTo>
                <a:lnTo>
                  <a:pt x="309575" y="194157"/>
                </a:lnTo>
                <a:lnTo>
                  <a:pt x="311200" y="195770"/>
                </a:lnTo>
                <a:lnTo>
                  <a:pt x="311200" y="200621"/>
                </a:lnTo>
                <a:lnTo>
                  <a:pt x="309575" y="202260"/>
                </a:lnTo>
                <a:lnTo>
                  <a:pt x="304723" y="223291"/>
                </a:lnTo>
                <a:lnTo>
                  <a:pt x="303098" y="228142"/>
                </a:lnTo>
                <a:lnTo>
                  <a:pt x="303098" y="239471"/>
                </a:lnTo>
                <a:lnTo>
                  <a:pt x="304723" y="241084"/>
                </a:lnTo>
                <a:lnTo>
                  <a:pt x="312813" y="241084"/>
                </a:lnTo>
                <a:lnTo>
                  <a:pt x="317677" y="237832"/>
                </a:lnTo>
                <a:lnTo>
                  <a:pt x="318490" y="236220"/>
                </a:lnTo>
                <a:lnTo>
                  <a:pt x="322529" y="228142"/>
                </a:lnTo>
                <a:lnTo>
                  <a:pt x="322529" y="226517"/>
                </a:lnTo>
                <a:lnTo>
                  <a:pt x="317677" y="232981"/>
                </a:lnTo>
                <a:lnTo>
                  <a:pt x="314439" y="236220"/>
                </a:lnTo>
                <a:lnTo>
                  <a:pt x="311200" y="236220"/>
                </a:lnTo>
                <a:lnTo>
                  <a:pt x="311200" y="229755"/>
                </a:lnTo>
                <a:lnTo>
                  <a:pt x="322529" y="190919"/>
                </a:lnTo>
                <a:close/>
              </a:path>
              <a:path w="554355" h="264160">
                <a:moveTo>
                  <a:pt x="327393" y="168275"/>
                </a:moveTo>
                <a:lnTo>
                  <a:pt x="324154" y="166662"/>
                </a:lnTo>
                <a:lnTo>
                  <a:pt x="317677" y="166662"/>
                </a:lnTo>
                <a:lnTo>
                  <a:pt x="316052" y="168275"/>
                </a:lnTo>
                <a:lnTo>
                  <a:pt x="316052" y="176352"/>
                </a:lnTo>
                <a:lnTo>
                  <a:pt x="317677" y="177977"/>
                </a:lnTo>
                <a:lnTo>
                  <a:pt x="324154" y="177977"/>
                </a:lnTo>
                <a:lnTo>
                  <a:pt x="327393" y="174739"/>
                </a:lnTo>
                <a:lnTo>
                  <a:pt x="327393" y="168275"/>
                </a:lnTo>
                <a:close/>
              </a:path>
              <a:path w="554355" h="264160">
                <a:moveTo>
                  <a:pt x="450583" y="50165"/>
                </a:moveTo>
                <a:lnTo>
                  <a:pt x="406831" y="50165"/>
                </a:lnTo>
                <a:lnTo>
                  <a:pt x="377469" y="56464"/>
                </a:lnTo>
                <a:lnTo>
                  <a:pt x="355561" y="72618"/>
                </a:lnTo>
                <a:lnTo>
                  <a:pt x="341871" y="94538"/>
                </a:lnTo>
                <a:lnTo>
                  <a:pt x="337134" y="118110"/>
                </a:lnTo>
                <a:lnTo>
                  <a:pt x="339229" y="131356"/>
                </a:lnTo>
                <a:lnTo>
                  <a:pt x="345440" y="141579"/>
                </a:lnTo>
                <a:lnTo>
                  <a:pt x="355587" y="148145"/>
                </a:lnTo>
                <a:lnTo>
                  <a:pt x="369531" y="150482"/>
                </a:lnTo>
                <a:lnTo>
                  <a:pt x="392582" y="145796"/>
                </a:lnTo>
                <a:lnTo>
                  <a:pt x="424688" y="117017"/>
                </a:lnTo>
                <a:lnTo>
                  <a:pt x="415150" y="76403"/>
                </a:lnTo>
                <a:lnTo>
                  <a:pt x="410070" y="70015"/>
                </a:lnTo>
                <a:lnTo>
                  <a:pt x="410070" y="97078"/>
                </a:lnTo>
                <a:lnTo>
                  <a:pt x="407428" y="112852"/>
                </a:lnTo>
                <a:lnTo>
                  <a:pt x="399935" y="128638"/>
                </a:lnTo>
                <a:lnTo>
                  <a:pt x="388188" y="140779"/>
                </a:lnTo>
                <a:lnTo>
                  <a:pt x="372795" y="145630"/>
                </a:lnTo>
                <a:lnTo>
                  <a:pt x="365899" y="144386"/>
                </a:lnTo>
                <a:lnTo>
                  <a:pt x="360222" y="140563"/>
                </a:lnTo>
                <a:lnTo>
                  <a:pt x="356374" y="134023"/>
                </a:lnTo>
                <a:lnTo>
                  <a:pt x="354952" y="124599"/>
                </a:lnTo>
                <a:lnTo>
                  <a:pt x="359486" y="102781"/>
                </a:lnTo>
                <a:lnTo>
                  <a:pt x="370547" y="84747"/>
                </a:lnTo>
                <a:lnTo>
                  <a:pt x="384213" y="72618"/>
                </a:lnTo>
                <a:lnTo>
                  <a:pt x="383997" y="72618"/>
                </a:lnTo>
                <a:lnTo>
                  <a:pt x="397090" y="67970"/>
                </a:lnTo>
                <a:lnTo>
                  <a:pt x="402526" y="71831"/>
                </a:lnTo>
                <a:lnTo>
                  <a:pt x="406615" y="78270"/>
                </a:lnTo>
                <a:lnTo>
                  <a:pt x="409181" y="86842"/>
                </a:lnTo>
                <a:lnTo>
                  <a:pt x="410070" y="97078"/>
                </a:lnTo>
                <a:lnTo>
                  <a:pt x="410070" y="70015"/>
                </a:lnTo>
                <a:lnTo>
                  <a:pt x="408444" y="67970"/>
                </a:lnTo>
                <a:lnTo>
                  <a:pt x="445719" y="67970"/>
                </a:lnTo>
                <a:lnTo>
                  <a:pt x="450583" y="50165"/>
                </a:lnTo>
                <a:close/>
              </a:path>
              <a:path w="554355" h="264160">
                <a:moveTo>
                  <a:pt x="533234" y="100317"/>
                </a:moveTo>
                <a:lnTo>
                  <a:pt x="455447" y="100317"/>
                </a:lnTo>
                <a:lnTo>
                  <a:pt x="447344" y="122961"/>
                </a:lnTo>
                <a:lnTo>
                  <a:pt x="450583" y="124599"/>
                </a:lnTo>
                <a:lnTo>
                  <a:pt x="455447" y="116497"/>
                </a:lnTo>
                <a:lnTo>
                  <a:pt x="457060" y="113258"/>
                </a:lnTo>
                <a:lnTo>
                  <a:pt x="466775" y="106794"/>
                </a:lnTo>
                <a:lnTo>
                  <a:pt x="473265" y="105181"/>
                </a:lnTo>
                <a:lnTo>
                  <a:pt x="510540" y="105181"/>
                </a:lnTo>
                <a:lnTo>
                  <a:pt x="434365" y="202260"/>
                </a:lnTo>
                <a:lnTo>
                  <a:pt x="434365" y="203873"/>
                </a:lnTo>
                <a:lnTo>
                  <a:pt x="515416" y="203873"/>
                </a:lnTo>
                <a:lnTo>
                  <a:pt x="523519" y="177977"/>
                </a:lnTo>
                <a:lnTo>
                  <a:pt x="520280" y="176352"/>
                </a:lnTo>
                <a:lnTo>
                  <a:pt x="517042" y="184454"/>
                </a:lnTo>
                <a:lnTo>
                  <a:pt x="513778" y="190919"/>
                </a:lnTo>
                <a:lnTo>
                  <a:pt x="481380" y="199009"/>
                </a:lnTo>
                <a:lnTo>
                  <a:pt x="455447" y="199009"/>
                </a:lnTo>
                <a:lnTo>
                  <a:pt x="533234" y="101930"/>
                </a:lnTo>
                <a:lnTo>
                  <a:pt x="533234" y="100317"/>
                </a:lnTo>
                <a:close/>
              </a:path>
              <a:path w="554355" h="264160">
                <a:moveTo>
                  <a:pt x="551053" y="190919"/>
                </a:moveTo>
                <a:lnTo>
                  <a:pt x="541337" y="192544"/>
                </a:lnTo>
                <a:lnTo>
                  <a:pt x="531609" y="192544"/>
                </a:lnTo>
                <a:lnTo>
                  <a:pt x="531609" y="194157"/>
                </a:lnTo>
                <a:lnTo>
                  <a:pt x="538099" y="194157"/>
                </a:lnTo>
                <a:lnTo>
                  <a:pt x="539711" y="195770"/>
                </a:lnTo>
                <a:lnTo>
                  <a:pt x="539711" y="202260"/>
                </a:lnTo>
                <a:lnTo>
                  <a:pt x="538099" y="207111"/>
                </a:lnTo>
                <a:lnTo>
                  <a:pt x="529996" y="241084"/>
                </a:lnTo>
                <a:lnTo>
                  <a:pt x="523519" y="260502"/>
                </a:lnTo>
                <a:lnTo>
                  <a:pt x="517042" y="260502"/>
                </a:lnTo>
                <a:lnTo>
                  <a:pt x="517042" y="257251"/>
                </a:lnTo>
                <a:lnTo>
                  <a:pt x="518655" y="258889"/>
                </a:lnTo>
                <a:lnTo>
                  <a:pt x="518655" y="257251"/>
                </a:lnTo>
                <a:lnTo>
                  <a:pt x="518655" y="254012"/>
                </a:lnTo>
                <a:lnTo>
                  <a:pt x="517042" y="252399"/>
                </a:lnTo>
                <a:lnTo>
                  <a:pt x="510540" y="252399"/>
                </a:lnTo>
                <a:lnTo>
                  <a:pt x="508914" y="254012"/>
                </a:lnTo>
                <a:lnTo>
                  <a:pt x="508914" y="260502"/>
                </a:lnTo>
                <a:lnTo>
                  <a:pt x="512152" y="263740"/>
                </a:lnTo>
                <a:lnTo>
                  <a:pt x="518655" y="263740"/>
                </a:lnTo>
                <a:lnTo>
                  <a:pt x="539711" y="236220"/>
                </a:lnTo>
                <a:lnTo>
                  <a:pt x="551053" y="190919"/>
                </a:lnTo>
                <a:close/>
              </a:path>
              <a:path w="554355" h="264160">
                <a:moveTo>
                  <a:pt x="554316" y="169887"/>
                </a:moveTo>
                <a:lnTo>
                  <a:pt x="551053" y="166662"/>
                </a:lnTo>
                <a:lnTo>
                  <a:pt x="546188" y="166662"/>
                </a:lnTo>
                <a:lnTo>
                  <a:pt x="542950" y="168275"/>
                </a:lnTo>
                <a:lnTo>
                  <a:pt x="542950" y="176352"/>
                </a:lnTo>
                <a:lnTo>
                  <a:pt x="546188" y="177977"/>
                </a:lnTo>
                <a:lnTo>
                  <a:pt x="551053" y="177977"/>
                </a:lnTo>
                <a:lnTo>
                  <a:pt x="554316" y="174739"/>
                </a:lnTo>
                <a:lnTo>
                  <a:pt x="554316" y="169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981357" y="1811752"/>
            <a:ext cx="127000" cy="14604"/>
          </a:xfrm>
          <a:custGeom>
            <a:avLst/>
            <a:gdLst/>
            <a:ahLst/>
            <a:cxnLst/>
            <a:rect l="l" t="t" r="r" b="b"/>
            <a:pathLst>
              <a:path w="127000" h="14605">
                <a:moveTo>
                  <a:pt x="126428" y="0"/>
                </a:moveTo>
                <a:lnTo>
                  <a:pt x="0" y="0"/>
                </a:lnTo>
                <a:lnTo>
                  <a:pt x="0" y="14566"/>
                </a:lnTo>
                <a:lnTo>
                  <a:pt x="126428" y="14566"/>
                </a:lnTo>
                <a:lnTo>
                  <a:pt x="126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8" name="object 128"/>
          <p:cNvGrpSpPr/>
          <p:nvPr/>
        </p:nvGrpSpPr>
        <p:grpSpPr>
          <a:xfrm>
            <a:off x="3193677" y="1512448"/>
            <a:ext cx="253365" cy="472440"/>
            <a:chOff x="3193677" y="1512448"/>
            <a:chExt cx="253365" cy="472440"/>
          </a:xfrm>
        </p:grpSpPr>
        <p:pic>
          <p:nvPicPr>
            <p:cNvPr id="129" name="object 12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263370" y="1512448"/>
              <a:ext cx="119927" cy="106771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3193677" y="1656433"/>
              <a:ext cx="253365" cy="328930"/>
            </a:xfrm>
            <a:custGeom>
              <a:avLst/>
              <a:gdLst/>
              <a:ahLst/>
              <a:cxnLst/>
              <a:rect l="l" t="t" r="r" b="b"/>
              <a:pathLst>
                <a:path w="253364" h="328930">
                  <a:moveTo>
                    <a:pt x="230137" y="0"/>
                  </a:moveTo>
                  <a:lnTo>
                    <a:pt x="8098" y="0"/>
                  </a:lnTo>
                  <a:lnTo>
                    <a:pt x="126428" y="161805"/>
                  </a:lnTo>
                  <a:lnTo>
                    <a:pt x="0" y="328437"/>
                  </a:lnTo>
                  <a:lnTo>
                    <a:pt x="235104" y="328437"/>
                  </a:lnTo>
                  <a:lnTo>
                    <a:pt x="252813" y="232979"/>
                  </a:lnTo>
                  <a:lnTo>
                    <a:pt x="243095" y="232979"/>
                  </a:lnTo>
                  <a:lnTo>
                    <a:pt x="235674" y="257021"/>
                  </a:lnTo>
                  <a:lnTo>
                    <a:pt x="224708" y="273632"/>
                  </a:lnTo>
                  <a:lnTo>
                    <a:pt x="209162" y="283265"/>
                  </a:lnTo>
                  <a:lnTo>
                    <a:pt x="188001" y="286375"/>
                  </a:lnTo>
                  <a:lnTo>
                    <a:pt x="59974" y="286375"/>
                  </a:lnTo>
                  <a:lnTo>
                    <a:pt x="165324" y="147238"/>
                  </a:lnTo>
                  <a:lnTo>
                    <a:pt x="72932" y="19414"/>
                  </a:lnTo>
                  <a:lnTo>
                    <a:pt x="176663" y="19414"/>
                  </a:lnTo>
                  <a:lnTo>
                    <a:pt x="212638" y="45160"/>
                  </a:lnTo>
                  <a:lnTo>
                    <a:pt x="222146" y="79275"/>
                  </a:lnTo>
                  <a:lnTo>
                    <a:pt x="230137" y="79275"/>
                  </a:lnTo>
                  <a:lnTo>
                    <a:pt x="2301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/>
          <p:nvPr/>
        </p:nvSpPr>
        <p:spPr>
          <a:xfrm>
            <a:off x="3305506" y="2051217"/>
            <a:ext cx="36195" cy="105410"/>
          </a:xfrm>
          <a:custGeom>
            <a:avLst/>
            <a:gdLst/>
            <a:ahLst/>
            <a:cxnLst/>
            <a:rect l="l" t="t" r="r" b="b"/>
            <a:pathLst>
              <a:path w="36195" h="105410">
                <a:moveTo>
                  <a:pt x="30797" y="0"/>
                </a:moveTo>
                <a:lnTo>
                  <a:pt x="22698" y="0"/>
                </a:lnTo>
                <a:lnTo>
                  <a:pt x="19458" y="3232"/>
                </a:lnTo>
                <a:lnTo>
                  <a:pt x="19458" y="12928"/>
                </a:lnTo>
                <a:lnTo>
                  <a:pt x="22698" y="16174"/>
                </a:lnTo>
                <a:lnTo>
                  <a:pt x="30797" y="16174"/>
                </a:lnTo>
                <a:lnTo>
                  <a:pt x="35656" y="12928"/>
                </a:lnTo>
                <a:lnTo>
                  <a:pt x="35656" y="3232"/>
                </a:lnTo>
                <a:lnTo>
                  <a:pt x="30797" y="0"/>
                </a:lnTo>
                <a:close/>
              </a:path>
              <a:path w="36195" h="105410">
                <a:moveTo>
                  <a:pt x="29177" y="33970"/>
                </a:moveTo>
                <a:lnTo>
                  <a:pt x="19205" y="35159"/>
                </a:lnTo>
                <a:lnTo>
                  <a:pt x="7757" y="36929"/>
                </a:lnTo>
                <a:lnTo>
                  <a:pt x="3239" y="37207"/>
                </a:lnTo>
                <a:lnTo>
                  <a:pt x="3239" y="40443"/>
                </a:lnTo>
                <a:lnTo>
                  <a:pt x="12979" y="40443"/>
                </a:lnTo>
                <a:lnTo>
                  <a:pt x="12979" y="48533"/>
                </a:lnTo>
                <a:lnTo>
                  <a:pt x="11359" y="50151"/>
                </a:lnTo>
                <a:lnTo>
                  <a:pt x="4859" y="79273"/>
                </a:lnTo>
                <a:lnTo>
                  <a:pt x="1619" y="87362"/>
                </a:lnTo>
                <a:lnTo>
                  <a:pt x="0" y="93833"/>
                </a:lnTo>
                <a:lnTo>
                  <a:pt x="0" y="103541"/>
                </a:lnTo>
                <a:lnTo>
                  <a:pt x="3239" y="105159"/>
                </a:lnTo>
                <a:lnTo>
                  <a:pt x="8120" y="105159"/>
                </a:lnTo>
                <a:lnTo>
                  <a:pt x="13713" y="104199"/>
                </a:lnTo>
                <a:lnTo>
                  <a:pt x="18851" y="101115"/>
                </a:lnTo>
                <a:lnTo>
                  <a:pt x="21247" y="98688"/>
                </a:lnTo>
                <a:lnTo>
                  <a:pt x="12979" y="98688"/>
                </a:lnTo>
                <a:lnTo>
                  <a:pt x="12979" y="92217"/>
                </a:lnTo>
                <a:lnTo>
                  <a:pt x="14599" y="88981"/>
                </a:lnTo>
                <a:lnTo>
                  <a:pt x="29177" y="33970"/>
                </a:lnTo>
                <a:close/>
              </a:path>
              <a:path w="36195" h="105410">
                <a:moveTo>
                  <a:pt x="29177" y="85744"/>
                </a:moveTo>
                <a:lnTo>
                  <a:pt x="21078" y="95452"/>
                </a:lnTo>
                <a:lnTo>
                  <a:pt x="17839" y="98688"/>
                </a:lnTo>
                <a:lnTo>
                  <a:pt x="21247" y="98688"/>
                </a:lnTo>
                <a:lnTo>
                  <a:pt x="24292" y="95604"/>
                </a:lnTo>
                <a:lnTo>
                  <a:pt x="30797" y="87362"/>
                </a:lnTo>
                <a:lnTo>
                  <a:pt x="29177" y="85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2" name="object 132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509770" y="1722780"/>
            <a:ext cx="376002" cy="2475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36" y="203403"/>
            <a:ext cx="70180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Example:</a:t>
            </a:r>
            <a:r>
              <a:rPr spc="45" dirty="0"/>
              <a:t> </a:t>
            </a:r>
            <a:r>
              <a:rPr spc="70" dirty="0"/>
              <a:t>Trotterization</a:t>
            </a:r>
            <a:r>
              <a:rPr spc="30" dirty="0"/>
              <a:t> </a:t>
            </a:r>
            <a:r>
              <a:rPr spc="160" dirty="0"/>
              <a:t>(second-</a:t>
            </a:r>
            <a:r>
              <a:rPr spc="70" dirty="0"/>
              <a:t>order)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336" y="642874"/>
            <a:ext cx="42373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35" dirty="0">
                <a:latin typeface="Calibri"/>
                <a:cs typeface="Calibri"/>
              </a:rPr>
              <a:t>Transverse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200" dirty="0">
                <a:latin typeface="Calibri"/>
                <a:cs typeface="Calibri"/>
              </a:rPr>
              <a:t>Ising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120" dirty="0">
                <a:latin typeface="Calibri"/>
                <a:cs typeface="Calibri"/>
              </a:rPr>
              <a:t>model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91200" y="719327"/>
            <a:ext cx="512445" cy="451484"/>
            <a:chOff x="5791200" y="719327"/>
            <a:chExt cx="512445" cy="451484"/>
          </a:xfrm>
        </p:grpSpPr>
        <p:sp>
          <p:nvSpPr>
            <p:cNvPr id="5" name="object 5"/>
            <p:cNvSpPr/>
            <p:nvPr/>
          </p:nvSpPr>
          <p:spPr>
            <a:xfrm>
              <a:off x="5791200" y="950848"/>
              <a:ext cx="512445" cy="0"/>
            </a:xfrm>
            <a:custGeom>
              <a:avLst/>
              <a:gdLst/>
              <a:ahLst/>
              <a:cxnLst/>
              <a:rect l="l" t="t" r="r" b="b"/>
              <a:pathLst>
                <a:path w="512445">
                  <a:moveTo>
                    <a:pt x="0" y="0"/>
                  </a:moveTo>
                  <a:lnTo>
                    <a:pt x="51206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09131" y="719327"/>
              <a:ext cx="76200" cy="451484"/>
            </a:xfrm>
            <a:custGeom>
              <a:avLst/>
              <a:gdLst/>
              <a:ahLst/>
              <a:cxnLst/>
              <a:rect l="l" t="t" r="r" b="b"/>
              <a:pathLst>
                <a:path w="76200" h="45148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451104"/>
                  </a:lnTo>
                  <a:lnTo>
                    <a:pt x="44450" y="451104"/>
                  </a:lnTo>
                  <a:lnTo>
                    <a:pt x="44450" y="63500"/>
                  </a:lnTo>
                  <a:close/>
                </a:path>
                <a:path w="76200" h="45148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5148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577583" y="731519"/>
            <a:ext cx="512445" cy="451484"/>
            <a:chOff x="6577583" y="731519"/>
            <a:chExt cx="512445" cy="451484"/>
          </a:xfrm>
        </p:grpSpPr>
        <p:sp>
          <p:nvSpPr>
            <p:cNvPr id="8" name="object 8"/>
            <p:cNvSpPr/>
            <p:nvPr/>
          </p:nvSpPr>
          <p:spPr>
            <a:xfrm>
              <a:off x="6577583" y="956690"/>
              <a:ext cx="512445" cy="635"/>
            </a:xfrm>
            <a:custGeom>
              <a:avLst/>
              <a:gdLst/>
              <a:ahLst/>
              <a:cxnLst/>
              <a:rect l="l" t="t" r="r" b="b"/>
              <a:pathLst>
                <a:path w="512445" h="634">
                  <a:moveTo>
                    <a:pt x="0" y="0"/>
                  </a:moveTo>
                  <a:lnTo>
                    <a:pt x="512064" y="12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83323" y="731519"/>
              <a:ext cx="76200" cy="451484"/>
            </a:xfrm>
            <a:custGeom>
              <a:avLst/>
              <a:gdLst/>
              <a:ahLst/>
              <a:cxnLst/>
              <a:rect l="l" t="t" r="r" b="b"/>
              <a:pathLst>
                <a:path w="76200" h="45148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451103"/>
                  </a:lnTo>
                  <a:lnTo>
                    <a:pt x="44450" y="451103"/>
                  </a:lnTo>
                  <a:lnTo>
                    <a:pt x="44450" y="63500"/>
                  </a:lnTo>
                  <a:close/>
                </a:path>
                <a:path w="76200" h="45148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5148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309104" y="737488"/>
            <a:ext cx="512445" cy="451484"/>
            <a:chOff x="7309104" y="737488"/>
            <a:chExt cx="512445" cy="451484"/>
          </a:xfrm>
        </p:grpSpPr>
        <p:sp>
          <p:nvSpPr>
            <p:cNvPr id="11" name="object 11"/>
            <p:cNvSpPr/>
            <p:nvPr/>
          </p:nvSpPr>
          <p:spPr>
            <a:xfrm>
              <a:off x="7309104" y="950848"/>
              <a:ext cx="512445" cy="0"/>
            </a:xfrm>
            <a:custGeom>
              <a:avLst/>
              <a:gdLst/>
              <a:ahLst/>
              <a:cxnLst/>
              <a:rect l="l" t="t" r="r" b="b"/>
              <a:pathLst>
                <a:path w="512445">
                  <a:moveTo>
                    <a:pt x="0" y="0"/>
                  </a:moveTo>
                  <a:lnTo>
                    <a:pt x="51206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20940" y="737488"/>
              <a:ext cx="76200" cy="451484"/>
            </a:xfrm>
            <a:custGeom>
              <a:avLst/>
              <a:gdLst/>
              <a:ahLst/>
              <a:cxnLst/>
              <a:rect l="l" t="t" r="r" b="b"/>
              <a:pathLst>
                <a:path w="76200" h="451484">
                  <a:moveTo>
                    <a:pt x="31750" y="374903"/>
                  </a:moveTo>
                  <a:lnTo>
                    <a:pt x="0" y="374903"/>
                  </a:lnTo>
                  <a:lnTo>
                    <a:pt x="38100" y="451103"/>
                  </a:lnTo>
                  <a:lnTo>
                    <a:pt x="69850" y="387603"/>
                  </a:lnTo>
                  <a:lnTo>
                    <a:pt x="31750" y="387603"/>
                  </a:lnTo>
                  <a:lnTo>
                    <a:pt x="31750" y="374903"/>
                  </a:lnTo>
                  <a:close/>
                </a:path>
                <a:path w="76200" h="451484">
                  <a:moveTo>
                    <a:pt x="44450" y="0"/>
                  </a:moveTo>
                  <a:lnTo>
                    <a:pt x="31750" y="0"/>
                  </a:lnTo>
                  <a:lnTo>
                    <a:pt x="31750" y="387603"/>
                  </a:lnTo>
                  <a:lnTo>
                    <a:pt x="44450" y="387603"/>
                  </a:lnTo>
                  <a:lnTo>
                    <a:pt x="44450" y="0"/>
                  </a:lnTo>
                  <a:close/>
                </a:path>
                <a:path w="76200" h="451484">
                  <a:moveTo>
                    <a:pt x="76200" y="374903"/>
                  </a:moveTo>
                  <a:lnTo>
                    <a:pt x="44450" y="374903"/>
                  </a:lnTo>
                  <a:lnTo>
                    <a:pt x="44450" y="387603"/>
                  </a:lnTo>
                  <a:lnTo>
                    <a:pt x="69850" y="387603"/>
                  </a:lnTo>
                  <a:lnTo>
                    <a:pt x="76200" y="374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065007" y="743712"/>
            <a:ext cx="512445" cy="451484"/>
            <a:chOff x="8065007" y="743712"/>
            <a:chExt cx="512445" cy="451484"/>
          </a:xfrm>
        </p:grpSpPr>
        <p:sp>
          <p:nvSpPr>
            <p:cNvPr id="14" name="object 14"/>
            <p:cNvSpPr/>
            <p:nvPr/>
          </p:nvSpPr>
          <p:spPr>
            <a:xfrm>
              <a:off x="8065007" y="956691"/>
              <a:ext cx="512445" cy="635"/>
            </a:xfrm>
            <a:custGeom>
              <a:avLst/>
              <a:gdLst/>
              <a:ahLst/>
              <a:cxnLst/>
              <a:rect l="l" t="t" r="r" b="b"/>
              <a:pathLst>
                <a:path w="512445" h="634">
                  <a:moveTo>
                    <a:pt x="0" y="0"/>
                  </a:moveTo>
                  <a:lnTo>
                    <a:pt x="512064" y="12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82939" y="743712"/>
              <a:ext cx="76200" cy="451484"/>
            </a:xfrm>
            <a:custGeom>
              <a:avLst/>
              <a:gdLst/>
              <a:ahLst/>
              <a:cxnLst/>
              <a:rect l="l" t="t" r="r" b="b"/>
              <a:pathLst>
                <a:path w="76200" h="451484">
                  <a:moveTo>
                    <a:pt x="31750" y="374903"/>
                  </a:moveTo>
                  <a:lnTo>
                    <a:pt x="0" y="374903"/>
                  </a:lnTo>
                  <a:lnTo>
                    <a:pt x="38100" y="451103"/>
                  </a:lnTo>
                  <a:lnTo>
                    <a:pt x="69850" y="387603"/>
                  </a:lnTo>
                  <a:lnTo>
                    <a:pt x="31750" y="387603"/>
                  </a:lnTo>
                  <a:lnTo>
                    <a:pt x="31750" y="374903"/>
                  </a:lnTo>
                  <a:close/>
                </a:path>
                <a:path w="76200" h="451484">
                  <a:moveTo>
                    <a:pt x="44450" y="0"/>
                  </a:moveTo>
                  <a:lnTo>
                    <a:pt x="31750" y="0"/>
                  </a:lnTo>
                  <a:lnTo>
                    <a:pt x="31750" y="387603"/>
                  </a:lnTo>
                  <a:lnTo>
                    <a:pt x="44450" y="387603"/>
                  </a:lnTo>
                  <a:lnTo>
                    <a:pt x="44450" y="0"/>
                  </a:lnTo>
                  <a:close/>
                </a:path>
                <a:path w="76200" h="451484">
                  <a:moveTo>
                    <a:pt x="76200" y="374903"/>
                  </a:moveTo>
                  <a:lnTo>
                    <a:pt x="44450" y="374903"/>
                  </a:lnTo>
                  <a:lnTo>
                    <a:pt x="44450" y="387603"/>
                  </a:lnTo>
                  <a:lnTo>
                    <a:pt x="69850" y="387603"/>
                  </a:lnTo>
                  <a:lnTo>
                    <a:pt x="76200" y="374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74460" y="1211071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36460" y="1217167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86268" y="1223264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36457" y="1217167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712722" y="2352217"/>
            <a:ext cx="6870700" cy="3586479"/>
            <a:chOff x="1712722" y="2352217"/>
            <a:chExt cx="6870700" cy="3586479"/>
          </a:xfrm>
        </p:grpSpPr>
        <p:sp>
          <p:nvSpPr>
            <p:cNvPr id="21" name="object 21"/>
            <p:cNvSpPr/>
            <p:nvPr/>
          </p:nvSpPr>
          <p:spPr>
            <a:xfrm>
              <a:off x="1719072" y="2926080"/>
              <a:ext cx="6858000" cy="2554605"/>
            </a:xfrm>
            <a:custGeom>
              <a:avLst/>
              <a:gdLst/>
              <a:ahLst/>
              <a:cxnLst/>
              <a:rect l="l" t="t" r="r" b="b"/>
              <a:pathLst>
                <a:path w="6858000" h="2554604">
                  <a:moveTo>
                    <a:pt x="0" y="0"/>
                  </a:moveTo>
                  <a:lnTo>
                    <a:pt x="2069718" y="0"/>
                  </a:lnTo>
                </a:path>
                <a:path w="6858000" h="2554604">
                  <a:moveTo>
                    <a:pt x="2457526" y="0"/>
                  </a:moveTo>
                  <a:lnTo>
                    <a:pt x="5472303" y="0"/>
                  </a:lnTo>
                </a:path>
                <a:path w="6858000" h="2554604">
                  <a:moveTo>
                    <a:pt x="5860110" y="0"/>
                  </a:moveTo>
                  <a:lnTo>
                    <a:pt x="6858000" y="0"/>
                  </a:lnTo>
                </a:path>
                <a:path w="6858000" h="2554604">
                  <a:moveTo>
                    <a:pt x="0" y="810768"/>
                  </a:moveTo>
                  <a:lnTo>
                    <a:pt x="2608453" y="810768"/>
                  </a:lnTo>
                </a:path>
                <a:path w="6858000" h="2554604">
                  <a:moveTo>
                    <a:pt x="2996260" y="810768"/>
                  </a:moveTo>
                  <a:lnTo>
                    <a:pt x="5011547" y="810768"/>
                  </a:lnTo>
                </a:path>
                <a:path w="6858000" h="2554604">
                  <a:moveTo>
                    <a:pt x="5399354" y="810768"/>
                  </a:moveTo>
                  <a:lnTo>
                    <a:pt x="6858000" y="810768"/>
                  </a:lnTo>
                </a:path>
                <a:path w="6858000" h="2554604">
                  <a:moveTo>
                    <a:pt x="748919" y="1670304"/>
                  </a:moveTo>
                  <a:lnTo>
                    <a:pt x="3181223" y="1670304"/>
                  </a:lnTo>
                </a:path>
                <a:path w="6858000" h="2554604">
                  <a:moveTo>
                    <a:pt x="3569030" y="1670304"/>
                  </a:moveTo>
                  <a:lnTo>
                    <a:pt x="4497197" y="1670304"/>
                  </a:lnTo>
                </a:path>
                <a:path w="6858000" h="2554604">
                  <a:moveTo>
                    <a:pt x="4885004" y="1670304"/>
                  </a:moveTo>
                  <a:lnTo>
                    <a:pt x="6858000" y="1670304"/>
                  </a:lnTo>
                </a:path>
                <a:path w="6858000" h="2554604">
                  <a:moveTo>
                    <a:pt x="0" y="1670304"/>
                  </a:moveTo>
                  <a:lnTo>
                    <a:pt x="224662" y="1670304"/>
                  </a:lnTo>
                </a:path>
                <a:path w="6858000" h="2554604">
                  <a:moveTo>
                    <a:pt x="748919" y="2554224"/>
                  </a:moveTo>
                  <a:lnTo>
                    <a:pt x="3731894" y="2554224"/>
                  </a:lnTo>
                </a:path>
                <a:path w="6858000" h="2554604">
                  <a:moveTo>
                    <a:pt x="4256151" y="2554224"/>
                  </a:moveTo>
                  <a:lnTo>
                    <a:pt x="6858000" y="2554224"/>
                  </a:lnTo>
                </a:path>
                <a:path w="6858000" h="2554604">
                  <a:moveTo>
                    <a:pt x="0" y="2554224"/>
                  </a:moveTo>
                  <a:lnTo>
                    <a:pt x="224662" y="2554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93060" y="2919095"/>
              <a:ext cx="686435" cy="2581910"/>
            </a:xfrm>
            <a:custGeom>
              <a:avLst/>
              <a:gdLst/>
              <a:ahLst/>
              <a:cxnLst/>
              <a:rect l="l" t="t" r="r" b="b"/>
              <a:pathLst>
                <a:path w="686435" h="2581910">
                  <a:moveTo>
                    <a:pt x="0" y="0"/>
                  </a:moveTo>
                  <a:lnTo>
                    <a:pt x="0" y="832992"/>
                  </a:lnTo>
                </a:path>
                <a:path w="686435" h="2581910">
                  <a:moveTo>
                    <a:pt x="363219" y="837437"/>
                  </a:moveTo>
                  <a:lnTo>
                    <a:pt x="363219" y="1670557"/>
                  </a:lnTo>
                </a:path>
                <a:path w="686435" h="2581910">
                  <a:moveTo>
                    <a:pt x="686435" y="1692782"/>
                  </a:moveTo>
                  <a:lnTo>
                    <a:pt x="686435" y="2581655"/>
                  </a:lnTo>
                </a:path>
              </a:pathLst>
            </a:custGeom>
            <a:ln w="50800">
              <a:solidFill>
                <a:srgbClr val="0E61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88791" y="2592006"/>
              <a:ext cx="387985" cy="586740"/>
            </a:xfrm>
            <a:custGeom>
              <a:avLst/>
              <a:gdLst/>
              <a:ahLst/>
              <a:cxnLst/>
              <a:rect l="l" t="t" r="r" b="b"/>
              <a:pathLst>
                <a:path w="387985" h="586739">
                  <a:moveTo>
                    <a:pt x="387807" y="0"/>
                  </a:moveTo>
                  <a:lnTo>
                    <a:pt x="0" y="0"/>
                  </a:lnTo>
                  <a:lnTo>
                    <a:pt x="0" y="586168"/>
                  </a:lnTo>
                  <a:lnTo>
                    <a:pt x="387807" y="586168"/>
                  </a:lnTo>
                  <a:lnTo>
                    <a:pt x="3878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50132" y="2670607"/>
              <a:ext cx="273050" cy="432434"/>
            </a:xfrm>
            <a:custGeom>
              <a:avLst/>
              <a:gdLst/>
              <a:ahLst/>
              <a:cxnLst/>
              <a:rect l="l" t="t" r="r" b="b"/>
              <a:pathLst>
                <a:path w="273050" h="432435">
                  <a:moveTo>
                    <a:pt x="272999" y="0"/>
                  </a:moveTo>
                  <a:lnTo>
                    <a:pt x="0" y="0"/>
                  </a:lnTo>
                  <a:lnTo>
                    <a:pt x="0" y="432257"/>
                  </a:lnTo>
                  <a:lnTo>
                    <a:pt x="272999" y="432257"/>
                  </a:lnTo>
                  <a:lnTo>
                    <a:pt x="272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4858" y="2724512"/>
              <a:ext cx="182479" cy="12692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859072" y="2879280"/>
              <a:ext cx="243840" cy="158750"/>
            </a:xfrm>
            <a:custGeom>
              <a:avLst/>
              <a:gdLst/>
              <a:ahLst/>
              <a:cxnLst/>
              <a:rect l="l" t="t" r="r" b="b"/>
              <a:pathLst>
                <a:path w="243839" h="158750">
                  <a:moveTo>
                    <a:pt x="162801" y="133883"/>
                  </a:moveTo>
                  <a:lnTo>
                    <a:pt x="161010" y="132143"/>
                  </a:lnTo>
                  <a:lnTo>
                    <a:pt x="153860" y="142570"/>
                  </a:lnTo>
                  <a:lnTo>
                    <a:pt x="150279" y="144310"/>
                  </a:lnTo>
                  <a:lnTo>
                    <a:pt x="98386" y="144310"/>
                  </a:lnTo>
                  <a:lnTo>
                    <a:pt x="128803" y="113017"/>
                  </a:lnTo>
                  <a:lnTo>
                    <a:pt x="140271" y="100545"/>
                  </a:lnTo>
                  <a:lnTo>
                    <a:pt x="148043" y="88887"/>
                  </a:lnTo>
                  <a:lnTo>
                    <a:pt x="152450" y="77558"/>
                  </a:lnTo>
                  <a:lnTo>
                    <a:pt x="153847" y="66065"/>
                  </a:lnTo>
                  <a:lnTo>
                    <a:pt x="151282" y="53835"/>
                  </a:lnTo>
                  <a:lnTo>
                    <a:pt x="144018" y="43903"/>
                  </a:lnTo>
                  <a:lnTo>
                    <a:pt x="132715" y="37211"/>
                  </a:lnTo>
                  <a:lnTo>
                    <a:pt x="118071" y="34772"/>
                  </a:lnTo>
                  <a:lnTo>
                    <a:pt x="102616" y="37299"/>
                  </a:lnTo>
                  <a:lnTo>
                    <a:pt x="91008" y="44551"/>
                  </a:lnTo>
                  <a:lnTo>
                    <a:pt x="83108" y="56045"/>
                  </a:lnTo>
                  <a:lnTo>
                    <a:pt x="78714" y="71285"/>
                  </a:lnTo>
                  <a:lnTo>
                    <a:pt x="82296" y="71285"/>
                  </a:lnTo>
                  <a:lnTo>
                    <a:pt x="88531" y="60413"/>
                  </a:lnTo>
                  <a:lnTo>
                    <a:pt x="94589" y="53467"/>
                  </a:lnTo>
                  <a:lnTo>
                    <a:pt x="101663" y="49771"/>
                  </a:lnTo>
                  <a:lnTo>
                    <a:pt x="110921" y="48679"/>
                  </a:lnTo>
                  <a:lnTo>
                    <a:pt x="121907" y="50304"/>
                  </a:lnTo>
                  <a:lnTo>
                    <a:pt x="130378" y="55194"/>
                  </a:lnTo>
                  <a:lnTo>
                    <a:pt x="135826" y="63347"/>
                  </a:lnTo>
                  <a:lnTo>
                    <a:pt x="137756" y="74764"/>
                  </a:lnTo>
                  <a:lnTo>
                    <a:pt x="136359" y="86258"/>
                  </a:lnTo>
                  <a:lnTo>
                    <a:pt x="131940" y="97586"/>
                  </a:lnTo>
                  <a:lnTo>
                    <a:pt x="124167" y="109232"/>
                  </a:lnTo>
                  <a:lnTo>
                    <a:pt x="112699" y="121704"/>
                  </a:lnTo>
                  <a:lnTo>
                    <a:pt x="78714" y="156489"/>
                  </a:lnTo>
                  <a:lnTo>
                    <a:pt x="78714" y="158229"/>
                  </a:lnTo>
                  <a:lnTo>
                    <a:pt x="152069" y="158229"/>
                  </a:lnTo>
                  <a:lnTo>
                    <a:pt x="162801" y="133883"/>
                  </a:lnTo>
                  <a:close/>
                </a:path>
                <a:path w="243839" h="158750">
                  <a:moveTo>
                    <a:pt x="243293" y="0"/>
                  </a:moveTo>
                  <a:lnTo>
                    <a:pt x="0" y="0"/>
                  </a:lnTo>
                  <a:lnTo>
                    <a:pt x="0" y="17386"/>
                  </a:lnTo>
                  <a:lnTo>
                    <a:pt x="243293" y="17386"/>
                  </a:lnTo>
                  <a:lnTo>
                    <a:pt x="2432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27525" y="3402774"/>
              <a:ext cx="387985" cy="586740"/>
            </a:xfrm>
            <a:custGeom>
              <a:avLst/>
              <a:gdLst/>
              <a:ahLst/>
              <a:cxnLst/>
              <a:rect l="l" t="t" r="r" b="b"/>
              <a:pathLst>
                <a:path w="387985" h="586739">
                  <a:moveTo>
                    <a:pt x="387807" y="0"/>
                  </a:moveTo>
                  <a:lnTo>
                    <a:pt x="0" y="0"/>
                  </a:lnTo>
                  <a:lnTo>
                    <a:pt x="0" y="586168"/>
                  </a:lnTo>
                  <a:lnTo>
                    <a:pt x="387807" y="586168"/>
                  </a:lnTo>
                  <a:lnTo>
                    <a:pt x="3878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88866" y="3481374"/>
              <a:ext cx="273050" cy="432434"/>
            </a:xfrm>
            <a:custGeom>
              <a:avLst/>
              <a:gdLst/>
              <a:ahLst/>
              <a:cxnLst/>
              <a:rect l="l" t="t" r="r" b="b"/>
              <a:pathLst>
                <a:path w="273050" h="432435">
                  <a:moveTo>
                    <a:pt x="272999" y="0"/>
                  </a:moveTo>
                  <a:lnTo>
                    <a:pt x="0" y="0"/>
                  </a:lnTo>
                  <a:lnTo>
                    <a:pt x="0" y="432257"/>
                  </a:lnTo>
                  <a:lnTo>
                    <a:pt x="272999" y="432257"/>
                  </a:lnTo>
                  <a:lnTo>
                    <a:pt x="272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3592" y="3535280"/>
              <a:ext cx="182479" cy="12692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397806" y="3690048"/>
              <a:ext cx="243840" cy="158750"/>
            </a:xfrm>
            <a:custGeom>
              <a:avLst/>
              <a:gdLst/>
              <a:ahLst/>
              <a:cxnLst/>
              <a:rect l="l" t="t" r="r" b="b"/>
              <a:pathLst>
                <a:path w="243839" h="158750">
                  <a:moveTo>
                    <a:pt x="162801" y="133883"/>
                  </a:moveTo>
                  <a:lnTo>
                    <a:pt x="161010" y="132143"/>
                  </a:lnTo>
                  <a:lnTo>
                    <a:pt x="153860" y="142570"/>
                  </a:lnTo>
                  <a:lnTo>
                    <a:pt x="150279" y="144310"/>
                  </a:lnTo>
                  <a:lnTo>
                    <a:pt x="98386" y="144310"/>
                  </a:lnTo>
                  <a:lnTo>
                    <a:pt x="128803" y="113017"/>
                  </a:lnTo>
                  <a:lnTo>
                    <a:pt x="140271" y="100545"/>
                  </a:lnTo>
                  <a:lnTo>
                    <a:pt x="148043" y="88887"/>
                  </a:lnTo>
                  <a:lnTo>
                    <a:pt x="152450" y="77558"/>
                  </a:lnTo>
                  <a:lnTo>
                    <a:pt x="153847" y="66065"/>
                  </a:lnTo>
                  <a:lnTo>
                    <a:pt x="151282" y="53835"/>
                  </a:lnTo>
                  <a:lnTo>
                    <a:pt x="144018" y="43903"/>
                  </a:lnTo>
                  <a:lnTo>
                    <a:pt x="132715" y="37211"/>
                  </a:lnTo>
                  <a:lnTo>
                    <a:pt x="118071" y="34772"/>
                  </a:lnTo>
                  <a:lnTo>
                    <a:pt x="102616" y="37299"/>
                  </a:lnTo>
                  <a:lnTo>
                    <a:pt x="91008" y="44551"/>
                  </a:lnTo>
                  <a:lnTo>
                    <a:pt x="83108" y="56045"/>
                  </a:lnTo>
                  <a:lnTo>
                    <a:pt x="78714" y="71285"/>
                  </a:lnTo>
                  <a:lnTo>
                    <a:pt x="82296" y="71285"/>
                  </a:lnTo>
                  <a:lnTo>
                    <a:pt x="88531" y="60413"/>
                  </a:lnTo>
                  <a:lnTo>
                    <a:pt x="94589" y="53467"/>
                  </a:lnTo>
                  <a:lnTo>
                    <a:pt x="101663" y="49771"/>
                  </a:lnTo>
                  <a:lnTo>
                    <a:pt x="110921" y="48679"/>
                  </a:lnTo>
                  <a:lnTo>
                    <a:pt x="121907" y="50304"/>
                  </a:lnTo>
                  <a:lnTo>
                    <a:pt x="130378" y="55194"/>
                  </a:lnTo>
                  <a:lnTo>
                    <a:pt x="135826" y="63347"/>
                  </a:lnTo>
                  <a:lnTo>
                    <a:pt x="137756" y="74764"/>
                  </a:lnTo>
                  <a:lnTo>
                    <a:pt x="136359" y="86258"/>
                  </a:lnTo>
                  <a:lnTo>
                    <a:pt x="131940" y="97586"/>
                  </a:lnTo>
                  <a:lnTo>
                    <a:pt x="124167" y="109232"/>
                  </a:lnTo>
                  <a:lnTo>
                    <a:pt x="112699" y="121704"/>
                  </a:lnTo>
                  <a:lnTo>
                    <a:pt x="78714" y="156489"/>
                  </a:lnTo>
                  <a:lnTo>
                    <a:pt x="78714" y="158229"/>
                  </a:lnTo>
                  <a:lnTo>
                    <a:pt x="152069" y="158229"/>
                  </a:lnTo>
                  <a:lnTo>
                    <a:pt x="162801" y="133883"/>
                  </a:lnTo>
                  <a:close/>
                </a:path>
                <a:path w="243839" h="158750">
                  <a:moveTo>
                    <a:pt x="243293" y="0"/>
                  </a:moveTo>
                  <a:lnTo>
                    <a:pt x="0" y="0"/>
                  </a:lnTo>
                  <a:lnTo>
                    <a:pt x="0" y="17386"/>
                  </a:lnTo>
                  <a:lnTo>
                    <a:pt x="243293" y="17386"/>
                  </a:lnTo>
                  <a:lnTo>
                    <a:pt x="2432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00295" y="4283392"/>
              <a:ext cx="387985" cy="586740"/>
            </a:xfrm>
            <a:custGeom>
              <a:avLst/>
              <a:gdLst/>
              <a:ahLst/>
              <a:cxnLst/>
              <a:rect l="l" t="t" r="r" b="b"/>
              <a:pathLst>
                <a:path w="387985" h="586739">
                  <a:moveTo>
                    <a:pt x="387807" y="0"/>
                  </a:moveTo>
                  <a:lnTo>
                    <a:pt x="0" y="0"/>
                  </a:lnTo>
                  <a:lnTo>
                    <a:pt x="0" y="586168"/>
                  </a:lnTo>
                  <a:lnTo>
                    <a:pt x="387807" y="586168"/>
                  </a:lnTo>
                  <a:lnTo>
                    <a:pt x="3878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61636" y="4361992"/>
              <a:ext cx="273050" cy="432434"/>
            </a:xfrm>
            <a:custGeom>
              <a:avLst/>
              <a:gdLst/>
              <a:ahLst/>
              <a:cxnLst/>
              <a:rect l="l" t="t" r="r" b="b"/>
              <a:pathLst>
                <a:path w="273050" h="432435">
                  <a:moveTo>
                    <a:pt x="272999" y="0"/>
                  </a:moveTo>
                  <a:lnTo>
                    <a:pt x="0" y="0"/>
                  </a:lnTo>
                  <a:lnTo>
                    <a:pt x="0" y="432257"/>
                  </a:lnTo>
                  <a:lnTo>
                    <a:pt x="272999" y="432257"/>
                  </a:lnTo>
                  <a:lnTo>
                    <a:pt x="272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6362" y="4415898"/>
              <a:ext cx="182479" cy="12692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970577" y="4570666"/>
              <a:ext cx="243840" cy="158750"/>
            </a:xfrm>
            <a:custGeom>
              <a:avLst/>
              <a:gdLst/>
              <a:ahLst/>
              <a:cxnLst/>
              <a:rect l="l" t="t" r="r" b="b"/>
              <a:pathLst>
                <a:path w="243839" h="158750">
                  <a:moveTo>
                    <a:pt x="162801" y="133883"/>
                  </a:moveTo>
                  <a:lnTo>
                    <a:pt x="161010" y="132143"/>
                  </a:lnTo>
                  <a:lnTo>
                    <a:pt x="153860" y="142570"/>
                  </a:lnTo>
                  <a:lnTo>
                    <a:pt x="150279" y="144310"/>
                  </a:lnTo>
                  <a:lnTo>
                    <a:pt x="98386" y="144310"/>
                  </a:lnTo>
                  <a:lnTo>
                    <a:pt x="128803" y="113017"/>
                  </a:lnTo>
                  <a:lnTo>
                    <a:pt x="140271" y="100545"/>
                  </a:lnTo>
                  <a:lnTo>
                    <a:pt x="148043" y="88887"/>
                  </a:lnTo>
                  <a:lnTo>
                    <a:pt x="152450" y="77558"/>
                  </a:lnTo>
                  <a:lnTo>
                    <a:pt x="153860" y="66065"/>
                  </a:lnTo>
                  <a:lnTo>
                    <a:pt x="151282" y="53835"/>
                  </a:lnTo>
                  <a:lnTo>
                    <a:pt x="144018" y="43903"/>
                  </a:lnTo>
                  <a:lnTo>
                    <a:pt x="132715" y="37211"/>
                  </a:lnTo>
                  <a:lnTo>
                    <a:pt x="118071" y="34772"/>
                  </a:lnTo>
                  <a:lnTo>
                    <a:pt x="102616" y="37299"/>
                  </a:lnTo>
                  <a:lnTo>
                    <a:pt x="91020" y="44551"/>
                  </a:lnTo>
                  <a:lnTo>
                    <a:pt x="83108" y="56045"/>
                  </a:lnTo>
                  <a:lnTo>
                    <a:pt x="78714" y="71285"/>
                  </a:lnTo>
                  <a:lnTo>
                    <a:pt x="82296" y="71285"/>
                  </a:lnTo>
                  <a:lnTo>
                    <a:pt x="88531" y="60413"/>
                  </a:lnTo>
                  <a:lnTo>
                    <a:pt x="94589" y="53467"/>
                  </a:lnTo>
                  <a:lnTo>
                    <a:pt x="101663" y="49771"/>
                  </a:lnTo>
                  <a:lnTo>
                    <a:pt x="110921" y="48679"/>
                  </a:lnTo>
                  <a:lnTo>
                    <a:pt x="121907" y="50304"/>
                  </a:lnTo>
                  <a:lnTo>
                    <a:pt x="130378" y="55194"/>
                  </a:lnTo>
                  <a:lnTo>
                    <a:pt x="135826" y="63347"/>
                  </a:lnTo>
                  <a:lnTo>
                    <a:pt x="137756" y="74764"/>
                  </a:lnTo>
                  <a:lnTo>
                    <a:pt x="136359" y="86258"/>
                  </a:lnTo>
                  <a:lnTo>
                    <a:pt x="131940" y="97586"/>
                  </a:lnTo>
                  <a:lnTo>
                    <a:pt x="124167" y="109232"/>
                  </a:lnTo>
                  <a:lnTo>
                    <a:pt x="112699" y="121704"/>
                  </a:lnTo>
                  <a:lnTo>
                    <a:pt x="78714" y="156489"/>
                  </a:lnTo>
                  <a:lnTo>
                    <a:pt x="78714" y="158229"/>
                  </a:lnTo>
                  <a:lnTo>
                    <a:pt x="152069" y="158229"/>
                  </a:lnTo>
                  <a:lnTo>
                    <a:pt x="162801" y="133883"/>
                  </a:lnTo>
                  <a:close/>
                </a:path>
                <a:path w="243839" h="158750">
                  <a:moveTo>
                    <a:pt x="243293" y="0"/>
                  </a:moveTo>
                  <a:lnTo>
                    <a:pt x="0" y="0"/>
                  </a:lnTo>
                  <a:lnTo>
                    <a:pt x="0" y="17386"/>
                  </a:lnTo>
                  <a:lnTo>
                    <a:pt x="243293" y="17386"/>
                  </a:lnTo>
                  <a:lnTo>
                    <a:pt x="2432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16268" y="4280090"/>
              <a:ext cx="387985" cy="586740"/>
            </a:xfrm>
            <a:custGeom>
              <a:avLst/>
              <a:gdLst/>
              <a:ahLst/>
              <a:cxnLst/>
              <a:rect l="l" t="t" r="r" b="b"/>
              <a:pathLst>
                <a:path w="387984" h="586739">
                  <a:moveTo>
                    <a:pt x="387807" y="0"/>
                  </a:moveTo>
                  <a:lnTo>
                    <a:pt x="0" y="0"/>
                  </a:lnTo>
                  <a:lnTo>
                    <a:pt x="0" y="586168"/>
                  </a:lnTo>
                  <a:lnTo>
                    <a:pt x="387807" y="586168"/>
                  </a:lnTo>
                  <a:lnTo>
                    <a:pt x="3878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77610" y="4358690"/>
              <a:ext cx="273050" cy="432434"/>
            </a:xfrm>
            <a:custGeom>
              <a:avLst/>
              <a:gdLst/>
              <a:ahLst/>
              <a:cxnLst/>
              <a:rect l="l" t="t" r="r" b="b"/>
              <a:pathLst>
                <a:path w="273050" h="432435">
                  <a:moveTo>
                    <a:pt x="272999" y="0"/>
                  </a:moveTo>
                  <a:lnTo>
                    <a:pt x="0" y="0"/>
                  </a:lnTo>
                  <a:lnTo>
                    <a:pt x="0" y="432257"/>
                  </a:lnTo>
                  <a:lnTo>
                    <a:pt x="272999" y="432257"/>
                  </a:lnTo>
                  <a:lnTo>
                    <a:pt x="272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2335" y="4412596"/>
              <a:ext cx="182479" cy="12692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286550" y="4567364"/>
              <a:ext cx="243840" cy="158750"/>
            </a:xfrm>
            <a:custGeom>
              <a:avLst/>
              <a:gdLst/>
              <a:ahLst/>
              <a:cxnLst/>
              <a:rect l="l" t="t" r="r" b="b"/>
              <a:pathLst>
                <a:path w="243840" h="158750">
                  <a:moveTo>
                    <a:pt x="162801" y="133883"/>
                  </a:moveTo>
                  <a:lnTo>
                    <a:pt x="161010" y="132143"/>
                  </a:lnTo>
                  <a:lnTo>
                    <a:pt x="153847" y="142570"/>
                  </a:lnTo>
                  <a:lnTo>
                    <a:pt x="150279" y="144310"/>
                  </a:lnTo>
                  <a:lnTo>
                    <a:pt x="98386" y="144310"/>
                  </a:lnTo>
                  <a:lnTo>
                    <a:pt x="128803" y="113017"/>
                  </a:lnTo>
                  <a:lnTo>
                    <a:pt x="140271" y="100545"/>
                  </a:lnTo>
                  <a:lnTo>
                    <a:pt x="148043" y="88887"/>
                  </a:lnTo>
                  <a:lnTo>
                    <a:pt x="152450" y="77558"/>
                  </a:lnTo>
                  <a:lnTo>
                    <a:pt x="153847" y="66065"/>
                  </a:lnTo>
                  <a:lnTo>
                    <a:pt x="151282" y="53835"/>
                  </a:lnTo>
                  <a:lnTo>
                    <a:pt x="144018" y="43903"/>
                  </a:lnTo>
                  <a:lnTo>
                    <a:pt x="132715" y="37211"/>
                  </a:lnTo>
                  <a:lnTo>
                    <a:pt x="118071" y="34772"/>
                  </a:lnTo>
                  <a:lnTo>
                    <a:pt x="102616" y="37299"/>
                  </a:lnTo>
                  <a:lnTo>
                    <a:pt x="91008" y="44551"/>
                  </a:lnTo>
                  <a:lnTo>
                    <a:pt x="83108" y="56045"/>
                  </a:lnTo>
                  <a:lnTo>
                    <a:pt x="78714" y="71285"/>
                  </a:lnTo>
                  <a:lnTo>
                    <a:pt x="82296" y="71285"/>
                  </a:lnTo>
                  <a:lnTo>
                    <a:pt x="88531" y="60413"/>
                  </a:lnTo>
                  <a:lnTo>
                    <a:pt x="94589" y="53467"/>
                  </a:lnTo>
                  <a:lnTo>
                    <a:pt x="101663" y="49771"/>
                  </a:lnTo>
                  <a:lnTo>
                    <a:pt x="110921" y="48679"/>
                  </a:lnTo>
                  <a:lnTo>
                    <a:pt x="121907" y="50304"/>
                  </a:lnTo>
                  <a:lnTo>
                    <a:pt x="130378" y="55194"/>
                  </a:lnTo>
                  <a:lnTo>
                    <a:pt x="135826" y="63347"/>
                  </a:lnTo>
                  <a:lnTo>
                    <a:pt x="137756" y="74764"/>
                  </a:lnTo>
                  <a:lnTo>
                    <a:pt x="136359" y="86258"/>
                  </a:lnTo>
                  <a:lnTo>
                    <a:pt x="131940" y="97586"/>
                  </a:lnTo>
                  <a:lnTo>
                    <a:pt x="124167" y="109232"/>
                  </a:lnTo>
                  <a:lnTo>
                    <a:pt x="112699" y="121704"/>
                  </a:lnTo>
                  <a:lnTo>
                    <a:pt x="78714" y="156489"/>
                  </a:lnTo>
                  <a:lnTo>
                    <a:pt x="78714" y="158229"/>
                  </a:lnTo>
                  <a:lnTo>
                    <a:pt x="152069" y="158229"/>
                  </a:lnTo>
                  <a:lnTo>
                    <a:pt x="162801" y="133883"/>
                  </a:lnTo>
                  <a:close/>
                </a:path>
                <a:path w="243840" h="158750">
                  <a:moveTo>
                    <a:pt x="243293" y="0"/>
                  </a:moveTo>
                  <a:lnTo>
                    <a:pt x="0" y="0"/>
                  </a:lnTo>
                  <a:lnTo>
                    <a:pt x="0" y="17386"/>
                  </a:lnTo>
                  <a:lnTo>
                    <a:pt x="243293" y="17386"/>
                  </a:lnTo>
                  <a:lnTo>
                    <a:pt x="2432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30618" y="3390709"/>
              <a:ext cx="387985" cy="586740"/>
            </a:xfrm>
            <a:custGeom>
              <a:avLst/>
              <a:gdLst/>
              <a:ahLst/>
              <a:cxnLst/>
              <a:rect l="l" t="t" r="r" b="b"/>
              <a:pathLst>
                <a:path w="387984" h="586739">
                  <a:moveTo>
                    <a:pt x="387807" y="0"/>
                  </a:moveTo>
                  <a:lnTo>
                    <a:pt x="0" y="0"/>
                  </a:lnTo>
                  <a:lnTo>
                    <a:pt x="0" y="586168"/>
                  </a:lnTo>
                  <a:lnTo>
                    <a:pt x="387807" y="586168"/>
                  </a:lnTo>
                  <a:lnTo>
                    <a:pt x="3878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92087" y="3469309"/>
              <a:ext cx="273050" cy="432434"/>
            </a:xfrm>
            <a:custGeom>
              <a:avLst/>
              <a:gdLst/>
              <a:ahLst/>
              <a:cxnLst/>
              <a:rect l="l" t="t" r="r" b="b"/>
              <a:pathLst>
                <a:path w="273050" h="432435">
                  <a:moveTo>
                    <a:pt x="272999" y="0"/>
                  </a:moveTo>
                  <a:lnTo>
                    <a:pt x="0" y="0"/>
                  </a:lnTo>
                  <a:lnTo>
                    <a:pt x="0" y="432257"/>
                  </a:lnTo>
                  <a:lnTo>
                    <a:pt x="272999" y="432257"/>
                  </a:lnTo>
                  <a:lnTo>
                    <a:pt x="272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6813" y="3523215"/>
              <a:ext cx="182479" cy="12692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801028" y="3677983"/>
              <a:ext cx="243840" cy="158750"/>
            </a:xfrm>
            <a:custGeom>
              <a:avLst/>
              <a:gdLst/>
              <a:ahLst/>
              <a:cxnLst/>
              <a:rect l="l" t="t" r="r" b="b"/>
              <a:pathLst>
                <a:path w="243840" h="158750">
                  <a:moveTo>
                    <a:pt x="162801" y="133883"/>
                  </a:moveTo>
                  <a:lnTo>
                    <a:pt x="161010" y="132143"/>
                  </a:lnTo>
                  <a:lnTo>
                    <a:pt x="153847" y="142570"/>
                  </a:lnTo>
                  <a:lnTo>
                    <a:pt x="150279" y="144310"/>
                  </a:lnTo>
                  <a:lnTo>
                    <a:pt x="98386" y="144310"/>
                  </a:lnTo>
                  <a:lnTo>
                    <a:pt x="128803" y="113017"/>
                  </a:lnTo>
                  <a:lnTo>
                    <a:pt x="140271" y="100545"/>
                  </a:lnTo>
                  <a:lnTo>
                    <a:pt x="148043" y="88887"/>
                  </a:lnTo>
                  <a:lnTo>
                    <a:pt x="152450" y="77558"/>
                  </a:lnTo>
                  <a:lnTo>
                    <a:pt x="153847" y="66065"/>
                  </a:lnTo>
                  <a:lnTo>
                    <a:pt x="151282" y="53835"/>
                  </a:lnTo>
                  <a:lnTo>
                    <a:pt x="144018" y="43903"/>
                  </a:lnTo>
                  <a:lnTo>
                    <a:pt x="132715" y="37211"/>
                  </a:lnTo>
                  <a:lnTo>
                    <a:pt x="118071" y="34772"/>
                  </a:lnTo>
                  <a:lnTo>
                    <a:pt x="102616" y="37299"/>
                  </a:lnTo>
                  <a:lnTo>
                    <a:pt x="91008" y="44551"/>
                  </a:lnTo>
                  <a:lnTo>
                    <a:pt x="83108" y="56045"/>
                  </a:lnTo>
                  <a:lnTo>
                    <a:pt x="78714" y="71285"/>
                  </a:lnTo>
                  <a:lnTo>
                    <a:pt x="82296" y="71285"/>
                  </a:lnTo>
                  <a:lnTo>
                    <a:pt x="88531" y="60413"/>
                  </a:lnTo>
                  <a:lnTo>
                    <a:pt x="94589" y="53467"/>
                  </a:lnTo>
                  <a:lnTo>
                    <a:pt x="101663" y="49771"/>
                  </a:lnTo>
                  <a:lnTo>
                    <a:pt x="110921" y="48679"/>
                  </a:lnTo>
                  <a:lnTo>
                    <a:pt x="121907" y="50304"/>
                  </a:lnTo>
                  <a:lnTo>
                    <a:pt x="130378" y="55194"/>
                  </a:lnTo>
                  <a:lnTo>
                    <a:pt x="135826" y="63347"/>
                  </a:lnTo>
                  <a:lnTo>
                    <a:pt x="137756" y="74764"/>
                  </a:lnTo>
                  <a:lnTo>
                    <a:pt x="136359" y="86258"/>
                  </a:lnTo>
                  <a:lnTo>
                    <a:pt x="131940" y="97586"/>
                  </a:lnTo>
                  <a:lnTo>
                    <a:pt x="124167" y="109232"/>
                  </a:lnTo>
                  <a:lnTo>
                    <a:pt x="112699" y="121704"/>
                  </a:lnTo>
                  <a:lnTo>
                    <a:pt x="78714" y="156489"/>
                  </a:lnTo>
                  <a:lnTo>
                    <a:pt x="78714" y="158229"/>
                  </a:lnTo>
                  <a:lnTo>
                    <a:pt x="152069" y="158229"/>
                  </a:lnTo>
                  <a:lnTo>
                    <a:pt x="162801" y="133883"/>
                  </a:lnTo>
                  <a:close/>
                </a:path>
                <a:path w="243840" h="158750">
                  <a:moveTo>
                    <a:pt x="243293" y="0"/>
                  </a:moveTo>
                  <a:lnTo>
                    <a:pt x="0" y="0"/>
                  </a:lnTo>
                  <a:lnTo>
                    <a:pt x="0" y="17386"/>
                  </a:lnTo>
                  <a:lnTo>
                    <a:pt x="243293" y="17386"/>
                  </a:lnTo>
                  <a:lnTo>
                    <a:pt x="2432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91375" y="2600642"/>
              <a:ext cx="387985" cy="586740"/>
            </a:xfrm>
            <a:custGeom>
              <a:avLst/>
              <a:gdLst/>
              <a:ahLst/>
              <a:cxnLst/>
              <a:rect l="l" t="t" r="r" b="b"/>
              <a:pathLst>
                <a:path w="387984" h="586739">
                  <a:moveTo>
                    <a:pt x="387807" y="0"/>
                  </a:moveTo>
                  <a:lnTo>
                    <a:pt x="0" y="0"/>
                  </a:lnTo>
                  <a:lnTo>
                    <a:pt x="0" y="586168"/>
                  </a:lnTo>
                  <a:lnTo>
                    <a:pt x="387807" y="586168"/>
                  </a:lnTo>
                  <a:lnTo>
                    <a:pt x="3878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252716" y="2679242"/>
              <a:ext cx="273050" cy="432434"/>
            </a:xfrm>
            <a:custGeom>
              <a:avLst/>
              <a:gdLst/>
              <a:ahLst/>
              <a:cxnLst/>
              <a:rect l="l" t="t" r="r" b="b"/>
              <a:pathLst>
                <a:path w="273050" h="432435">
                  <a:moveTo>
                    <a:pt x="272999" y="0"/>
                  </a:moveTo>
                  <a:lnTo>
                    <a:pt x="0" y="0"/>
                  </a:lnTo>
                  <a:lnTo>
                    <a:pt x="0" y="432257"/>
                  </a:lnTo>
                  <a:lnTo>
                    <a:pt x="272999" y="432257"/>
                  </a:lnTo>
                  <a:lnTo>
                    <a:pt x="272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441" y="2733148"/>
              <a:ext cx="182479" cy="12692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261657" y="2887916"/>
              <a:ext cx="243840" cy="158750"/>
            </a:xfrm>
            <a:custGeom>
              <a:avLst/>
              <a:gdLst/>
              <a:ahLst/>
              <a:cxnLst/>
              <a:rect l="l" t="t" r="r" b="b"/>
              <a:pathLst>
                <a:path w="243840" h="158750">
                  <a:moveTo>
                    <a:pt x="162801" y="133883"/>
                  </a:moveTo>
                  <a:lnTo>
                    <a:pt x="161010" y="132143"/>
                  </a:lnTo>
                  <a:lnTo>
                    <a:pt x="153847" y="142570"/>
                  </a:lnTo>
                  <a:lnTo>
                    <a:pt x="150279" y="144310"/>
                  </a:lnTo>
                  <a:lnTo>
                    <a:pt x="98386" y="144310"/>
                  </a:lnTo>
                  <a:lnTo>
                    <a:pt x="128803" y="113017"/>
                  </a:lnTo>
                  <a:lnTo>
                    <a:pt x="140271" y="100545"/>
                  </a:lnTo>
                  <a:lnTo>
                    <a:pt x="148043" y="88887"/>
                  </a:lnTo>
                  <a:lnTo>
                    <a:pt x="152450" y="77558"/>
                  </a:lnTo>
                  <a:lnTo>
                    <a:pt x="153847" y="66065"/>
                  </a:lnTo>
                  <a:lnTo>
                    <a:pt x="151282" y="53835"/>
                  </a:lnTo>
                  <a:lnTo>
                    <a:pt x="144018" y="43903"/>
                  </a:lnTo>
                  <a:lnTo>
                    <a:pt x="132715" y="37211"/>
                  </a:lnTo>
                  <a:lnTo>
                    <a:pt x="118071" y="34772"/>
                  </a:lnTo>
                  <a:lnTo>
                    <a:pt x="102616" y="37299"/>
                  </a:lnTo>
                  <a:lnTo>
                    <a:pt x="91008" y="44551"/>
                  </a:lnTo>
                  <a:lnTo>
                    <a:pt x="83108" y="56045"/>
                  </a:lnTo>
                  <a:lnTo>
                    <a:pt x="78714" y="71285"/>
                  </a:lnTo>
                  <a:lnTo>
                    <a:pt x="82296" y="71285"/>
                  </a:lnTo>
                  <a:lnTo>
                    <a:pt x="88531" y="60413"/>
                  </a:lnTo>
                  <a:lnTo>
                    <a:pt x="94589" y="53467"/>
                  </a:lnTo>
                  <a:lnTo>
                    <a:pt x="101663" y="49771"/>
                  </a:lnTo>
                  <a:lnTo>
                    <a:pt x="110921" y="48679"/>
                  </a:lnTo>
                  <a:lnTo>
                    <a:pt x="121907" y="50304"/>
                  </a:lnTo>
                  <a:lnTo>
                    <a:pt x="130378" y="55194"/>
                  </a:lnTo>
                  <a:lnTo>
                    <a:pt x="135826" y="63347"/>
                  </a:lnTo>
                  <a:lnTo>
                    <a:pt x="137756" y="74764"/>
                  </a:lnTo>
                  <a:lnTo>
                    <a:pt x="136359" y="86258"/>
                  </a:lnTo>
                  <a:lnTo>
                    <a:pt x="131940" y="97586"/>
                  </a:lnTo>
                  <a:lnTo>
                    <a:pt x="124167" y="109232"/>
                  </a:lnTo>
                  <a:lnTo>
                    <a:pt x="112699" y="121704"/>
                  </a:lnTo>
                  <a:lnTo>
                    <a:pt x="78714" y="156489"/>
                  </a:lnTo>
                  <a:lnTo>
                    <a:pt x="78714" y="158229"/>
                  </a:lnTo>
                  <a:lnTo>
                    <a:pt x="152069" y="158229"/>
                  </a:lnTo>
                  <a:lnTo>
                    <a:pt x="162801" y="133883"/>
                  </a:lnTo>
                  <a:close/>
                </a:path>
                <a:path w="243840" h="158750">
                  <a:moveTo>
                    <a:pt x="243293" y="0"/>
                  </a:moveTo>
                  <a:lnTo>
                    <a:pt x="0" y="0"/>
                  </a:lnTo>
                  <a:lnTo>
                    <a:pt x="0" y="17386"/>
                  </a:lnTo>
                  <a:lnTo>
                    <a:pt x="243293" y="17386"/>
                  </a:lnTo>
                  <a:lnTo>
                    <a:pt x="2432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50967" y="5235435"/>
              <a:ext cx="524510" cy="586740"/>
            </a:xfrm>
            <a:custGeom>
              <a:avLst/>
              <a:gdLst/>
              <a:ahLst/>
              <a:cxnLst/>
              <a:rect l="l" t="t" r="r" b="b"/>
              <a:pathLst>
                <a:path w="524510" h="586739">
                  <a:moveTo>
                    <a:pt x="524256" y="0"/>
                  </a:moveTo>
                  <a:lnTo>
                    <a:pt x="0" y="0"/>
                  </a:lnTo>
                  <a:lnTo>
                    <a:pt x="0" y="586168"/>
                  </a:lnTo>
                  <a:lnTo>
                    <a:pt x="524256" y="586168"/>
                  </a:lnTo>
                  <a:lnTo>
                    <a:pt x="5242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56630" y="5377758"/>
              <a:ext cx="331470" cy="275590"/>
            </a:xfrm>
            <a:custGeom>
              <a:avLst/>
              <a:gdLst/>
              <a:ahLst/>
              <a:cxnLst/>
              <a:rect l="l" t="t" r="r" b="b"/>
              <a:pathLst>
                <a:path w="331470" h="275589">
                  <a:moveTo>
                    <a:pt x="331102" y="0"/>
                  </a:moveTo>
                  <a:lnTo>
                    <a:pt x="0" y="6"/>
                  </a:lnTo>
                  <a:lnTo>
                    <a:pt x="0" y="275568"/>
                  </a:lnTo>
                  <a:lnTo>
                    <a:pt x="331102" y="275568"/>
                  </a:lnTo>
                  <a:lnTo>
                    <a:pt x="3311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2917" y="5429201"/>
              <a:ext cx="189322" cy="18370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88704" y="5464107"/>
              <a:ext cx="77357" cy="15247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821168" y="2919095"/>
              <a:ext cx="664210" cy="2559685"/>
            </a:xfrm>
            <a:custGeom>
              <a:avLst/>
              <a:gdLst/>
              <a:ahLst/>
              <a:cxnLst/>
              <a:rect l="l" t="t" r="r" b="b"/>
              <a:pathLst>
                <a:path w="664209" h="2559685">
                  <a:moveTo>
                    <a:pt x="0" y="1670557"/>
                  </a:moveTo>
                  <a:lnTo>
                    <a:pt x="0" y="2559304"/>
                  </a:lnTo>
                </a:path>
                <a:path w="664209" h="2559685">
                  <a:moveTo>
                    <a:pt x="319404" y="817117"/>
                  </a:moveTo>
                  <a:lnTo>
                    <a:pt x="319404" y="1705990"/>
                  </a:lnTo>
                </a:path>
                <a:path w="664209" h="2559685">
                  <a:moveTo>
                    <a:pt x="663828" y="0"/>
                  </a:moveTo>
                  <a:lnTo>
                    <a:pt x="663828" y="826007"/>
                  </a:lnTo>
                </a:path>
              </a:pathLst>
            </a:custGeom>
            <a:ln w="50800">
              <a:solidFill>
                <a:srgbClr val="0E61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775077" y="2352217"/>
              <a:ext cx="5801995" cy="3586479"/>
            </a:xfrm>
            <a:custGeom>
              <a:avLst/>
              <a:gdLst/>
              <a:ahLst/>
              <a:cxnLst/>
              <a:rect l="l" t="t" r="r" b="b"/>
              <a:pathLst>
                <a:path w="5801995" h="3586479">
                  <a:moveTo>
                    <a:pt x="5801995" y="0"/>
                  </a:moveTo>
                  <a:lnTo>
                    <a:pt x="0" y="0"/>
                  </a:lnTo>
                  <a:lnTo>
                    <a:pt x="0" y="3586226"/>
                  </a:lnTo>
                  <a:lnTo>
                    <a:pt x="5801995" y="3586226"/>
                  </a:lnTo>
                  <a:lnTo>
                    <a:pt x="5801995" y="0"/>
                  </a:lnTo>
                  <a:close/>
                </a:path>
              </a:pathLst>
            </a:custGeom>
            <a:solidFill>
              <a:srgbClr val="8D8D8D">
                <a:alpha val="2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943735" y="4317873"/>
              <a:ext cx="524510" cy="1444625"/>
            </a:xfrm>
            <a:custGeom>
              <a:avLst/>
              <a:gdLst/>
              <a:ahLst/>
              <a:cxnLst/>
              <a:rect l="l" t="t" r="r" b="b"/>
              <a:pathLst>
                <a:path w="524510" h="1444625">
                  <a:moveTo>
                    <a:pt x="0" y="621791"/>
                  </a:moveTo>
                  <a:lnTo>
                    <a:pt x="524256" y="621791"/>
                  </a:lnTo>
                  <a:lnTo>
                    <a:pt x="524256" y="0"/>
                  </a:lnTo>
                  <a:lnTo>
                    <a:pt x="0" y="0"/>
                  </a:lnTo>
                  <a:lnTo>
                    <a:pt x="0" y="621791"/>
                  </a:lnTo>
                  <a:close/>
                </a:path>
                <a:path w="524510" h="1444625">
                  <a:moveTo>
                    <a:pt x="0" y="1444129"/>
                  </a:moveTo>
                  <a:lnTo>
                    <a:pt x="524256" y="1444129"/>
                  </a:lnTo>
                  <a:lnTo>
                    <a:pt x="524256" y="822337"/>
                  </a:lnTo>
                  <a:lnTo>
                    <a:pt x="0" y="822337"/>
                  </a:lnTo>
                  <a:lnTo>
                    <a:pt x="0" y="144412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505458" y="2717038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511553" y="3551885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517650" y="4424298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511553" y="5308472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290574" y="6072327"/>
            <a:ext cx="1781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Calibri"/>
                <a:cs typeface="Calibri"/>
              </a:rPr>
              <a:t>State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598289" y="1963623"/>
            <a:ext cx="2011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Calibri"/>
                <a:cs typeface="Calibri"/>
              </a:rPr>
              <a:t>Time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evolution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step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0" name="object 6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52527" y="567667"/>
            <a:ext cx="399115" cy="250997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3807078" y="6141516"/>
            <a:ext cx="330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Calibri"/>
                <a:cs typeface="Calibri"/>
              </a:rPr>
              <a:t>By</a:t>
            </a:r>
            <a:r>
              <a:rPr sz="1800" spc="50" dirty="0">
                <a:latin typeface="Calibri"/>
                <a:cs typeface="Calibri"/>
              </a:rPr>
              <a:t> repeating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we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can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get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spc="10" dirty="0">
                <a:latin typeface="Calibri"/>
                <a:cs typeface="Calibri"/>
              </a:rPr>
              <a:t>wavefunction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time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988297" y="3428441"/>
            <a:ext cx="6203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84" dirty="0">
                <a:latin typeface="Calibri"/>
                <a:cs typeface="Calibri"/>
              </a:rPr>
              <a:t>…</a:t>
            </a:r>
            <a:endParaRPr sz="60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9491218" y="2587370"/>
            <a:ext cx="1969770" cy="641350"/>
            <a:chOff x="9491218" y="2587370"/>
            <a:chExt cx="1969770" cy="641350"/>
          </a:xfrm>
        </p:grpSpPr>
        <p:sp>
          <p:nvSpPr>
            <p:cNvPr id="64" name="object 64"/>
            <p:cNvSpPr/>
            <p:nvPr/>
          </p:nvSpPr>
          <p:spPr>
            <a:xfrm>
              <a:off x="9497568" y="2926333"/>
              <a:ext cx="1430020" cy="13335"/>
            </a:xfrm>
            <a:custGeom>
              <a:avLst/>
              <a:gdLst/>
              <a:ahLst/>
              <a:cxnLst/>
              <a:rect l="l" t="t" r="r" b="b"/>
              <a:pathLst>
                <a:path w="1430020" h="13335">
                  <a:moveTo>
                    <a:pt x="0" y="12826"/>
                  </a:moveTo>
                  <a:lnTo>
                    <a:pt x="142951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927080" y="2596895"/>
              <a:ext cx="524510" cy="622300"/>
            </a:xfrm>
            <a:custGeom>
              <a:avLst/>
              <a:gdLst/>
              <a:ahLst/>
              <a:cxnLst/>
              <a:rect l="l" t="t" r="r" b="b"/>
              <a:pathLst>
                <a:path w="524509" h="622300">
                  <a:moveTo>
                    <a:pt x="0" y="621791"/>
                  </a:moveTo>
                  <a:lnTo>
                    <a:pt x="524255" y="621791"/>
                  </a:lnTo>
                  <a:lnTo>
                    <a:pt x="524255" y="0"/>
                  </a:lnTo>
                  <a:lnTo>
                    <a:pt x="0" y="0"/>
                  </a:lnTo>
                  <a:lnTo>
                    <a:pt x="0" y="62179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03216" y="2790253"/>
              <a:ext cx="372745" cy="210185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9521952" y="3415791"/>
            <a:ext cx="1939289" cy="641350"/>
            <a:chOff x="9521952" y="3415791"/>
            <a:chExt cx="1939289" cy="641350"/>
          </a:xfrm>
        </p:grpSpPr>
        <p:sp>
          <p:nvSpPr>
            <p:cNvPr id="68" name="object 68"/>
            <p:cNvSpPr/>
            <p:nvPr/>
          </p:nvSpPr>
          <p:spPr>
            <a:xfrm>
              <a:off x="9521952" y="3737101"/>
              <a:ext cx="1405255" cy="0"/>
            </a:xfrm>
            <a:custGeom>
              <a:avLst/>
              <a:gdLst/>
              <a:ahLst/>
              <a:cxnLst/>
              <a:rect l="l" t="t" r="r" b="b"/>
              <a:pathLst>
                <a:path w="1405254">
                  <a:moveTo>
                    <a:pt x="0" y="0"/>
                  </a:moveTo>
                  <a:lnTo>
                    <a:pt x="140512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927080" y="3425316"/>
              <a:ext cx="524510" cy="622300"/>
            </a:xfrm>
            <a:custGeom>
              <a:avLst/>
              <a:gdLst/>
              <a:ahLst/>
              <a:cxnLst/>
              <a:rect l="l" t="t" r="r" b="b"/>
              <a:pathLst>
                <a:path w="524509" h="622300">
                  <a:moveTo>
                    <a:pt x="0" y="621792"/>
                  </a:moveTo>
                  <a:lnTo>
                    <a:pt x="524255" y="621792"/>
                  </a:lnTo>
                  <a:lnTo>
                    <a:pt x="524255" y="0"/>
                  </a:lnTo>
                  <a:lnTo>
                    <a:pt x="0" y="0"/>
                  </a:lnTo>
                  <a:lnTo>
                    <a:pt x="0" y="62179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03216" y="3618674"/>
              <a:ext cx="372745" cy="210312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9515602" y="4245609"/>
            <a:ext cx="1945639" cy="641350"/>
            <a:chOff x="9515602" y="4245609"/>
            <a:chExt cx="1945639" cy="641350"/>
          </a:xfrm>
        </p:grpSpPr>
        <p:sp>
          <p:nvSpPr>
            <p:cNvPr id="72" name="object 72"/>
            <p:cNvSpPr/>
            <p:nvPr/>
          </p:nvSpPr>
          <p:spPr>
            <a:xfrm>
              <a:off x="9521952" y="4591430"/>
              <a:ext cx="1405255" cy="5715"/>
            </a:xfrm>
            <a:custGeom>
              <a:avLst/>
              <a:gdLst/>
              <a:ahLst/>
              <a:cxnLst/>
              <a:rect l="l" t="t" r="r" b="b"/>
              <a:pathLst>
                <a:path w="1405254" h="5714">
                  <a:moveTo>
                    <a:pt x="0" y="0"/>
                  </a:moveTo>
                  <a:lnTo>
                    <a:pt x="1405127" y="520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927080" y="4255134"/>
              <a:ext cx="524510" cy="622300"/>
            </a:xfrm>
            <a:custGeom>
              <a:avLst/>
              <a:gdLst/>
              <a:ahLst/>
              <a:cxnLst/>
              <a:rect l="l" t="t" r="r" b="b"/>
              <a:pathLst>
                <a:path w="524509" h="622300">
                  <a:moveTo>
                    <a:pt x="0" y="621792"/>
                  </a:moveTo>
                  <a:lnTo>
                    <a:pt x="524255" y="621792"/>
                  </a:lnTo>
                  <a:lnTo>
                    <a:pt x="524255" y="0"/>
                  </a:lnTo>
                  <a:lnTo>
                    <a:pt x="0" y="0"/>
                  </a:lnTo>
                  <a:lnTo>
                    <a:pt x="0" y="62179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03216" y="4448365"/>
              <a:ext cx="372745" cy="210312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9515602" y="5170703"/>
            <a:ext cx="1945639" cy="641350"/>
            <a:chOff x="9515602" y="5170703"/>
            <a:chExt cx="1945639" cy="641350"/>
          </a:xfrm>
        </p:grpSpPr>
        <p:sp>
          <p:nvSpPr>
            <p:cNvPr id="76" name="object 76"/>
            <p:cNvSpPr/>
            <p:nvPr/>
          </p:nvSpPr>
          <p:spPr>
            <a:xfrm>
              <a:off x="9521952" y="5480303"/>
              <a:ext cx="1405255" cy="635"/>
            </a:xfrm>
            <a:custGeom>
              <a:avLst/>
              <a:gdLst/>
              <a:ahLst/>
              <a:cxnLst/>
              <a:rect l="l" t="t" r="r" b="b"/>
              <a:pathLst>
                <a:path w="1405254" h="635">
                  <a:moveTo>
                    <a:pt x="0" y="0"/>
                  </a:moveTo>
                  <a:lnTo>
                    <a:pt x="1405127" y="25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927080" y="5180228"/>
              <a:ext cx="524510" cy="622300"/>
            </a:xfrm>
            <a:custGeom>
              <a:avLst/>
              <a:gdLst/>
              <a:ahLst/>
              <a:cxnLst/>
              <a:rect l="l" t="t" r="r" b="b"/>
              <a:pathLst>
                <a:path w="524509" h="622300">
                  <a:moveTo>
                    <a:pt x="0" y="621792"/>
                  </a:moveTo>
                  <a:lnTo>
                    <a:pt x="524255" y="621792"/>
                  </a:lnTo>
                  <a:lnTo>
                    <a:pt x="524255" y="0"/>
                  </a:lnTo>
                  <a:lnTo>
                    <a:pt x="0" y="0"/>
                  </a:lnTo>
                  <a:lnTo>
                    <a:pt x="0" y="62179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03216" y="5373560"/>
              <a:ext cx="372745" cy="210185"/>
            </a:xfrm>
            <a:prstGeom prst="rect">
              <a:avLst/>
            </a:prstGeom>
          </p:spPr>
        </p:pic>
      </p:grpSp>
      <p:pic>
        <p:nvPicPr>
          <p:cNvPr id="79" name="object 7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781748" y="639208"/>
            <a:ext cx="297951" cy="254743"/>
          </a:xfrm>
          <a:prstGeom prst="rect">
            <a:avLst/>
          </a:prstGeom>
        </p:spPr>
      </p:pic>
      <p:sp>
        <p:nvSpPr>
          <p:cNvPr id="80" name="object 80"/>
          <p:cNvSpPr/>
          <p:nvPr/>
        </p:nvSpPr>
        <p:spPr>
          <a:xfrm>
            <a:off x="10134854" y="220979"/>
            <a:ext cx="0" cy="1208405"/>
          </a:xfrm>
          <a:custGeom>
            <a:avLst/>
            <a:gdLst/>
            <a:ahLst/>
            <a:cxnLst/>
            <a:rect l="l" t="t" r="r" b="b"/>
            <a:pathLst>
              <a:path h="1208405">
                <a:moveTo>
                  <a:pt x="0" y="0"/>
                </a:moveTo>
                <a:lnTo>
                  <a:pt x="0" y="1207897"/>
                </a:lnTo>
              </a:path>
            </a:pathLst>
          </a:custGeom>
          <a:ln w="50800">
            <a:solidFill>
              <a:srgbClr val="0E61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193780" y="220941"/>
            <a:ext cx="387985" cy="1208405"/>
          </a:xfrm>
          <a:custGeom>
            <a:avLst/>
            <a:gdLst/>
            <a:ahLst/>
            <a:cxnLst/>
            <a:rect l="l" t="t" r="r" b="b"/>
            <a:pathLst>
              <a:path w="387984" h="1208405">
                <a:moveTo>
                  <a:pt x="387807" y="0"/>
                </a:moveTo>
                <a:lnTo>
                  <a:pt x="0" y="0"/>
                </a:lnTo>
                <a:lnTo>
                  <a:pt x="0" y="1207935"/>
                </a:lnTo>
                <a:lnTo>
                  <a:pt x="387807" y="1207935"/>
                </a:lnTo>
                <a:lnTo>
                  <a:pt x="3878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763522" y="2326995"/>
            <a:ext cx="951230" cy="3586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800">
              <a:latin typeface="Times New Roman"/>
              <a:cs typeface="Times New Roman"/>
            </a:endParaRPr>
          </a:p>
          <a:p>
            <a:pPr marL="381000" marR="426084" algn="ctr">
              <a:lnSpc>
                <a:spcPct val="299900"/>
              </a:lnSpc>
            </a:pPr>
            <a:r>
              <a:rPr sz="1800" spc="70" dirty="0">
                <a:latin typeface="Calibri"/>
                <a:cs typeface="Calibri"/>
              </a:rPr>
              <a:t>X 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763522" y="2326995"/>
            <a:ext cx="951230" cy="3586479"/>
          </a:xfrm>
          <a:custGeom>
            <a:avLst/>
            <a:gdLst/>
            <a:ahLst/>
            <a:cxnLst/>
            <a:rect l="l" t="t" r="r" b="b"/>
            <a:pathLst>
              <a:path w="951230" h="3586479">
                <a:moveTo>
                  <a:pt x="950976" y="0"/>
                </a:moveTo>
                <a:lnTo>
                  <a:pt x="0" y="0"/>
                </a:lnTo>
                <a:lnTo>
                  <a:pt x="0" y="3586226"/>
                </a:lnTo>
                <a:lnTo>
                  <a:pt x="950976" y="3586226"/>
                </a:lnTo>
                <a:lnTo>
                  <a:pt x="950976" y="0"/>
                </a:lnTo>
                <a:close/>
              </a:path>
            </a:pathLst>
          </a:custGeom>
          <a:solidFill>
            <a:srgbClr val="893EFB">
              <a:alpha val="2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4" name="object 8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71974" y="1729244"/>
            <a:ext cx="176663" cy="147238"/>
          </a:xfrm>
          <a:prstGeom prst="rect">
            <a:avLst/>
          </a:prstGeom>
        </p:spPr>
      </p:pic>
      <p:sp>
        <p:nvSpPr>
          <p:cNvPr id="85" name="object 85"/>
          <p:cNvSpPr/>
          <p:nvPr/>
        </p:nvSpPr>
        <p:spPr>
          <a:xfrm>
            <a:off x="1613471" y="1789112"/>
            <a:ext cx="133350" cy="60325"/>
          </a:xfrm>
          <a:custGeom>
            <a:avLst/>
            <a:gdLst/>
            <a:ahLst/>
            <a:cxnLst/>
            <a:rect l="l" t="t" r="r" b="b"/>
            <a:pathLst>
              <a:path w="133350" h="60325">
                <a:moveTo>
                  <a:pt x="132880" y="45313"/>
                </a:moveTo>
                <a:lnTo>
                  <a:pt x="0" y="45313"/>
                </a:lnTo>
                <a:lnTo>
                  <a:pt x="0" y="59855"/>
                </a:lnTo>
                <a:lnTo>
                  <a:pt x="132880" y="59855"/>
                </a:lnTo>
                <a:lnTo>
                  <a:pt x="132880" y="45313"/>
                </a:lnTo>
                <a:close/>
              </a:path>
              <a:path w="133350" h="60325">
                <a:moveTo>
                  <a:pt x="132880" y="0"/>
                </a:moveTo>
                <a:lnTo>
                  <a:pt x="0" y="0"/>
                </a:lnTo>
                <a:lnTo>
                  <a:pt x="0" y="14566"/>
                </a:lnTo>
                <a:lnTo>
                  <a:pt x="132880" y="14566"/>
                </a:lnTo>
                <a:lnTo>
                  <a:pt x="132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35510" y="1811752"/>
            <a:ext cx="127000" cy="14604"/>
          </a:xfrm>
          <a:custGeom>
            <a:avLst/>
            <a:gdLst/>
            <a:ahLst/>
            <a:cxnLst/>
            <a:rect l="l" t="t" r="r" b="b"/>
            <a:pathLst>
              <a:path w="127000" h="14605">
                <a:moveTo>
                  <a:pt x="126406" y="0"/>
                </a:moveTo>
                <a:lnTo>
                  <a:pt x="0" y="0"/>
                </a:lnTo>
                <a:lnTo>
                  <a:pt x="0" y="14566"/>
                </a:lnTo>
                <a:lnTo>
                  <a:pt x="126406" y="14566"/>
                </a:lnTo>
                <a:lnTo>
                  <a:pt x="126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023503" y="1509216"/>
            <a:ext cx="285750" cy="476250"/>
          </a:xfrm>
          <a:custGeom>
            <a:avLst/>
            <a:gdLst/>
            <a:ahLst/>
            <a:cxnLst/>
            <a:rect l="l" t="t" r="r" b="b"/>
            <a:pathLst>
              <a:path w="285750" h="476250">
                <a:moveTo>
                  <a:pt x="119926" y="3238"/>
                </a:moveTo>
                <a:lnTo>
                  <a:pt x="89128" y="3238"/>
                </a:lnTo>
                <a:lnTo>
                  <a:pt x="89128" y="6464"/>
                </a:lnTo>
                <a:lnTo>
                  <a:pt x="97256" y="6464"/>
                </a:lnTo>
                <a:lnTo>
                  <a:pt x="98869" y="8089"/>
                </a:lnTo>
                <a:lnTo>
                  <a:pt x="98869" y="21031"/>
                </a:lnTo>
                <a:lnTo>
                  <a:pt x="81038" y="84124"/>
                </a:lnTo>
                <a:lnTo>
                  <a:pt x="48615" y="3238"/>
                </a:lnTo>
                <a:lnTo>
                  <a:pt x="22694" y="3238"/>
                </a:lnTo>
                <a:lnTo>
                  <a:pt x="22694" y="6464"/>
                </a:lnTo>
                <a:lnTo>
                  <a:pt x="30797" y="6464"/>
                </a:lnTo>
                <a:lnTo>
                  <a:pt x="34036" y="9702"/>
                </a:lnTo>
                <a:lnTo>
                  <a:pt x="17818" y="80899"/>
                </a:lnTo>
                <a:lnTo>
                  <a:pt x="0" y="105156"/>
                </a:lnTo>
                <a:lnTo>
                  <a:pt x="0" y="108394"/>
                </a:lnTo>
                <a:lnTo>
                  <a:pt x="32423" y="108394"/>
                </a:lnTo>
                <a:lnTo>
                  <a:pt x="32423" y="105156"/>
                </a:lnTo>
                <a:lnTo>
                  <a:pt x="24320" y="105156"/>
                </a:lnTo>
                <a:lnTo>
                  <a:pt x="21082" y="103543"/>
                </a:lnTo>
                <a:lnTo>
                  <a:pt x="21082" y="93853"/>
                </a:lnTo>
                <a:lnTo>
                  <a:pt x="22694" y="90589"/>
                </a:lnTo>
                <a:lnTo>
                  <a:pt x="40513" y="22656"/>
                </a:lnTo>
                <a:lnTo>
                  <a:pt x="77787" y="110007"/>
                </a:lnTo>
                <a:lnTo>
                  <a:pt x="81038" y="110007"/>
                </a:lnTo>
                <a:lnTo>
                  <a:pt x="103733" y="29121"/>
                </a:lnTo>
                <a:lnTo>
                  <a:pt x="107632" y="16929"/>
                </a:lnTo>
                <a:lnTo>
                  <a:pt x="110617" y="10515"/>
                </a:lnTo>
                <a:lnTo>
                  <a:pt x="114211" y="7734"/>
                </a:lnTo>
                <a:lnTo>
                  <a:pt x="119926" y="6464"/>
                </a:lnTo>
                <a:lnTo>
                  <a:pt x="119926" y="3238"/>
                </a:lnTo>
                <a:close/>
              </a:path>
              <a:path w="285750" h="476250">
                <a:moveTo>
                  <a:pt x="210705" y="63093"/>
                </a:moveTo>
                <a:lnTo>
                  <a:pt x="121551" y="63093"/>
                </a:lnTo>
                <a:lnTo>
                  <a:pt x="121551" y="72796"/>
                </a:lnTo>
                <a:lnTo>
                  <a:pt x="210705" y="72796"/>
                </a:lnTo>
                <a:lnTo>
                  <a:pt x="210705" y="63093"/>
                </a:lnTo>
                <a:close/>
              </a:path>
              <a:path w="285750" h="476250">
                <a:moveTo>
                  <a:pt x="278777" y="380199"/>
                </a:moveTo>
                <a:lnTo>
                  <a:pt x="269036" y="380199"/>
                </a:lnTo>
                <a:lnTo>
                  <a:pt x="261569" y="404241"/>
                </a:lnTo>
                <a:lnTo>
                  <a:pt x="250609" y="420852"/>
                </a:lnTo>
                <a:lnTo>
                  <a:pt x="235089" y="430491"/>
                </a:lnTo>
                <a:lnTo>
                  <a:pt x="213944" y="433603"/>
                </a:lnTo>
                <a:lnTo>
                  <a:pt x="85890" y="433603"/>
                </a:lnTo>
                <a:lnTo>
                  <a:pt x="192862" y="294462"/>
                </a:lnTo>
                <a:lnTo>
                  <a:pt x="98869" y="166636"/>
                </a:lnTo>
                <a:lnTo>
                  <a:pt x="202603" y="166636"/>
                </a:lnTo>
                <a:lnTo>
                  <a:pt x="219887" y="171450"/>
                </a:lnTo>
                <a:lnTo>
                  <a:pt x="229946" y="179184"/>
                </a:lnTo>
                <a:lnTo>
                  <a:pt x="238480" y="192379"/>
                </a:lnTo>
                <a:lnTo>
                  <a:pt x="247980" y="221653"/>
                </a:lnTo>
                <a:lnTo>
                  <a:pt x="247980" y="226491"/>
                </a:lnTo>
                <a:lnTo>
                  <a:pt x="256082" y="226491"/>
                </a:lnTo>
                <a:lnTo>
                  <a:pt x="256082" y="147218"/>
                </a:lnTo>
                <a:lnTo>
                  <a:pt x="35661" y="147218"/>
                </a:lnTo>
                <a:lnTo>
                  <a:pt x="152349" y="309029"/>
                </a:lnTo>
                <a:lnTo>
                  <a:pt x="27559" y="475665"/>
                </a:lnTo>
                <a:lnTo>
                  <a:pt x="260934" y="475665"/>
                </a:lnTo>
                <a:lnTo>
                  <a:pt x="278777" y="380199"/>
                </a:lnTo>
                <a:close/>
              </a:path>
              <a:path w="285750" h="476250">
                <a:moveTo>
                  <a:pt x="285254" y="105156"/>
                </a:moveTo>
                <a:lnTo>
                  <a:pt x="273913" y="105156"/>
                </a:lnTo>
                <a:lnTo>
                  <a:pt x="270649" y="103543"/>
                </a:lnTo>
                <a:lnTo>
                  <a:pt x="270649" y="0"/>
                </a:lnTo>
                <a:lnTo>
                  <a:pt x="269036" y="0"/>
                </a:lnTo>
                <a:lnTo>
                  <a:pt x="239877" y="14554"/>
                </a:lnTo>
                <a:lnTo>
                  <a:pt x="239877" y="16192"/>
                </a:lnTo>
                <a:lnTo>
                  <a:pt x="244741" y="14554"/>
                </a:lnTo>
                <a:lnTo>
                  <a:pt x="246354" y="14554"/>
                </a:lnTo>
                <a:lnTo>
                  <a:pt x="249593" y="12928"/>
                </a:lnTo>
                <a:lnTo>
                  <a:pt x="254457" y="12928"/>
                </a:lnTo>
                <a:lnTo>
                  <a:pt x="256082" y="16192"/>
                </a:lnTo>
                <a:lnTo>
                  <a:pt x="256082" y="101930"/>
                </a:lnTo>
                <a:lnTo>
                  <a:pt x="252831" y="105156"/>
                </a:lnTo>
                <a:lnTo>
                  <a:pt x="241503" y="105156"/>
                </a:lnTo>
                <a:lnTo>
                  <a:pt x="241503" y="108394"/>
                </a:lnTo>
                <a:lnTo>
                  <a:pt x="285254" y="108394"/>
                </a:lnTo>
                <a:lnTo>
                  <a:pt x="285254" y="105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8" name="object 88"/>
          <p:cNvGrpSpPr/>
          <p:nvPr/>
        </p:nvGrpSpPr>
        <p:grpSpPr>
          <a:xfrm>
            <a:off x="2052689" y="2041499"/>
            <a:ext cx="248285" cy="147320"/>
            <a:chOff x="2052689" y="2041499"/>
            <a:chExt cx="248285" cy="147320"/>
          </a:xfrm>
        </p:grpSpPr>
        <p:sp>
          <p:nvSpPr>
            <p:cNvPr id="89" name="object 89"/>
            <p:cNvSpPr/>
            <p:nvPr/>
          </p:nvSpPr>
          <p:spPr>
            <a:xfrm>
              <a:off x="2052689" y="2041499"/>
              <a:ext cx="40640" cy="147320"/>
            </a:xfrm>
            <a:custGeom>
              <a:avLst/>
              <a:gdLst/>
              <a:ahLst/>
              <a:cxnLst/>
              <a:rect l="l" t="t" r="r" b="b"/>
              <a:pathLst>
                <a:path w="40639" h="147319">
                  <a:moveTo>
                    <a:pt x="40515" y="0"/>
                  </a:moveTo>
                  <a:lnTo>
                    <a:pt x="32417" y="0"/>
                  </a:lnTo>
                  <a:lnTo>
                    <a:pt x="0" y="71195"/>
                  </a:lnTo>
                  <a:lnTo>
                    <a:pt x="0" y="74429"/>
                  </a:lnTo>
                  <a:lnTo>
                    <a:pt x="32417" y="147236"/>
                  </a:lnTo>
                  <a:lnTo>
                    <a:pt x="40515" y="147236"/>
                  </a:lnTo>
                  <a:lnTo>
                    <a:pt x="9718" y="72811"/>
                  </a:lnTo>
                  <a:lnTo>
                    <a:pt x="405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12642" y="2041499"/>
              <a:ext cx="188023" cy="147236"/>
            </a:xfrm>
            <a:prstGeom prst="rect">
              <a:avLst/>
            </a:prstGeom>
          </p:spPr>
        </p:pic>
      </p:grpSp>
      <p:sp>
        <p:nvSpPr>
          <p:cNvPr id="91" name="object 91"/>
          <p:cNvSpPr/>
          <p:nvPr/>
        </p:nvSpPr>
        <p:spPr>
          <a:xfrm>
            <a:off x="2362225" y="1729244"/>
            <a:ext cx="554355" cy="264160"/>
          </a:xfrm>
          <a:custGeom>
            <a:avLst/>
            <a:gdLst/>
            <a:ahLst/>
            <a:cxnLst/>
            <a:rect l="l" t="t" r="r" b="b"/>
            <a:pathLst>
              <a:path w="554355" h="264160">
                <a:moveTo>
                  <a:pt x="113449" y="0"/>
                </a:moveTo>
                <a:lnTo>
                  <a:pt x="55118" y="0"/>
                </a:lnTo>
                <a:lnTo>
                  <a:pt x="55118" y="3238"/>
                </a:lnTo>
                <a:lnTo>
                  <a:pt x="69697" y="4851"/>
                </a:lnTo>
                <a:lnTo>
                  <a:pt x="72936" y="6464"/>
                </a:lnTo>
                <a:lnTo>
                  <a:pt x="72936" y="21031"/>
                </a:lnTo>
                <a:lnTo>
                  <a:pt x="69697" y="27520"/>
                </a:lnTo>
                <a:lnTo>
                  <a:pt x="42138" y="129451"/>
                </a:lnTo>
                <a:lnTo>
                  <a:pt x="38900" y="139141"/>
                </a:lnTo>
                <a:lnTo>
                  <a:pt x="35661" y="144018"/>
                </a:lnTo>
                <a:lnTo>
                  <a:pt x="24320" y="144018"/>
                </a:lnTo>
                <a:lnTo>
                  <a:pt x="21082" y="142379"/>
                </a:lnTo>
                <a:lnTo>
                  <a:pt x="21082" y="134289"/>
                </a:lnTo>
                <a:lnTo>
                  <a:pt x="22707" y="132676"/>
                </a:lnTo>
                <a:lnTo>
                  <a:pt x="22707" y="124599"/>
                </a:lnTo>
                <a:lnTo>
                  <a:pt x="16230" y="119722"/>
                </a:lnTo>
                <a:lnTo>
                  <a:pt x="4864" y="119722"/>
                </a:lnTo>
                <a:lnTo>
                  <a:pt x="0" y="124599"/>
                </a:lnTo>
                <a:lnTo>
                  <a:pt x="0" y="131064"/>
                </a:lnTo>
                <a:lnTo>
                  <a:pt x="2032" y="139814"/>
                </a:lnTo>
                <a:lnTo>
                  <a:pt x="7708" y="146431"/>
                </a:lnTo>
                <a:lnTo>
                  <a:pt x="16421" y="150634"/>
                </a:lnTo>
                <a:lnTo>
                  <a:pt x="27559" y="152095"/>
                </a:lnTo>
                <a:lnTo>
                  <a:pt x="35737" y="151206"/>
                </a:lnTo>
                <a:lnTo>
                  <a:pt x="63830" y="124383"/>
                </a:lnTo>
                <a:lnTo>
                  <a:pt x="94018" y="19418"/>
                </a:lnTo>
                <a:lnTo>
                  <a:pt x="98882" y="6464"/>
                </a:lnTo>
                <a:lnTo>
                  <a:pt x="100495" y="4851"/>
                </a:lnTo>
                <a:lnTo>
                  <a:pt x="113449" y="3238"/>
                </a:lnTo>
                <a:lnTo>
                  <a:pt x="113449" y="0"/>
                </a:lnTo>
                <a:close/>
              </a:path>
              <a:path w="554355" h="264160">
                <a:moveTo>
                  <a:pt x="223659" y="50165"/>
                </a:moveTo>
                <a:lnTo>
                  <a:pt x="179908" y="50165"/>
                </a:lnTo>
                <a:lnTo>
                  <a:pt x="150304" y="56464"/>
                </a:lnTo>
                <a:lnTo>
                  <a:pt x="127838" y="72618"/>
                </a:lnTo>
                <a:lnTo>
                  <a:pt x="113588" y="94538"/>
                </a:lnTo>
                <a:lnTo>
                  <a:pt x="108597" y="118110"/>
                </a:lnTo>
                <a:lnTo>
                  <a:pt x="110947" y="131356"/>
                </a:lnTo>
                <a:lnTo>
                  <a:pt x="117716" y="141579"/>
                </a:lnTo>
                <a:lnTo>
                  <a:pt x="128435" y="148145"/>
                </a:lnTo>
                <a:lnTo>
                  <a:pt x="142633" y="150482"/>
                </a:lnTo>
                <a:lnTo>
                  <a:pt x="164998" y="145796"/>
                </a:lnTo>
                <a:lnTo>
                  <a:pt x="197561" y="117017"/>
                </a:lnTo>
                <a:lnTo>
                  <a:pt x="187566" y="76403"/>
                </a:lnTo>
                <a:lnTo>
                  <a:pt x="183146" y="71539"/>
                </a:lnTo>
                <a:lnTo>
                  <a:pt x="183146" y="97078"/>
                </a:lnTo>
                <a:lnTo>
                  <a:pt x="180289" y="112852"/>
                </a:lnTo>
                <a:lnTo>
                  <a:pt x="172415" y="128638"/>
                </a:lnTo>
                <a:lnTo>
                  <a:pt x="160591" y="140779"/>
                </a:lnTo>
                <a:lnTo>
                  <a:pt x="145872" y="145630"/>
                </a:lnTo>
                <a:lnTo>
                  <a:pt x="138303" y="144386"/>
                </a:lnTo>
                <a:lnTo>
                  <a:pt x="132715" y="140563"/>
                </a:lnTo>
                <a:lnTo>
                  <a:pt x="129247" y="134023"/>
                </a:lnTo>
                <a:lnTo>
                  <a:pt x="128054" y="124599"/>
                </a:lnTo>
                <a:lnTo>
                  <a:pt x="132359" y="102781"/>
                </a:lnTo>
                <a:lnTo>
                  <a:pt x="143052" y="84747"/>
                </a:lnTo>
                <a:lnTo>
                  <a:pt x="156629" y="72618"/>
                </a:lnTo>
                <a:lnTo>
                  <a:pt x="156400" y="72618"/>
                </a:lnTo>
                <a:lnTo>
                  <a:pt x="170192" y="67970"/>
                </a:lnTo>
                <a:lnTo>
                  <a:pt x="174942" y="71831"/>
                </a:lnTo>
                <a:lnTo>
                  <a:pt x="179095" y="78270"/>
                </a:lnTo>
                <a:lnTo>
                  <a:pt x="182029" y="86842"/>
                </a:lnTo>
                <a:lnTo>
                  <a:pt x="183146" y="97078"/>
                </a:lnTo>
                <a:lnTo>
                  <a:pt x="183146" y="71539"/>
                </a:lnTo>
                <a:lnTo>
                  <a:pt x="179908" y="67970"/>
                </a:lnTo>
                <a:lnTo>
                  <a:pt x="218808" y="67970"/>
                </a:lnTo>
                <a:lnTo>
                  <a:pt x="223659" y="50165"/>
                </a:lnTo>
                <a:close/>
              </a:path>
              <a:path w="554355" h="264160">
                <a:moveTo>
                  <a:pt x="304723" y="100317"/>
                </a:moveTo>
                <a:lnTo>
                  <a:pt x="226923" y="100317"/>
                </a:lnTo>
                <a:lnTo>
                  <a:pt x="220421" y="122961"/>
                </a:lnTo>
                <a:lnTo>
                  <a:pt x="223659" y="124599"/>
                </a:lnTo>
                <a:lnTo>
                  <a:pt x="226923" y="116497"/>
                </a:lnTo>
                <a:lnTo>
                  <a:pt x="228549" y="113258"/>
                </a:lnTo>
                <a:lnTo>
                  <a:pt x="238264" y="106794"/>
                </a:lnTo>
                <a:lnTo>
                  <a:pt x="246367" y="105181"/>
                </a:lnTo>
                <a:lnTo>
                  <a:pt x="283641" y="105181"/>
                </a:lnTo>
                <a:lnTo>
                  <a:pt x="207467" y="202260"/>
                </a:lnTo>
                <a:lnTo>
                  <a:pt x="207467" y="203873"/>
                </a:lnTo>
                <a:lnTo>
                  <a:pt x="288493" y="203873"/>
                </a:lnTo>
                <a:lnTo>
                  <a:pt x="296595" y="177977"/>
                </a:lnTo>
                <a:lnTo>
                  <a:pt x="293357" y="176352"/>
                </a:lnTo>
                <a:lnTo>
                  <a:pt x="290118" y="184454"/>
                </a:lnTo>
                <a:lnTo>
                  <a:pt x="285254" y="190919"/>
                </a:lnTo>
                <a:lnTo>
                  <a:pt x="254457" y="199009"/>
                </a:lnTo>
                <a:lnTo>
                  <a:pt x="228549" y="199009"/>
                </a:lnTo>
                <a:lnTo>
                  <a:pt x="304723" y="101930"/>
                </a:lnTo>
                <a:lnTo>
                  <a:pt x="304723" y="100317"/>
                </a:lnTo>
                <a:close/>
              </a:path>
              <a:path w="554355" h="264160">
                <a:moveTo>
                  <a:pt x="322529" y="190919"/>
                </a:moveTo>
                <a:lnTo>
                  <a:pt x="311200" y="192544"/>
                </a:lnTo>
                <a:lnTo>
                  <a:pt x="304723" y="192544"/>
                </a:lnTo>
                <a:lnTo>
                  <a:pt x="304723" y="194157"/>
                </a:lnTo>
                <a:lnTo>
                  <a:pt x="309575" y="194157"/>
                </a:lnTo>
                <a:lnTo>
                  <a:pt x="311200" y="195770"/>
                </a:lnTo>
                <a:lnTo>
                  <a:pt x="311200" y="200621"/>
                </a:lnTo>
                <a:lnTo>
                  <a:pt x="309575" y="202260"/>
                </a:lnTo>
                <a:lnTo>
                  <a:pt x="304723" y="223291"/>
                </a:lnTo>
                <a:lnTo>
                  <a:pt x="303098" y="228142"/>
                </a:lnTo>
                <a:lnTo>
                  <a:pt x="303098" y="239471"/>
                </a:lnTo>
                <a:lnTo>
                  <a:pt x="304723" y="241084"/>
                </a:lnTo>
                <a:lnTo>
                  <a:pt x="312813" y="241084"/>
                </a:lnTo>
                <a:lnTo>
                  <a:pt x="317677" y="237832"/>
                </a:lnTo>
                <a:lnTo>
                  <a:pt x="318490" y="236220"/>
                </a:lnTo>
                <a:lnTo>
                  <a:pt x="322529" y="228142"/>
                </a:lnTo>
                <a:lnTo>
                  <a:pt x="322529" y="226517"/>
                </a:lnTo>
                <a:lnTo>
                  <a:pt x="317677" y="232981"/>
                </a:lnTo>
                <a:lnTo>
                  <a:pt x="314439" y="236220"/>
                </a:lnTo>
                <a:lnTo>
                  <a:pt x="311200" y="236220"/>
                </a:lnTo>
                <a:lnTo>
                  <a:pt x="311200" y="229755"/>
                </a:lnTo>
                <a:lnTo>
                  <a:pt x="322529" y="190919"/>
                </a:lnTo>
                <a:close/>
              </a:path>
              <a:path w="554355" h="264160">
                <a:moveTo>
                  <a:pt x="327393" y="168275"/>
                </a:moveTo>
                <a:lnTo>
                  <a:pt x="324154" y="166662"/>
                </a:lnTo>
                <a:lnTo>
                  <a:pt x="317677" y="166662"/>
                </a:lnTo>
                <a:lnTo>
                  <a:pt x="316052" y="168275"/>
                </a:lnTo>
                <a:lnTo>
                  <a:pt x="316052" y="176352"/>
                </a:lnTo>
                <a:lnTo>
                  <a:pt x="317677" y="177977"/>
                </a:lnTo>
                <a:lnTo>
                  <a:pt x="324154" y="177977"/>
                </a:lnTo>
                <a:lnTo>
                  <a:pt x="327393" y="174739"/>
                </a:lnTo>
                <a:lnTo>
                  <a:pt x="327393" y="168275"/>
                </a:lnTo>
                <a:close/>
              </a:path>
              <a:path w="554355" h="264160">
                <a:moveTo>
                  <a:pt x="450583" y="50165"/>
                </a:moveTo>
                <a:lnTo>
                  <a:pt x="406831" y="50165"/>
                </a:lnTo>
                <a:lnTo>
                  <a:pt x="377469" y="56464"/>
                </a:lnTo>
                <a:lnTo>
                  <a:pt x="355561" y="72618"/>
                </a:lnTo>
                <a:lnTo>
                  <a:pt x="341871" y="94538"/>
                </a:lnTo>
                <a:lnTo>
                  <a:pt x="337134" y="118110"/>
                </a:lnTo>
                <a:lnTo>
                  <a:pt x="339229" y="131356"/>
                </a:lnTo>
                <a:lnTo>
                  <a:pt x="345440" y="141579"/>
                </a:lnTo>
                <a:lnTo>
                  <a:pt x="355587" y="148145"/>
                </a:lnTo>
                <a:lnTo>
                  <a:pt x="369531" y="150482"/>
                </a:lnTo>
                <a:lnTo>
                  <a:pt x="392582" y="145796"/>
                </a:lnTo>
                <a:lnTo>
                  <a:pt x="424688" y="117017"/>
                </a:lnTo>
                <a:lnTo>
                  <a:pt x="415150" y="76403"/>
                </a:lnTo>
                <a:lnTo>
                  <a:pt x="410070" y="70015"/>
                </a:lnTo>
                <a:lnTo>
                  <a:pt x="410070" y="97078"/>
                </a:lnTo>
                <a:lnTo>
                  <a:pt x="407428" y="112852"/>
                </a:lnTo>
                <a:lnTo>
                  <a:pt x="399935" y="128638"/>
                </a:lnTo>
                <a:lnTo>
                  <a:pt x="388188" y="140779"/>
                </a:lnTo>
                <a:lnTo>
                  <a:pt x="372795" y="145630"/>
                </a:lnTo>
                <a:lnTo>
                  <a:pt x="365899" y="144386"/>
                </a:lnTo>
                <a:lnTo>
                  <a:pt x="360222" y="140563"/>
                </a:lnTo>
                <a:lnTo>
                  <a:pt x="356374" y="134023"/>
                </a:lnTo>
                <a:lnTo>
                  <a:pt x="354952" y="124599"/>
                </a:lnTo>
                <a:lnTo>
                  <a:pt x="359486" y="102781"/>
                </a:lnTo>
                <a:lnTo>
                  <a:pt x="370547" y="84747"/>
                </a:lnTo>
                <a:lnTo>
                  <a:pt x="384213" y="72618"/>
                </a:lnTo>
                <a:lnTo>
                  <a:pt x="383997" y="72618"/>
                </a:lnTo>
                <a:lnTo>
                  <a:pt x="397090" y="67970"/>
                </a:lnTo>
                <a:lnTo>
                  <a:pt x="402526" y="71831"/>
                </a:lnTo>
                <a:lnTo>
                  <a:pt x="406615" y="78270"/>
                </a:lnTo>
                <a:lnTo>
                  <a:pt x="409181" y="86842"/>
                </a:lnTo>
                <a:lnTo>
                  <a:pt x="410070" y="97078"/>
                </a:lnTo>
                <a:lnTo>
                  <a:pt x="410070" y="70015"/>
                </a:lnTo>
                <a:lnTo>
                  <a:pt x="408444" y="67970"/>
                </a:lnTo>
                <a:lnTo>
                  <a:pt x="445719" y="67970"/>
                </a:lnTo>
                <a:lnTo>
                  <a:pt x="450583" y="50165"/>
                </a:lnTo>
                <a:close/>
              </a:path>
              <a:path w="554355" h="264160">
                <a:moveTo>
                  <a:pt x="533234" y="100317"/>
                </a:moveTo>
                <a:lnTo>
                  <a:pt x="455447" y="100317"/>
                </a:lnTo>
                <a:lnTo>
                  <a:pt x="447344" y="122961"/>
                </a:lnTo>
                <a:lnTo>
                  <a:pt x="450583" y="124599"/>
                </a:lnTo>
                <a:lnTo>
                  <a:pt x="455447" y="116497"/>
                </a:lnTo>
                <a:lnTo>
                  <a:pt x="457060" y="113258"/>
                </a:lnTo>
                <a:lnTo>
                  <a:pt x="466775" y="106794"/>
                </a:lnTo>
                <a:lnTo>
                  <a:pt x="473265" y="105181"/>
                </a:lnTo>
                <a:lnTo>
                  <a:pt x="510540" y="105181"/>
                </a:lnTo>
                <a:lnTo>
                  <a:pt x="434365" y="202260"/>
                </a:lnTo>
                <a:lnTo>
                  <a:pt x="434365" y="203873"/>
                </a:lnTo>
                <a:lnTo>
                  <a:pt x="515416" y="203873"/>
                </a:lnTo>
                <a:lnTo>
                  <a:pt x="523519" y="177977"/>
                </a:lnTo>
                <a:lnTo>
                  <a:pt x="520280" y="176352"/>
                </a:lnTo>
                <a:lnTo>
                  <a:pt x="517042" y="184454"/>
                </a:lnTo>
                <a:lnTo>
                  <a:pt x="513778" y="190919"/>
                </a:lnTo>
                <a:lnTo>
                  <a:pt x="481380" y="199009"/>
                </a:lnTo>
                <a:lnTo>
                  <a:pt x="455447" y="199009"/>
                </a:lnTo>
                <a:lnTo>
                  <a:pt x="533234" y="101930"/>
                </a:lnTo>
                <a:lnTo>
                  <a:pt x="533234" y="100317"/>
                </a:lnTo>
                <a:close/>
              </a:path>
              <a:path w="554355" h="264160">
                <a:moveTo>
                  <a:pt x="551053" y="190919"/>
                </a:moveTo>
                <a:lnTo>
                  <a:pt x="541337" y="192544"/>
                </a:lnTo>
                <a:lnTo>
                  <a:pt x="531609" y="192544"/>
                </a:lnTo>
                <a:lnTo>
                  <a:pt x="531609" y="194157"/>
                </a:lnTo>
                <a:lnTo>
                  <a:pt x="538099" y="194157"/>
                </a:lnTo>
                <a:lnTo>
                  <a:pt x="539711" y="195770"/>
                </a:lnTo>
                <a:lnTo>
                  <a:pt x="539711" y="202260"/>
                </a:lnTo>
                <a:lnTo>
                  <a:pt x="538099" y="207111"/>
                </a:lnTo>
                <a:lnTo>
                  <a:pt x="529996" y="241084"/>
                </a:lnTo>
                <a:lnTo>
                  <a:pt x="523519" y="260502"/>
                </a:lnTo>
                <a:lnTo>
                  <a:pt x="517042" y="260502"/>
                </a:lnTo>
                <a:lnTo>
                  <a:pt x="517042" y="257251"/>
                </a:lnTo>
                <a:lnTo>
                  <a:pt x="518655" y="258889"/>
                </a:lnTo>
                <a:lnTo>
                  <a:pt x="518655" y="257251"/>
                </a:lnTo>
                <a:lnTo>
                  <a:pt x="518655" y="254012"/>
                </a:lnTo>
                <a:lnTo>
                  <a:pt x="517042" y="252399"/>
                </a:lnTo>
                <a:lnTo>
                  <a:pt x="510540" y="252399"/>
                </a:lnTo>
                <a:lnTo>
                  <a:pt x="508914" y="254012"/>
                </a:lnTo>
                <a:lnTo>
                  <a:pt x="508914" y="260502"/>
                </a:lnTo>
                <a:lnTo>
                  <a:pt x="512152" y="263740"/>
                </a:lnTo>
                <a:lnTo>
                  <a:pt x="518655" y="263740"/>
                </a:lnTo>
                <a:lnTo>
                  <a:pt x="539711" y="236220"/>
                </a:lnTo>
                <a:lnTo>
                  <a:pt x="551053" y="190919"/>
                </a:lnTo>
                <a:close/>
              </a:path>
              <a:path w="554355" h="264160">
                <a:moveTo>
                  <a:pt x="554316" y="169887"/>
                </a:moveTo>
                <a:lnTo>
                  <a:pt x="551053" y="166662"/>
                </a:lnTo>
                <a:lnTo>
                  <a:pt x="546188" y="166662"/>
                </a:lnTo>
                <a:lnTo>
                  <a:pt x="542950" y="168275"/>
                </a:lnTo>
                <a:lnTo>
                  <a:pt x="542950" y="176352"/>
                </a:lnTo>
                <a:lnTo>
                  <a:pt x="546188" y="177977"/>
                </a:lnTo>
                <a:lnTo>
                  <a:pt x="551053" y="177977"/>
                </a:lnTo>
                <a:lnTo>
                  <a:pt x="554316" y="174739"/>
                </a:lnTo>
                <a:lnTo>
                  <a:pt x="554316" y="169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81357" y="1811752"/>
            <a:ext cx="127000" cy="14604"/>
          </a:xfrm>
          <a:custGeom>
            <a:avLst/>
            <a:gdLst/>
            <a:ahLst/>
            <a:cxnLst/>
            <a:rect l="l" t="t" r="r" b="b"/>
            <a:pathLst>
              <a:path w="127000" h="14605">
                <a:moveTo>
                  <a:pt x="126428" y="0"/>
                </a:moveTo>
                <a:lnTo>
                  <a:pt x="0" y="0"/>
                </a:lnTo>
                <a:lnTo>
                  <a:pt x="0" y="14566"/>
                </a:lnTo>
                <a:lnTo>
                  <a:pt x="126428" y="14566"/>
                </a:lnTo>
                <a:lnTo>
                  <a:pt x="126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3" name="object 93"/>
          <p:cNvGrpSpPr/>
          <p:nvPr/>
        </p:nvGrpSpPr>
        <p:grpSpPr>
          <a:xfrm>
            <a:off x="3193677" y="1512448"/>
            <a:ext cx="253365" cy="472440"/>
            <a:chOff x="3193677" y="1512448"/>
            <a:chExt cx="253365" cy="472440"/>
          </a:xfrm>
        </p:grpSpPr>
        <p:pic>
          <p:nvPicPr>
            <p:cNvPr id="94" name="object 9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63370" y="1512448"/>
              <a:ext cx="119927" cy="106771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3193677" y="1656433"/>
              <a:ext cx="253365" cy="328930"/>
            </a:xfrm>
            <a:custGeom>
              <a:avLst/>
              <a:gdLst/>
              <a:ahLst/>
              <a:cxnLst/>
              <a:rect l="l" t="t" r="r" b="b"/>
              <a:pathLst>
                <a:path w="253364" h="328930">
                  <a:moveTo>
                    <a:pt x="230137" y="0"/>
                  </a:moveTo>
                  <a:lnTo>
                    <a:pt x="8098" y="0"/>
                  </a:lnTo>
                  <a:lnTo>
                    <a:pt x="126428" y="161805"/>
                  </a:lnTo>
                  <a:lnTo>
                    <a:pt x="0" y="328437"/>
                  </a:lnTo>
                  <a:lnTo>
                    <a:pt x="235104" y="328437"/>
                  </a:lnTo>
                  <a:lnTo>
                    <a:pt x="252813" y="232979"/>
                  </a:lnTo>
                  <a:lnTo>
                    <a:pt x="243095" y="232979"/>
                  </a:lnTo>
                  <a:lnTo>
                    <a:pt x="235674" y="257021"/>
                  </a:lnTo>
                  <a:lnTo>
                    <a:pt x="224708" y="273632"/>
                  </a:lnTo>
                  <a:lnTo>
                    <a:pt x="209162" y="283265"/>
                  </a:lnTo>
                  <a:lnTo>
                    <a:pt x="188001" y="286375"/>
                  </a:lnTo>
                  <a:lnTo>
                    <a:pt x="59974" y="286375"/>
                  </a:lnTo>
                  <a:lnTo>
                    <a:pt x="165324" y="147238"/>
                  </a:lnTo>
                  <a:lnTo>
                    <a:pt x="72932" y="19414"/>
                  </a:lnTo>
                  <a:lnTo>
                    <a:pt x="176663" y="19414"/>
                  </a:lnTo>
                  <a:lnTo>
                    <a:pt x="212638" y="45160"/>
                  </a:lnTo>
                  <a:lnTo>
                    <a:pt x="222146" y="79275"/>
                  </a:lnTo>
                  <a:lnTo>
                    <a:pt x="230137" y="79275"/>
                  </a:lnTo>
                  <a:lnTo>
                    <a:pt x="2301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/>
          <p:nvPr/>
        </p:nvSpPr>
        <p:spPr>
          <a:xfrm>
            <a:off x="3305506" y="2051217"/>
            <a:ext cx="36195" cy="105410"/>
          </a:xfrm>
          <a:custGeom>
            <a:avLst/>
            <a:gdLst/>
            <a:ahLst/>
            <a:cxnLst/>
            <a:rect l="l" t="t" r="r" b="b"/>
            <a:pathLst>
              <a:path w="36195" h="105410">
                <a:moveTo>
                  <a:pt x="30797" y="0"/>
                </a:moveTo>
                <a:lnTo>
                  <a:pt x="22698" y="0"/>
                </a:lnTo>
                <a:lnTo>
                  <a:pt x="19458" y="3232"/>
                </a:lnTo>
                <a:lnTo>
                  <a:pt x="19458" y="12928"/>
                </a:lnTo>
                <a:lnTo>
                  <a:pt x="22698" y="16174"/>
                </a:lnTo>
                <a:lnTo>
                  <a:pt x="30797" y="16174"/>
                </a:lnTo>
                <a:lnTo>
                  <a:pt x="35656" y="12928"/>
                </a:lnTo>
                <a:lnTo>
                  <a:pt x="35656" y="3232"/>
                </a:lnTo>
                <a:lnTo>
                  <a:pt x="30797" y="0"/>
                </a:lnTo>
                <a:close/>
              </a:path>
              <a:path w="36195" h="105410">
                <a:moveTo>
                  <a:pt x="29177" y="33970"/>
                </a:moveTo>
                <a:lnTo>
                  <a:pt x="19205" y="35159"/>
                </a:lnTo>
                <a:lnTo>
                  <a:pt x="7757" y="36929"/>
                </a:lnTo>
                <a:lnTo>
                  <a:pt x="3239" y="37207"/>
                </a:lnTo>
                <a:lnTo>
                  <a:pt x="3239" y="40443"/>
                </a:lnTo>
                <a:lnTo>
                  <a:pt x="12979" y="40443"/>
                </a:lnTo>
                <a:lnTo>
                  <a:pt x="12979" y="48533"/>
                </a:lnTo>
                <a:lnTo>
                  <a:pt x="11359" y="50151"/>
                </a:lnTo>
                <a:lnTo>
                  <a:pt x="4859" y="79273"/>
                </a:lnTo>
                <a:lnTo>
                  <a:pt x="1619" y="87362"/>
                </a:lnTo>
                <a:lnTo>
                  <a:pt x="0" y="93833"/>
                </a:lnTo>
                <a:lnTo>
                  <a:pt x="0" y="103541"/>
                </a:lnTo>
                <a:lnTo>
                  <a:pt x="3239" y="105159"/>
                </a:lnTo>
                <a:lnTo>
                  <a:pt x="8120" y="105159"/>
                </a:lnTo>
                <a:lnTo>
                  <a:pt x="13713" y="104199"/>
                </a:lnTo>
                <a:lnTo>
                  <a:pt x="18851" y="101115"/>
                </a:lnTo>
                <a:lnTo>
                  <a:pt x="21247" y="98688"/>
                </a:lnTo>
                <a:lnTo>
                  <a:pt x="12979" y="98688"/>
                </a:lnTo>
                <a:lnTo>
                  <a:pt x="12979" y="92217"/>
                </a:lnTo>
                <a:lnTo>
                  <a:pt x="14599" y="88981"/>
                </a:lnTo>
                <a:lnTo>
                  <a:pt x="29177" y="33970"/>
                </a:lnTo>
                <a:close/>
              </a:path>
              <a:path w="36195" h="105410">
                <a:moveTo>
                  <a:pt x="29177" y="85744"/>
                </a:moveTo>
                <a:lnTo>
                  <a:pt x="21078" y="95452"/>
                </a:lnTo>
                <a:lnTo>
                  <a:pt x="17839" y="98688"/>
                </a:lnTo>
                <a:lnTo>
                  <a:pt x="21247" y="98688"/>
                </a:lnTo>
                <a:lnTo>
                  <a:pt x="24292" y="95604"/>
                </a:lnTo>
                <a:lnTo>
                  <a:pt x="30797" y="87362"/>
                </a:lnTo>
                <a:lnTo>
                  <a:pt x="29177" y="85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7" name="object 9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509770" y="1722780"/>
            <a:ext cx="376002" cy="2475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36" y="203403"/>
            <a:ext cx="6464935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pc="175" dirty="0"/>
              <a:t>Suzuki-</a:t>
            </a:r>
            <a:r>
              <a:rPr spc="65" dirty="0"/>
              <a:t>Trotter</a:t>
            </a:r>
            <a:r>
              <a:rPr spc="5" dirty="0"/>
              <a:t> </a:t>
            </a:r>
            <a:r>
              <a:rPr spc="110" dirty="0"/>
              <a:t>recursion</a:t>
            </a:r>
            <a:r>
              <a:rPr spc="30" dirty="0"/>
              <a:t> </a:t>
            </a:r>
            <a:r>
              <a:rPr spc="90" dirty="0"/>
              <a:t>formula</a:t>
            </a:r>
            <a:r>
              <a:rPr spc="25" dirty="0"/>
              <a:t> </a:t>
            </a:r>
            <a:r>
              <a:rPr spc="-25" dirty="0"/>
              <a:t>for </a:t>
            </a:r>
            <a:r>
              <a:rPr spc="95" dirty="0"/>
              <a:t>higher</a:t>
            </a:r>
            <a:r>
              <a:rPr dirty="0"/>
              <a:t> </a:t>
            </a:r>
            <a:r>
              <a:rPr spc="75" dirty="0"/>
              <a:t>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800" y="1543939"/>
            <a:ext cx="3794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Calibri"/>
                <a:cs typeface="Calibri"/>
              </a:rPr>
              <a:t>Second-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Suzuki–Trotter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formula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28403" y="2866377"/>
            <a:ext cx="751840" cy="312420"/>
          </a:xfrm>
          <a:custGeom>
            <a:avLst/>
            <a:gdLst/>
            <a:ahLst/>
            <a:cxnLst/>
            <a:rect l="l" t="t" r="r" b="b"/>
            <a:pathLst>
              <a:path w="751839" h="312419">
                <a:moveTo>
                  <a:pt x="204203" y="0"/>
                </a:moveTo>
                <a:lnTo>
                  <a:pt x="141973" y="0"/>
                </a:lnTo>
                <a:lnTo>
                  <a:pt x="141973" y="4749"/>
                </a:lnTo>
                <a:lnTo>
                  <a:pt x="152869" y="6299"/>
                </a:lnTo>
                <a:lnTo>
                  <a:pt x="159727" y="8890"/>
                </a:lnTo>
                <a:lnTo>
                  <a:pt x="163283" y="12941"/>
                </a:lnTo>
                <a:lnTo>
                  <a:pt x="164312" y="18923"/>
                </a:lnTo>
                <a:lnTo>
                  <a:pt x="162915" y="28206"/>
                </a:lnTo>
                <a:lnTo>
                  <a:pt x="137198" y="121450"/>
                </a:lnTo>
                <a:lnTo>
                  <a:pt x="112064" y="174485"/>
                </a:lnTo>
                <a:lnTo>
                  <a:pt x="70192" y="190855"/>
                </a:lnTo>
                <a:lnTo>
                  <a:pt x="53365" y="188328"/>
                </a:lnTo>
                <a:lnTo>
                  <a:pt x="39687" y="181203"/>
                </a:lnTo>
                <a:lnTo>
                  <a:pt x="30492" y="170230"/>
                </a:lnTo>
                <a:lnTo>
                  <a:pt x="27127" y="156159"/>
                </a:lnTo>
                <a:lnTo>
                  <a:pt x="27990" y="148196"/>
                </a:lnTo>
                <a:lnTo>
                  <a:pt x="39890" y="100939"/>
                </a:lnTo>
                <a:lnTo>
                  <a:pt x="59029" y="31546"/>
                </a:lnTo>
                <a:lnTo>
                  <a:pt x="90932" y="4749"/>
                </a:lnTo>
                <a:lnTo>
                  <a:pt x="90932" y="0"/>
                </a:lnTo>
                <a:lnTo>
                  <a:pt x="7975" y="0"/>
                </a:lnTo>
                <a:lnTo>
                  <a:pt x="7975" y="4749"/>
                </a:lnTo>
                <a:lnTo>
                  <a:pt x="19799" y="5613"/>
                </a:lnTo>
                <a:lnTo>
                  <a:pt x="27127" y="8102"/>
                </a:lnTo>
                <a:lnTo>
                  <a:pt x="30861" y="12065"/>
                </a:lnTo>
                <a:lnTo>
                  <a:pt x="31902" y="17348"/>
                </a:lnTo>
                <a:lnTo>
                  <a:pt x="31902" y="20523"/>
                </a:lnTo>
                <a:lnTo>
                  <a:pt x="28714" y="29972"/>
                </a:lnTo>
                <a:lnTo>
                  <a:pt x="7404" y="108216"/>
                </a:lnTo>
                <a:lnTo>
                  <a:pt x="3390" y="125590"/>
                </a:lnTo>
                <a:lnTo>
                  <a:pt x="876" y="140893"/>
                </a:lnTo>
                <a:lnTo>
                  <a:pt x="0" y="154571"/>
                </a:lnTo>
                <a:lnTo>
                  <a:pt x="4889" y="174193"/>
                </a:lnTo>
                <a:lnTo>
                  <a:pt x="18745" y="189661"/>
                </a:lnTo>
                <a:lnTo>
                  <a:pt x="40386" y="199821"/>
                </a:lnTo>
                <a:lnTo>
                  <a:pt x="68592" y="203466"/>
                </a:lnTo>
                <a:lnTo>
                  <a:pt x="82359" y="202552"/>
                </a:lnTo>
                <a:lnTo>
                  <a:pt x="125450" y="178257"/>
                </a:lnTo>
                <a:lnTo>
                  <a:pt x="146761" y="137223"/>
                </a:lnTo>
                <a:lnTo>
                  <a:pt x="179285" y="27368"/>
                </a:lnTo>
                <a:lnTo>
                  <a:pt x="185242" y="14605"/>
                </a:lnTo>
                <a:lnTo>
                  <a:pt x="192697" y="8343"/>
                </a:lnTo>
                <a:lnTo>
                  <a:pt x="204203" y="4749"/>
                </a:lnTo>
                <a:lnTo>
                  <a:pt x="204203" y="0"/>
                </a:lnTo>
                <a:close/>
              </a:path>
              <a:path w="751839" h="312419">
                <a:moveTo>
                  <a:pt x="290322" y="130911"/>
                </a:moveTo>
                <a:lnTo>
                  <a:pt x="285546" y="130911"/>
                </a:lnTo>
                <a:lnTo>
                  <a:pt x="282346" y="135648"/>
                </a:lnTo>
                <a:lnTo>
                  <a:pt x="271183" y="135648"/>
                </a:lnTo>
                <a:lnTo>
                  <a:pt x="261620" y="132499"/>
                </a:lnTo>
                <a:lnTo>
                  <a:pt x="253644" y="130911"/>
                </a:lnTo>
                <a:lnTo>
                  <a:pt x="247269" y="130911"/>
                </a:lnTo>
                <a:lnTo>
                  <a:pt x="232537" y="133235"/>
                </a:lnTo>
                <a:lnTo>
                  <a:pt x="220345" y="139992"/>
                </a:lnTo>
                <a:lnTo>
                  <a:pt x="212051" y="150876"/>
                </a:lnTo>
                <a:lnTo>
                  <a:pt x="208991" y="165620"/>
                </a:lnTo>
                <a:lnTo>
                  <a:pt x="209689" y="174117"/>
                </a:lnTo>
                <a:lnTo>
                  <a:pt x="212178" y="181584"/>
                </a:lnTo>
                <a:lnTo>
                  <a:pt x="217055" y="189344"/>
                </a:lnTo>
                <a:lnTo>
                  <a:pt x="224942" y="198742"/>
                </a:lnTo>
                <a:lnTo>
                  <a:pt x="228130" y="201891"/>
                </a:lnTo>
                <a:lnTo>
                  <a:pt x="229717" y="205041"/>
                </a:lnTo>
                <a:lnTo>
                  <a:pt x="232905" y="208203"/>
                </a:lnTo>
                <a:lnTo>
                  <a:pt x="242481" y="216090"/>
                </a:lnTo>
                <a:lnTo>
                  <a:pt x="248513" y="223608"/>
                </a:lnTo>
                <a:lnTo>
                  <a:pt x="252450" y="230085"/>
                </a:lnTo>
                <a:lnTo>
                  <a:pt x="254596" y="236270"/>
                </a:lnTo>
                <a:lnTo>
                  <a:pt x="255244" y="242912"/>
                </a:lnTo>
                <a:lnTo>
                  <a:pt x="253225" y="254660"/>
                </a:lnTo>
                <a:lnTo>
                  <a:pt x="247459" y="263601"/>
                </a:lnTo>
                <a:lnTo>
                  <a:pt x="238417" y="269290"/>
                </a:lnTo>
                <a:lnTo>
                  <a:pt x="226529" y="271284"/>
                </a:lnTo>
                <a:lnTo>
                  <a:pt x="214147" y="268503"/>
                </a:lnTo>
                <a:lnTo>
                  <a:pt x="203987" y="260832"/>
                </a:lnTo>
                <a:lnTo>
                  <a:pt x="197129" y="249326"/>
                </a:lnTo>
                <a:lnTo>
                  <a:pt x="194614" y="235013"/>
                </a:lnTo>
                <a:lnTo>
                  <a:pt x="194614" y="231863"/>
                </a:lnTo>
                <a:lnTo>
                  <a:pt x="196202" y="230289"/>
                </a:lnTo>
                <a:lnTo>
                  <a:pt x="191427" y="230289"/>
                </a:lnTo>
                <a:lnTo>
                  <a:pt x="183451" y="277609"/>
                </a:lnTo>
                <a:lnTo>
                  <a:pt x="188239" y="277609"/>
                </a:lnTo>
                <a:lnTo>
                  <a:pt x="189826" y="272859"/>
                </a:lnTo>
                <a:lnTo>
                  <a:pt x="193014" y="271284"/>
                </a:lnTo>
                <a:lnTo>
                  <a:pt x="200990" y="271284"/>
                </a:lnTo>
                <a:lnTo>
                  <a:pt x="207391" y="274434"/>
                </a:lnTo>
                <a:lnTo>
                  <a:pt x="216966" y="277609"/>
                </a:lnTo>
                <a:lnTo>
                  <a:pt x="223342" y="279184"/>
                </a:lnTo>
                <a:lnTo>
                  <a:pt x="229717" y="279184"/>
                </a:lnTo>
                <a:lnTo>
                  <a:pt x="247459" y="276072"/>
                </a:lnTo>
                <a:lnTo>
                  <a:pt x="261620" y="267347"/>
                </a:lnTo>
                <a:lnTo>
                  <a:pt x="270992" y="253885"/>
                </a:lnTo>
                <a:lnTo>
                  <a:pt x="274383" y="236588"/>
                </a:lnTo>
                <a:lnTo>
                  <a:pt x="273304" y="226606"/>
                </a:lnTo>
                <a:lnTo>
                  <a:pt x="269392" y="217068"/>
                </a:lnTo>
                <a:lnTo>
                  <a:pt x="261594" y="206654"/>
                </a:lnTo>
                <a:lnTo>
                  <a:pt x="248856" y="194017"/>
                </a:lnTo>
                <a:lnTo>
                  <a:pt x="237540" y="181495"/>
                </a:lnTo>
                <a:lnTo>
                  <a:pt x="231317" y="173113"/>
                </a:lnTo>
                <a:lnTo>
                  <a:pt x="228676" y="166509"/>
                </a:lnTo>
                <a:lnTo>
                  <a:pt x="228130" y="159308"/>
                </a:lnTo>
                <a:lnTo>
                  <a:pt x="229844" y="150533"/>
                </a:lnTo>
                <a:lnTo>
                  <a:pt x="234708" y="143535"/>
                </a:lnTo>
                <a:lnTo>
                  <a:pt x="242252" y="138899"/>
                </a:lnTo>
                <a:lnTo>
                  <a:pt x="252044" y="137223"/>
                </a:lnTo>
                <a:lnTo>
                  <a:pt x="264782" y="139776"/>
                </a:lnTo>
                <a:lnTo>
                  <a:pt x="272580" y="147078"/>
                </a:lnTo>
                <a:lnTo>
                  <a:pt x="276491" y="158521"/>
                </a:lnTo>
                <a:lnTo>
                  <a:pt x="277571" y="173507"/>
                </a:lnTo>
                <a:lnTo>
                  <a:pt x="282346" y="173507"/>
                </a:lnTo>
                <a:lnTo>
                  <a:pt x="290322" y="130911"/>
                </a:lnTo>
                <a:close/>
              </a:path>
              <a:path w="751839" h="312419">
                <a:moveTo>
                  <a:pt x="427532" y="134073"/>
                </a:moveTo>
                <a:lnTo>
                  <a:pt x="311086" y="134073"/>
                </a:lnTo>
                <a:lnTo>
                  <a:pt x="301510" y="167195"/>
                </a:lnTo>
                <a:lnTo>
                  <a:pt x="306298" y="168770"/>
                </a:lnTo>
                <a:lnTo>
                  <a:pt x="313601" y="154597"/>
                </a:lnTo>
                <a:lnTo>
                  <a:pt x="322846" y="146494"/>
                </a:lnTo>
                <a:lnTo>
                  <a:pt x="336575" y="142824"/>
                </a:lnTo>
                <a:lnTo>
                  <a:pt x="357327" y="141960"/>
                </a:lnTo>
                <a:lnTo>
                  <a:pt x="327025" y="255511"/>
                </a:lnTo>
                <a:lnTo>
                  <a:pt x="324192" y="262407"/>
                </a:lnTo>
                <a:lnTo>
                  <a:pt x="319849" y="266954"/>
                </a:lnTo>
                <a:lnTo>
                  <a:pt x="313118" y="269709"/>
                </a:lnTo>
                <a:lnTo>
                  <a:pt x="303110" y="271284"/>
                </a:lnTo>
                <a:lnTo>
                  <a:pt x="303110" y="274434"/>
                </a:lnTo>
                <a:lnTo>
                  <a:pt x="366903" y="274434"/>
                </a:lnTo>
                <a:lnTo>
                  <a:pt x="366903" y="271284"/>
                </a:lnTo>
                <a:lnTo>
                  <a:pt x="358927" y="271284"/>
                </a:lnTo>
                <a:lnTo>
                  <a:pt x="349351" y="269709"/>
                </a:lnTo>
                <a:lnTo>
                  <a:pt x="347764" y="268135"/>
                </a:lnTo>
                <a:lnTo>
                  <a:pt x="347764" y="257086"/>
                </a:lnTo>
                <a:lnTo>
                  <a:pt x="349351" y="252361"/>
                </a:lnTo>
                <a:lnTo>
                  <a:pt x="349351" y="247637"/>
                </a:lnTo>
                <a:lnTo>
                  <a:pt x="379653" y="141960"/>
                </a:lnTo>
                <a:lnTo>
                  <a:pt x="392417" y="141960"/>
                </a:lnTo>
                <a:lnTo>
                  <a:pt x="401980" y="142900"/>
                </a:lnTo>
                <a:lnTo>
                  <a:pt x="408978" y="145910"/>
                </a:lnTo>
                <a:lnTo>
                  <a:pt x="413296" y="151282"/>
                </a:lnTo>
                <a:lnTo>
                  <a:pt x="414769" y="159308"/>
                </a:lnTo>
                <a:lnTo>
                  <a:pt x="414769" y="168770"/>
                </a:lnTo>
                <a:lnTo>
                  <a:pt x="417957" y="168770"/>
                </a:lnTo>
                <a:lnTo>
                  <a:pt x="427532" y="134073"/>
                </a:lnTo>
                <a:close/>
              </a:path>
              <a:path w="751839" h="312419">
                <a:moveTo>
                  <a:pt x="476973" y="132499"/>
                </a:moveTo>
                <a:lnTo>
                  <a:pt x="435102" y="167386"/>
                </a:lnTo>
                <a:lnTo>
                  <a:pt x="421144" y="220814"/>
                </a:lnTo>
                <a:lnTo>
                  <a:pt x="424662" y="247751"/>
                </a:lnTo>
                <a:lnTo>
                  <a:pt x="434898" y="273062"/>
                </a:lnTo>
                <a:lnTo>
                  <a:pt x="451421" y="295122"/>
                </a:lnTo>
                <a:lnTo>
                  <a:pt x="473773" y="312293"/>
                </a:lnTo>
                <a:lnTo>
                  <a:pt x="476973" y="309143"/>
                </a:lnTo>
                <a:lnTo>
                  <a:pt x="458457" y="290220"/>
                </a:lnTo>
                <a:lnTo>
                  <a:pt x="447268" y="270103"/>
                </a:lnTo>
                <a:lnTo>
                  <a:pt x="441756" y="247040"/>
                </a:lnTo>
                <a:lnTo>
                  <a:pt x="440283" y="219240"/>
                </a:lnTo>
                <a:lnTo>
                  <a:pt x="441756" y="191935"/>
                </a:lnTo>
                <a:lnTo>
                  <a:pt x="447268" y="169951"/>
                </a:lnTo>
                <a:lnTo>
                  <a:pt x="458457" y="150926"/>
                </a:lnTo>
                <a:lnTo>
                  <a:pt x="476973" y="132499"/>
                </a:lnTo>
                <a:close/>
              </a:path>
              <a:path w="751839" h="312419">
                <a:moveTo>
                  <a:pt x="587057" y="244487"/>
                </a:moveTo>
                <a:lnTo>
                  <a:pt x="583869" y="244487"/>
                </a:lnTo>
                <a:lnTo>
                  <a:pt x="577469" y="255511"/>
                </a:lnTo>
                <a:lnTo>
                  <a:pt x="572681" y="258660"/>
                </a:lnTo>
                <a:lnTo>
                  <a:pt x="512076" y="258660"/>
                </a:lnTo>
                <a:lnTo>
                  <a:pt x="547166" y="220814"/>
                </a:lnTo>
                <a:lnTo>
                  <a:pt x="560400" y="206222"/>
                </a:lnTo>
                <a:lnTo>
                  <a:pt x="569290" y="192824"/>
                </a:lnTo>
                <a:lnTo>
                  <a:pt x="574306" y="180009"/>
                </a:lnTo>
                <a:lnTo>
                  <a:pt x="575868" y="167195"/>
                </a:lnTo>
                <a:lnTo>
                  <a:pt x="573011" y="151968"/>
                </a:lnTo>
                <a:lnTo>
                  <a:pt x="564908" y="139992"/>
                </a:lnTo>
                <a:lnTo>
                  <a:pt x="552323" y="132156"/>
                </a:lnTo>
                <a:lnTo>
                  <a:pt x="536003" y="129336"/>
                </a:lnTo>
                <a:lnTo>
                  <a:pt x="518007" y="132448"/>
                </a:lnTo>
                <a:lnTo>
                  <a:pt x="504507" y="141173"/>
                </a:lnTo>
                <a:lnTo>
                  <a:pt x="495185" y="154622"/>
                </a:lnTo>
                <a:lnTo>
                  <a:pt x="489750" y="171919"/>
                </a:lnTo>
                <a:lnTo>
                  <a:pt x="494538" y="173507"/>
                </a:lnTo>
                <a:lnTo>
                  <a:pt x="501307" y="159753"/>
                </a:lnTo>
                <a:lnTo>
                  <a:pt x="508088" y="151028"/>
                </a:lnTo>
                <a:lnTo>
                  <a:pt x="516064" y="146443"/>
                </a:lnTo>
                <a:lnTo>
                  <a:pt x="526427" y="145110"/>
                </a:lnTo>
                <a:lnTo>
                  <a:pt x="539242" y="147142"/>
                </a:lnTo>
                <a:lnTo>
                  <a:pt x="548754" y="153009"/>
                </a:lnTo>
                <a:lnTo>
                  <a:pt x="554685" y="162420"/>
                </a:lnTo>
                <a:lnTo>
                  <a:pt x="556729" y="175082"/>
                </a:lnTo>
                <a:lnTo>
                  <a:pt x="555167" y="188836"/>
                </a:lnTo>
                <a:lnTo>
                  <a:pt x="550151" y="202298"/>
                </a:lnTo>
                <a:lnTo>
                  <a:pt x="541261" y="216331"/>
                </a:lnTo>
                <a:lnTo>
                  <a:pt x="528027" y="231863"/>
                </a:lnTo>
                <a:lnTo>
                  <a:pt x="489750" y="272859"/>
                </a:lnTo>
                <a:lnTo>
                  <a:pt x="489750" y="274434"/>
                </a:lnTo>
                <a:lnTo>
                  <a:pt x="575868" y="274434"/>
                </a:lnTo>
                <a:lnTo>
                  <a:pt x="587057" y="244487"/>
                </a:lnTo>
                <a:close/>
              </a:path>
              <a:path w="751839" h="312419">
                <a:moveTo>
                  <a:pt x="693940" y="182968"/>
                </a:moveTo>
                <a:lnTo>
                  <a:pt x="654037" y="182968"/>
                </a:lnTo>
                <a:lnTo>
                  <a:pt x="654037" y="186118"/>
                </a:lnTo>
                <a:lnTo>
                  <a:pt x="663613" y="186118"/>
                </a:lnTo>
                <a:lnTo>
                  <a:pt x="665200" y="187693"/>
                </a:lnTo>
                <a:lnTo>
                  <a:pt x="665200" y="189268"/>
                </a:lnTo>
                <a:lnTo>
                  <a:pt x="663155" y="193954"/>
                </a:lnTo>
                <a:lnTo>
                  <a:pt x="657225" y="200710"/>
                </a:lnTo>
                <a:lnTo>
                  <a:pt x="647712" y="209232"/>
                </a:lnTo>
                <a:lnTo>
                  <a:pt x="634898" y="219240"/>
                </a:lnTo>
                <a:lnTo>
                  <a:pt x="625335" y="227139"/>
                </a:lnTo>
                <a:lnTo>
                  <a:pt x="650849" y="127762"/>
                </a:lnTo>
                <a:lnTo>
                  <a:pt x="649262" y="127762"/>
                </a:lnTo>
                <a:lnTo>
                  <a:pt x="615759" y="132499"/>
                </a:lnTo>
                <a:lnTo>
                  <a:pt x="615759" y="137223"/>
                </a:lnTo>
                <a:lnTo>
                  <a:pt x="630123" y="137223"/>
                </a:lnTo>
                <a:lnTo>
                  <a:pt x="630123" y="149847"/>
                </a:lnTo>
                <a:lnTo>
                  <a:pt x="626922" y="160883"/>
                </a:lnTo>
                <a:lnTo>
                  <a:pt x="596620" y="274434"/>
                </a:lnTo>
                <a:lnTo>
                  <a:pt x="612571" y="274434"/>
                </a:lnTo>
                <a:lnTo>
                  <a:pt x="622147" y="236588"/>
                </a:lnTo>
                <a:lnTo>
                  <a:pt x="631710" y="228714"/>
                </a:lnTo>
                <a:lnTo>
                  <a:pt x="649008" y="267614"/>
                </a:lnTo>
                <a:lnTo>
                  <a:pt x="662012" y="277609"/>
                </a:lnTo>
                <a:lnTo>
                  <a:pt x="668451" y="276352"/>
                </a:lnTo>
                <a:lnTo>
                  <a:pt x="673976" y="272275"/>
                </a:lnTo>
                <a:lnTo>
                  <a:pt x="679513" y="264947"/>
                </a:lnTo>
                <a:lnTo>
                  <a:pt x="685965" y="253936"/>
                </a:lnTo>
                <a:lnTo>
                  <a:pt x="682764" y="250786"/>
                </a:lnTo>
                <a:lnTo>
                  <a:pt x="682764" y="252361"/>
                </a:lnTo>
                <a:lnTo>
                  <a:pt x="681177" y="255511"/>
                </a:lnTo>
                <a:lnTo>
                  <a:pt x="679577" y="257086"/>
                </a:lnTo>
                <a:lnTo>
                  <a:pt x="676363" y="263410"/>
                </a:lnTo>
                <a:lnTo>
                  <a:pt x="673176" y="266560"/>
                </a:lnTo>
                <a:lnTo>
                  <a:pt x="669988" y="266560"/>
                </a:lnTo>
                <a:lnTo>
                  <a:pt x="666356" y="264998"/>
                </a:lnTo>
                <a:lnTo>
                  <a:pt x="662419" y="260045"/>
                </a:lnTo>
                <a:lnTo>
                  <a:pt x="657885" y="251244"/>
                </a:lnTo>
                <a:lnTo>
                  <a:pt x="644474" y="219240"/>
                </a:lnTo>
                <a:lnTo>
                  <a:pt x="664083" y="202095"/>
                </a:lnTo>
                <a:lnTo>
                  <a:pt x="676973" y="192036"/>
                </a:lnTo>
                <a:lnTo>
                  <a:pt x="685977" y="187299"/>
                </a:lnTo>
                <a:lnTo>
                  <a:pt x="693940" y="186118"/>
                </a:lnTo>
                <a:lnTo>
                  <a:pt x="693940" y="182968"/>
                </a:lnTo>
                <a:close/>
              </a:path>
              <a:path w="751839" h="312419">
                <a:moveTo>
                  <a:pt x="751344" y="220814"/>
                </a:moveTo>
                <a:lnTo>
                  <a:pt x="747839" y="193878"/>
                </a:lnTo>
                <a:lnTo>
                  <a:pt x="737590" y="168567"/>
                </a:lnTo>
                <a:lnTo>
                  <a:pt x="721067" y="146519"/>
                </a:lnTo>
                <a:lnTo>
                  <a:pt x="698715" y="129336"/>
                </a:lnTo>
                <a:lnTo>
                  <a:pt x="695528" y="132499"/>
                </a:lnTo>
                <a:lnTo>
                  <a:pt x="714971" y="150761"/>
                </a:lnTo>
                <a:lnTo>
                  <a:pt x="726630" y="170942"/>
                </a:lnTo>
                <a:lnTo>
                  <a:pt x="732307" y="194373"/>
                </a:lnTo>
                <a:lnTo>
                  <a:pt x="733806" y="222389"/>
                </a:lnTo>
                <a:lnTo>
                  <a:pt x="732307" y="249694"/>
                </a:lnTo>
                <a:lnTo>
                  <a:pt x="726630" y="271678"/>
                </a:lnTo>
                <a:lnTo>
                  <a:pt x="714971" y="290703"/>
                </a:lnTo>
                <a:lnTo>
                  <a:pt x="695528" y="309143"/>
                </a:lnTo>
                <a:lnTo>
                  <a:pt x="698715" y="312293"/>
                </a:lnTo>
                <a:lnTo>
                  <a:pt x="721067" y="295109"/>
                </a:lnTo>
                <a:lnTo>
                  <a:pt x="737590" y="274243"/>
                </a:lnTo>
                <a:lnTo>
                  <a:pt x="747839" y="249529"/>
                </a:lnTo>
                <a:lnTo>
                  <a:pt x="751344" y="220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357928" y="2858498"/>
            <a:ext cx="260350" cy="259079"/>
            <a:chOff x="4357928" y="2858498"/>
            <a:chExt cx="260350" cy="259079"/>
          </a:xfrm>
        </p:grpSpPr>
        <p:sp>
          <p:nvSpPr>
            <p:cNvPr id="6" name="object 6"/>
            <p:cNvSpPr/>
            <p:nvPr/>
          </p:nvSpPr>
          <p:spPr>
            <a:xfrm>
              <a:off x="4357928" y="2858498"/>
              <a:ext cx="78740" cy="259079"/>
            </a:xfrm>
            <a:custGeom>
              <a:avLst/>
              <a:gdLst/>
              <a:ahLst/>
              <a:cxnLst/>
              <a:rect l="l" t="t" r="r" b="b"/>
              <a:pathLst>
                <a:path w="78739" h="259080">
                  <a:moveTo>
                    <a:pt x="74980" y="0"/>
                  </a:moveTo>
                  <a:lnTo>
                    <a:pt x="42397" y="24202"/>
                  </a:lnTo>
                  <a:lnTo>
                    <a:pt x="18941" y="54017"/>
                  </a:lnTo>
                  <a:lnTo>
                    <a:pt x="4760" y="89154"/>
                  </a:lnTo>
                  <a:lnTo>
                    <a:pt x="0" y="129317"/>
                  </a:lnTo>
                  <a:lnTo>
                    <a:pt x="4760" y="167047"/>
                  </a:lnTo>
                  <a:lnTo>
                    <a:pt x="18941" y="202855"/>
                  </a:lnTo>
                  <a:lnTo>
                    <a:pt x="42397" y="234229"/>
                  </a:lnTo>
                  <a:lnTo>
                    <a:pt x="74980" y="258655"/>
                  </a:lnTo>
                  <a:lnTo>
                    <a:pt x="78169" y="253930"/>
                  </a:lnTo>
                  <a:lnTo>
                    <a:pt x="51767" y="227561"/>
                  </a:lnTo>
                  <a:lnTo>
                    <a:pt x="35687" y="199122"/>
                  </a:lnTo>
                  <a:lnTo>
                    <a:pt x="27686" y="166539"/>
                  </a:lnTo>
                  <a:lnTo>
                    <a:pt x="25517" y="127742"/>
                  </a:lnTo>
                  <a:lnTo>
                    <a:pt x="27686" y="89006"/>
                  </a:lnTo>
                  <a:lnTo>
                    <a:pt x="35687" y="57956"/>
                  </a:lnTo>
                  <a:lnTo>
                    <a:pt x="51767" y="31044"/>
                  </a:lnTo>
                  <a:lnTo>
                    <a:pt x="78169" y="4725"/>
                  </a:lnTo>
                  <a:lnTo>
                    <a:pt x="74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6832" y="2897922"/>
              <a:ext cx="79764" cy="1703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39786" y="2858498"/>
              <a:ext cx="78740" cy="259079"/>
            </a:xfrm>
            <a:custGeom>
              <a:avLst/>
              <a:gdLst/>
              <a:ahLst/>
              <a:cxnLst/>
              <a:rect l="l" t="t" r="r" b="b"/>
              <a:pathLst>
                <a:path w="78739" h="259080">
                  <a:moveTo>
                    <a:pt x="3189" y="0"/>
                  </a:moveTo>
                  <a:lnTo>
                    <a:pt x="0" y="4725"/>
                  </a:lnTo>
                  <a:lnTo>
                    <a:pt x="27066" y="31094"/>
                  </a:lnTo>
                  <a:lnTo>
                    <a:pt x="43072" y="59533"/>
                  </a:lnTo>
                  <a:lnTo>
                    <a:pt x="50704" y="92116"/>
                  </a:lnTo>
                  <a:lnTo>
                    <a:pt x="52652" y="130913"/>
                  </a:lnTo>
                  <a:lnTo>
                    <a:pt x="50480" y="169870"/>
                  </a:lnTo>
                  <a:lnTo>
                    <a:pt x="42474" y="201290"/>
                  </a:lnTo>
                  <a:lnTo>
                    <a:pt x="26393" y="228275"/>
                  </a:lnTo>
                  <a:lnTo>
                    <a:pt x="0" y="253930"/>
                  </a:lnTo>
                  <a:lnTo>
                    <a:pt x="3189" y="258655"/>
                  </a:lnTo>
                  <a:lnTo>
                    <a:pt x="35099" y="234453"/>
                  </a:lnTo>
                  <a:lnTo>
                    <a:pt x="58630" y="204635"/>
                  </a:lnTo>
                  <a:lnTo>
                    <a:pt x="73185" y="169492"/>
                  </a:lnTo>
                  <a:lnTo>
                    <a:pt x="78169" y="129317"/>
                  </a:lnTo>
                  <a:lnTo>
                    <a:pt x="73185" y="91596"/>
                  </a:lnTo>
                  <a:lnTo>
                    <a:pt x="58630" y="55790"/>
                  </a:lnTo>
                  <a:lnTo>
                    <a:pt x="35099" y="24417"/>
                  </a:lnTo>
                  <a:lnTo>
                    <a:pt x="31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732807" y="2946818"/>
            <a:ext cx="182245" cy="82550"/>
          </a:xfrm>
          <a:custGeom>
            <a:avLst/>
            <a:gdLst/>
            <a:ahLst/>
            <a:cxnLst/>
            <a:rect l="l" t="t" r="r" b="b"/>
            <a:pathLst>
              <a:path w="182245" h="82550">
                <a:moveTo>
                  <a:pt x="181851" y="61518"/>
                </a:moveTo>
                <a:lnTo>
                  <a:pt x="0" y="61518"/>
                </a:lnTo>
                <a:lnTo>
                  <a:pt x="0" y="82016"/>
                </a:lnTo>
                <a:lnTo>
                  <a:pt x="181851" y="82016"/>
                </a:lnTo>
                <a:lnTo>
                  <a:pt x="181851" y="61518"/>
                </a:lnTo>
                <a:close/>
              </a:path>
              <a:path w="182245" h="82550">
                <a:moveTo>
                  <a:pt x="181851" y="0"/>
                </a:moveTo>
                <a:lnTo>
                  <a:pt x="0" y="0"/>
                </a:lnTo>
                <a:lnTo>
                  <a:pt x="0" y="20510"/>
                </a:lnTo>
                <a:lnTo>
                  <a:pt x="181851" y="20510"/>
                </a:lnTo>
                <a:lnTo>
                  <a:pt x="181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72600" y="2707376"/>
            <a:ext cx="1126490" cy="561975"/>
            <a:chOff x="5072600" y="2707376"/>
            <a:chExt cx="1126490" cy="561975"/>
          </a:xfrm>
        </p:grpSpPr>
        <p:sp>
          <p:nvSpPr>
            <p:cNvPr id="11" name="object 11"/>
            <p:cNvSpPr/>
            <p:nvPr/>
          </p:nvSpPr>
          <p:spPr>
            <a:xfrm>
              <a:off x="5072596" y="2707385"/>
              <a:ext cx="939800" cy="561975"/>
            </a:xfrm>
            <a:custGeom>
              <a:avLst/>
              <a:gdLst/>
              <a:ahLst/>
              <a:cxnLst/>
              <a:rect l="l" t="t" r="r" b="b"/>
              <a:pathLst>
                <a:path w="939800" h="561975">
                  <a:moveTo>
                    <a:pt x="71767" y="0"/>
                  </a:moveTo>
                  <a:lnTo>
                    <a:pt x="0" y="0"/>
                  </a:lnTo>
                  <a:lnTo>
                    <a:pt x="0" y="12623"/>
                  </a:lnTo>
                  <a:lnTo>
                    <a:pt x="0" y="550291"/>
                  </a:lnTo>
                  <a:lnTo>
                    <a:pt x="0" y="561644"/>
                  </a:lnTo>
                  <a:lnTo>
                    <a:pt x="71767" y="561644"/>
                  </a:lnTo>
                  <a:lnTo>
                    <a:pt x="71767" y="550291"/>
                  </a:lnTo>
                  <a:lnTo>
                    <a:pt x="23926" y="550291"/>
                  </a:lnTo>
                  <a:lnTo>
                    <a:pt x="23926" y="12623"/>
                  </a:lnTo>
                  <a:lnTo>
                    <a:pt x="71767" y="12623"/>
                  </a:lnTo>
                  <a:lnTo>
                    <a:pt x="71767" y="0"/>
                  </a:lnTo>
                  <a:close/>
                </a:path>
                <a:path w="939800" h="561975">
                  <a:moveTo>
                    <a:pt x="319036" y="158991"/>
                  </a:moveTo>
                  <a:lnTo>
                    <a:pt x="258406" y="158991"/>
                  </a:lnTo>
                  <a:lnTo>
                    <a:pt x="258406" y="163741"/>
                  </a:lnTo>
                  <a:lnTo>
                    <a:pt x="274383" y="165315"/>
                  </a:lnTo>
                  <a:lnTo>
                    <a:pt x="279158" y="168465"/>
                  </a:lnTo>
                  <a:lnTo>
                    <a:pt x="279158" y="177914"/>
                  </a:lnTo>
                  <a:lnTo>
                    <a:pt x="277774" y="187198"/>
                  </a:lnTo>
                  <a:lnTo>
                    <a:pt x="252031" y="280441"/>
                  </a:lnTo>
                  <a:lnTo>
                    <a:pt x="226910" y="333476"/>
                  </a:lnTo>
                  <a:lnTo>
                    <a:pt x="185051" y="349846"/>
                  </a:lnTo>
                  <a:lnTo>
                    <a:pt x="168211" y="347319"/>
                  </a:lnTo>
                  <a:lnTo>
                    <a:pt x="154520" y="340194"/>
                  </a:lnTo>
                  <a:lnTo>
                    <a:pt x="145326" y="329222"/>
                  </a:lnTo>
                  <a:lnTo>
                    <a:pt x="141960" y="315150"/>
                  </a:lnTo>
                  <a:lnTo>
                    <a:pt x="142836" y="307187"/>
                  </a:lnTo>
                  <a:lnTo>
                    <a:pt x="154724" y="259943"/>
                  </a:lnTo>
                  <a:lnTo>
                    <a:pt x="173863" y="190538"/>
                  </a:lnTo>
                  <a:lnTo>
                    <a:pt x="205778" y="163741"/>
                  </a:lnTo>
                  <a:lnTo>
                    <a:pt x="205778" y="158991"/>
                  </a:lnTo>
                  <a:lnTo>
                    <a:pt x="122821" y="158991"/>
                  </a:lnTo>
                  <a:lnTo>
                    <a:pt x="122821" y="163741"/>
                  </a:lnTo>
                  <a:lnTo>
                    <a:pt x="134632" y="164604"/>
                  </a:lnTo>
                  <a:lnTo>
                    <a:pt x="141960" y="167093"/>
                  </a:lnTo>
                  <a:lnTo>
                    <a:pt x="145707" y="171056"/>
                  </a:lnTo>
                  <a:lnTo>
                    <a:pt x="146748" y="176339"/>
                  </a:lnTo>
                  <a:lnTo>
                    <a:pt x="146748" y="184238"/>
                  </a:lnTo>
                  <a:lnTo>
                    <a:pt x="145148" y="188963"/>
                  </a:lnTo>
                  <a:lnTo>
                    <a:pt x="119037" y="284581"/>
                  </a:lnTo>
                  <a:lnTo>
                    <a:pt x="115976" y="299885"/>
                  </a:lnTo>
                  <a:lnTo>
                    <a:pt x="114846" y="313563"/>
                  </a:lnTo>
                  <a:lnTo>
                    <a:pt x="119735" y="333184"/>
                  </a:lnTo>
                  <a:lnTo>
                    <a:pt x="133591" y="348653"/>
                  </a:lnTo>
                  <a:lnTo>
                    <a:pt x="155232" y="358813"/>
                  </a:lnTo>
                  <a:lnTo>
                    <a:pt x="183451" y="362458"/>
                  </a:lnTo>
                  <a:lnTo>
                    <a:pt x="197205" y="361543"/>
                  </a:lnTo>
                  <a:lnTo>
                    <a:pt x="240296" y="337248"/>
                  </a:lnTo>
                  <a:lnTo>
                    <a:pt x="261594" y="296214"/>
                  </a:lnTo>
                  <a:lnTo>
                    <a:pt x="294144" y="186359"/>
                  </a:lnTo>
                  <a:lnTo>
                    <a:pt x="300101" y="173596"/>
                  </a:lnTo>
                  <a:lnTo>
                    <a:pt x="307543" y="167335"/>
                  </a:lnTo>
                  <a:lnTo>
                    <a:pt x="319036" y="163741"/>
                  </a:lnTo>
                  <a:lnTo>
                    <a:pt x="319036" y="158991"/>
                  </a:lnTo>
                  <a:close/>
                </a:path>
                <a:path w="939800" h="561975">
                  <a:moveTo>
                    <a:pt x="405180" y="289902"/>
                  </a:moveTo>
                  <a:lnTo>
                    <a:pt x="400392" y="289902"/>
                  </a:lnTo>
                  <a:lnTo>
                    <a:pt x="397205" y="294640"/>
                  </a:lnTo>
                  <a:lnTo>
                    <a:pt x="386041" y="294640"/>
                  </a:lnTo>
                  <a:lnTo>
                    <a:pt x="376478" y="291490"/>
                  </a:lnTo>
                  <a:lnTo>
                    <a:pt x="368503" y="289902"/>
                  </a:lnTo>
                  <a:lnTo>
                    <a:pt x="362102" y="289902"/>
                  </a:lnTo>
                  <a:lnTo>
                    <a:pt x="347370" y="292227"/>
                  </a:lnTo>
                  <a:lnTo>
                    <a:pt x="335178" y="298983"/>
                  </a:lnTo>
                  <a:lnTo>
                    <a:pt x="326885" y="309867"/>
                  </a:lnTo>
                  <a:lnTo>
                    <a:pt x="323824" y="324612"/>
                  </a:lnTo>
                  <a:lnTo>
                    <a:pt x="324523" y="333108"/>
                  </a:lnTo>
                  <a:lnTo>
                    <a:pt x="327012" y="340575"/>
                  </a:lnTo>
                  <a:lnTo>
                    <a:pt x="331889" y="348335"/>
                  </a:lnTo>
                  <a:lnTo>
                    <a:pt x="339775" y="357733"/>
                  </a:lnTo>
                  <a:lnTo>
                    <a:pt x="346151" y="364032"/>
                  </a:lnTo>
                  <a:lnTo>
                    <a:pt x="347738" y="367195"/>
                  </a:lnTo>
                  <a:lnTo>
                    <a:pt x="370090" y="401904"/>
                  </a:lnTo>
                  <a:lnTo>
                    <a:pt x="368071" y="413651"/>
                  </a:lnTo>
                  <a:lnTo>
                    <a:pt x="362305" y="422592"/>
                  </a:lnTo>
                  <a:lnTo>
                    <a:pt x="353250" y="428282"/>
                  </a:lnTo>
                  <a:lnTo>
                    <a:pt x="341363" y="430276"/>
                  </a:lnTo>
                  <a:lnTo>
                    <a:pt x="328980" y="427494"/>
                  </a:lnTo>
                  <a:lnTo>
                    <a:pt x="318833" y="419823"/>
                  </a:lnTo>
                  <a:lnTo>
                    <a:pt x="311988" y="408317"/>
                  </a:lnTo>
                  <a:lnTo>
                    <a:pt x="309473" y="394004"/>
                  </a:lnTo>
                  <a:lnTo>
                    <a:pt x="309473" y="390855"/>
                  </a:lnTo>
                  <a:lnTo>
                    <a:pt x="311061" y="389280"/>
                  </a:lnTo>
                  <a:lnTo>
                    <a:pt x="306273" y="389280"/>
                  </a:lnTo>
                  <a:lnTo>
                    <a:pt x="298297" y="436600"/>
                  </a:lnTo>
                  <a:lnTo>
                    <a:pt x="303085" y="436600"/>
                  </a:lnTo>
                  <a:lnTo>
                    <a:pt x="304685" y="431850"/>
                  </a:lnTo>
                  <a:lnTo>
                    <a:pt x="307873" y="430276"/>
                  </a:lnTo>
                  <a:lnTo>
                    <a:pt x="315849" y="430276"/>
                  </a:lnTo>
                  <a:lnTo>
                    <a:pt x="322224" y="433425"/>
                  </a:lnTo>
                  <a:lnTo>
                    <a:pt x="331800" y="436600"/>
                  </a:lnTo>
                  <a:lnTo>
                    <a:pt x="338175" y="438175"/>
                  </a:lnTo>
                  <a:lnTo>
                    <a:pt x="344551" y="438175"/>
                  </a:lnTo>
                  <a:lnTo>
                    <a:pt x="362305" y="435063"/>
                  </a:lnTo>
                  <a:lnTo>
                    <a:pt x="376466" y="426339"/>
                  </a:lnTo>
                  <a:lnTo>
                    <a:pt x="385838" y="412877"/>
                  </a:lnTo>
                  <a:lnTo>
                    <a:pt x="389229" y="395579"/>
                  </a:lnTo>
                  <a:lnTo>
                    <a:pt x="388162" y="385597"/>
                  </a:lnTo>
                  <a:lnTo>
                    <a:pt x="384251" y="376059"/>
                  </a:lnTo>
                  <a:lnTo>
                    <a:pt x="376440" y="365645"/>
                  </a:lnTo>
                  <a:lnTo>
                    <a:pt x="363689" y="353009"/>
                  </a:lnTo>
                  <a:lnTo>
                    <a:pt x="352374" y="340487"/>
                  </a:lnTo>
                  <a:lnTo>
                    <a:pt x="346151" y="332105"/>
                  </a:lnTo>
                  <a:lnTo>
                    <a:pt x="343509" y="325501"/>
                  </a:lnTo>
                  <a:lnTo>
                    <a:pt x="342963" y="318300"/>
                  </a:lnTo>
                  <a:lnTo>
                    <a:pt x="344678" y="309524"/>
                  </a:lnTo>
                  <a:lnTo>
                    <a:pt x="349542" y="302526"/>
                  </a:lnTo>
                  <a:lnTo>
                    <a:pt x="357098" y="297891"/>
                  </a:lnTo>
                  <a:lnTo>
                    <a:pt x="366903" y="296214"/>
                  </a:lnTo>
                  <a:lnTo>
                    <a:pt x="379641" y="298767"/>
                  </a:lnTo>
                  <a:lnTo>
                    <a:pt x="387438" y="306070"/>
                  </a:lnTo>
                  <a:lnTo>
                    <a:pt x="391350" y="317512"/>
                  </a:lnTo>
                  <a:lnTo>
                    <a:pt x="392417" y="332498"/>
                  </a:lnTo>
                  <a:lnTo>
                    <a:pt x="397205" y="332498"/>
                  </a:lnTo>
                  <a:lnTo>
                    <a:pt x="405180" y="289902"/>
                  </a:lnTo>
                  <a:close/>
                </a:path>
                <a:path w="939800" h="561975">
                  <a:moveTo>
                    <a:pt x="542366" y="293065"/>
                  </a:moveTo>
                  <a:lnTo>
                    <a:pt x="425919" y="293065"/>
                  </a:lnTo>
                  <a:lnTo>
                    <a:pt x="417944" y="326186"/>
                  </a:lnTo>
                  <a:lnTo>
                    <a:pt x="421132" y="327761"/>
                  </a:lnTo>
                  <a:lnTo>
                    <a:pt x="429133" y="313588"/>
                  </a:lnTo>
                  <a:lnTo>
                    <a:pt x="438480" y="305485"/>
                  </a:lnTo>
                  <a:lnTo>
                    <a:pt x="452310" y="301815"/>
                  </a:lnTo>
                  <a:lnTo>
                    <a:pt x="473786" y="300951"/>
                  </a:lnTo>
                  <a:lnTo>
                    <a:pt x="441858" y="414502"/>
                  </a:lnTo>
                  <a:lnTo>
                    <a:pt x="439026" y="421398"/>
                  </a:lnTo>
                  <a:lnTo>
                    <a:pt x="434682" y="425945"/>
                  </a:lnTo>
                  <a:lnTo>
                    <a:pt x="427951" y="428701"/>
                  </a:lnTo>
                  <a:lnTo>
                    <a:pt x="417944" y="430276"/>
                  </a:lnTo>
                  <a:lnTo>
                    <a:pt x="417944" y="433425"/>
                  </a:lnTo>
                  <a:lnTo>
                    <a:pt x="481761" y="433425"/>
                  </a:lnTo>
                  <a:lnTo>
                    <a:pt x="481761" y="430276"/>
                  </a:lnTo>
                  <a:lnTo>
                    <a:pt x="473786" y="430276"/>
                  </a:lnTo>
                  <a:lnTo>
                    <a:pt x="464210" y="428701"/>
                  </a:lnTo>
                  <a:lnTo>
                    <a:pt x="462622" y="427126"/>
                  </a:lnTo>
                  <a:lnTo>
                    <a:pt x="462622" y="416077"/>
                  </a:lnTo>
                  <a:lnTo>
                    <a:pt x="465810" y="406628"/>
                  </a:lnTo>
                  <a:lnTo>
                    <a:pt x="494512" y="300951"/>
                  </a:lnTo>
                  <a:lnTo>
                    <a:pt x="507276" y="300951"/>
                  </a:lnTo>
                  <a:lnTo>
                    <a:pt x="516813" y="301891"/>
                  </a:lnTo>
                  <a:lnTo>
                    <a:pt x="523824" y="304901"/>
                  </a:lnTo>
                  <a:lnTo>
                    <a:pt x="528129" y="310273"/>
                  </a:lnTo>
                  <a:lnTo>
                    <a:pt x="529602" y="318300"/>
                  </a:lnTo>
                  <a:lnTo>
                    <a:pt x="529602" y="327761"/>
                  </a:lnTo>
                  <a:lnTo>
                    <a:pt x="532790" y="327761"/>
                  </a:lnTo>
                  <a:lnTo>
                    <a:pt x="542366" y="293065"/>
                  </a:lnTo>
                  <a:close/>
                </a:path>
                <a:path w="939800" h="561975">
                  <a:moveTo>
                    <a:pt x="591756" y="291490"/>
                  </a:moveTo>
                  <a:lnTo>
                    <a:pt x="549973" y="326377"/>
                  </a:lnTo>
                  <a:lnTo>
                    <a:pt x="535978" y="379806"/>
                  </a:lnTo>
                  <a:lnTo>
                    <a:pt x="539534" y="406742"/>
                  </a:lnTo>
                  <a:lnTo>
                    <a:pt x="549973" y="432054"/>
                  </a:lnTo>
                  <a:lnTo>
                    <a:pt x="566991" y="454113"/>
                  </a:lnTo>
                  <a:lnTo>
                    <a:pt x="590270" y="471284"/>
                  </a:lnTo>
                  <a:lnTo>
                    <a:pt x="591756" y="468134"/>
                  </a:lnTo>
                  <a:lnTo>
                    <a:pt x="573303" y="449211"/>
                  </a:lnTo>
                  <a:lnTo>
                    <a:pt x="562152" y="429094"/>
                  </a:lnTo>
                  <a:lnTo>
                    <a:pt x="556653" y="406031"/>
                  </a:lnTo>
                  <a:lnTo>
                    <a:pt x="555180" y="378231"/>
                  </a:lnTo>
                  <a:lnTo>
                    <a:pt x="556653" y="350926"/>
                  </a:lnTo>
                  <a:lnTo>
                    <a:pt x="562152" y="328942"/>
                  </a:lnTo>
                  <a:lnTo>
                    <a:pt x="573303" y="309918"/>
                  </a:lnTo>
                  <a:lnTo>
                    <a:pt x="591756" y="291490"/>
                  </a:lnTo>
                  <a:close/>
                </a:path>
                <a:path w="939800" h="561975">
                  <a:moveTo>
                    <a:pt x="701916" y="403479"/>
                  </a:moveTo>
                  <a:lnTo>
                    <a:pt x="698715" y="403479"/>
                  </a:lnTo>
                  <a:lnTo>
                    <a:pt x="692340" y="414502"/>
                  </a:lnTo>
                  <a:lnTo>
                    <a:pt x="687451" y="417652"/>
                  </a:lnTo>
                  <a:lnTo>
                    <a:pt x="626846" y="417652"/>
                  </a:lnTo>
                  <a:lnTo>
                    <a:pt x="663638" y="379806"/>
                  </a:lnTo>
                  <a:lnTo>
                    <a:pt x="675932" y="365213"/>
                  </a:lnTo>
                  <a:lnTo>
                    <a:pt x="684314" y="351815"/>
                  </a:lnTo>
                  <a:lnTo>
                    <a:pt x="689114" y="339001"/>
                  </a:lnTo>
                  <a:lnTo>
                    <a:pt x="690638" y="326186"/>
                  </a:lnTo>
                  <a:lnTo>
                    <a:pt x="687781" y="310959"/>
                  </a:lnTo>
                  <a:lnTo>
                    <a:pt x="679691" y="298983"/>
                  </a:lnTo>
                  <a:lnTo>
                    <a:pt x="667131" y="291147"/>
                  </a:lnTo>
                  <a:lnTo>
                    <a:pt x="650875" y="288328"/>
                  </a:lnTo>
                  <a:lnTo>
                    <a:pt x="632841" y="291439"/>
                  </a:lnTo>
                  <a:lnTo>
                    <a:pt x="619328" y="300164"/>
                  </a:lnTo>
                  <a:lnTo>
                    <a:pt x="609993" y="313613"/>
                  </a:lnTo>
                  <a:lnTo>
                    <a:pt x="604520" y="330911"/>
                  </a:lnTo>
                  <a:lnTo>
                    <a:pt x="609409" y="332498"/>
                  </a:lnTo>
                  <a:lnTo>
                    <a:pt x="616191" y="318744"/>
                  </a:lnTo>
                  <a:lnTo>
                    <a:pt x="622960" y="310019"/>
                  </a:lnTo>
                  <a:lnTo>
                    <a:pt x="630936" y="305435"/>
                  </a:lnTo>
                  <a:lnTo>
                    <a:pt x="641311" y="304101"/>
                  </a:lnTo>
                  <a:lnTo>
                    <a:pt x="654100" y="306133"/>
                  </a:lnTo>
                  <a:lnTo>
                    <a:pt x="663587" y="312000"/>
                  </a:lnTo>
                  <a:lnTo>
                    <a:pt x="669480" y="321411"/>
                  </a:lnTo>
                  <a:lnTo>
                    <a:pt x="671499" y="334073"/>
                  </a:lnTo>
                  <a:lnTo>
                    <a:pt x="669975" y="347827"/>
                  </a:lnTo>
                  <a:lnTo>
                    <a:pt x="665175" y="361289"/>
                  </a:lnTo>
                  <a:lnTo>
                    <a:pt x="656793" y="375323"/>
                  </a:lnTo>
                  <a:lnTo>
                    <a:pt x="644499" y="390855"/>
                  </a:lnTo>
                  <a:lnTo>
                    <a:pt x="604520" y="431850"/>
                  </a:lnTo>
                  <a:lnTo>
                    <a:pt x="604520" y="433425"/>
                  </a:lnTo>
                  <a:lnTo>
                    <a:pt x="690638" y="433425"/>
                  </a:lnTo>
                  <a:lnTo>
                    <a:pt x="701916" y="403479"/>
                  </a:lnTo>
                  <a:close/>
                </a:path>
                <a:path w="939800" h="561975">
                  <a:moveTo>
                    <a:pt x="808875" y="341960"/>
                  </a:moveTo>
                  <a:lnTo>
                    <a:pt x="768896" y="341960"/>
                  </a:lnTo>
                  <a:lnTo>
                    <a:pt x="768896" y="345109"/>
                  </a:lnTo>
                  <a:lnTo>
                    <a:pt x="778459" y="345109"/>
                  </a:lnTo>
                  <a:lnTo>
                    <a:pt x="779957" y="346684"/>
                  </a:lnTo>
                  <a:lnTo>
                    <a:pt x="779957" y="348259"/>
                  </a:lnTo>
                  <a:lnTo>
                    <a:pt x="778141" y="352945"/>
                  </a:lnTo>
                  <a:lnTo>
                    <a:pt x="772591" y="359702"/>
                  </a:lnTo>
                  <a:lnTo>
                    <a:pt x="763181" y="368223"/>
                  </a:lnTo>
                  <a:lnTo>
                    <a:pt x="749757" y="378231"/>
                  </a:lnTo>
                  <a:lnTo>
                    <a:pt x="740194" y="386130"/>
                  </a:lnTo>
                  <a:lnTo>
                    <a:pt x="765708" y="286753"/>
                  </a:lnTo>
                  <a:lnTo>
                    <a:pt x="764006" y="286753"/>
                  </a:lnTo>
                  <a:lnTo>
                    <a:pt x="730618" y="291490"/>
                  </a:lnTo>
                  <a:lnTo>
                    <a:pt x="730618" y="296214"/>
                  </a:lnTo>
                  <a:lnTo>
                    <a:pt x="744867" y="296214"/>
                  </a:lnTo>
                  <a:lnTo>
                    <a:pt x="744867" y="308838"/>
                  </a:lnTo>
                  <a:lnTo>
                    <a:pt x="741680" y="319874"/>
                  </a:lnTo>
                  <a:lnTo>
                    <a:pt x="711479" y="433425"/>
                  </a:lnTo>
                  <a:lnTo>
                    <a:pt x="727430" y="433425"/>
                  </a:lnTo>
                  <a:lnTo>
                    <a:pt x="736993" y="395579"/>
                  </a:lnTo>
                  <a:lnTo>
                    <a:pt x="746569" y="387705"/>
                  </a:lnTo>
                  <a:lnTo>
                    <a:pt x="764476" y="426605"/>
                  </a:lnTo>
                  <a:lnTo>
                    <a:pt x="776770" y="436600"/>
                  </a:lnTo>
                  <a:lnTo>
                    <a:pt x="783209" y="435343"/>
                  </a:lnTo>
                  <a:lnTo>
                    <a:pt x="788784" y="431266"/>
                  </a:lnTo>
                  <a:lnTo>
                    <a:pt x="794346" y="423938"/>
                  </a:lnTo>
                  <a:lnTo>
                    <a:pt x="800798" y="412927"/>
                  </a:lnTo>
                  <a:lnTo>
                    <a:pt x="797598" y="409778"/>
                  </a:lnTo>
                  <a:lnTo>
                    <a:pt x="797598" y="411353"/>
                  </a:lnTo>
                  <a:lnTo>
                    <a:pt x="796112" y="414502"/>
                  </a:lnTo>
                  <a:lnTo>
                    <a:pt x="794410" y="416077"/>
                  </a:lnTo>
                  <a:lnTo>
                    <a:pt x="791222" y="422402"/>
                  </a:lnTo>
                  <a:lnTo>
                    <a:pt x="788035" y="425551"/>
                  </a:lnTo>
                  <a:lnTo>
                    <a:pt x="784847" y="425551"/>
                  </a:lnTo>
                  <a:lnTo>
                    <a:pt x="781875" y="423989"/>
                  </a:lnTo>
                  <a:lnTo>
                    <a:pt x="777849" y="419036"/>
                  </a:lnTo>
                  <a:lnTo>
                    <a:pt x="772909" y="410235"/>
                  </a:lnTo>
                  <a:lnTo>
                    <a:pt x="759333" y="378231"/>
                  </a:lnTo>
                  <a:lnTo>
                    <a:pt x="778941" y="361086"/>
                  </a:lnTo>
                  <a:lnTo>
                    <a:pt x="791832" y="351028"/>
                  </a:lnTo>
                  <a:lnTo>
                    <a:pt x="800862" y="346290"/>
                  </a:lnTo>
                  <a:lnTo>
                    <a:pt x="808875" y="345109"/>
                  </a:lnTo>
                  <a:lnTo>
                    <a:pt x="808875" y="341960"/>
                  </a:lnTo>
                  <a:close/>
                </a:path>
                <a:path w="939800" h="561975">
                  <a:moveTo>
                    <a:pt x="939647" y="371932"/>
                  </a:moveTo>
                  <a:lnTo>
                    <a:pt x="818438" y="371932"/>
                  </a:lnTo>
                  <a:lnTo>
                    <a:pt x="818438" y="386130"/>
                  </a:lnTo>
                  <a:lnTo>
                    <a:pt x="939647" y="386130"/>
                  </a:lnTo>
                  <a:lnTo>
                    <a:pt x="939647" y="3719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2883" y="2995713"/>
              <a:ext cx="165866" cy="18295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304010" y="2800151"/>
            <a:ext cx="530225" cy="375920"/>
            <a:chOff x="6304010" y="2800151"/>
            <a:chExt cx="530225" cy="375920"/>
          </a:xfrm>
        </p:grpSpPr>
        <p:sp>
          <p:nvSpPr>
            <p:cNvPr id="14" name="object 14"/>
            <p:cNvSpPr/>
            <p:nvPr/>
          </p:nvSpPr>
          <p:spPr>
            <a:xfrm>
              <a:off x="6304010" y="2800151"/>
              <a:ext cx="73660" cy="375920"/>
            </a:xfrm>
            <a:custGeom>
              <a:avLst/>
              <a:gdLst/>
              <a:ahLst/>
              <a:cxnLst/>
              <a:rect l="l" t="t" r="r" b="b"/>
              <a:pathLst>
                <a:path w="73660" h="375919">
                  <a:moveTo>
                    <a:pt x="73576" y="0"/>
                  </a:moveTo>
                  <a:lnTo>
                    <a:pt x="43868" y="35309"/>
                  </a:lnTo>
                  <a:lnTo>
                    <a:pt x="20600" y="79048"/>
                  </a:lnTo>
                  <a:lnTo>
                    <a:pt x="5425" y="130179"/>
                  </a:lnTo>
                  <a:lnTo>
                    <a:pt x="0" y="187664"/>
                  </a:lnTo>
                  <a:lnTo>
                    <a:pt x="5425" y="246491"/>
                  </a:lnTo>
                  <a:lnTo>
                    <a:pt x="20600" y="297481"/>
                  </a:lnTo>
                  <a:lnTo>
                    <a:pt x="43868" y="340487"/>
                  </a:lnTo>
                  <a:lnTo>
                    <a:pt x="73576" y="375358"/>
                  </a:lnTo>
                  <a:lnTo>
                    <a:pt x="73576" y="365898"/>
                  </a:lnTo>
                  <a:lnTo>
                    <a:pt x="54351" y="337163"/>
                  </a:lnTo>
                  <a:lnTo>
                    <a:pt x="38595" y="299260"/>
                  </a:lnTo>
                  <a:lnTo>
                    <a:pt x="27943" y="250118"/>
                  </a:lnTo>
                  <a:lnTo>
                    <a:pt x="24029" y="187664"/>
                  </a:lnTo>
                  <a:lnTo>
                    <a:pt x="27943" y="125888"/>
                  </a:lnTo>
                  <a:lnTo>
                    <a:pt x="38595" y="76677"/>
                  </a:lnTo>
                  <a:lnTo>
                    <a:pt x="54351" y="38407"/>
                  </a:lnTo>
                  <a:lnTo>
                    <a:pt x="73576" y="9451"/>
                  </a:lnTo>
                  <a:lnTo>
                    <a:pt x="735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2266" y="2897922"/>
              <a:ext cx="355762" cy="24605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758655" y="2800151"/>
              <a:ext cx="75565" cy="375920"/>
            </a:xfrm>
            <a:custGeom>
              <a:avLst/>
              <a:gdLst/>
              <a:ahLst/>
              <a:cxnLst/>
              <a:rect l="l" t="t" r="r" b="b"/>
              <a:pathLst>
                <a:path w="75565" h="375919">
                  <a:moveTo>
                    <a:pt x="0" y="0"/>
                  </a:moveTo>
                  <a:lnTo>
                    <a:pt x="0" y="9451"/>
                  </a:lnTo>
                  <a:lnTo>
                    <a:pt x="20085" y="38186"/>
                  </a:lnTo>
                  <a:lnTo>
                    <a:pt x="36283" y="76087"/>
                  </a:lnTo>
                  <a:lnTo>
                    <a:pt x="47098" y="125223"/>
                  </a:lnTo>
                  <a:lnTo>
                    <a:pt x="51035" y="187664"/>
                  </a:lnTo>
                  <a:lnTo>
                    <a:pt x="47098" y="250118"/>
                  </a:lnTo>
                  <a:lnTo>
                    <a:pt x="36283" y="299260"/>
                  </a:lnTo>
                  <a:lnTo>
                    <a:pt x="20085" y="337163"/>
                  </a:lnTo>
                  <a:lnTo>
                    <a:pt x="0" y="365898"/>
                  </a:lnTo>
                  <a:lnTo>
                    <a:pt x="0" y="375358"/>
                  </a:lnTo>
                  <a:lnTo>
                    <a:pt x="30568" y="340265"/>
                  </a:lnTo>
                  <a:lnTo>
                    <a:pt x="54278" y="296890"/>
                  </a:lnTo>
                  <a:lnTo>
                    <a:pt x="69616" y="245826"/>
                  </a:lnTo>
                  <a:lnTo>
                    <a:pt x="75065" y="187664"/>
                  </a:lnTo>
                  <a:lnTo>
                    <a:pt x="69616" y="129515"/>
                  </a:lnTo>
                  <a:lnTo>
                    <a:pt x="54278" y="78457"/>
                  </a:lnTo>
                  <a:lnTo>
                    <a:pt x="30568" y="350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6887934" y="2707385"/>
            <a:ext cx="72390" cy="561975"/>
          </a:xfrm>
          <a:custGeom>
            <a:avLst/>
            <a:gdLst/>
            <a:ahLst/>
            <a:cxnLst/>
            <a:rect l="l" t="t" r="r" b="b"/>
            <a:pathLst>
              <a:path w="72390" h="561975">
                <a:moveTo>
                  <a:pt x="71882" y="0"/>
                </a:moveTo>
                <a:lnTo>
                  <a:pt x="0" y="0"/>
                </a:lnTo>
                <a:lnTo>
                  <a:pt x="0" y="12623"/>
                </a:lnTo>
                <a:lnTo>
                  <a:pt x="47853" y="12623"/>
                </a:lnTo>
                <a:lnTo>
                  <a:pt x="47853" y="550291"/>
                </a:lnTo>
                <a:lnTo>
                  <a:pt x="0" y="550291"/>
                </a:lnTo>
                <a:lnTo>
                  <a:pt x="0" y="561644"/>
                </a:lnTo>
                <a:lnTo>
                  <a:pt x="71882" y="561644"/>
                </a:lnTo>
                <a:lnTo>
                  <a:pt x="71882" y="550291"/>
                </a:lnTo>
                <a:lnTo>
                  <a:pt x="71882" y="12623"/>
                </a:lnTo>
                <a:lnTo>
                  <a:pt x="71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25104" y="2636115"/>
            <a:ext cx="97393" cy="14509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7210110" y="2866375"/>
            <a:ext cx="1011555" cy="312420"/>
            <a:chOff x="7210110" y="2866375"/>
            <a:chExt cx="1011555" cy="312420"/>
          </a:xfrm>
        </p:grpSpPr>
        <p:sp>
          <p:nvSpPr>
            <p:cNvPr id="20" name="object 20"/>
            <p:cNvSpPr/>
            <p:nvPr/>
          </p:nvSpPr>
          <p:spPr>
            <a:xfrm>
              <a:off x="7210108" y="2866377"/>
              <a:ext cx="824865" cy="312420"/>
            </a:xfrm>
            <a:custGeom>
              <a:avLst/>
              <a:gdLst/>
              <a:ahLst/>
              <a:cxnLst/>
              <a:rect l="l" t="t" r="r" b="b"/>
              <a:pathLst>
                <a:path w="824865" h="312419">
                  <a:moveTo>
                    <a:pt x="204355" y="0"/>
                  </a:moveTo>
                  <a:lnTo>
                    <a:pt x="143751" y="0"/>
                  </a:lnTo>
                  <a:lnTo>
                    <a:pt x="143751" y="4749"/>
                  </a:lnTo>
                  <a:lnTo>
                    <a:pt x="159689" y="6324"/>
                  </a:lnTo>
                  <a:lnTo>
                    <a:pt x="164376" y="9474"/>
                  </a:lnTo>
                  <a:lnTo>
                    <a:pt x="164376" y="18923"/>
                  </a:lnTo>
                  <a:lnTo>
                    <a:pt x="163017" y="28206"/>
                  </a:lnTo>
                  <a:lnTo>
                    <a:pt x="137363" y="121450"/>
                  </a:lnTo>
                  <a:lnTo>
                    <a:pt x="112217" y="174485"/>
                  </a:lnTo>
                  <a:lnTo>
                    <a:pt x="70167" y="190855"/>
                  </a:lnTo>
                  <a:lnTo>
                    <a:pt x="53416" y="188328"/>
                  </a:lnTo>
                  <a:lnTo>
                    <a:pt x="39763" y="181203"/>
                  </a:lnTo>
                  <a:lnTo>
                    <a:pt x="30581" y="170230"/>
                  </a:lnTo>
                  <a:lnTo>
                    <a:pt x="27216" y="156159"/>
                  </a:lnTo>
                  <a:lnTo>
                    <a:pt x="28067" y="148196"/>
                  </a:lnTo>
                  <a:lnTo>
                    <a:pt x="39979" y="100952"/>
                  </a:lnTo>
                  <a:lnTo>
                    <a:pt x="59118" y="31546"/>
                  </a:lnTo>
                  <a:lnTo>
                    <a:pt x="91008" y="4749"/>
                  </a:lnTo>
                  <a:lnTo>
                    <a:pt x="91008" y="0"/>
                  </a:lnTo>
                  <a:lnTo>
                    <a:pt x="8077" y="0"/>
                  </a:lnTo>
                  <a:lnTo>
                    <a:pt x="8077" y="4749"/>
                  </a:lnTo>
                  <a:lnTo>
                    <a:pt x="19875" y="5613"/>
                  </a:lnTo>
                  <a:lnTo>
                    <a:pt x="27165" y="8102"/>
                  </a:lnTo>
                  <a:lnTo>
                    <a:pt x="30861" y="12065"/>
                  </a:lnTo>
                  <a:lnTo>
                    <a:pt x="31889" y="17348"/>
                  </a:lnTo>
                  <a:lnTo>
                    <a:pt x="31889" y="25247"/>
                  </a:lnTo>
                  <a:lnTo>
                    <a:pt x="4191" y="125590"/>
                  </a:lnTo>
                  <a:lnTo>
                    <a:pt x="1117" y="140893"/>
                  </a:lnTo>
                  <a:lnTo>
                    <a:pt x="18783" y="189661"/>
                  </a:lnTo>
                  <a:lnTo>
                    <a:pt x="68681" y="203466"/>
                  </a:lnTo>
                  <a:lnTo>
                    <a:pt x="82435" y="202552"/>
                  </a:lnTo>
                  <a:lnTo>
                    <a:pt x="125526" y="178257"/>
                  </a:lnTo>
                  <a:lnTo>
                    <a:pt x="146939" y="137223"/>
                  </a:lnTo>
                  <a:lnTo>
                    <a:pt x="179412" y="27368"/>
                  </a:lnTo>
                  <a:lnTo>
                    <a:pt x="185369" y="14605"/>
                  </a:lnTo>
                  <a:lnTo>
                    <a:pt x="192849" y="8343"/>
                  </a:lnTo>
                  <a:lnTo>
                    <a:pt x="204355" y="4749"/>
                  </a:lnTo>
                  <a:lnTo>
                    <a:pt x="204355" y="0"/>
                  </a:lnTo>
                  <a:close/>
                </a:path>
                <a:path w="824865" h="312419">
                  <a:moveTo>
                    <a:pt x="290474" y="130911"/>
                  </a:moveTo>
                  <a:lnTo>
                    <a:pt x="285584" y="130911"/>
                  </a:lnTo>
                  <a:lnTo>
                    <a:pt x="282397" y="135648"/>
                  </a:lnTo>
                  <a:lnTo>
                    <a:pt x="271335" y="135648"/>
                  </a:lnTo>
                  <a:lnTo>
                    <a:pt x="261772" y="132499"/>
                  </a:lnTo>
                  <a:lnTo>
                    <a:pt x="253682" y="130911"/>
                  </a:lnTo>
                  <a:lnTo>
                    <a:pt x="247307" y="130911"/>
                  </a:lnTo>
                  <a:lnTo>
                    <a:pt x="232625" y="133235"/>
                  </a:lnTo>
                  <a:lnTo>
                    <a:pt x="220433" y="139992"/>
                  </a:lnTo>
                  <a:lnTo>
                    <a:pt x="212115" y="150876"/>
                  </a:lnTo>
                  <a:lnTo>
                    <a:pt x="209029" y="165620"/>
                  </a:lnTo>
                  <a:lnTo>
                    <a:pt x="209727" y="174117"/>
                  </a:lnTo>
                  <a:lnTo>
                    <a:pt x="212217" y="181584"/>
                  </a:lnTo>
                  <a:lnTo>
                    <a:pt x="217106" y="189344"/>
                  </a:lnTo>
                  <a:lnTo>
                    <a:pt x="224980" y="198742"/>
                  </a:lnTo>
                  <a:lnTo>
                    <a:pt x="231355" y="205041"/>
                  </a:lnTo>
                  <a:lnTo>
                    <a:pt x="233057" y="208203"/>
                  </a:lnTo>
                  <a:lnTo>
                    <a:pt x="255384" y="242912"/>
                  </a:lnTo>
                  <a:lnTo>
                    <a:pt x="253352" y="254660"/>
                  </a:lnTo>
                  <a:lnTo>
                    <a:pt x="247573" y="263601"/>
                  </a:lnTo>
                  <a:lnTo>
                    <a:pt x="238518" y="269290"/>
                  </a:lnTo>
                  <a:lnTo>
                    <a:pt x="226682" y="271284"/>
                  </a:lnTo>
                  <a:lnTo>
                    <a:pt x="214249" y="268503"/>
                  </a:lnTo>
                  <a:lnTo>
                    <a:pt x="204114" y="260832"/>
                  </a:lnTo>
                  <a:lnTo>
                    <a:pt x="197281" y="249326"/>
                  </a:lnTo>
                  <a:lnTo>
                    <a:pt x="194779" y="235013"/>
                  </a:lnTo>
                  <a:lnTo>
                    <a:pt x="194779" y="231863"/>
                  </a:lnTo>
                  <a:lnTo>
                    <a:pt x="196265" y="230289"/>
                  </a:lnTo>
                  <a:lnTo>
                    <a:pt x="191592" y="230289"/>
                  </a:lnTo>
                  <a:lnTo>
                    <a:pt x="183515" y="277609"/>
                  </a:lnTo>
                  <a:lnTo>
                    <a:pt x="188404" y="277609"/>
                  </a:lnTo>
                  <a:lnTo>
                    <a:pt x="189890" y="272859"/>
                  </a:lnTo>
                  <a:lnTo>
                    <a:pt x="193078" y="271284"/>
                  </a:lnTo>
                  <a:lnTo>
                    <a:pt x="201168" y="271284"/>
                  </a:lnTo>
                  <a:lnTo>
                    <a:pt x="207543" y="274434"/>
                  </a:lnTo>
                  <a:lnTo>
                    <a:pt x="217106" y="277609"/>
                  </a:lnTo>
                  <a:lnTo>
                    <a:pt x="223494" y="279184"/>
                  </a:lnTo>
                  <a:lnTo>
                    <a:pt x="229870" y="279184"/>
                  </a:lnTo>
                  <a:lnTo>
                    <a:pt x="247611" y="276072"/>
                  </a:lnTo>
                  <a:lnTo>
                    <a:pt x="261772" y="267347"/>
                  </a:lnTo>
                  <a:lnTo>
                    <a:pt x="271132" y="253885"/>
                  </a:lnTo>
                  <a:lnTo>
                    <a:pt x="274523" y="236588"/>
                  </a:lnTo>
                  <a:lnTo>
                    <a:pt x="273443" y="226606"/>
                  </a:lnTo>
                  <a:lnTo>
                    <a:pt x="269506" y="217068"/>
                  </a:lnTo>
                  <a:lnTo>
                    <a:pt x="261696" y="206654"/>
                  </a:lnTo>
                  <a:lnTo>
                    <a:pt x="249008" y="194017"/>
                  </a:lnTo>
                  <a:lnTo>
                    <a:pt x="237680" y="181495"/>
                  </a:lnTo>
                  <a:lnTo>
                    <a:pt x="231406" y="173113"/>
                  </a:lnTo>
                  <a:lnTo>
                    <a:pt x="228739" y="166509"/>
                  </a:lnTo>
                  <a:lnTo>
                    <a:pt x="228168" y="159308"/>
                  </a:lnTo>
                  <a:lnTo>
                    <a:pt x="229895" y="150533"/>
                  </a:lnTo>
                  <a:lnTo>
                    <a:pt x="234759" y="143535"/>
                  </a:lnTo>
                  <a:lnTo>
                    <a:pt x="242341" y="138899"/>
                  </a:lnTo>
                  <a:lnTo>
                    <a:pt x="252196" y="137223"/>
                  </a:lnTo>
                  <a:lnTo>
                    <a:pt x="265125" y="139776"/>
                  </a:lnTo>
                  <a:lnTo>
                    <a:pt x="273431" y="147078"/>
                  </a:lnTo>
                  <a:lnTo>
                    <a:pt x="277888" y="158521"/>
                  </a:lnTo>
                  <a:lnTo>
                    <a:pt x="279209" y="173507"/>
                  </a:lnTo>
                  <a:lnTo>
                    <a:pt x="282397" y="173507"/>
                  </a:lnTo>
                  <a:lnTo>
                    <a:pt x="290474" y="130911"/>
                  </a:lnTo>
                  <a:close/>
                </a:path>
                <a:path w="824865" h="312419">
                  <a:moveTo>
                    <a:pt x="427634" y="134073"/>
                  </a:moveTo>
                  <a:lnTo>
                    <a:pt x="311099" y="134073"/>
                  </a:lnTo>
                  <a:lnTo>
                    <a:pt x="303237" y="167195"/>
                  </a:lnTo>
                  <a:lnTo>
                    <a:pt x="306425" y="168770"/>
                  </a:lnTo>
                  <a:lnTo>
                    <a:pt x="314363" y="154597"/>
                  </a:lnTo>
                  <a:lnTo>
                    <a:pt x="323672" y="146494"/>
                  </a:lnTo>
                  <a:lnTo>
                    <a:pt x="337489" y="142824"/>
                  </a:lnTo>
                  <a:lnTo>
                    <a:pt x="358952" y="141960"/>
                  </a:lnTo>
                  <a:lnTo>
                    <a:pt x="327050" y="255511"/>
                  </a:lnTo>
                  <a:lnTo>
                    <a:pt x="324231" y="262407"/>
                  </a:lnTo>
                  <a:lnTo>
                    <a:pt x="319925" y="266954"/>
                  </a:lnTo>
                  <a:lnTo>
                    <a:pt x="313232" y="269709"/>
                  </a:lnTo>
                  <a:lnTo>
                    <a:pt x="303237" y="271284"/>
                  </a:lnTo>
                  <a:lnTo>
                    <a:pt x="303237" y="274434"/>
                  </a:lnTo>
                  <a:lnTo>
                    <a:pt x="367030" y="274434"/>
                  </a:lnTo>
                  <a:lnTo>
                    <a:pt x="367030" y="271284"/>
                  </a:lnTo>
                  <a:lnTo>
                    <a:pt x="358952" y="271284"/>
                  </a:lnTo>
                  <a:lnTo>
                    <a:pt x="349377" y="269709"/>
                  </a:lnTo>
                  <a:lnTo>
                    <a:pt x="347891" y="268135"/>
                  </a:lnTo>
                  <a:lnTo>
                    <a:pt x="347891" y="257086"/>
                  </a:lnTo>
                  <a:lnTo>
                    <a:pt x="351078" y="247637"/>
                  </a:lnTo>
                  <a:lnTo>
                    <a:pt x="379793" y="141960"/>
                  </a:lnTo>
                  <a:lnTo>
                    <a:pt x="392544" y="141960"/>
                  </a:lnTo>
                  <a:lnTo>
                    <a:pt x="402043" y="142900"/>
                  </a:lnTo>
                  <a:lnTo>
                    <a:pt x="409054" y="145910"/>
                  </a:lnTo>
                  <a:lnTo>
                    <a:pt x="413385" y="151282"/>
                  </a:lnTo>
                  <a:lnTo>
                    <a:pt x="414870" y="159308"/>
                  </a:lnTo>
                  <a:lnTo>
                    <a:pt x="414870" y="168770"/>
                  </a:lnTo>
                  <a:lnTo>
                    <a:pt x="418058" y="168770"/>
                  </a:lnTo>
                  <a:lnTo>
                    <a:pt x="427634" y="134073"/>
                  </a:lnTo>
                  <a:close/>
                </a:path>
                <a:path w="824865" h="312419">
                  <a:moveTo>
                    <a:pt x="476973" y="132499"/>
                  </a:moveTo>
                  <a:lnTo>
                    <a:pt x="435203" y="167386"/>
                  </a:lnTo>
                  <a:lnTo>
                    <a:pt x="421259" y="220814"/>
                  </a:lnTo>
                  <a:lnTo>
                    <a:pt x="424789" y="247751"/>
                  </a:lnTo>
                  <a:lnTo>
                    <a:pt x="435203" y="273062"/>
                  </a:lnTo>
                  <a:lnTo>
                    <a:pt x="452208" y="295122"/>
                  </a:lnTo>
                  <a:lnTo>
                    <a:pt x="475475" y="312293"/>
                  </a:lnTo>
                  <a:lnTo>
                    <a:pt x="476973" y="309143"/>
                  </a:lnTo>
                  <a:lnTo>
                    <a:pt x="458520" y="290220"/>
                  </a:lnTo>
                  <a:lnTo>
                    <a:pt x="447357" y="270103"/>
                  </a:lnTo>
                  <a:lnTo>
                    <a:pt x="441858" y="247040"/>
                  </a:lnTo>
                  <a:lnTo>
                    <a:pt x="440397" y="219240"/>
                  </a:lnTo>
                  <a:lnTo>
                    <a:pt x="441858" y="191935"/>
                  </a:lnTo>
                  <a:lnTo>
                    <a:pt x="447357" y="169964"/>
                  </a:lnTo>
                  <a:lnTo>
                    <a:pt x="458520" y="150926"/>
                  </a:lnTo>
                  <a:lnTo>
                    <a:pt x="476973" y="132499"/>
                  </a:lnTo>
                  <a:close/>
                </a:path>
                <a:path w="824865" h="312419">
                  <a:moveTo>
                    <a:pt x="587121" y="244487"/>
                  </a:moveTo>
                  <a:lnTo>
                    <a:pt x="583933" y="244487"/>
                  </a:lnTo>
                  <a:lnTo>
                    <a:pt x="577557" y="255511"/>
                  </a:lnTo>
                  <a:lnTo>
                    <a:pt x="572871" y="258660"/>
                  </a:lnTo>
                  <a:lnTo>
                    <a:pt x="512051" y="258660"/>
                  </a:lnTo>
                  <a:lnTo>
                    <a:pt x="548843" y="220814"/>
                  </a:lnTo>
                  <a:lnTo>
                    <a:pt x="561174" y="206222"/>
                  </a:lnTo>
                  <a:lnTo>
                    <a:pt x="569633" y="192824"/>
                  </a:lnTo>
                  <a:lnTo>
                    <a:pt x="574497" y="180009"/>
                  </a:lnTo>
                  <a:lnTo>
                    <a:pt x="576059" y="167195"/>
                  </a:lnTo>
                  <a:lnTo>
                    <a:pt x="573201" y="151968"/>
                  </a:lnTo>
                  <a:lnTo>
                    <a:pt x="565086" y="139992"/>
                  </a:lnTo>
                  <a:lnTo>
                    <a:pt x="552462" y="132156"/>
                  </a:lnTo>
                  <a:lnTo>
                    <a:pt x="536079" y="129336"/>
                  </a:lnTo>
                  <a:lnTo>
                    <a:pt x="518045" y="132448"/>
                  </a:lnTo>
                  <a:lnTo>
                    <a:pt x="504532" y="141173"/>
                  </a:lnTo>
                  <a:lnTo>
                    <a:pt x="495211" y="154622"/>
                  </a:lnTo>
                  <a:lnTo>
                    <a:pt x="489724" y="171919"/>
                  </a:lnTo>
                  <a:lnTo>
                    <a:pt x="494614" y="173507"/>
                  </a:lnTo>
                  <a:lnTo>
                    <a:pt x="501611" y="159753"/>
                  </a:lnTo>
                  <a:lnTo>
                    <a:pt x="508736" y="151028"/>
                  </a:lnTo>
                  <a:lnTo>
                    <a:pt x="516775" y="146443"/>
                  </a:lnTo>
                  <a:lnTo>
                    <a:pt x="526516" y="145110"/>
                  </a:lnTo>
                  <a:lnTo>
                    <a:pt x="539343" y="147142"/>
                  </a:lnTo>
                  <a:lnTo>
                    <a:pt x="548894" y="153009"/>
                  </a:lnTo>
                  <a:lnTo>
                    <a:pt x="554863" y="162420"/>
                  </a:lnTo>
                  <a:lnTo>
                    <a:pt x="556920" y="175082"/>
                  </a:lnTo>
                  <a:lnTo>
                    <a:pt x="555358" y="188836"/>
                  </a:lnTo>
                  <a:lnTo>
                    <a:pt x="550494" y="202298"/>
                  </a:lnTo>
                  <a:lnTo>
                    <a:pt x="542036" y="216331"/>
                  </a:lnTo>
                  <a:lnTo>
                    <a:pt x="529704" y="231863"/>
                  </a:lnTo>
                  <a:lnTo>
                    <a:pt x="489724" y="272859"/>
                  </a:lnTo>
                  <a:lnTo>
                    <a:pt x="489724" y="274434"/>
                  </a:lnTo>
                  <a:lnTo>
                    <a:pt x="576059" y="274434"/>
                  </a:lnTo>
                  <a:lnTo>
                    <a:pt x="587121" y="244487"/>
                  </a:lnTo>
                  <a:close/>
                </a:path>
                <a:path w="824865" h="312419">
                  <a:moveTo>
                    <a:pt x="694080" y="182968"/>
                  </a:moveTo>
                  <a:lnTo>
                    <a:pt x="654100" y="182968"/>
                  </a:lnTo>
                  <a:lnTo>
                    <a:pt x="654100" y="186118"/>
                  </a:lnTo>
                  <a:lnTo>
                    <a:pt x="663676" y="186118"/>
                  </a:lnTo>
                  <a:lnTo>
                    <a:pt x="665378" y="187693"/>
                  </a:lnTo>
                  <a:lnTo>
                    <a:pt x="665378" y="189268"/>
                  </a:lnTo>
                  <a:lnTo>
                    <a:pt x="663549" y="193954"/>
                  </a:lnTo>
                  <a:lnTo>
                    <a:pt x="657987" y="200710"/>
                  </a:lnTo>
                  <a:lnTo>
                    <a:pt x="648512" y="209232"/>
                  </a:lnTo>
                  <a:lnTo>
                    <a:pt x="634961" y="219240"/>
                  </a:lnTo>
                  <a:lnTo>
                    <a:pt x="625398" y="227139"/>
                  </a:lnTo>
                  <a:lnTo>
                    <a:pt x="650913" y="127762"/>
                  </a:lnTo>
                  <a:lnTo>
                    <a:pt x="649427" y="127762"/>
                  </a:lnTo>
                  <a:lnTo>
                    <a:pt x="615823" y="132499"/>
                  </a:lnTo>
                  <a:lnTo>
                    <a:pt x="615823" y="137223"/>
                  </a:lnTo>
                  <a:lnTo>
                    <a:pt x="630288" y="137223"/>
                  </a:lnTo>
                  <a:lnTo>
                    <a:pt x="630288" y="149847"/>
                  </a:lnTo>
                  <a:lnTo>
                    <a:pt x="627100" y="160883"/>
                  </a:lnTo>
                  <a:lnTo>
                    <a:pt x="596684" y="274434"/>
                  </a:lnTo>
                  <a:lnTo>
                    <a:pt x="612635" y="274434"/>
                  </a:lnTo>
                  <a:lnTo>
                    <a:pt x="623912" y="236588"/>
                  </a:lnTo>
                  <a:lnTo>
                    <a:pt x="631774" y="228714"/>
                  </a:lnTo>
                  <a:lnTo>
                    <a:pt x="649808" y="267614"/>
                  </a:lnTo>
                  <a:lnTo>
                    <a:pt x="662190" y="277609"/>
                  </a:lnTo>
                  <a:lnTo>
                    <a:pt x="668604" y="276352"/>
                  </a:lnTo>
                  <a:lnTo>
                    <a:pt x="674090" y="272275"/>
                  </a:lnTo>
                  <a:lnTo>
                    <a:pt x="679589" y="264947"/>
                  </a:lnTo>
                  <a:lnTo>
                    <a:pt x="686003" y="253936"/>
                  </a:lnTo>
                  <a:lnTo>
                    <a:pt x="682815" y="250786"/>
                  </a:lnTo>
                  <a:lnTo>
                    <a:pt x="682815" y="252361"/>
                  </a:lnTo>
                  <a:lnTo>
                    <a:pt x="681329" y="255511"/>
                  </a:lnTo>
                  <a:lnTo>
                    <a:pt x="679627" y="257086"/>
                  </a:lnTo>
                  <a:lnTo>
                    <a:pt x="676427" y="263410"/>
                  </a:lnTo>
                  <a:lnTo>
                    <a:pt x="673239" y="266560"/>
                  </a:lnTo>
                  <a:lnTo>
                    <a:pt x="670052" y="266560"/>
                  </a:lnTo>
                  <a:lnTo>
                    <a:pt x="667092" y="264998"/>
                  </a:lnTo>
                  <a:lnTo>
                    <a:pt x="663092" y="260045"/>
                  </a:lnTo>
                  <a:lnTo>
                    <a:pt x="658215" y="251244"/>
                  </a:lnTo>
                  <a:lnTo>
                    <a:pt x="644537" y="219240"/>
                  </a:lnTo>
                  <a:lnTo>
                    <a:pt x="664146" y="202095"/>
                  </a:lnTo>
                  <a:lnTo>
                    <a:pt x="677049" y="192036"/>
                  </a:lnTo>
                  <a:lnTo>
                    <a:pt x="686066" y="187299"/>
                  </a:lnTo>
                  <a:lnTo>
                    <a:pt x="694080" y="186118"/>
                  </a:lnTo>
                  <a:lnTo>
                    <a:pt x="694080" y="182968"/>
                  </a:lnTo>
                  <a:close/>
                </a:path>
                <a:path w="824865" h="312419">
                  <a:moveTo>
                    <a:pt x="824865" y="212940"/>
                  </a:moveTo>
                  <a:lnTo>
                    <a:pt x="703656" y="212940"/>
                  </a:lnTo>
                  <a:lnTo>
                    <a:pt x="703656" y="227139"/>
                  </a:lnTo>
                  <a:lnTo>
                    <a:pt x="824865" y="227139"/>
                  </a:lnTo>
                  <a:lnTo>
                    <a:pt x="824865" y="212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55604" y="2995713"/>
              <a:ext cx="165866" cy="182951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326944" y="2800151"/>
            <a:ext cx="323850" cy="375920"/>
            <a:chOff x="8326944" y="2800151"/>
            <a:chExt cx="323850" cy="375920"/>
          </a:xfrm>
        </p:grpSpPr>
        <p:sp>
          <p:nvSpPr>
            <p:cNvPr id="23" name="object 23"/>
            <p:cNvSpPr/>
            <p:nvPr/>
          </p:nvSpPr>
          <p:spPr>
            <a:xfrm>
              <a:off x="8326933" y="2800159"/>
              <a:ext cx="194945" cy="375920"/>
            </a:xfrm>
            <a:custGeom>
              <a:avLst/>
              <a:gdLst/>
              <a:ahLst/>
              <a:cxnLst/>
              <a:rect l="l" t="t" r="r" b="b"/>
              <a:pathLst>
                <a:path w="194945" h="375919">
                  <a:moveTo>
                    <a:pt x="73367" y="0"/>
                  </a:moveTo>
                  <a:lnTo>
                    <a:pt x="43700" y="35306"/>
                  </a:lnTo>
                  <a:lnTo>
                    <a:pt x="20497" y="79044"/>
                  </a:lnTo>
                  <a:lnTo>
                    <a:pt x="5397" y="130175"/>
                  </a:lnTo>
                  <a:lnTo>
                    <a:pt x="0" y="187667"/>
                  </a:lnTo>
                  <a:lnTo>
                    <a:pt x="5397" y="246494"/>
                  </a:lnTo>
                  <a:lnTo>
                    <a:pt x="20497" y="297484"/>
                  </a:lnTo>
                  <a:lnTo>
                    <a:pt x="43700" y="340487"/>
                  </a:lnTo>
                  <a:lnTo>
                    <a:pt x="73367" y="375361"/>
                  </a:lnTo>
                  <a:lnTo>
                    <a:pt x="73367" y="365899"/>
                  </a:lnTo>
                  <a:lnTo>
                    <a:pt x="54140" y="337159"/>
                  </a:lnTo>
                  <a:lnTo>
                    <a:pt x="38392" y="299262"/>
                  </a:lnTo>
                  <a:lnTo>
                    <a:pt x="27736" y="250113"/>
                  </a:lnTo>
                  <a:lnTo>
                    <a:pt x="23825" y="187667"/>
                  </a:lnTo>
                  <a:lnTo>
                    <a:pt x="27736" y="125882"/>
                  </a:lnTo>
                  <a:lnTo>
                    <a:pt x="38392" y="76682"/>
                  </a:lnTo>
                  <a:lnTo>
                    <a:pt x="54140" y="38404"/>
                  </a:lnTo>
                  <a:lnTo>
                    <a:pt x="73367" y="9448"/>
                  </a:lnTo>
                  <a:lnTo>
                    <a:pt x="73367" y="0"/>
                  </a:lnTo>
                  <a:close/>
                </a:path>
                <a:path w="194945" h="375919">
                  <a:moveTo>
                    <a:pt x="194576" y="63068"/>
                  </a:moveTo>
                  <a:lnTo>
                    <a:pt x="158521" y="83210"/>
                  </a:lnTo>
                  <a:lnTo>
                    <a:pt x="134531" y="112953"/>
                  </a:lnTo>
                  <a:lnTo>
                    <a:pt x="114833" y="187667"/>
                  </a:lnTo>
                  <a:lnTo>
                    <a:pt x="119799" y="226314"/>
                  </a:lnTo>
                  <a:lnTo>
                    <a:pt x="134315" y="262597"/>
                  </a:lnTo>
                  <a:lnTo>
                    <a:pt x="157810" y="294132"/>
                  </a:lnTo>
                  <a:lnTo>
                    <a:pt x="189687" y="318579"/>
                  </a:lnTo>
                  <a:lnTo>
                    <a:pt x="194576" y="313855"/>
                  </a:lnTo>
                  <a:lnTo>
                    <a:pt x="168122" y="286816"/>
                  </a:lnTo>
                  <a:lnTo>
                    <a:pt x="152019" y="258457"/>
                  </a:lnTo>
                  <a:lnTo>
                    <a:pt x="144018" y="226237"/>
                  </a:lnTo>
                  <a:lnTo>
                    <a:pt x="141846" y="187667"/>
                  </a:lnTo>
                  <a:lnTo>
                    <a:pt x="144018" y="148018"/>
                  </a:lnTo>
                  <a:lnTo>
                    <a:pt x="152019" y="116497"/>
                  </a:lnTo>
                  <a:lnTo>
                    <a:pt x="168122" y="89420"/>
                  </a:lnTo>
                  <a:lnTo>
                    <a:pt x="194576" y="63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64473" y="2858498"/>
              <a:ext cx="86123" cy="206609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8772019" y="2978364"/>
            <a:ext cx="170815" cy="19050"/>
          </a:xfrm>
          <a:custGeom>
            <a:avLst/>
            <a:gdLst/>
            <a:ahLst/>
            <a:cxnLst/>
            <a:rect l="l" t="t" r="r" b="b"/>
            <a:pathLst>
              <a:path w="170815" h="19050">
                <a:moveTo>
                  <a:pt x="170544" y="0"/>
                </a:moveTo>
                <a:lnTo>
                  <a:pt x="0" y="0"/>
                </a:lnTo>
                <a:lnTo>
                  <a:pt x="0" y="18923"/>
                </a:lnTo>
                <a:lnTo>
                  <a:pt x="170544" y="18924"/>
                </a:lnTo>
                <a:lnTo>
                  <a:pt x="170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9035067" y="2800151"/>
            <a:ext cx="684530" cy="375920"/>
            <a:chOff x="9035067" y="2800151"/>
            <a:chExt cx="684530" cy="375920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35067" y="2858498"/>
              <a:ext cx="395740" cy="28547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440376" y="2858498"/>
              <a:ext cx="78105" cy="260350"/>
            </a:xfrm>
            <a:custGeom>
              <a:avLst/>
              <a:gdLst/>
              <a:ahLst/>
              <a:cxnLst/>
              <a:rect l="l" t="t" r="r" b="b"/>
              <a:pathLst>
                <a:path w="78104" h="260350">
                  <a:moveTo>
                    <a:pt x="3189" y="0"/>
                  </a:moveTo>
                  <a:lnTo>
                    <a:pt x="0" y="4725"/>
                  </a:lnTo>
                  <a:lnTo>
                    <a:pt x="26813" y="31340"/>
                  </a:lnTo>
                  <a:lnTo>
                    <a:pt x="42264" y="60321"/>
                  </a:lnTo>
                  <a:lnTo>
                    <a:pt x="49341" y="93445"/>
                  </a:lnTo>
                  <a:lnTo>
                    <a:pt x="51035" y="132488"/>
                  </a:lnTo>
                  <a:lnTo>
                    <a:pt x="49102" y="171224"/>
                  </a:lnTo>
                  <a:lnTo>
                    <a:pt x="41626" y="202275"/>
                  </a:lnTo>
                  <a:lnTo>
                    <a:pt x="26096" y="229186"/>
                  </a:lnTo>
                  <a:lnTo>
                    <a:pt x="0" y="255505"/>
                  </a:lnTo>
                  <a:lnTo>
                    <a:pt x="1488" y="260231"/>
                  </a:lnTo>
                  <a:lnTo>
                    <a:pt x="34352" y="235364"/>
                  </a:lnTo>
                  <a:lnTo>
                    <a:pt x="58345" y="205622"/>
                  </a:lnTo>
                  <a:lnTo>
                    <a:pt x="73048" y="170855"/>
                  </a:lnTo>
                  <a:lnTo>
                    <a:pt x="78042" y="130913"/>
                  </a:lnTo>
                  <a:lnTo>
                    <a:pt x="72835" y="92494"/>
                  </a:lnTo>
                  <a:lnTo>
                    <a:pt x="57920" y="56588"/>
                  </a:lnTo>
                  <a:lnTo>
                    <a:pt x="34352" y="25116"/>
                  </a:lnTo>
                  <a:lnTo>
                    <a:pt x="31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45638" y="2897922"/>
              <a:ext cx="78042" cy="17033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646008" y="2800151"/>
              <a:ext cx="73660" cy="375920"/>
            </a:xfrm>
            <a:custGeom>
              <a:avLst/>
              <a:gdLst/>
              <a:ahLst/>
              <a:cxnLst/>
              <a:rect l="l" t="t" r="r" b="b"/>
              <a:pathLst>
                <a:path w="73659" h="375919">
                  <a:moveTo>
                    <a:pt x="0" y="0"/>
                  </a:moveTo>
                  <a:lnTo>
                    <a:pt x="0" y="9451"/>
                  </a:lnTo>
                  <a:lnTo>
                    <a:pt x="19224" y="38186"/>
                  </a:lnTo>
                  <a:lnTo>
                    <a:pt x="34980" y="76087"/>
                  </a:lnTo>
                  <a:lnTo>
                    <a:pt x="45633" y="125223"/>
                  </a:lnTo>
                  <a:lnTo>
                    <a:pt x="49547" y="187664"/>
                  </a:lnTo>
                  <a:lnTo>
                    <a:pt x="45633" y="250118"/>
                  </a:lnTo>
                  <a:lnTo>
                    <a:pt x="34980" y="299260"/>
                  </a:lnTo>
                  <a:lnTo>
                    <a:pt x="19224" y="337163"/>
                  </a:lnTo>
                  <a:lnTo>
                    <a:pt x="0" y="365898"/>
                  </a:lnTo>
                  <a:lnTo>
                    <a:pt x="0" y="375358"/>
                  </a:lnTo>
                  <a:lnTo>
                    <a:pt x="29707" y="340265"/>
                  </a:lnTo>
                  <a:lnTo>
                    <a:pt x="52976" y="296890"/>
                  </a:lnTo>
                  <a:lnTo>
                    <a:pt x="68150" y="245826"/>
                  </a:lnTo>
                  <a:lnTo>
                    <a:pt x="73576" y="187664"/>
                  </a:lnTo>
                  <a:lnTo>
                    <a:pt x="68150" y="129515"/>
                  </a:lnTo>
                  <a:lnTo>
                    <a:pt x="52976" y="78457"/>
                  </a:lnTo>
                  <a:lnTo>
                    <a:pt x="29707" y="350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9872692" y="2707376"/>
            <a:ext cx="1126490" cy="561975"/>
            <a:chOff x="9872692" y="2707376"/>
            <a:chExt cx="1126490" cy="561975"/>
          </a:xfrm>
        </p:grpSpPr>
        <p:sp>
          <p:nvSpPr>
            <p:cNvPr id="32" name="object 32"/>
            <p:cNvSpPr/>
            <p:nvPr/>
          </p:nvSpPr>
          <p:spPr>
            <a:xfrm>
              <a:off x="9872688" y="2707385"/>
              <a:ext cx="939800" cy="561975"/>
            </a:xfrm>
            <a:custGeom>
              <a:avLst/>
              <a:gdLst/>
              <a:ahLst/>
              <a:cxnLst/>
              <a:rect l="l" t="t" r="r" b="b"/>
              <a:pathLst>
                <a:path w="939800" h="561975">
                  <a:moveTo>
                    <a:pt x="71666" y="0"/>
                  </a:moveTo>
                  <a:lnTo>
                    <a:pt x="0" y="0"/>
                  </a:lnTo>
                  <a:lnTo>
                    <a:pt x="0" y="12623"/>
                  </a:lnTo>
                  <a:lnTo>
                    <a:pt x="0" y="550291"/>
                  </a:lnTo>
                  <a:lnTo>
                    <a:pt x="0" y="561644"/>
                  </a:lnTo>
                  <a:lnTo>
                    <a:pt x="71666" y="561644"/>
                  </a:lnTo>
                  <a:lnTo>
                    <a:pt x="71666" y="550291"/>
                  </a:lnTo>
                  <a:lnTo>
                    <a:pt x="23812" y="550291"/>
                  </a:lnTo>
                  <a:lnTo>
                    <a:pt x="23812" y="12623"/>
                  </a:lnTo>
                  <a:lnTo>
                    <a:pt x="71666" y="12623"/>
                  </a:lnTo>
                  <a:lnTo>
                    <a:pt x="71666" y="0"/>
                  </a:lnTo>
                  <a:close/>
                </a:path>
                <a:path w="939800" h="561975">
                  <a:moveTo>
                    <a:pt x="317487" y="158991"/>
                  </a:moveTo>
                  <a:lnTo>
                    <a:pt x="256667" y="158991"/>
                  </a:lnTo>
                  <a:lnTo>
                    <a:pt x="256667" y="163741"/>
                  </a:lnTo>
                  <a:lnTo>
                    <a:pt x="267004" y="165290"/>
                  </a:lnTo>
                  <a:lnTo>
                    <a:pt x="274002" y="167881"/>
                  </a:lnTo>
                  <a:lnTo>
                    <a:pt x="277952" y="171932"/>
                  </a:lnTo>
                  <a:lnTo>
                    <a:pt x="279209" y="177914"/>
                  </a:lnTo>
                  <a:lnTo>
                    <a:pt x="271132" y="209461"/>
                  </a:lnTo>
                  <a:lnTo>
                    <a:pt x="251993" y="280441"/>
                  </a:lnTo>
                  <a:lnTo>
                    <a:pt x="225590" y="333476"/>
                  </a:lnTo>
                  <a:lnTo>
                    <a:pt x="185000" y="349846"/>
                  </a:lnTo>
                  <a:lnTo>
                    <a:pt x="168122" y="347319"/>
                  </a:lnTo>
                  <a:lnTo>
                    <a:pt x="154406" y="340194"/>
                  </a:lnTo>
                  <a:lnTo>
                    <a:pt x="145199" y="329222"/>
                  </a:lnTo>
                  <a:lnTo>
                    <a:pt x="141833" y="315150"/>
                  </a:lnTo>
                  <a:lnTo>
                    <a:pt x="142722" y="307187"/>
                  </a:lnTo>
                  <a:lnTo>
                    <a:pt x="154597" y="259943"/>
                  </a:lnTo>
                  <a:lnTo>
                    <a:pt x="173736" y="190538"/>
                  </a:lnTo>
                  <a:lnTo>
                    <a:pt x="205625" y="163741"/>
                  </a:lnTo>
                  <a:lnTo>
                    <a:pt x="205625" y="158991"/>
                  </a:lnTo>
                  <a:lnTo>
                    <a:pt x="122694" y="158991"/>
                  </a:lnTo>
                  <a:lnTo>
                    <a:pt x="122694" y="163741"/>
                  </a:lnTo>
                  <a:lnTo>
                    <a:pt x="134531" y="164604"/>
                  </a:lnTo>
                  <a:lnTo>
                    <a:pt x="141884" y="167093"/>
                  </a:lnTo>
                  <a:lnTo>
                    <a:pt x="145669" y="171056"/>
                  </a:lnTo>
                  <a:lnTo>
                    <a:pt x="146723" y="176339"/>
                  </a:lnTo>
                  <a:lnTo>
                    <a:pt x="146723" y="179514"/>
                  </a:lnTo>
                  <a:lnTo>
                    <a:pt x="143535" y="188963"/>
                  </a:lnTo>
                  <a:lnTo>
                    <a:pt x="122186" y="267208"/>
                  </a:lnTo>
                  <a:lnTo>
                    <a:pt x="118173" y="284581"/>
                  </a:lnTo>
                  <a:lnTo>
                    <a:pt x="115684" y="299885"/>
                  </a:lnTo>
                  <a:lnTo>
                    <a:pt x="114833" y="313563"/>
                  </a:lnTo>
                  <a:lnTo>
                    <a:pt x="119672" y="333184"/>
                  </a:lnTo>
                  <a:lnTo>
                    <a:pt x="133324" y="348653"/>
                  </a:lnTo>
                  <a:lnTo>
                    <a:pt x="154482" y="358813"/>
                  </a:lnTo>
                  <a:lnTo>
                    <a:pt x="181813" y="362458"/>
                  </a:lnTo>
                  <a:lnTo>
                    <a:pt x="196215" y="361543"/>
                  </a:lnTo>
                  <a:lnTo>
                    <a:pt x="240118" y="337248"/>
                  </a:lnTo>
                  <a:lnTo>
                    <a:pt x="259854" y="296214"/>
                  </a:lnTo>
                  <a:lnTo>
                    <a:pt x="285584" y="209461"/>
                  </a:lnTo>
                  <a:lnTo>
                    <a:pt x="293255" y="186359"/>
                  </a:lnTo>
                  <a:lnTo>
                    <a:pt x="299148" y="173596"/>
                  </a:lnTo>
                  <a:lnTo>
                    <a:pt x="306222" y="167335"/>
                  </a:lnTo>
                  <a:lnTo>
                    <a:pt x="317487" y="163741"/>
                  </a:lnTo>
                  <a:lnTo>
                    <a:pt x="317487" y="158991"/>
                  </a:lnTo>
                  <a:close/>
                </a:path>
                <a:path w="939800" h="561975">
                  <a:moveTo>
                    <a:pt x="405091" y="289902"/>
                  </a:moveTo>
                  <a:lnTo>
                    <a:pt x="400418" y="289902"/>
                  </a:lnTo>
                  <a:lnTo>
                    <a:pt x="397230" y="294640"/>
                  </a:lnTo>
                  <a:lnTo>
                    <a:pt x="384467" y="294640"/>
                  </a:lnTo>
                  <a:lnTo>
                    <a:pt x="381279" y="293065"/>
                  </a:lnTo>
                  <a:lnTo>
                    <a:pt x="376389" y="291490"/>
                  </a:lnTo>
                  <a:lnTo>
                    <a:pt x="368515" y="289902"/>
                  </a:lnTo>
                  <a:lnTo>
                    <a:pt x="362140" y="289902"/>
                  </a:lnTo>
                  <a:lnTo>
                    <a:pt x="347370" y="292227"/>
                  </a:lnTo>
                  <a:lnTo>
                    <a:pt x="335191" y="298983"/>
                  </a:lnTo>
                  <a:lnTo>
                    <a:pt x="326910" y="309867"/>
                  </a:lnTo>
                  <a:lnTo>
                    <a:pt x="323862" y="324612"/>
                  </a:lnTo>
                  <a:lnTo>
                    <a:pt x="324561" y="333108"/>
                  </a:lnTo>
                  <a:lnTo>
                    <a:pt x="327050" y="340575"/>
                  </a:lnTo>
                  <a:lnTo>
                    <a:pt x="331939" y="348335"/>
                  </a:lnTo>
                  <a:lnTo>
                    <a:pt x="339813" y="357733"/>
                  </a:lnTo>
                  <a:lnTo>
                    <a:pt x="343001" y="360883"/>
                  </a:lnTo>
                  <a:lnTo>
                    <a:pt x="344487" y="364032"/>
                  </a:lnTo>
                  <a:lnTo>
                    <a:pt x="369341" y="395262"/>
                  </a:lnTo>
                  <a:lnTo>
                    <a:pt x="370014" y="401904"/>
                  </a:lnTo>
                  <a:lnTo>
                    <a:pt x="367766" y="413651"/>
                  </a:lnTo>
                  <a:lnTo>
                    <a:pt x="361632" y="422592"/>
                  </a:lnTo>
                  <a:lnTo>
                    <a:pt x="352513" y="428282"/>
                  </a:lnTo>
                  <a:lnTo>
                    <a:pt x="341299" y="430276"/>
                  </a:lnTo>
                  <a:lnTo>
                    <a:pt x="328244" y="427494"/>
                  </a:lnTo>
                  <a:lnTo>
                    <a:pt x="318173" y="419823"/>
                  </a:lnTo>
                  <a:lnTo>
                    <a:pt x="311696" y="408317"/>
                  </a:lnTo>
                  <a:lnTo>
                    <a:pt x="309397" y="394004"/>
                  </a:lnTo>
                  <a:lnTo>
                    <a:pt x="309397" y="389280"/>
                  </a:lnTo>
                  <a:lnTo>
                    <a:pt x="306209" y="389280"/>
                  </a:lnTo>
                  <a:lnTo>
                    <a:pt x="298348" y="436600"/>
                  </a:lnTo>
                  <a:lnTo>
                    <a:pt x="301536" y="436600"/>
                  </a:lnTo>
                  <a:lnTo>
                    <a:pt x="303022" y="431850"/>
                  </a:lnTo>
                  <a:lnTo>
                    <a:pt x="307911" y="430276"/>
                  </a:lnTo>
                  <a:lnTo>
                    <a:pt x="315785" y="430276"/>
                  </a:lnTo>
                  <a:lnTo>
                    <a:pt x="322160" y="433425"/>
                  </a:lnTo>
                  <a:lnTo>
                    <a:pt x="331736" y="436600"/>
                  </a:lnTo>
                  <a:lnTo>
                    <a:pt x="338112" y="438175"/>
                  </a:lnTo>
                  <a:lnTo>
                    <a:pt x="344487" y="438175"/>
                  </a:lnTo>
                  <a:lnTo>
                    <a:pt x="362229" y="435063"/>
                  </a:lnTo>
                  <a:lnTo>
                    <a:pt x="376389" y="426339"/>
                  </a:lnTo>
                  <a:lnTo>
                    <a:pt x="385762" y="412877"/>
                  </a:lnTo>
                  <a:lnTo>
                    <a:pt x="389140" y="395579"/>
                  </a:lnTo>
                  <a:lnTo>
                    <a:pt x="388086" y="385597"/>
                  </a:lnTo>
                  <a:lnTo>
                    <a:pt x="384200" y="376059"/>
                  </a:lnTo>
                  <a:lnTo>
                    <a:pt x="376402" y="365645"/>
                  </a:lnTo>
                  <a:lnTo>
                    <a:pt x="363626" y="353009"/>
                  </a:lnTo>
                  <a:lnTo>
                    <a:pt x="352336" y="340487"/>
                  </a:lnTo>
                  <a:lnTo>
                    <a:pt x="346138" y="332105"/>
                  </a:lnTo>
                  <a:lnTo>
                    <a:pt x="343535" y="325501"/>
                  </a:lnTo>
                  <a:lnTo>
                    <a:pt x="343001" y="318300"/>
                  </a:lnTo>
                  <a:lnTo>
                    <a:pt x="344474" y="309524"/>
                  </a:lnTo>
                  <a:lnTo>
                    <a:pt x="348932" y="302526"/>
                  </a:lnTo>
                  <a:lnTo>
                    <a:pt x="356374" y="297891"/>
                  </a:lnTo>
                  <a:lnTo>
                    <a:pt x="366814" y="296214"/>
                  </a:lnTo>
                  <a:lnTo>
                    <a:pt x="379603" y="298780"/>
                  </a:lnTo>
                  <a:lnTo>
                    <a:pt x="387388" y="306070"/>
                  </a:lnTo>
                  <a:lnTo>
                    <a:pt x="391274" y="317512"/>
                  </a:lnTo>
                  <a:lnTo>
                    <a:pt x="392341" y="332498"/>
                  </a:lnTo>
                  <a:lnTo>
                    <a:pt x="397230" y="332498"/>
                  </a:lnTo>
                  <a:lnTo>
                    <a:pt x="405091" y="289902"/>
                  </a:lnTo>
                  <a:close/>
                </a:path>
                <a:path w="939800" h="561975">
                  <a:moveTo>
                    <a:pt x="542251" y="293065"/>
                  </a:moveTo>
                  <a:lnTo>
                    <a:pt x="425932" y="293065"/>
                  </a:lnTo>
                  <a:lnTo>
                    <a:pt x="416369" y="326186"/>
                  </a:lnTo>
                  <a:lnTo>
                    <a:pt x="421043" y="327761"/>
                  </a:lnTo>
                  <a:lnTo>
                    <a:pt x="428358" y="313588"/>
                  </a:lnTo>
                  <a:lnTo>
                    <a:pt x="437629" y="305485"/>
                  </a:lnTo>
                  <a:lnTo>
                    <a:pt x="451370" y="301815"/>
                  </a:lnTo>
                  <a:lnTo>
                    <a:pt x="472084" y="300951"/>
                  </a:lnTo>
                  <a:lnTo>
                    <a:pt x="441883" y="414502"/>
                  </a:lnTo>
                  <a:lnTo>
                    <a:pt x="439026" y="421398"/>
                  </a:lnTo>
                  <a:lnTo>
                    <a:pt x="434657" y="425945"/>
                  </a:lnTo>
                  <a:lnTo>
                    <a:pt x="427888" y="428701"/>
                  </a:lnTo>
                  <a:lnTo>
                    <a:pt x="417855" y="430276"/>
                  </a:lnTo>
                  <a:lnTo>
                    <a:pt x="417855" y="433425"/>
                  </a:lnTo>
                  <a:lnTo>
                    <a:pt x="480161" y="433425"/>
                  </a:lnTo>
                  <a:lnTo>
                    <a:pt x="480161" y="430276"/>
                  </a:lnTo>
                  <a:lnTo>
                    <a:pt x="473786" y="430276"/>
                  </a:lnTo>
                  <a:lnTo>
                    <a:pt x="464210" y="428701"/>
                  </a:lnTo>
                  <a:lnTo>
                    <a:pt x="461022" y="427126"/>
                  </a:lnTo>
                  <a:lnTo>
                    <a:pt x="461022" y="416077"/>
                  </a:lnTo>
                  <a:lnTo>
                    <a:pt x="464210" y="406628"/>
                  </a:lnTo>
                  <a:lnTo>
                    <a:pt x="494411" y="300951"/>
                  </a:lnTo>
                  <a:lnTo>
                    <a:pt x="507161" y="300951"/>
                  </a:lnTo>
                  <a:lnTo>
                    <a:pt x="516750" y="301891"/>
                  </a:lnTo>
                  <a:lnTo>
                    <a:pt x="523748" y="304901"/>
                  </a:lnTo>
                  <a:lnTo>
                    <a:pt x="528040" y="310273"/>
                  </a:lnTo>
                  <a:lnTo>
                    <a:pt x="529501" y="318300"/>
                  </a:lnTo>
                  <a:lnTo>
                    <a:pt x="529501" y="324612"/>
                  </a:lnTo>
                  <a:lnTo>
                    <a:pt x="528002" y="327761"/>
                  </a:lnTo>
                  <a:lnTo>
                    <a:pt x="532688" y="327761"/>
                  </a:lnTo>
                  <a:lnTo>
                    <a:pt x="542251" y="293065"/>
                  </a:lnTo>
                  <a:close/>
                </a:path>
                <a:path w="939800" h="561975">
                  <a:moveTo>
                    <a:pt x="591807" y="291490"/>
                  </a:moveTo>
                  <a:lnTo>
                    <a:pt x="549833" y="326377"/>
                  </a:lnTo>
                  <a:lnTo>
                    <a:pt x="535876" y="379806"/>
                  </a:lnTo>
                  <a:lnTo>
                    <a:pt x="539394" y="406742"/>
                  </a:lnTo>
                  <a:lnTo>
                    <a:pt x="549643" y="432054"/>
                  </a:lnTo>
                  <a:lnTo>
                    <a:pt x="566191" y="454113"/>
                  </a:lnTo>
                  <a:lnTo>
                    <a:pt x="588606" y="471284"/>
                  </a:lnTo>
                  <a:lnTo>
                    <a:pt x="591807" y="468134"/>
                  </a:lnTo>
                  <a:lnTo>
                    <a:pt x="573227" y="449211"/>
                  </a:lnTo>
                  <a:lnTo>
                    <a:pt x="562000" y="429094"/>
                  </a:lnTo>
                  <a:lnTo>
                    <a:pt x="556488" y="406031"/>
                  </a:lnTo>
                  <a:lnTo>
                    <a:pt x="555015" y="378231"/>
                  </a:lnTo>
                  <a:lnTo>
                    <a:pt x="556488" y="350926"/>
                  </a:lnTo>
                  <a:lnTo>
                    <a:pt x="562000" y="328955"/>
                  </a:lnTo>
                  <a:lnTo>
                    <a:pt x="573227" y="309918"/>
                  </a:lnTo>
                  <a:lnTo>
                    <a:pt x="591807" y="291490"/>
                  </a:lnTo>
                  <a:close/>
                </a:path>
                <a:path w="939800" h="561975">
                  <a:moveTo>
                    <a:pt x="701738" y="403479"/>
                  </a:moveTo>
                  <a:lnTo>
                    <a:pt x="698550" y="403479"/>
                  </a:lnTo>
                  <a:lnTo>
                    <a:pt x="690689" y="414502"/>
                  </a:lnTo>
                  <a:lnTo>
                    <a:pt x="685787" y="417652"/>
                  </a:lnTo>
                  <a:lnTo>
                    <a:pt x="626884" y="417652"/>
                  </a:lnTo>
                  <a:lnTo>
                    <a:pt x="661974" y="379806"/>
                  </a:lnTo>
                  <a:lnTo>
                    <a:pt x="674535" y="365213"/>
                  </a:lnTo>
                  <a:lnTo>
                    <a:pt x="683501" y="351815"/>
                  </a:lnTo>
                  <a:lnTo>
                    <a:pt x="688886" y="339001"/>
                  </a:lnTo>
                  <a:lnTo>
                    <a:pt x="690689" y="326186"/>
                  </a:lnTo>
                  <a:lnTo>
                    <a:pt x="687819" y="310959"/>
                  </a:lnTo>
                  <a:lnTo>
                    <a:pt x="679704" y="298983"/>
                  </a:lnTo>
                  <a:lnTo>
                    <a:pt x="667092" y="291147"/>
                  </a:lnTo>
                  <a:lnTo>
                    <a:pt x="650709" y="288328"/>
                  </a:lnTo>
                  <a:lnTo>
                    <a:pt x="632764" y="291439"/>
                  </a:lnTo>
                  <a:lnTo>
                    <a:pt x="619264" y="300164"/>
                  </a:lnTo>
                  <a:lnTo>
                    <a:pt x="609942" y="313613"/>
                  </a:lnTo>
                  <a:lnTo>
                    <a:pt x="604558" y="330911"/>
                  </a:lnTo>
                  <a:lnTo>
                    <a:pt x="609244" y="332498"/>
                  </a:lnTo>
                  <a:lnTo>
                    <a:pt x="615391" y="318744"/>
                  </a:lnTo>
                  <a:lnTo>
                    <a:pt x="622236" y="310019"/>
                  </a:lnTo>
                  <a:lnTo>
                    <a:pt x="630555" y="305435"/>
                  </a:lnTo>
                  <a:lnTo>
                    <a:pt x="641134" y="304101"/>
                  </a:lnTo>
                  <a:lnTo>
                    <a:pt x="653961" y="306133"/>
                  </a:lnTo>
                  <a:lnTo>
                    <a:pt x="663511" y="312000"/>
                  </a:lnTo>
                  <a:lnTo>
                    <a:pt x="669480" y="321411"/>
                  </a:lnTo>
                  <a:lnTo>
                    <a:pt x="671550" y="334073"/>
                  </a:lnTo>
                  <a:lnTo>
                    <a:pt x="669963" y="347827"/>
                  </a:lnTo>
                  <a:lnTo>
                    <a:pt x="664921" y="361289"/>
                  </a:lnTo>
                  <a:lnTo>
                    <a:pt x="656031" y="375323"/>
                  </a:lnTo>
                  <a:lnTo>
                    <a:pt x="642835" y="390855"/>
                  </a:lnTo>
                  <a:lnTo>
                    <a:pt x="604558" y="431850"/>
                  </a:lnTo>
                  <a:lnTo>
                    <a:pt x="604558" y="433425"/>
                  </a:lnTo>
                  <a:lnTo>
                    <a:pt x="688987" y="433425"/>
                  </a:lnTo>
                  <a:lnTo>
                    <a:pt x="701738" y="403479"/>
                  </a:lnTo>
                  <a:close/>
                </a:path>
                <a:path w="939800" h="561975">
                  <a:moveTo>
                    <a:pt x="807212" y="341960"/>
                  </a:moveTo>
                  <a:lnTo>
                    <a:pt x="768934" y="341960"/>
                  </a:lnTo>
                  <a:lnTo>
                    <a:pt x="768934" y="345109"/>
                  </a:lnTo>
                  <a:lnTo>
                    <a:pt x="776808" y="345109"/>
                  </a:lnTo>
                  <a:lnTo>
                    <a:pt x="779995" y="346684"/>
                  </a:lnTo>
                  <a:lnTo>
                    <a:pt x="779995" y="348259"/>
                  </a:lnTo>
                  <a:lnTo>
                    <a:pt x="777938" y="352945"/>
                  </a:lnTo>
                  <a:lnTo>
                    <a:pt x="771867" y="359702"/>
                  </a:lnTo>
                  <a:lnTo>
                    <a:pt x="761873" y="368223"/>
                  </a:lnTo>
                  <a:lnTo>
                    <a:pt x="748093" y="378231"/>
                  </a:lnTo>
                  <a:lnTo>
                    <a:pt x="740232" y="386130"/>
                  </a:lnTo>
                  <a:lnTo>
                    <a:pt x="765746" y="286753"/>
                  </a:lnTo>
                  <a:lnTo>
                    <a:pt x="764044" y="286753"/>
                  </a:lnTo>
                  <a:lnTo>
                    <a:pt x="730453" y="291490"/>
                  </a:lnTo>
                  <a:lnTo>
                    <a:pt x="730453" y="296214"/>
                  </a:lnTo>
                  <a:lnTo>
                    <a:pt x="744905" y="296214"/>
                  </a:lnTo>
                  <a:lnTo>
                    <a:pt x="744905" y="304101"/>
                  </a:lnTo>
                  <a:lnTo>
                    <a:pt x="743419" y="308838"/>
                  </a:lnTo>
                  <a:lnTo>
                    <a:pt x="741718" y="319874"/>
                  </a:lnTo>
                  <a:lnTo>
                    <a:pt x="709815" y="433425"/>
                  </a:lnTo>
                  <a:lnTo>
                    <a:pt x="727252" y="433425"/>
                  </a:lnTo>
                  <a:lnTo>
                    <a:pt x="737044" y="395579"/>
                  </a:lnTo>
                  <a:lnTo>
                    <a:pt x="746607" y="387705"/>
                  </a:lnTo>
                  <a:lnTo>
                    <a:pt x="752348" y="403860"/>
                  </a:lnTo>
                  <a:lnTo>
                    <a:pt x="755764" y="411645"/>
                  </a:lnTo>
                  <a:lnTo>
                    <a:pt x="759371" y="417652"/>
                  </a:lnTo>
                  <a:lnTo>
                    <a:pt x="763892" y="426605"/>
                  </a:lnTo>
                  <a:lnTo>
                    <a:pt x="768083" y="432447"/>
                  </a:lnTo>
                  <a:lnTo>
                    <a:pt x="772287" y="435635"/>
                  </a:lnTo>
                  <a:lnTo>
                    <a:pt x="776808" y="436600"/>
                  </a:lnTo>
                  <a:lnTo>
                    <a:pt x="782624" y="435343"/>
                  </a:lnTo>
                  <a:lnTo>
                    <a:pt x="788263" y="431266"/>
                  </a:lnTo>
                  <a:lnTo>
                    <a:pt x="794181" y="423938"/>
                  </a:lnTo>
                  <a:lnTo>
                    <a:pt x="800836" y="412927"/>
                  </a:lnTo>
                  <a:lnTo>
                    <a:pt x="797648" y="409778"/>
                  </a:lnTo>
                  <a:lnTo>
                    <a:pt x="795947" y="411353"/>
                  </a:lnTo>
                  <a:lnTo>
                    <a:pt x="795947" y="414502"/>
                  </a:lnTo>
                  <a:lnTo>
                    <a:pt x="794461" y="416077"/>
                  </a:lnTo>
                  <a:lnTo>
                    <a:pt x="791260" y="422402"/>
                  </a:lnTo>
                  <a:lnTo>
                    <a:pt x="788073" y="425551"/>
                  </a:lnTo>
                  <a:lnTo>
                    <a:pt x="784885" y="425551"/>
                  </a:lnTo>
                  <a:lnTo>
                    <a:pt x="781202" y="423989"/>
                  </a:lnTo>
                  <a:lnTo>
                    <a:pt x="777252" y="419036"/>
                  </a:lnTo>
                  <a:lnTo>
                    <a:pt x="772718" y="410235"/>
                  </a:lnTo>
                  <a:lnTo>
                    <a:pt x="759371" y="378231"/>
                  </a:lnTo>
                  <a:lnTo>
                    <a:pt x="778954" y="361086"/>
                  </a:lnTo>
                  <a:lnTo>
                    <a:pt x="791667" y="351028"/>
                  </a:lnTo>
                  <a:lnTo>
                    <a:pt x="800188" y="346290"/>
                  </a:lnTo>
                  <a:lnTo>
                    <a:pt x="807212" y="345109"/>
                  </a:lnTo>
                  <a:lnTo>
                    <a:pt x="807212" y="341960"/>
                  </a:lnTo>
                  <a:close/>
                </a:path>
                <a:path w="939800" h="561975">
                  <a:moveTo>
                    <a:pt x="939482" y="371932"/>
                  </a:moveTo>
                  <a:lnTo>
                    <a:pt x="818273" y="371932"/>
                  </a:lnTo>
                  <a:lnTo>
                    <a:pt x="818273" y="386130"/>
                  </a:lnTo>
                  <a:lnTo>
                    <a:pt x="939482" y="386130"/>
                  </a:lnTo>
                  <a:lnTo>
                    <a:pt x="939482" y="3719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33017" y="2995713"/>
              <a:ext cx="165866" cy="182951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1102656" y="2800151"/>
            <a:ext cx="531495" cy="375920"/>
            <a:chOff x="11102656" y="2800151"/>
            <a:chExt cx="531495" cy="375920"/>
          </a:xfrm>
        </p:grpSpPr>
        <p:sp>
          <p:nvSpPr>
            <p:cNvPr id="35" name="object 35"/>
            <p:cNvSpPr/>
            <p:nvPr/>
          </p:nvSpPr>
          <p:spPr>
            <a:xfrm>
              <a:off x="11102656" y="2800151"/>
              <a:ext cx="74930" cy="375920"/>
            </a:xfrm>
            <a:custGeom>
              <a:avLst/>
              <a:gdLst/>
              <a:ahLst/>
              <a:cxnLst/>
              <a:rect l="l" t="t" r="r" b="b"/>
              <a:pathLst>
                <a:path w="74929" h="375919">
                  <a:moveTo>
                    <a:pt x="74852" y="0"/>
                  </a:moveTo>
                  <a:lnTo>
                    <a:pt x="45035" y="35309"/>
                  </a:lnTo>
                  <a:lnTo>
                    <a:pt x="21318" y="79048"/>
                  </a:lnTo>
                  <a:lnTo>
                    <a:pt x="5655" y="130179"/>
                  </a:lnTo>
                  <a:lnTo>
                    <a:pt x="0" y="187664"/>
                  </a:lnTo>
                  <a:lnTo>
                    <a:pt x="5655" y="246491"/>
                  </a:lnTo>
                  <a:lnTo>
                    <a:pt x="21318" y="297481"/>
                  </a:lnTo>
                  <a:lnTo>
                    <a:pt x="45035" y="340487"/>
                  </a:lnTo>
                  <a:lnTo>
                    <a:pt x="74852" y="375358"/>
                  </a:lnTo>
                  <a:lnTo>
                    <a:pt x="74852" y="365898"/>
                  </a:lnTo>
                  <a:lnTo>
                    <a:pt x="55750" y="337163"/>
                  </a:lnTo>
                  <a:lnTo>
                    <a:pt x="40057" y="299260"/>
                  </a:lnTo>
                  <a:lnTo>
                    <a:pt x="29428" y="250118"/>
                  </a:lnTo>
                  <a:lnTo>
                    <a:pt x="25517" y="187664"/>
                  </a:lnTo>
                  <a:lnTo>
                    <a:pt x="29428" y="125888"/>
                  </a:lnTo>
                  <a:lnTo>
                    <a:pt x="40057" y="76677"/>
                  </a:lnTo>
                  <a:lnTo>
                    <a:pt x="55750" y="38407"/>
                  </a:lnTo>
                  <a:lnTo>
                    <a:pt x="74852" y="9451"/>
                  </a:lnTo>
                  <a:lnTo>
                    <a:pt x="748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80699" y="2897922"/>
              <a:ext cx="357250" cy="24605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1558789" y="2800151"/>
              <a:ext cx="75565" cy="375920"/>
            </a:xfrm>
            <a:custGeom>
              <a:avLst/>
              <a:gdLst/>
              <a:ahLst/>
              <a:cxnLst/>
              <a:rect l="l" t="t" r="r" b="b"/>
              <a:pathLst>
                <a:path w="75565" h="375919">
                  <a:moveTo>
                    <a:pt x="0" y="0"/>
                  </a:moveTo>
                  <a:lnTo>
                    <a:pt x="0" y="9451"/>
                  </a:lnTo>
                  <a:lnTo>
                    <a:pt x="19224" y="38186"/>
                  </a:lnTo>
                  <a:lnTo>
                    <a:pt x="34980" y="76087"/>
                  </a:lnTo>
                  <a:lnTo>
                    <a:pt x="45633" y="125223"/>
                  </a:lnTo>
                  <a:lnTo>
                    <a:pt x="49547" y="187664"/>
                  </a:lnTo>
                  <a:lnTo>
                    <a:pt x="45633" y="250118"/>
                  </a:lnTo>
                  <a:lnTo>
                    <a:pt x="34980" y="299260"/>
                  </a:lnTo>
                  <a:lnTo>
                    <a:pt x="19224" y="337163"/>
                  </a:lnTo>
                  <a:lnTo>
                    <a:pt x="0" y="365898"/>
                  </a:lnTo>
                  <a:lnTo>
                    <a:pt x="0" y="375358"/>
                  </a:lnTo>
                  <a:lnTo>
                    <a:pt x="29940" y="340265"/>
                  </a:lnTo>
                  <a:lnTo>
                    <a:pt x="53720" y="296890"/>
                  </a:lnTo>
                  <a:lnTo>
                    <a:pt x="69406" y="245826"/>
                  </a:lnTo>
                  <a:lnTo>
                    <a:pt x="75065" y="187664"/>
                  </a:lnTo>
                  <a:lnTo>
                    <a:pt x="69406" y="129515"/>
                  </a:lnTo>
                  <a:lnTo>
                    <a:pt x="53720" y="78457"/>
                  </a:lnTo>
                  <a:lnTo>
                    <a:pt x="29940" y="350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11688077" y="2707385"/>
            <a:ext cx="71755" cy="561975"/>
          </a:xfrm>
          <a:custGeom>
            <a:avLst/>
            <a:gdLst/>
            <a:ahLst/>
            <a:cxnLst/>
            <a:rect l="l" t="t" r="r" b="b"/>
            <a:pathLst>
              <a:path w="71754" h="561975">
                <a:moveTo>
                  <a:pt x="71666" y="550291"/>
                </a:moveTo>
                <a:lnTo>
                  <a:pt x="71653" y="12623"/>
                </a:lnTo>
                <a:lnTo>
                  <a:pt x="71653" y="0"/>
                </a:lnTo>
                <a:lnTo>
                  <a:pt x="0" y="0"/>
                </a:lnTo>
                <a:lnTo>
                  <a:pt x="0" y="12623"/>
                </a:lnTo>
                <a:lnTo>
                  <a:pt x="47840" y="12623"/>
                </a:lnTo>
                <a:lnTo>
                  <a:pt x="47840" y="550291"/>
                </a:lnTo>
                <a:lnTo>
                  <a:pt x="0" y="550291"/>
                </a:lnTo>
                <a:lnTo>
                  <a:pt x="0" y="561644"/>
                </a:lnTo>
                <a:lnTo>
                  <a:pt x="71666" y="561644"/>
                </a:lnTo>
                <a:lnTo>
                  <a:pt x="71666" y="5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5544975" y="1565074"/>
            <a:ext cx="532765" cy="235585"/>
            <a:chOff x="5544975" y="1565074"/>
            <a:chExt cx="532765" cy="235585"/>
          </a:xfrm>
        </p:grpSpPr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44975" y="1674889"/>
              <a:ext cx="106488" cy="12570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687932" y="1637322"/>
              <a:ext cx="111125" cy="13335"/>
            </a:xfrm>
            <a:custGeom>
              <a:avLst/>
              <a:gdLst/>
              <a:ahLst/>
              <a:cxnLst/>
              <a:rect l="l" t="t" r="r" b="b"/>
              <a:pathLst>
                <a:path w="111125" h="13335">
                  <a:moveTo>
                    <a:pt x="110855" y="0"/>
                  </a:moveTo>
                  <a:lnTo>
                    <a:pt x="0" y="0"/>
                  </a:lnTo>
                  <a:lnTo>
                    <a:pt x="0" y="13003"/>
                  </a:lnTo>
                  <a:lnTo>
                    <a:pt x="110855" y="13003"/>
                  </a:lnTo>
                  <a:lnTo>
                    <a:pt x="1108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22141" y="1565074"/>
              <a:ext cx="255272" cy="131493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823537" y="2636115"/>
            <a:ext cx="97393" cy="14509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163477" y="1664771"/>
            <a:ext cx="166292" cy="125703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6450850" y="1546288"/>
            <a:ext cx="748665" cy="325120"/>
          </a:xfrm>
          <a:custGeom>
            <a:avLst/>
            <a:gdLst/>
            <a:ahLst/>
            <a:cxnLst/>
            <a:rect l="l" t="t" r="r" b="b"/>
            <a:pathLst>
              <a:path w="748665" h="325119">
                <a:moveTo>
                  <a:pt x="140042" y="46240"/>
                </a:moveTo>
                <a:lnTo>
                  <a:pt x="105016" y="0"/>
                </a:lnTo>
                <a:lnTo>
                  <a:pt x="87515" y="0"/>
                </a:lnTo>
                <a:lnTo>
                  <a:pt x="52514" y="46240"/>
                </a:lnTo>
                <a:lnTo>
                  <a:pt x="62725" y="46240"/>
                </a:lnTo>
                <a:lnTo>
                  <a:pt x="96266" y="17348"/>
                </a:lnTo>
                <a:lnTo>
                  <a:pt x="131292" y="46240"/>
                </a:lnTo>
                <a:lnTo>
                  <a:pt x="140042" y="46240"/>
                </a:lnTo>
                <a:close/>
              </a:path>
              <a:path w="748665" h="325119">
                <a:moveTo>
                  <a:pt x="185242" y="69367"/>
                </a:moveTo>
                <a:lnTo>
                  <a:pt x="129832" y="69367"/>
                </a:lnTo>
                <a:lnTo>
                  <a:pt x="129832" y="73685"/>
                </a:lnTo>
                <a:lnTo>
                  <a:pt x="144411" y="75133"/>
                </a:lnTo>
                <a:lnTo>
                  <a:pt x="150241" y="78041"/>
                </a:lnTo>
                <a:lnTo>
                  <a:pt x="150241" y="86690"/>
                </a:lnTo>
                <a:lnTo>
                  <a:pt x="149720" y="89992"/>
                </a:lnTo>
                <a:lnTo>
                  <a:pt x="125450" y="180619"/>
                </a:lnTo>
                <a:lnTo>
                  <a:pt x="101193" y="229933"/>
                </a:lnTo>
                <a:lnTo>
                  <a:pt x="62725" y="245656"/>
                </a:lnTo>
                <a:lnTo>
                  <a:pt x="47561" y="243103"/>
                </a:lnTo>
                <a:lnTo>
                  <a:pt x="35547" y="236080"/>
                </a:lnTo>
                <a:lnTo>
                  <a:pt x="27635" y="225526"/>
                </a:lnTo>
                <a:lnTo>
                  <a:pt x="24790" y="212420"/>
                </a:lnTo>
                <a:lnTo>
                  <a:pt x="25387" y="205930"/>
                </a:lnTo>
                <a:lnTo>
                  <a:pt x="57708" y="87312"/>
                </a:lnTo>
                <a:lnTo>
                  <a:pt x="83146" y="73685"/>
                </a:lnTo>
                <a:lnTo>
                  <a:pt x="83146" y="69367"/>
                </a:lnTo>
                <a:lnTo>
                  <a:pt x="5829" y="69367"/>
                </a:lnTo>
                <a:lnTo>
                  <a:pt x="5829" y="73685"/>
                </a:lnTo>
                <a:lnTo>
                  <a:pt x="16852" y="74485"/>
                </a:lnTo>
                <a:lnTo>
                  <a:pt x="24053" y="76771"/>
                </a:lnTo>
                <a:lnTo>
                  <a:pt x="27978" y="80403"/>
                </a:lnTo>
                <a:lnTo>
                  <a:pt x="29159" y="85255"/>
                </a:lnTo>
                <a:lnTo>
                  <a:pt x="29159" y="88138"/>
                </a:lnTo>
                <a:lnTo>
                  <a:pt x="27711" y="92481"/>
                </a:lnTo>
                <a:lnTo>
                  <a:pt x="6769" y="168503"/>
                </a:lnTo>
                <a:lnTo>
                  <a:pt x="3098" y="184416"/>
                </a:lnTo>
                <a:lnTo>
                  <a:pt x="800" y="198437"/>
                </a:lnTo>
                <a:lnTo>
                  <a:pt x="0" y="210972"/>
                </a:lnTo>
                <a:lnTo>
                  <a:pt x="4445" y="228942"/>
                </a:lnTo>
                <a:lnTo>
                  <a:pt x="16954" y="243116"/>
                </a:lnTo>
                <a:lnTo>
                  <a:pt x="36309" y="252412"/>
                </a:lnTo>
                <a:lnTo>
                  <a:pt x="61264" y="255752"/>
                </a:lnTo>
                <a:lnTo>
                  <a:pt x="74485" y="255117"/>
                </a:lnTo>
                <a:lnTo>
                  <a:pt x="114681" y="232664"/>
                </a:lnTo>
                <a:lnTo>
                  <a:pt x="132753" y="195059"/>
                </a:lnTo>
                <a:lnTo>
                  <a:pt x="162483" y="94424"/>
                </a:lnTo>
                <a:lnTo>
                  <a:pt x="167932" y="82727"/>
                </a:lnTo>
                <a:lnTo>
                  <a:pt x="174739" y="76987"/>
                </a:lnTo>
                <a:lnTo>
                  <a:pt x="185242" y="73685"/>
                </a:lnTo>
                <a:lnTo>
                  <a:pt x="185242" y="69367"/>
                </a:lnTo>
                <a:close/>
              </a:path>
              <a:path w="748665" h="325119">
                <a:moveTo>
                  <a:pt x="275704" y="189293"/>
                </a:moveTo>
                <a:lnTo>
                  <a:pt x="271310" y="189293"/>
                </a:lnTo>
                <a:lnTo>
                  <a:pt x="268389" y="193624"/>
                </a:lnTo>
                <a:lnTo>
                  <a:pt x="265480" y="195072"/>
                </a:lnTo>
                <a:lnTo>
                  <a:pt x="259638" y="195072"/>
                </a:lnTo>
                <a:lnTo>
                  <a:pt x="256730" y="193624"/>
                </a:lnTo>
                <a:lnTo>
                  <a:pt x="247980" y="190741"/>
                </a:lnTo>
                <a:lnTo>
                  <a:pt x="242138" y="189293"/>
                </a:lnTo>
                <a:lnTo>
                  <a:pt x="234848" y="189293"/>
                </a:lnTo>
                <a:lnTo>
                  <a:pt x="221386" y="191439"/>
                </a:lnTo>
                <a:lnTo>
                  <a:pt x="210235" y="197789"/>
                </a:lnTo>
                <a:lnTo>
                  <a:pt x="202653" y="208191"/>
                </a:lnTo>
                <a:lnTo>
                  <a:pt x="199847" y="222529"/>
                </a:lnTo>
                <a:lnTo>
                  <a:pt x="200494" y="229476"/>
                </a:lnTo>
                <a:lnTo>
                  <a:pt x="202768" y="235889"/>
                </a:lnTo>
                <a:lnTo>
                  <a:pt x="207238" y="242849"/>
                </a:lnTo>
                <a:lnTo>
                  <a:pt x="214439" y="251421"/>
                </a:lnTo>
                <a:lnTo>
                  <a:pt x="223189" y="260096"/>
                </a:lnTo>
                <a:lnTo>
                  <a:pt x="235991" y="275640"/>
                </a:lnTo>
                <a:lnTo>
                  <a:pt x="239585" y="281584"/>
                </a:lnTo>
                <a:lnTo>
                  <a:pt x="241554" y="287261"/>
                </a:lnTo>
                <a:lnTo>
                  <a:pt x="242138" y="293344"/>
                </a:lnTo>
                <a:lnTo>
                  <a:pt x="240296" y="303276"/>
                </a:lnTo>
                <a:lnTo>
                  <a:pt x="235038" y="311035"/>
                </a:lnTo>
                <a:lnTo>
                  <a:pt x="226758" y="316090"/>
                </a:lnTo>
                <a:lnTo>
                  <a:pt x="215887" y="317906"/>
                </a:lnTo>
                <a:lnTo>
                  <a:pt x="204787" y="315556"/>
                </a:lnTo>
                <a:lnTo>
                  <a:pt x="196011" y="308876"/>
                </a:lnTo>
                <a:lnTo>
                  <a:pt x="190246" y="298399"/>
                </a:lnTo>
                <a:lnTo>
                  <a:pt x="188163" y="284670"/>
                </a:lnTo>
                <a:lnTo>
                  <a:pt x="188163" y="280314"/>
                </a:lnTo>
                <a:lnTo>
                  <a:pt x="183794" y="280314"/>
                </a:lnTo>
                <a:lnTo>
                  <a:pt x="177952" y="323672"/>
                </a:lnTo>
                <a:lnTo>
                  <a:pt x="180873" y="323672"/>
                </a:lnTo>
                <a:lnTo>
                  <a:pt x="182333" y="319341"/>
                </a:lnTo>
                <a:lnTo>
                  <a:pt x="185242" y="317906"/>
                </a:lnTo>
                <a:lnTo>
                  <a:pt x="193992" y="317906"/>
                </a:lnTo>
                <a:lnTo>
                  <a:pt x="198374" y="320789"/>
                </a:lnTo>
                <a:lnTo>
                  <a:pt x="208597" y="323672"/>
                </a:lnTo>
                <a:lnTo>
                  <a:pt x="212979" y="325120"/>
                </a:lnTo>
                <a:lnTo>
                  <a:pt x="220268" y="325120"/>
                </a:lnTo>
                <a:lnTo>
                  <a:pt x="235648" y="322275"/>
                </a:lnTo>
                <a:lnTo>
                  <a:pt x="248158" y="314286"/>
                </a:lnTo>
                <a:lnTo>
                  <a:pt x="256565" y="301955"/>
                </a:lnTo>
                <a:lnTo>
                  <a:pt x="259638" y="286105"/>
                </a:lnTo>
                <a:lnTo>
                  <a:pt x="258686" y="276961"/>
                </a:lnTo>
                <a:lnTo>
                  <a:pt x="255270" y="268224"/>
                </a:lnTo>
                <a:lnTo>
                  <a:pt x="248564" y="258673"/>
                </a:lnTo>
                <a:lnTo>
                  <a:pt x="237769" y="247091"/>
                </a:lnTo>
                <a:lnTo>
                  <a:pt x="226580" y="235623"/>
                </a:lnTo>
                <a:lnTo>
                  <a:pt x="220446" y="227952"/>
                </a:lnTo>
                <a:lnTo>
                  <a:pt x="217881" y="221894"/>
                </a:lnTo>
                <a:lnTo>
                  <a:pt x="217347" y="215303"/>
                </a:lnTo>
                <a:lnTo>
                  <a:pt x="218948" y="207492"/>
                </a:lnTo>
                <a:lnTo>
                  <a:pt x="223545" y="201574"/>
                </a:lnTo>
                <a:lnTo>
                  <a:pt x="230886" y="197815"/>
                </a:lnTo>
                <a:lnTo>
                  <a:pt x="240690" y="196507"/>
                </a:lnTo>
                <a:lnTo>
                  <a:pt x="252323" y="198628"/>
                </a:lnTo>
                <a:lnTo>
                  <a:pt x="259461" y="204812"/>
                </a:lnTo>
                <a:lnTo>
                  <a:pt x="263042" y="214795"/>
                </a:lnTo>
                <a:lnTo>
                  <a:pt x="264020" y="228307"/>
                </a:lnTo>
                <a:lnTo>
                  <a:pt x="266941" y="228307"/>
                </a:lnTo>
                <a:lnTo>
                  <a:pt x="275704" y="189293"/>
                </a:lnTo>
                <a:close/>
              </a:path>
              <a:path w="748665" h="325119">
                <a:moveTo>
                  <a:pt x="399681" y="192176"/>
                </a:moveTo>
                <a:lnTo>
                  <a:pt x="294665" y="192176"/>
                </a:lnTo>
                <a:lnTo>
                  <a:pt x="285915" y="222529"/>
                </a:lnTo>
                <a:lnTo>
                  <a:pt x="288836" y="223977"/>
                </a:lnTo>
                <a:lnTo>
                  <a:pt x="296151" y="210997"/>
                </a:lnTo>
                <a:lnTo>
                  <a:pt x="304685" y="203568"/>
                </a:lnTo>
                <a:lnTo>
                  <a:pt x="317334" y="200202"/>
                </a:lnTo>
                <a:lnTo>
                  <a:pt x="336956" y="199415"/>
                </a:lnTo>
                <a:lnTo>
                  <a:pt x="304876" y="313550"/>
                </a:lnTo>
                <a:lnTo>
                  <a:pt x="300494" y="316445"/>
                </a:lnTo>
                <a:lnTo>
                  <a:pt x="287375" y="317906"/>
                </a:lnTo>
                <a:lnTo>
                  <a:pt x="287375" y="320789"/>
                </a:lnTo>
                <a:lnTo>
                  <a:pt x="344246" y="320789"/>
                </a:lnTo>
                <a:lnTo>
                  <a:pt x="344246" y="317906"/>
                </a:lnTo>
                <a:lnTo>
                  <a:pt x="336956" y="317906"/>
                </a:lnTo>
                <a:lnTo>
                  <a:pt x="329666" y="316445"/>
                </a:lnTo>
                <a:lnTo>
                  <a:pt x="326745" y="314998"/>
                </a:lnTo>
                <a:lnTo>
                  <a:pt x="326745" y="304901"/>
                </a:lnTo>
                <a:lnTo>
                  <a:pt x="329666" y="296227"/>
                </a:lnTo>
                <a:lnTo>
                  <a:pt x="357390" y="199415"/>
                </a:lnTo>
                <a:lnTo>
                  <a:pt x="380733" y="199415"/>
                </a:lnTo>
                <a:lnTo>
                  <a:pt x="388023" y="205181"/>
                </a:lnTo>
                <a:lnTo>
                  <a:pt x="388023" y="223977"/>
                </a:lnTo>
                <a:lnTo>
                  <a:pt x="390931" y="223977"/>
                </a:lnTo>
                <a:lnTo>
                  <a:pt x="399681" y="192176"/>
                </a:lnTo>
                <a:close/>
              </a:path>
              <a:path w="748665" h="325119">
                <a:moveTo>
                  <a:pt x="490131" y="294779"/>
                </a:moveTo>
                <a:lnTo>
                  <a:pt x="487210" y="293344"/>
                </a:lnTo>
                <a:lnTo>
                  <a:pt x="481380" y="303441"/>
                </a:lnTo>
                <a:lnTo>
                  <a:pt x="476999" y="306336"/>
                </a:lnTo>
                <a:lnTo>
                  <a:pt x="421563" y="306336"/>
                </a:lnTo>
                <a:lnTo>
                  <a:pt x="455129" y="271665"/>
                </a:lnTo>
                <a:lnTo>
                  <a:pt x="466382" y="258292"/>
                </a:lnTo>
                <a:lnTo>
                  <a:pt x="474078" y="246011"/>
                </a:lnTo>
                <a:lnTo>
                  <a:pt x="478497" y="234264"/>
                </a:lnTo>
                <a:lnTo>
                  <a:pt x="479920" y="222529"/>
                </a:lnTo>
                <a:lnTo>
                  <a:pt x="477291" y="208572"/>
                </a:lnTo>
                <a:lnTo>
                  <a:pt x="469887" y="197599"/>
                </a:lnTo>
                <a:lnTo>
                  <a:pt x="458381" y="190423"/>
                </a:lnTo>
                <a:lnTo>
                  <a:pt x="443458" y="187858"/>
                </a:lnTo>
                <a:lnTo>
                  <a:pt x="426999" y="190690"/>
                </a:lnTo>
                <a:lnTo>
                  <a:pt x="414642" y="198691"/>
                </a:lnTo>
                <a:lnTo>
                  <a:pt x="406107" y="211010"/>
                </a:lnTo>
                <a:lnTo>
                  <a:pt x="401142" y="226860"/>
                </a:lnTo>
                <a:lnTo>
                  <a:pt x="405523" y="228307"/>
                </a:lnTo>
                <a:lnTo>
                  <a:pt x="411924" y="215709"/>
                </a:lnTo>
                <a:lnTo>
                  <a:pt x="418465" y="207708"/>
                </a:lnTo>
                <a:lnTo>
                  <a:pt x="425831" y="203517"/>
                </a:lnTo>
                <a:lnTo>
                  <a:pt x="434708" y="202298"/>
                </a:lnTo>
                <a:lnTo>
                  <a:pt x="446417" y="204152"/>
                </a:lnTo>
                <a:lnTo>
                  <a:pt x="455129" y="209524"/>
                </a:lnTo>
                <a:lnTo>
                  <a:pt x="460552" y="218147"/>
                </a:lnTo>
                <a:lnTo>
                  <a:pt x="462419" y="229743"/>
                </a:lnTo>
                <a:lnTo>
                  <a:pt x="460997" y="242354"/>
                </a:lnTo>
                <a:lnTo>
                  <a:pt x="456577" y="254685"/>
                </a:lnTo>
                <a:lnTo>
                  <a:pt x="448881" y="267550"/>
                </a:lnTo>
                <a:lnTo>
                  <a:pt x="437629" y="281774"/>
                </a:lnTo>
                <a:lnTo>
                  <a:pt x="401142" y="319341"/>
                </a:lnTo>
                <a:lnTo>
                  <a:pt x="401142" y="320789"/>
                </a:lnTo>
                <a:lnTo>
                  <a:pt x="479920" y="320789"/>
                </a:lnTo>
                <a:lnTo>
                  <a:pt x="490131" y="294779"/>
                </a:lnTo>
                <a:close/>
              </a:path>
              <a:path w="748665" h="325119">
                <a:moveTo>
                  <a:pt x="580567" y="67919"/>
                </a:moveTo>
                <a:lnTo>
                  <a:pt x="527151" y="112890"/>
                </a:lnTo>
                <a:lnTo>
                  <a:pt x="509104" y="180619"/>
                </a:lnTo>
                <a:lnTo>
                  <a:pt x="513664" y="216027"/>
                </a:lnTo>
                <a:lnTo>
                  <a:pt x="526973" y="249262"/>
                </a:lnTo>
                <a:lnTo>
                  <a:pt x="548474" y="278155"/>
                </a:lnTo>
                <a:lnTo>
                  <a:pt x="577646" y="300558"/>
                </a:lnTo>
                <a:lnTo>
                  <a:pt x="580567" y="296227"/>
                </a:lnTo>
                <a:lnTo>
                  <a:pt x="556653" y="271449"/>
                </a:lnTo>
                <a:lnTo>
                  <a:pt x="542467" y="245465"/>
                </a:lnTo>
                <a:lnTo>
                  <a:pt x="535647" y="215950"/>
                </a:lnTo>
                <a:lnTo>
                  <a:pt x="533895" y="180619"/>
                </a:lnTo>
                <a:lnTo>
                  <a:pt x="535851" y="145135"/>
                </a:lnTo>
                <a:lnTo>
                  <a:pt x="543013" y="116687"/>
                </a:lnTo>
                <a:lnTo>
                  <a:pt x="557276" y="92036"/>
                </a:lnTo>
                <a:lnTo>
                  <a:pt x="580567" y="67919"/>
                </a:lnTo>
                <a:close/>
              </a:path>
              <a:path w="748665" h="325119">
                <a:moveTo>
                  <a:pt x="672477" y="131495"/>
                </a:moveTo>
                <a:lnTo>
                  <a:pt x="650582" y="131495"/>
                </a:lnTo>
                <a:lnTo>
                  <a:pt x="657872" y="104038"/>
                </a:lnTo>
                <a:lnTo>
                  <a:pt x="657872" y="99695"/>
                </a:lnTo>
                <a:lnTo>
                  <a:pt x="653503" y="99695"/>
                </a:lnTo>
                <a:lnTo>
                  <a:pt x="652043" y="101155"/>
                </a:lnTo>
                <a:lnTo>
                  <a:pt x="643039" y="112420"/>
                </a:lnTo>
                <a:lnTo>
                  <a:pt x="632536" y="121920"/>
                </a:lnTo>
                <a:lnTo>
                  <a:pt x="622300" y="128981"/>
                </a:lnTo>
                <a:lnTo>
                  <a:pt x="614121" y="132930"/>
                </a:lnTo>
                <a:lnTo>
                  <a:pt x="608291" y="134378"/>
                </a:lnTo>
                <a:lnTo>
                  <a:pt x="605370" y="135826"/>
                </a:lnTo>
                <a:lnTo>
                  <a:pt x="605370" y="141605"/>
                </a:lnTo>
                <a:lnTo>
                  <a:pt x="625792" y="141605"/>
                </a:lnTo>
                <a:lnTo>
                  <a:pt x="603910" y="223977"/>
                </a:lnTo>
                <a:lnTo>
                  <a:pt x="602462" y="232638"/>
                </a:lnTo>
                <a:lnTo>
                  <a:pt x="599541" y="241312"/>
                </a:lnTo>
                <a:lnTo>
                  <a:pt x="599541" y="251421"/>
                </a:lnTo>
                <a:lnTo>
                  <a:pt x="605370" y="254304"/>
                </a:lnTo>
                <a:lnTo>
                  <a:pt x="612660" y="254304"/>
                </a:lnTo>
                <a:lnTo>
                  <a:pt x="653503" y="221094"/>
                </a:lnTo>
                <a:lnTo>
                  <a:pt x="649122" y="218186"/>
                </a:lnTo>
                <a:lnTo>
                  <a:pt x="640791" y="229730"/>
                </a:lnTo>
                <a:lnTo>
                  <a:pt x="634911" y="236791"/>
                </a:lnTo>
                <a:lnTo>
                  <a:pt x="630669" y="240334"/>
                </a:lnTo>
                <a:lnTo>
                  <a:pt x="627253" y="241312"/>
                </a:lnTo>
                <a:lnTo>
                  <a:pt x="624332" y="241312"/>
                </a:lnTo>
                <a:lnTo>
                  <a:pt x="622871" y="239864"/>
                </a:lnTo>
                <a:lnTo>
                  <a:pt x="622871" y="232638"/>
                </a:lnTo>
                <a:lnTo>
                  <a:pt x="647661" y="141605"/>
                </a:lnTo>
                <a:lnTo>
                  <a:pt x="671017" y="141605"/>
                </a:lnTo>
                <a:lnTo>
                  <a:pt x="672477" y="131495"/>
                </a:lnTo>
                <a:close/>
              </a:path>
              <a:path w="748665" h="325119">
                <a:moveTo>
                  <a:pt x="748334" y="182067"/>
                </a:moveTo>
                <a:lnTo>
                  <a:pt x="743572" y="147497"/>
                </a:lnTo>
                <a:lnTo>
                  <a:pt x="729907" y="114693"/>
                </a:lnTo>
                <a:lnTo>
                  <a:pt x="708329" y="85940"/>
                </a:lnTo>
                <a:lnTo>
                  <a:pt x="679767" y="63576"/>
                </a:lnTo>
                <a:lnTo>
                  <a:pt x="675398" y="67919"/>
                </a:lnTo>
                <a:lnTo>
                  <a:pt x="700138" y="92075"/>
                </a:lnTo>
                <a:lnTo>
                  <a:pt x="714768" y="118122"/>
                </a:lnTo>
                <a:lnTo>
                  <a:pt x="721741" y="147967"/>
                </a:lnTo>
                <a:lnTo>
                  <a:pt x="723519" y="183502"/>
                </a:lnTo>
                <a:lnTo>
                  <a:pt x="721741" y="218998"/>
                </a:lnTo>
                <a:lnTo>
                  <a:pt x="714768" y="247459"/>
                </a:lnTo>
                <a:lnTo>
                  <a:pt x="700138" y="272110"/>
                </a:lnTo>
                <a:lnTo>
                  <a:pt x="675398" y="296227"/>
                </a:lnTo>
                <a:lnTo>
                  <a:pt x="678307" y="300558"/>
                </a:lnTo>
                <a:lnTo>
                  <a:pt x="708329" y="277774"/>
                </a:lnTo>
                <a:lnTo>
                  <a:pt x="730275" y="250520"/>
                </a:lnTo>
                <a:lnTo>
                  <a:pt x="743750" y="218668"/>
                </a:lnTo>
                <a:lnTo>
                  <a:pt x="748334" y="182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04202" y="1690788"/>
            <a:ext cx="165100" cy="74295"/>
          </a:xfrm>
          <a:custGeom>
            <a:avLst/>
            <a:gdLst/>
            <a:ahLst/>
            <a:cxnLst/>
            <a:rect l="l" t="t" r="r" b="b"/>
            <a:pathLst>
              <a:path w="165100" h="74294">
                <a:moveTo>
                  <a:pt x="164820" y="54914"/>
                </a:moveTo>
                <a:lnTo>
                  <a:pt x="0" y="54914"/>
                </a:lnTo>
                <a:lnTo>
                  <a:pt x="0" y="73685"/>
                </a:lnTo>
                <a:lnTo>
                  <a:pt x="164820" y="73685"/>
                </a:lnTo>
                <a:lnTo>
                  <a:pt x="164820" y="54914"/>
                </a:lnTo>
                <a:close/>
              </a:path>
              <a:path w="165100" h="74294">
                <a:moveTo>
                  <a:pt x="164820" y="0"/>
                </a:moveTo>
                <a:lnTo>
                  <a:pt x="0" y="0"/>
                </a:lnTo>
                <a:lnTo>
                  <a:pt x="0" y="17348"/>
                </a:lnTo>
                <a:lnTo>
                  <a:pt x="164820" y="17348"/>
                </a:lnTo>
                <a:lnTo>
                  <a:pt x="164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95172" y="1349772"/>
            <a:ext cx="112391" cy="128588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7575585" y="1524603"/>
            <a:ext cx="351790" cy="405130"/>
          </a:xfrm>
          <a:custGeom>
            <a:avLst/>
            <a:gdLst/>
            <a:ahLst/>
            <a:cxnLst/>
            <a:rect l="l" t="t" r="r" b="b"/>
            <a:pathLst>
              <a:path w="351790" h="405130">
                <a:moveTo>
                  <a:pt x="351563" y="0"/>
                </a:moveTo>
                <a:lnTo>
                  <a:pt x="0" y="0"/>
                </a:lnTo>
                <a:lnTo>
                  <a:pt x="0" y="11560"/>
                </a:lnTo>
                <a:lnTo>
                  <a:pt x="7194" y="11560"/>
                </a:lnTo>
                <a:lnTo>
                  <a:pt x="23206" y="13750"/>
                </a:lnTo>
                <a:lnTo>
                  <a:pt x="35681" y="21495"/>
                </a:lnTo>
                <a:lnTo>
                  <a:pt x="43781" y="36554"/>
                </a:lnTo>
                <a:lnTo>
                  <a:pt x="46667" y="60687"/>
                </a:lnTo>
                <a:lnTo>
                  <a:pt x="46667" y="351142"/>
                </a:lnTo>
                <a:lnTo>
                  <a:pt x="44191" y="370102"/>
                </a:lnTo>
                <a:lnTo>
                  <a:pt x="36775" y="383645"/>
                </a:lnTo>
                <a:lnTo>
                  <a:pt x="24436" y="391771"/>
                </a:lnTo>
                <a:lnTo>
                  <a:pt x="7194" y="394480"/>
                </a:lnTo>
                <a:lnTo>
                  <a:pt x="0" y="394480"/>
                </a:lnTo>
                <a:lnTo>
                  <a:pt x="0" y="404597"/>
                </a:lnTo>
                <a:lnTo>
                  <a:pt x="144281" y="404597"/>
                </a:lnTo>
                <a:lnTo>
                  <a:pt x="144281" y="394480"/>
                </a:lnTo>
                <a:lnTo>
                  <a:pt x="132614" y="394480"/>
                </a:lnTo>
                <a:lnTo>
                  <a:pt x="116071" y="391433"/>
                </a:lnTo>
                <a:lnTo>
                  <a:pt x="105269" y="382020"/>
                </a:lnTo>
                <a:lnTo>
                  <a:pt x="99390" y="365834"/>
                </a:lnTo>
                <a:lnTo>
                  <a:pt x="97613" y="342467"/>
                </a:lnTo>
                <a:lnTo>
                  <a:pt x="97613" y="26006"/>
                </a:lnTo>
                <a:lnTo>
                  <a:pt x="255311" y="26006"/>
                </a:lnTo>
                <a:lnTo>
                  <a:pt x="255311" y="342467"/>
                </a:lnTo>
                <a:lnTo>
                  <a:pt x="253725" y="362783"/>
                </a:lnTo>
                <a:lnTo>
                  <a:pt x="248165" y="379308"/>
                </a:lnTo>
                <a:lnTo>
                  <a:pt x="237428" y="390415"/>
                </a:lnTo>
                <a:lnTo>
                  <a:pt x="220310" y="394480"/>
                </a:lnTo>
                <a:lnTo>
                  <a:pt x="207088" y="394480"/>
                </a:lnTo>
                <a:lnTo>
                  <a:pt x="207088" y="404597"/>
                </a:lnTo>
                <a:lnTo>
                  <a:pt x="351564" y="404597"/>
                </a:lnTo>
                <a:lnTo>
                  <a:pt x="351564" y="394480"/>
                </a:lnTo>
                <a:lnTo>
                  <a:pt x="345730" y="394480"/>
                </a:lnTo>
                <a:lnTo>
                  <a:pt x="328488" y="391455"/>
                </a:lnTo>
                <a:lnTo>
                  <a:pt x="316149" y="382200"/>
                </a:lnTo>
                <a:lnTo>
                  <a:pt x="308733" y="366442"/>
                </a:lnTo>
                <a:lnTo>
                  <a:pt x="306257" y="343910"/>
                </a:lnTo>
                <a:lnTo>
                  <a:pt x="306257" y="57802"/>
                </a:lnTo>
                <a:lnTo>
                  <a:pt x="308414" y="36554"/>
                </a:lnTo>
                <a:lnTo>
                  <a:pt x="315785" y="22216"/>
                </a:lnTo>
                <a:lnTo>
                  <a:pt x="329718" y="14111"/>
                </a:lnTo>
                <a:lnTo>
                  <a:pt x="351563" y="11560"/>
                </a:lnTo>
                <a:lnTo>
                  <a:pt x="35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7581419" y="2005777"/>
            <a:ext cx="296545" cy="175260"/>
            <a:chOff x="7581419" y="2005777"/>
            <a:chExt cx="296545" cy="175260"/>
          </a:xfrm>
        </p:grpSpPr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81419" y="2010124"/>
              <a:ext cx="207088" cy="1705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820591" y="2005777"/>
              <a:ext cx="57150" cy="134620"/>
            </a:xfrm>
            <a:custGeom>
              <a:avLst/>
              <a:gdLst/>
              <a:ahLst/>
              <a:cxnLst/>
              <a:rect l="l" t="t" r="r" b="b"/>
              <a:pathLst>
                <a:path w="57150" h="134619">
                  <a:moveTo>
                    <a:pt x="37917" y="0"/>
                  </a:moveTo>
                  <a:lnTo>
                    <a:pt x="35000" y="0"/>
                  </a:lnTo>
                  <a:lnTo>
                    <a:pt x="0" y="17350"/>
                  </a:lnTo>
                  <a:lnTo>
                    <a:pt x="0" y="20235"/>
                  </a:lnTo>
                  <a:lnTo>
                    <a:pt x="5833" y="18793"/>
                  </a:lnTo>
                  <a:lnTo>
                    <a:pt x="11666" y="15907"/>
                  </a:lnTo>
                  <a:lnTo>
                    <a:pt x="19056" y="15907"/>
                  </a:lnTo>
                  <a:lnTo>
                    <a:pt x="20417" y="18793"/>
                  </a:lnTo>
                  <a:lnTo>
                    <a:pt x="20417" y="125720"/>
                  </a:lnTo>
                  <a:lnTo>
                    <a:pt x="16139" y="130054"/>
                  </a:lnTo>
                  <a:lnTo>
                    <a:pt x="1555" y="131499"/>
                  </a:lnTo>
                  <a:lnTo>
                    <a:pt x="1555" y="134390"/>
                  </a:lnTo>
                  <a:lnTo>
                    <a:pt x="56973" y="134390"/>
                  </a:lnTo>
                  <a:lnTo>
                    <a:pt x="56973" y="131499"/>
                  </a:lnTo>
                  <a:lnTo>
                    <a:pt x="40834" y="131499"/>
                  </a:lnTo>
                  <a:lnTo>
                    <a:pt x="37917" y="127165"/>
                  </a:lnTo>
                  <a:lnTo>
                    <a:pt x="379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7982567" y="1524603"/>
            <a:ext cx="1142365" cy="405130"/>
            <a:chOff x="7982567" y="1524603"/>
            <a:chExt cx="1142365" cy="405130"/>
          </a:xfrm>
        </p:grpSpPr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82567" y="1674889"/>
              <a:ext cx="107919" cy="12570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126848" y="1630090"/>
              <a:ext cx="111125" cy="14604"/>
            </a:xfrm>
            <a:custGeom>
              <a:avLst/>
              <a:gdLst/>
              <a:ahLst/>
              <a:cxnLst/>
              <a:rect l="l" t="t" r="r" b="b"/>
              <a:pathLst>
                <a:path w="111125" h="14605">
                  <a:moveTo>
                    <a:pt x="111030" y="0"/>
                  </a:moveTo>
                  <a:lnTo>
                    <a:pt x="0" y="0"/>
                  </a:lnTo>
                  <a:lnTo>
                    <a:pt x="0" y="14445"/>
                  </a:lnTo>
                  <a:lnTo>
                    <a:pt x="111030" y="14445"/>
                  </a:lnTo>
                  <a:lnTo>
                    <a:pt x="1110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61213" y="1557842"/>
              <a:ext cx="341258" cy="20806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8621522" y="1524609"/>
              <a:ext cx="503555" cy="405130"/>
            </a:xfrm>
            <a:custGeom>
              <a:avLst/>
              <a:gdLst/>
              <a:ahLst/>
              <a:cxnLst/>
              <a:rect l="l" t="t" r="r" b="b"/>
              <a:pathLst>
                <a:path w="503554" h="405130">
                  <a:moveTo>
                    <a:pt x="77190" y="23126"/>
                  </a:moveTo>
                  <a:lnTo>
                    <a:pt x="65532" y="23126"/>
                  </a:lnTo>
                  <a:lnTo>
                    <a:pt x="70002" y="8674"/>
                  </a:lnTo>
                  <a:lnTo>
                    <a:pt x="70002" y="7226"/>
                  </a:lnTo>
                  <a:lnTo>
                    <a:pt x="67081" y="7226"/>
                  </a:lnTo>
                  <a:lnTo>
                    <a:pt x="67081" y="8674"/>
                  </a:lnTo>
                  <a:lnTo>
                    <a:pt x="62611" y="15913"/>
                  </a:lnTo>
                  <a:lnTo>
                    <a:pt x="52501" y="23126"/>
                  </a:lnTo>
                  <a:lnTo>
                    <a:pt x="48031" y="23126"/>
                  </a:lnTo>
                  <a:lnTo>
                    <a:pt x="45110" y="24561"/>
                  </a:lnTo>
                  <a:lnTo>
                    <a:pt x="43751" y="26009"/>
                  </a:lnTo>
                  <a:lnTo>
                    <a:pt x="43751" y="27470"/>
                  </a:lnTo>
                  <a:lnTo>
                    <a:pt x="53860" y="27470"/>
                  </a:lnTo>
                  <a:lnTo>
                    <a:pt x="43751" y="69367"/>
                  </a:lnTo>
                  <a:lnTo>
                    <a:pt x="42189" y="73685"/>
                  </a:lnTo>
                  <a:lnTo>
                    <a:pt x="40830" y="78041"/>
                  </a:lnTo>
                  <a:lnTo>
                    <a:pt x="40830" y="83807"/>
                  </a:lnTo>
                  <a:lnTo>
                    <a:pt x="43751" y="85255"/>
                  </a:lnTo>
                  <a:lnTo>
                    <a:pt x="48031" y="85255"/>
                  </a:lnTo>
                  <a:lnTo>
                    <a:pt x="68440" y="67919"/>
                  </a:lnTo>
                  <a:lnTo>
                    <a:pt x="65532" y="66471"/>
                  </a:lnTo>
                  <a:lnTo>
                    <a:pt x="59690" y="75158"/>
                  </a:lnTo>
                  <a:lnTo>
                    <a:pt x="56781" y="78041"/>
                  </a:lnTo>
                  <a:lnTo>
                    <a:pt x="52501" y="78041"/>
                  </a:lnTo>
                  <a:lnTo>
                    <a:pt x="52501" y="73685"/>
                  </a:lnTo>
                  <a:lnTo>
                    <a:pt x="65532" y="27470"/>
                  </a:lnTo>
                  <a:lnTo>
                    <a:pt x="77190" y="27470"/>
                  </a:lnTo>
                  <a:lnTo>
                    <a:pt x="77190" y="23126"/>
                  </a:lnTo>
                  <a:close/>
                </a:path>
                <a:path w="503554" h="405130">
                  <a:moveTo>
                    <a:pt x="87503" y="208089"/>
                  </a:moveTo>
                  <a:lnTo>
                    <a:pt x="84582" y="208089"/>
                  </a:lnTo>
                  <a:lnTo>
                    <a:pt x="80111" y="215303"/>
                  </a:lnTo>
                  <a:lnTo>
                    <a:pt x="77190" y="216750"/>
                  </a:lnTo>
                  <a:lnTo>
                    <a:pt x="37922" y="216750"/>
                  </a:lnTo>
                  <a:lnTo>
                    <a:pt x="61252" y="192176"/>
                  </a:lnTo>
                  <a:lnTo>
                    <a:pt x="69697" y="182905"/>
                  </a:lnTo>
                  <a:lnTo>
                    <a:pt x="75565" y="174294"/>
                  </a:lnTo>
                  <a:lnTo>
                    <a:pt x="78994" y="165963"/>
                  </a:lnTo>
                  <a:lnTo>
                    <a:pt x="80111" y="157505"/>
                  </a:lnTo>
                  <a:lnTo>
                    <a:pt x="78282" y="147561"/>
                  </a:lnTo>
                  <a:lnTo>
                    <a:pt x="73037" y="139801"/>
                  </a:lnTo>
                  <a:lnTo>
                    <a:pt x="64770" y="134747"/>
                  </a:lnTo>
                  <a:lnTo>
                    <a:pt x="53860" y="132930"/>
                  </a:lnTo>
                  <a:lnTo>
                    <a:pt x="42329" y="134988"/>
                  </a:lnTo>
                  <a:lnTo>
                    <a:pt x="33807" y="140703"/>
                  </a:lnTo>
                  <a:lnTo>
                    <a:pt x="28016" y="149402"/>
                  </a:lnTo>
                  <a:lnTo>
                    <a:pt x="24688" y="160401"/>
                  </a:lnTo>
                  <a:lnTo>
                    <a:pt x="27609" y="161848"/>
                  </a:lnTo>
                  <a:lnTo>
                    <a:pt x="31838" y="152819"/>
                  </a:lnTo>
                  <a:lnTo>
                    <a:pt x="36220" y="147027"/>
                  </a:lnTo>
                  <a:lnTo>
                    <a:pt x="41389" y="143954"/>
                  </a:lnTo>
                  <a:lnTo>
                    <a:pt x="48031" y="143052"/>
                  </a:lnTo>
                  <a:lnTo>
                    <a:pt x="55930" y="144386"/>
                  </a:lnTo>
                  <a:lnTo>
                    <a:pt x="61925" y="148297"/>
                  </a:lnTo>
                  <a:lnTo>
                    <a:pt x="65747" y="154647"/>
                  </a:lnTo>
                  <a:lnTo>
                    <a:pt x="67081" y="163283"/>
                  </a:lnTo>
                  <a:lnTo>
                    <a:pt x="66179" y="171780"/>
                  </a:lnTo>
                  <a:lnTo>
                    <a:pt x="63220" y="180263"/>
                  </a:lnTo>
                  <a:lnTo>
                    <a:pt x="57810" y="189306"/>
                  </a:lnTo>
                  <a:lnTo>
                    <a:pt x="49580" y="199415"/>
                  </a:lnTo>
                  <a:lnTo>
                    <a:pt x="24688" y="225425"/>
                  </a:lnTo>
                  <a:lnTo>
                    <a:pt x="24688" y="226860"/>
                  </a:lnTo>
                  <a:lnTo>
                    <a:pt x="78752" y="226860"/>
                  </a:lnTo>
                  <a:lnTo>
                    <a:pt x="87503" y="208089"/>
                  </a:lnTo>
                  <a:close/>
                </a:path>
                <a:path w="503554" h="405130">
                  <a:moveTo>
                    <a:pt x="110832" y="105486"/>
                  </a:moveTo>
                  <a:lnTo>
                    <a:pt x="0" y="105486"/>
                  </a:lnTo>
                  <a:lnTo>
                    <a:pt x="0" y="118491"/>
                  </a:lnTo>
                  <a:lnTo>
                    <a:pt x="110832" y="118491"/>
                  </a:lnTo>
                  <a:lnTo>
                    <a:pt x="110832" y="105486"/>
                  </a:lnTo>
                  <a:close/>
                </a:path>
                <a:path w="503554" h="405130">
                  <a:moveTo>
                    <a:pt x="503237" y="0"/>
                  </a:moveTo>
                  <a:lnTo>
                    <a:pt x="150114" y="0"/>
                  </a:lnTo>
                  <a:lnTo>
                    <a:pt x="150114" y="11557"/>
                  </a:lnTo>
                  <a:lnTo>
                    <a:pt x="157505" y="11557"/>
                  </a:lnTo>
                  <a:lnTo>
                    <a:pt x="174053" y="13754"/>
                  </a:lnTo>
                  <a:lnTo>
                    <a:pt x="186397" y="21501"/>
                  </a:lnTo>
                  <a:lnTo>
                    <a:pt x="194119" y="36550"/>
                  </a:lnTo>
                  <a:lnTo>
                    <a:pt x="196786" y="60693"/>
                  </a:lnTo>
                  <a:lnTo>
                    <a:pt x="196786" y="351142"/>
                  </a:lnTo>
                  <a:lnTo>
                    <a:pt x="194551" y="370103"/>
                  </a:lnTo>
                  <a:lnTo>
                    <a:pt x="187667" y="383641"/>
                  </a:lnTo>
                  <a:lnTo>
                    <a:pt x="175856" y="391769"/>
                  </a:lnTo>
                  <a:lnTo>
                    <a:pt x="158864" y="394474"/>
                  </a:lnTo>
                  <a:lnTo>
                    <a:pt x="150114" y="394474"/>
                  </a:lnTo>
                  <a:lnTo>
                    <a:pt x="150114" y="404596"/>
                  </a:lnTo>
                  <a:lnTo>
                    <a:pt x="294589" y="404596"/>
                  </a:lnTo>
                  <a:lnTo>
                    <a:pt x="294589" y="394474"/>
                  </a:lnTo>
                  <a:lnTo>
                    <a:pt x="282917" y="394474"/>
                  </a:lnTo>
                  <a:lnTo>
                    <a:pt x="266382" y="391426"/>
                  </a:lnTo>
                  <a:lnTo>
                    <a:pt x="255574" y="382016"/>
                  </a:lnTo>
                  <a:lnTo>
                    <a:pt x="249694" y="365836"/>
                  </a:lnTo>
                  <a:lnTo>
                    <a:pt x="247916" y="342468"/>
                  </a:lnTo>
                  <a:lnTo>
                    <a:pt x="247916" y="26009"/>
                  </a:lnTo>
                  <a:lnTo>
                    <a:pt x="405422" y="26009"/>
                  </a:lnTo>
                  <a:lnTo>
                    <a:pt x="405422" y="342468"/>
                  </a:lnTo>
                  <a:lnTo>
                    <a:pt x="403860" y="362788"/>
                  </a:lnTo>
                  <a:lnTo>
                    <a:pt x="398348" y="379310"/>
                  </a:lnTo>
                  <a:lnTo>
                    <a:pt x="387629" y="390410"/>
                  </a:lnTo>
                  <a:lnTo>
                    <a:pt x="370420" y="394474"/>
                  </a:lnTo>
                  <a:lnTo>
                    <a:pt x="358762" y="394474"/>
                  </a:lnTo>
                  <a:lnTo>
                    <a:pt x="358762" y="404596"/>
                  </a:lnTo>
                  <a:lnTo>
                    <a:pt x="503237" y="404596"/>
                  </a:lnTo>
                  <a:lnTo>
                    <a:pt x="503237" y="394474"/>
                  </a:lnTo>
                  <a:lnTo>
                    <a:pt x="495846" y="394474"/>
                  </a:lnTo>
                  <a:lnTo>
                    <a:pt x="478637" y="391452"/>
                  </a:lnTo>
                  <a:lnTo>
                    <a:pt x="466356" y="382206"/>
                  </a:lnTo>
                  <a:lnTo>
                    <a:pt x="459016" y="366445"/>
                  </a:lnTo>
                  <a:lnTo>
                    <a:pt x="456565" y="343916"/>
                  </a:lnTo>
                  <a:lnTo>
                    <a:pt x="456565" y="57797"/>
                  </a:lnTo>
                  <a:lnTo>
                    <a:pt x="458939" y="36550"/>
                  </a:lnTo>
                  <a:lnTo>
                    <a:pt x="466775" y="22212"/>
                  </a:lnTo>
                  <a:lnTo>
                    <a:pt x="481177" y="14109"/>
                  </a:lnTo>
                  <a:lnTo>
                    <a:pt x="503237" y="11557"/>
                  </a:lnTo>
                  <a:lnTo>
                    <a:pt x="5032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/>
          <p:nvPr/>
        </p:nvSpPr>
        <p:spPr>
          <a:xfrm>
            <a:off x="8920589" y="1345425"/>
            <a:ext cx="57150" cy="133350"/>
          </a:xfrm>
          <a:custGeom>
            <a:avLst/>
            <a:gdLst/>
            <a:ahLst/>
            <a:cxnLst/>
            <a:rect l="l" t="t" r="r" b="b"/>
            <a:pathLst>
              <a:path w="57150" h="133350">
                <a:moveTo>
                  <a:pt x="37917" y="0"/>
                </a:moveTo>
                <a:lnTo>
                  <a:pt x="36361" y="0"/>
                </a:lnTo>
                <a:lnTo>
                  <a:pt x="0" y="17350"/>
                </a:lnTo>
                <a:lnTo>
                  <a:pt x="0" y="20235"/>
                </a:lnTo>
                <a:lnTo>
                  <a:pt x="5833" y="18793"/>
                </a:lnTo>
                <a:lnTo>
                  <a:pt x="8750" y="17350"/>
                </a:lnTo>
                <a:lnTo>
                  <a:pt x="13028" y="15907"/>
                </a:lnTo>
                <a:lnTo>
                  <a:pt x="18861" y="15907"/>
                </a:lnTo>
                <a:lnTo>
                  <a:pt x="20417" y="18793"/>
                </a:lnTo>
                <a:lnTo>
                  <a:pt x="20417" y="125722"/>
                </a:lnTo>
                <a:lnTo>
                  <a:pt x="15944" y="130050"/>
                </a:lnTo>
                <a:lnTo>
                  <a:pt x="1361" y="130050"/>
                </a:lnTo>
                <a:lnTo>
                  <a:pt x="1361" y="132935"/>
                </a:lnTo>
                <a:lnTo>
                  <a:pt x="56779" y="132935"/>
                </a:lnTo>
                <a:lnTo>
                  <a:pt x="56779" y="130050"/>
                </a:lnTo>
                <a:lnTo>
                  <a:pt x="42195" y="130050"/>
                </a:lnTo>
                <a:lnTo>
                  <a:pt x="37917" y="127165"/>
                </a:lnTo>
                <a:lnTo>
                  <a:pt x="379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object 5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751224" y="2005777"/>
            <a:ext cx="370619" cy="174848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9180179" y="1520275"/>
            <a:ext cx="808355" cy="280670"/>
            <a:chOff x="9180179" y="1520275"/>
            <a:chExt cx="808355" cy="280670"/>
          </a:xfrm>
        </p:grpSpPr>
        <p:pic>
          <p:nvPicPr>
            <p:cNvPr id="60" name="object 6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80179" y="1674889"/>
              <a:ext cx="106363" cy="125703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9326015" y="1619972"/>
              <a:ext cx="111125" cy="13335"/>
            </a:xfrm>
            <a:custGeom>
              <a:avLst/>
              <a:gdLst/>
              <a:ahLst/>
              <a:cxnLst/>
              <a:rect l="l" t="t" r="r" b="b"/>
              <a:pathLst>
                <a:path w="111125" h="13335">
                  <a:moveTo>
                    <a:pt x="110835" y="0"/>
                  </a:moveTo>
                  <a:lnTo>
                    <a:pt x="0" y="0"/>
                  </a:lnTo>
                  <a:lnTo>
                    <a:pt x="0" y="13003"/>
                  </a:lnTo>
                  <a:lnTo>
                    <a:pt x="110835" y="13003"/>
                  </a:lnTo>
                  <a:lnTo>
                    <a:pt x="1108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460185" y="1546281"/>
              <a:ext cx="398231" cy="21963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9877463" y="1520278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77203" y="17335"/>
                  </a:moveTo>
                  <a:lnTo>
                    <a:pt x="65532" y="17335"/>
                  </a:lnTo>
                  <a:lnTo>
                    <a:pt x="70002" y="2882"/>
                  </a:lnTo>
                  <a:lnTo>
                    <a:pt x="70002" y="0"/>
                  </a:lnTo>
                  <a:lnTo>
                    <a:pt x="67094" y="0"/>
                  </a:lnTo>
                  <a:lnTo>
                    <a:pt x="67094" y="1447"/>
                  </a:lnTo>
                  <a:lnTo>
                    <a:pt x="61252" y="8674"/>
                  </a:lnTo>
                  <a:lnTo>
                    <a:pt x="52501" y="15887"/>
                  </a:lnTo>
                  <a:lnTo>
                    <a:pt x="48031" y="17335"/>
                  </a:lnTo>
                  <a:lnTo>
                    <a:pt x="45110" y="17335"/>
                  </a:lnTo>
                  <a:lnTo>
                    <a:pt x="43751" y="18796"/>
                  </a:lnTo>
                  <a:lnTo>
                    <a:pt x="43751" y="21678"/>
                  </a:lnTo>
                  <a:lnTo>
                    <a:pt x="53860" y="21678"/>
                  </a:lnTo>
                  <a:lnTo>
                    <a:pt x="43751" y="62128"/>
                  </a:lnTo>
                  <a:lnTo>
                    <a:pt x="42202" y="66459"/>
                  </a:lnTo>
                  <a:lnTo>
                    <a:pt x="40843" y="70802"/>
                  </a:lnTo>
                  <a:lnTo>
                    <a:pt x="40843" y="76581"/>
                  </a:lnTo>
                  <a:lnTo>
                    <a:pt x="43751" y="78016"/>
                  </a:lnTo>
                  <a:lnTo>
                    <a:pt x="46672" y="78016"/>
                  </a:lnTo>
                  <a:lnTo>
                    <a:pt x="51663" y="77139"/>
                  </a:lnTo>
                  <a:lnTo>
                    <a:pt x="56299" y="74231"/>
                  </a:lnTo>
                  <a:lnTo>
                    <a:pt x="59448" y="70802"/>
                  </a:lnTo>
                  <a:lnTo>
                    <a:pt x="61214" y="68884"/>
                  </a:lnTo>
                  <a:lnTo>
                    <a:pt x="67094" y="60693"/>
                  </a:lnTo>
                  <a:lnTo>
                    <a:pt x="65532" y="60693"/>
                  </a:lnTo>
                  <a:lnTo>
                    <a:pt x="58343" y="69367"/>
                  </a:lnTo>
                  <a:lnTo>
                    <a:pt x="56781" y="70802"/>
                  </a:lnTo>
                  <a:lnTo>
                    <a:pt x="52501" y="70802"/>
                  </a:lnTo>
                  <a:lnTo>
                    <a:pt x="52501" y="66459"/>
                  </a:lnTo>
                  <a:lnTo>
                    <a:pt x="64173" y="21678"/>
                  </a:lnTo>
                  <a:lnTo>
                    <a:pt x="75844" y="21678"/>
                  </a:lnTo>
                  <a:lnTo>
                    <a:pt x="77203" y="17335"/>
                  </a:lnTo>
                  <a:close/>
                </a:path>
                <a:path w="111125" h="221614">
                  <a:moveTo>
                    <a:pt x="85953" y="202298"/>
                  </a:moveTo>
                  <a:lnTo>
                    <a:pt x="84594" y="200863"/>
                  </a:lnTo>
                  <a:lnTo>
                    <a:pt x="80111" y="208076"/>
                  </a:lnTo>
                  <a:lnTo>
                    <a:pt x="77203" y="209511"/>
                  </a:lnTo>
                  <a:lnTo>
                    <a:pt x="37922" y="209511"/>
                  </a:lnTo>
                  <a:lnTo>
                    <a:pt x="61252" y="184950"/>
                  </a:lnTo>
                  <a:lnTo>
                    <a:pt x="69481" y="175666"/>
                  </a:lnTo>
                  <a:lnTo>
                    <a:pt x="74891" y="167068"/>
                  </a:lnTo>
                  <a:lnTo>
                    <a:pt x="77851" y="158737"/>
                  </a:lnTo>
                  <a:lnTo>
                    <a:pt x="78752" y="150266"/>
                  </a:lnTo>
                  <a:lnTo>
                    <a:pt x="76911" y="140944"/>
                  </a:lnTo>
                  <a:lnTo>
                    <a:pt x="71780" y="133108"/>
                  </a:lnTo>
                  <a:lnTo>
                    <a:pt x="63906" y="127711"/>
                  </a:lnTo>
                  <a:lnTo>
                    <a:pt x="53860" y="125704"/>
                  </a:lnTo>
                  <a:lnTo>
                    <a:pt x="42125" y="127787"/>
                  </a:lnTo>
                  <a:lnTo>
                    <a:pt x="33134" y="133654"/>
                  </a:lnTo>
                  <a:lnTo>
                    <a:pt x="26873" y="142786"/>
                  </a:lnTo>
                  <a:lnTo>
                    <a:pt x="23342" y="154622"/>
                  </a:lnTo>
                  <a:lnTo>
                    <a:pt x="26250" y="154622"/>
                  </a:lnTo>
                  <a:lnTo>
                    <a:pt x="30695" y="145580"/>
                  </a:lnTo>
                  <a:lnTo>
                    <a:pt x="35534" y="139801"/>
                  </a:lnTo>
                  <a:lnTo>
                    <a:pt x="41186" y="136728"/>
                  </a:lnTo>
                  <a:lnTo>
                    <a:pt x="48031" y="135826"/>
                  </a:lnTo>
                  <a:lnTo>
                    <a:pt x="55930" y="137160"/>
                  </a:lnTo>
                  <a:lnTo>
                    <a:pt x="61937" y="141071"/>
                  </a:lnTo>
                  <a:lnTo>
                    <a:pt x="65747" y="147408"/>
                  </a:lnTo>
                  <a:lnTo>
                    <a:pt x="67094" y="156057"/>
                  </a:lnTo>
                  <a:lnTo>
                    <a:pt x="66192" y="164757"/>
                  </a:lnTo>
                  <a:lnTo>
                    <a:pt x="63220" y="173583"/>
                  </a:lnTo>
                  <a:lnTo>
                    <a:pt x="57823" y="182676"/>
                  </a:lnTo>
                  <a:lnTo>
                    <a:pt x="49593" y="192189"/>
                  </a:lnTo>
                  <a:lnTo>
                    <a:pt x="23342" y="219633"/>
                  </a:lnTo>
                  <a:lnTo>
                    <a:pt x="23342" y="221081"/>
                  </a:lnTo>
                  <a:lnTo>
                    <a:pt x="78752" y="221081"/>
                  </a:lnTo>
                  <a:lnTo>
                    <a:pt x="85953" y="202298"/>
                  </a:lnTo>
                  <a:close/>
                </a:path>
                <a:path w="111125" h="221614">
                  <a:moveTo>
                    <a:pt x="110845" y="99695"/>
                  </a:moveTo>
                  <a:lnTo>
                    <a:pt x="0" y="99695"/>
                  </a:lnTo>
                  <a:lnTo>
                    <a:pt x="0" y="112699"/>
                  </a:lnTo>
                  <a:lnTo>
                    <a:pt x="110845" y="112699"/>
                  </a:lnTo>
                  <a:lnTo>
                    <a:pt x="110845" y="996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020572" y="2832353"/>
            <a:ext cx="185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Calibri"/>
                <a:cs typeface="Calibri"/>
              </a:rPr>
              <a:t>Recursion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5" name="object 6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308523" y="3740398"/>
            <a:ext cx="246219" cy="196756"/>
          </a:xfrm>
          <a:prstGeom prst="rect">
            <a:avLst/>
          </a:prstGeom>
        </p:spPr>
      </p:pic>
      <p:sp>
        <p:nvSpPr>
          <p:cNvPr id="66" name="object 66"/>
          <p:cNvSpPr/>
          <p:nvPr/>
        </p:nvSpPr>
        <p:spPr>
          <a:xfrm>
            <a:off x="4643551" y="3755885"/>
            <a:ext cx="165735" cy="74930"/>
          </a:xfrm>
          <a:custGeom>
            <a:avLst/>
            <a:gdLst/>
            <a:ahLst/>
            <a:cxnLst/>
            <a:rect l="l" t="t" r="r" b="b"/>
            <a:pathLst>
              <a:path w="165735" h="74929">
                <a:moveTo>
                  <a:pt x="165188" y="55778"/>
                </a:moveTo>
                <a:lnTo>
                  <a:pt x="0" y="55778"/>
                </a:lnTo>
                <a:lnTo>
                  <a:pt x="0" y="74383"/>
                </a:lnTo>
                <a:lnTo>
                  <a:pt x="165188" y="74383"/>
                </a:lnTo>
                <a:lnTo>
                  <a:pt x="165188" y="55778"/>
                </a:lnTo>
                <a:close/>
              </a:path>
              <a:path w="165735" h="74929">
                <a:moveTo>
                  <a:pt x="165188" y="0"/>
                </a:moveTo>
                <a:lnTo>
                  <a:pt x="0" y="0"/>
                </a:lnTo>
                <a:lnTo>
                  <a:pt x="0" y="18605"/>
                </a:lnTo>
                <a:lnTo>
                  <a:pt x="165188" y="18605"/>
                </a:lnTo>
                <a:lnTo>
                  <a:pt x="1651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4933405" y="3675336"/>
            <a:ext cx="205740" cy="193675"/>
            <a:chOff x="4933405" y="3675336"/>
            <a:chExt cx="205740" cy="193675"/>
          </a:xfrm>
        </p:grpSpPr>
        <p:pic>
          <p:nvPicPr>
            <p:cNvPr id="68" name="object 6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33405" y="3675336"/>
              <a:ext cx="79470" cy="188992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5056525" y="3675336"/>
              <a:ext cx="83185" cy="193675"/>
            </a:xfrm>
            <a:custGeom>
              <a:avLst/>
              <a:gdLst/>
              <a:ahLst/>
              <a:cxnLst/>
              <a:rect l="l" t="t" r="r" b="b"/>
              <a:pathLst>
                <a:path w="83185" h="193675">
                  <a:moveTo>
                    <a:pt x="82585" y="0"/>
                  </a:moveTo>
                  <a:lnTo>
                    <a:pt x="63875" y="0"/>
                  </a:lnTo>
                  <a:lnTo>
                    <a:pt x="0" y="193658"/>
                  </a:lnTo>
                  <a:lnTo>
                    <a:pt x="18689" y="193658"/>
                  </a:lnTo>
                  <a:lnTo>
                    <a:pt x="82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5192084" y="3535899"/>
            <a:ext cx="260350" cy="517525"/>
            <a:chOff x="5192084" y="3535899"/>
            <a:chExt cx="260350" cy="517525"/>
          </a:xfrm>
        </p:grpSpPr>
        <p:sp>
          <p:nvSpPr>
            <p:cNvPr id="71" name="object 71"/>
            <p:cNvSpPr/>
            <p:nvPr/>
          </p:nvSpPr>
          <p:spPr>
            <a:xfrm>
              <a:off x="5192084" y="3535899"/>
              <a:ext cx="101600" cy="517525"/>
            </a:xfrm>
            <a:custGeom>
              <a:avLst/>
              <a:gdLst/>
              <a:ahLst/>
              <a:cxnLst/>
              <a:rect l="l" t="t" r="r" b="b"/>
              <a:pathLst>
                <a:path w="101600" h="517525">
                  <a:moveTo>
                    <a:pt x="101295" y="0"/>
                  </a:moveTo>
                  <a:lnTo>
                    <a:pt x="73235" y="27987"/>
                  </a:lnTo>
                  <a:lnTo>
                    <a:pt x="48720" y="63290"/>
                  </a:lnTo>
                  <a:lnTo>
                    <a:pt x="28446" y="104962"/>
                  </a:lnTo>
                  <a:lnTo>
                    <a:pt x="13105" y="152055"/>
                  </a:lnTo>
                  <a:lnTo>
                    <a:pt x="3392" y="203624"/>
                  </a:lnTo>
                  <a:lnTo>
                    <a:pt x="0" y="258721"/>
                  </a:lnTo>
                  <a:lnTo>
                    <a:pt x="3392" y="313710"/>
                  </a:lnTo>
                  <a:lnTo>
                    <a:pt x="13105" y="364009"/>
                  </a:lnTo>
                  <a:lnTo>
                    <a:pt x="28446" y="409576"/>
                  </a:lnTo>
                  <a:lnTo>
                    <a:pt x="48721" y="450366"/>
                  </a:lnTo>
                  <a:lnTo>
                    <a:pt x="73235" y="486337"/>
                  </a:lnTo>
                  <a:lnTo>
                    <a:pt x="101295" y="517444"/>
                  </a:lnTo>
                  <a:lnTo>
                    <a:pt x="101295" y="506599"/>
                  </a:lnTo>
                  <a:lnTo>
                    <a:pt x="79155" y="475169"/>
                  </a:lnTo>
                  <a:lnTo>
                    <a:pt x="58809" y="435858"/>
                  </a:lnTo>
                  <a:lnTo>
                    <a:pt x="42055" y="387473"/>
                  </a:lnTo>
                  <a:lnTo>
                    <a:pt x="30685" y="328825"/>
                  </a:lnTo>
                  <a:lnTo>
                    <a:pt x="26497" y="258721"/>
                  </a:lnTo>
                  <a:lnTo>
                    <a:pt x="30685" y="187125"/>
                  </a:lnTo>
                  <a:lnTo>
                    <a:pt x="42055" y="126533"/>
                  </a:lnTo>
                  <a:lnTo>
                    <a:pt x="58809" y="76794"/>
                  </a:lnTo>
                  <a:lnTo>
                    <a:pt x="79154" y="37763"/>
                  </a:lnTo>
                  <a:lnTo>
                    <a:pt x="101295" y="9291"/>
                  </a:lnTo>
                  <a:lnTo>
                    <a:pt x="1012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322991" y="3675336"/>
              <a:ext cx="129349" cy="188992"/>
            </a:xfrm>
            <a:prstGeom prst="rect">
              <a:avLst/>
            </a:prstGeom>
          </p:spPr>
        </p:pic>
      </p:grpSp>
      <p:sp>
        <p:nvSpPr>
          <p:cNvPr id="73" name="object 73"/>
          <p:cNvSpPr/>
          <p:nvPr/>
        </p:nvSpPr>
        <p:spPr>
          <a:xfrm>
            <a:off x="5541156" y="3783780"/>
            <a:ext cx="156210" cy="19050"/>
          </a:xfrm>
          <a:custGeom>
            <a:avLst/>
            <a:gdLst/>
            <a:ahLst/>
            <a:cxnLst/>
            <a:rect l="l" t="t" r="r" b="b"/>
            <a:pathLst>
              <a:path w="156210" h="19050">
                <a:moveTo>
                  <a:pt x="155826" y="0"/>
                </a:moveTo>
                <a:lnTo>
                  <a:pt x="0" y="0"/>
                </a:lnTo>
                <a:lnTo>
                  <a:pt x="0" y="18583"/>
                </a:lnTo>
                <a:lnTo>
                  <a:pt x="155826" y="18583"/>
                </a:lnTo>
                <a:lnTo>
                  <a:pt x="1558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5782704" y="3535899"/>
            <a:ext cx="681355" cy="517525"/>
            <a:chOff x="5782704" y="3535899"/>
            <a:chExt cx="681355" cy="517525"/>
          </a:xfrm>
        </p:grpSpPr>
        <p:pic>
          <p:nvPicPr>
            <p:cNvPr id="75" name="object 7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782704" y="3675336"/>
              <a:ext cx="129329" cy="188992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5921388" y="3585476"/>
              <a:ext cx="407034" cy="130175"/>
            </a:xfrm>
            <a:custGeom>
              <a:avLst/>
              <a:gdLst/>
              <a:ahLst/>
              <a:cxnLst/>
              <a:rect l="l" t="t" r="r" b="b"/>
              <a:pathLst>
                <a:path w="407035" h="130175">
                  <a:moveTo>
                    <a:pt x="224396" y="92964"/>
                  </a:moveTo>
                  <a:lnTo>
                    <a:pt x="213398" y="92964"/>
                  </a:lnTo>
                  <a:lnTo>
                    <a:pt x="210273" y="89865"/>
                  </a:lnTo>
                  <a:lnTo>
                    <a:pt x="210273" y="0"/>
                  </a:lnTo>
                  <a:lnTo>
                    <a:pt x="208826" y="0"/>
                  </a:lnTo>
                  <a:lnTo>
                    <a:pt x="183908" y="12395"/>
                  </a:lnTo>
                  <a:lnTo>
                    <a:pt x="183908" y="13944"/>
                  </a:lnTo>
                  <a:lnTo>
                    <a:pt x="188468" y="12395"/>
                  </a:lnTo>
                  <a:lnTo>
                    <a:pt x="190131" y="12395"/>
                  </a:lnTo>
                  <a:lnTo>
                    <a:pt x="193255" y="10845"/>
                  </a:lnTo>
                  <a:lnTo>
                    <a:pt x="197815" y="10845"/>
                  </a:lnTo>
                  <a:lnTo>
                    <a:pt x="197815" y="89865"/>
                  </a:lnTo>
                  <a:lnTo>
                    <a:pt x="194703" y="92964"/>
                  </a:lnTo>
                  <a:lnTo>
                    <a:pt x="185356" y="92964"/>
                  </a:lnTo>
                  <a:lnTo>
                    <a:pt x="185356" y="94513"/>
                  </a:lnTo>
                  <a:lnTo>
                    <a:pt x="224396" y="94513"/>
                  </a:lnTo>
                  <a:lnTo>
                    <a:pt x="224396" y="92964"/>
                  </a:lnTo>
                  <a:close/>
                </a:path>
                <a:path w="407035" h="130175">
                  <a:moveTo>
                    <a:pt x="406717" y="117741"/>
                  </a:moveTo>
                  <a:lnTo>
                    <a:pt x="0" y="117741"/>
                  </a:lnTo>
                  <a:lnTo>
                    <a:pt x="0" y="130149"/>
                  </a:lnTo>
                  <a:lnTo>
                    <a:pt x="406717" y="130149"/>
                  </a:lnTo>
                  <a:lnTo>
                    <a:pt x="406717" y="1177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946317" y="3729558"/>
              <a:ext cx="132402" cy="99152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6117755" y="3535908"/>
              <a:ext cx="346075" cy="517525"/>
            </a:xfrm>
            <a:custGeom>
              <a:avLst/>
              <a:gdLst/>
              <a:ahLst/>
              <a:cxnLst/>
              <a:rect l="l" t="t" r="r" b="b"/>
              <a:pathLst>
                <a:path w="346075" h="517525">
                  <a:moveTo>
                    <a:pt x="77863" y="250977"/>
                  </a:moveTo>
                  <a:lnTo>
                    <a:pt x="0" y="250977"/>
                  </a:lnTo>
                  <a:lnTo>
                    <a:pt x="0" y="260261"/>
                  </a:lnTo>
                  <a:lnTo>
                    <a:pt x="77863" y="260261"/>
                  </a:lnTo>
                  <a:lnTo>
                    <a:pt x="77863" y="250977"/>
                  </a:lnTo>
                  <a:close/>
                </a:path>
                <a:path w="346075" h="517525">
                  <a:moveTo>
                    <a:pt x="174434" y="288163"/>
                  </a:moveTo>
                  <a:lnTo>
                    <a:pt x="165087" y="288163"/>
                  </a:lnTo>
                  <a:lnTo>
                    <a:pt x="161975" y="286613"/>
                  </a:lnTo>
                  <a:lnTo>
                    <a:pt x="161975" y="195199"/>
                  </a:lnTo>
                  <a:lnTo>
                    <a:pt x="160515" y="195199"/>
                  </a:lnTo>
                  <a:lnTo>
                    <a:pt x="135597" y="207594"/>
                  </a:lnTo>
                  <a:lnTo>
                    <a:pt x="135597" y="210693"/>
                  </a:lnTo>
                  <a:lnTo>
                    <a:pt x="141833" y="207594"/>
                  </a:lnTo>
                  <a:lnTo>
                    <a:pt x="148056" y="207594"/>
                  </a:lnTo>
                  <a:lnTo>
                    <a:pt x="149517" y="209143"/>
                  </a:lnTo>
                  <a:lnTo>
                    <a:pt x="149517" y="285064"/>
                  </a:lnTo>
                  <a:lnTo>
                    <a:pt x="146392" y="288163"/>
                  </a:lnTo>
                  <a:lnTo>
                    <a:pt x="135597" y="288163"/>
                  </a:lnTo>
                  <a:lnTo>
                    <a:pt x="135597" y="291261"/>
                  </a:lnTo>
                  <a:lnTo>
                    <a:pt x="174434" y="291261"/>
                  </a:lnTo>
                  <a:lnTo>
                    <a:pt x="174434" y="288163"/>
                  </a:lnTo>
                  <a:close/>
                </a:path>
                <a:path w="346075" h="517525">
                  <a:moveTo>
                    <a:pt x="345960" y="258724"/>
                  </a:moveTo>
                  <a:lnTo>
                    <a:pt x="342455" y="203619"/>
                  </a:lnTo>
                  <a:lnTo>
                    <a:pt x="332460" y="153085"/>
                  </a:lnTo>
                  <a:lnTo>
                    <a:pt x="316750" y="107276"/>
                  </a:lnTo>
                  <a:lnTo>
                    <a:pt x="296113" y="66382"/>
                  </a:lnTo>
                  <a:lnTo>
                    <a:pt x="271322" y="30568"/>
                  </a:lnTo>
                  <a:lnTo>
                    <a:pt x="243166" y="0"/>
                  </a:lnTo>
                  <a:lnTo>
                    <a:pt x="243166" y="9283"/>
                  </a:lnTo>
                  <a:lnTo>
                    <a:pt x="265290" y="40589"/>
                  </a:lnTo>
                  <a:lnTo>
                    <a:pt x="285623" y="79692"/>
                  </a:lnTo>
                  <a:lnTo>
                    <a:pt x="302374" y="128092"/>
                  </a:lnTo>
                  <a:lnTo>
                    <a:pt x="313740" y="187274"/>
                  </a:lnTo>
                  <a:lnTo>
                    <a:pt x="317919" y="258724"/>
                  </a:lnTo>
                  <a:lnTo>
                    <a:pt x="313740" y="329730"/>
                  </a:lnTo>
                  <a:lnTo>
                    <a:pt x="302374" y="390245"/>
                  </a:lnTo>
                  <a:lnTo>
                    <a:pt x="285623" y="440207"/>
                  </a:lnTo>
                  <a:lnTo>
                    <a:pt x="265290" y="479526"/>
                  </a:lnTo>
                  <a:lnTo>
                    <a:pt x="243166" y="508152"/>
                  </a:lnTo>
                  <a:lnTo>
                    <a:pt x="243166" y="517436"/>
                  </a:lnTo>
                  <a:lnTo>
                    <a:pt x="271322" y="489343"/>
                  </a:lnTo>
                  <a:lnTo>
                    <a:pt x="296113" y="453809"/>
                  </a:lnTo>
                  <a:lnTo>
                    <a:pt x="316750" y="411899"/>
                  </a:lnTo>
                  <a:lnTo>
                    <a:pt x="332460" y="364693"/>
                  </a:lnTo>
                  <a:lnTo>
                    <a:pt x="342455" y="313283"/>
                  </a:lnTo>
                  <a:lnTo>
                    <a:pt x="345960" y="258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4465740" y="4618030"/>
            <a:ext cx="499109" cy="340360"/>
            <a:chOff x="4465740" y="4618030"/>
            <a:chExt cx="499109" cy="340360"/>
          </a:xfrm>
        </p:grpSpPr>
        <p:sp>
          <p:nvSpPr>
            <p:cNvPr id="80" name="object 80"/>
            <p:cNvSpPr/>
            <p:nvPr/>
          </p:nvSpPr>
          <p:spPr>
            <a:xfrm>
              <a:off x="4520292" y="4618030"/>
              <a:ext cx="91440" cy="48895"/>
            </a:xfrm>
            <a:custGeom>
              <a:avLst/>
              <a:gdLst/>
              <a:ahLst/>
              <a:cxnLst/>
              <a:rect l="l" t="t" r="r" b="b"/>
              <a:pathLst>
                <a:path w="91439" h="48895">
                  <a:moveTo>
                    <a:pt x="54566" y="0"/>
                  </a:moveTo>
                  <a:lnTo>
                    <a:pt x="36384" y="0"/>
                  </a:lnTo>
                  <a:lnTo>
                    <a:pt x="0" y="48570"/>
                  </a:lnTo>
                  <a:lnTo>
                    <a:pt x="10626" y="48570"/>
                  </a:lnTo>
                  <a:lnTo>
                    <a:pt x="45475" y="18219"/>
                  </a:lnTo>
                  <a:lnTo>
                    <a:pt x="81839" y="48570"/>
                  </a:lnTo>
                  <a:lnTo>
                    <a:pt x="90950" y="48570"/>
                  </a:lnTo>
                  <a:lnTo>
                    <a:pt x="54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465740" y="4689370"/>
              <a:ext cx="498616" cy="268636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5032560" y="4681787"/>
            <a:ext cx="247650" cy="250825"/>
            <a:chOff x="5032560" y="4681787"/>
            <a:chExt cx="247650" cy="250825"/>
          </a:xfrm>
        </p:grpSpPr>
        <p:pic>
          <p:nvPicPr>
            <p:cNvPr id="83" name="object 8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32560" y="4681787"/>
              <a:ext cx="74263" cy="25041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126521" y="4681787"/>
              <a:ext cx="153092" cy="250417"/>
            </a:xfrm>
            <a:prstGeom prst="rect">
              <a:avLst/>
            </a:prstGeom>
          </p:spPr>
        </p:pic>
      </p:grpSp>
      <p:sp>
        <p:nvSpPr>
          <p:cNvPr id="85" name="object 85"/>
          <p:cNvSpPr/>
          <p:nvPr/>
        </p:nvSpPr>
        <p:spPr>
          <a:xfrm>
            <a:off x="5390235" y="4768303"/>
            <a:ext cx="171450" cy="77470"/>
          </a:xfrm>
          <a:custGeom>
            <a:avLst/>
            <a:gdLst/>
            <a:ahLst/>
            <a:cxnLst/>
            <a:rect l="l" t="t" r="r" b="b"/>
            <a:pathLst>
              <a:path w="171450" h="77470">
                <a:moveTo>
                  <a:pt x="171246" y="59182"/>
                </a:moveTo>
                <a:lnTo>
                  <a:pt x="0" y="59182"/>
                </a:lnTo>
                <a:lnTo>
                  <a:pt x="0" y="77406"/>
                </a:lnTo>
                <a:lnTo>
                  <a:pt x="171246" y="77406"/>
                </a:lnTo>
                <a:lnTo>
                  <a:pt x="171246" y="59182"/>
                </a:lnTo>
                <a:close/>
              </a:path>
              <a:path w="171450" h="77470">
                <a:moveTo>
                  <a:pt x="171246" y="0"/>
                </a:moveTo>
                <a:lnTo>
                  <a:pt x="0" y="0"/>
                </a:lnTo>
                <a:lnTo>
                  <a:pt x="0" y="19735"/>
                </a:lnTo>
                <a:lnTo>
                  <a:pt x="171246" y="19735"/>
                </a:lnTo>
                <a:lnTo>
                  <a:pt x="171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713044" y="4537900"/>
            <a:ext cx="618490" cy="540385"/>
          </a:xfrm>
          <a:custGeom>
            <a:avLst/>
            <a:gdLst/>
            <a:ahLst/>
            <a:cxnLst/>
            <a:rect l="l" t="t" r="r" b="b"/>
            <a:pathLst>
              <a:path w="618489" h="540385">
                <a:moveTo>
                  <a:pt x="66687" y="0"/>
                </a:moveTo>
                <a:lnTo>
                  <a:pt x="0" y="0"/>
                </a:lnTo>
                <a:lnTo>
                  <a:pt x="0" y="11430"/>
                </a:lnTo>
                <a:lnTo>
                  <a:pt x="0" y="527291"/>
                </a:lnTo>
                <a:lnTo>
                  <a:pt x="0" y="540004"/>
                </a:lnTo>
                <a:lnTo>
                  <a:pt x="66687" y="540004"/>
                </a:lnTo>
                <a:lnTo>
                  <a:pt x="66687" y="527291"/>
                </a:lnTo>
                <a:lnTo>
                  <a:pt x="21234" y="527291"/>
                </a:lnTo>
                <a:lnTo>
                  <a:pt x="21234" y="11430"/>
                </a:lnTo>
                <a:lnTo>
                  <a:pt x="66687" y="11430"/>
                </a:lnTo>
                <a:lnTo>
                  <a:pt x="66687" y="0"/>
                </a:lnTo>
                <a:close/>
              </a:path>
              <a:path w="618489" h="540385">
                <a:moveTo>
                  <a:pt x="254635" y="128701"/>
                </a:moveTo>
                <a:lnTo>
                  <a:pt x="218249" y="80137"/>
                </a:lnTo>
                <a:lnTo>
                  <a:pt x="200063" y="80137"/>
                </a:lnTo>
                <a:lnTo>
                  <a:pt x="163703" y="128701"/>
                </a:lnTo>
                <a:lnTo>
                  <a:pt x="174307" y="128701"/>
                </a:lnTo>
                <a:lnTo>
                  <a:pt x="209156" y="98361"/>
                </a:lnTo>
                <a:lnTo>
                  <a:pt x="244017" y="128701"/>
                </a:lnTo>
                <a:lnTo>
                  <a:pt x="254635" y="128701"/>
                </a:lnTo>
                <a:close/>
              </a:path>
              <a:path w="618489" h="540385">
                <a:moveTo>
                  <a:pt x="301599" y="151472"/>
                </a:moveTo>
                <a:lnTo>
                  <a:pt x="244017" y="151472"/>
                </a:lnTo>
                <a:lnTo>
                  <a:pt x="244017" y="157543"/>
                </a:lnTo>
                <a:lnTo>
                  <a:pt x="259181" y="159054"/>
                </a:lnTo>
                <a:lnTo>
                  <a:pt x="263715" y="162090"/>
                </a:lnTo>
                <a:lnTo>
                  <a:pt x="263715" y="169697"/>
                </a:lnTo>
                <a:lnTo>
                  <a:pt x="262394" y="179743"/>
                </a:lnTo>
                <a:lnTo>
                  <a:pt x="239483" y="268338"/>
                </a:lnTo>
                <a:lnTo>
                  <a:pt x="214274" y="320700"/>
                </a:lnTo>
                <a:lnTo>
                  <a:pt x="174307" y="336638"/>
                </a:lnTo>
                <a:lnTo>
                  <a:pt x="158546" y="334175"/>
                </a:lnTo>
                <a:lnTo>
                  <a:pt x="146062" y="327164"/>
                </a:lnTo>
                <a:lnTo>
                  <a:pt x="137845" y="316153"/>
                </a:lnTo>
                <a:lnTo>
                  <a:pt x="134886" y="301739"/>
                </a:lnTo>
                <a:lnTo>
                  <a:pt x="135483" y="294957"/>
                </a:lnTo>
                <a:lnTo>
                  <a:pt x="145503" y="250139"/>
                </a:lnTo>
                <a:lnTo>
                  <a:pt x="168884" y="171196"/>
                </a:lnTo>
                <a:lnTo>
                  <a:pt x="195516" y="157543"/>
                </a:lnTo>
                <a:lnTo>
                  <a:pt x="195516" y="151472"/>
                </a:lnTo>
                <a:lnTo>
                  <a:pt x="115189" y="151472"/>
                </a:lnTo>
                <a:lnTo>
                  <a:pt x="115189" y="157543"/>
                </a:lnTo>
                <a:lnTo>
                  <a:pt x="126657" y="158140"/>
                </a:lnTo>
                <a:lnTo>
                  <a:pt x="134137" y="160007"/>
                </a:lnTo>
                <a:lnTo>
                  <a:pt x="138201" y="163309"/>
                </a:lnTo>
                <a:lnTo>
                  <a:pt x="139433" y="168173"/>
                </a:lnTo>
                <a:lnTo>
                  <a:pt x="139433" y="172732"/>
                </a:lnTo>
                <a:lnTo>
                  <a:pt x="136410" y="181825"/>
                </a:lnTo>
                <a:lnTo>
                  <a:pt x="111594" y="273646"/>
                </a:lnTo>
                <a:lnTo>
                  <a:pt x="108686" y="287934"/>
                </a:lnTo>
                <a:lnTo>
                  <a:pt x="107619" y="300228"/>
                </a:lnTo>
                <a:lnTo>
                  <a:pt x="112471" y="319976"/>
                </a:lnTo>
                <a:lnTo>
                  <a:pt x="125996" y="335318"/>
                </a:lnTo>
                <a:lnTo>
                  <a:pt x="146621" y="345262"/>
                </a:lnTo>
                <a:lnTo>
                  <a:pt x="172796" y="348792"/>
                </a:lnTo>
                <a:lnTo>
                  <a:pt x="185864" y="347916"/>
                </a:lnTo>
                <a:lnTo>
                  <a:pt x="227647" y="324510"/>
                </a:lnTo>
                <a:lnTo>
                  <a:pt x="247053" y="283514"/>
                </a:lnTo>
                <a:lnTo>
                  <a:pt x="277952" y="177825"/>
                </a:lnTo>
                <a:lnTo>
                  <a:pt x="283603" y="165696"/>
                </a:lnTo>
                <a:lnTo>
                  <a:pt x="290690" y="160121"/>
                </a:lnTo>
                <a:lnTo>
                  <a:pt x="301599" y="157543"/>
                </a:lnTo>
                <a:lnTo>
                  <a:pt x="301599" y="151472"/>
                </a:lnTo>
                <a:close/>
              </a:path>
              <a:path w="618489" h="540385">
                <a:moveTo>
                  <a:pt x="394068" y="278968"/>
                </a:moveTo>
                <a:lnTo>
                  <a:pt x="389521" y="278968"/>
                </a:lnTo>
                <a:lnTo>
                  <a:pt x="384975" y="283514"/>
                </a:lnTo>
                <a:lnTo>
                  <a:pt x="375869" y="283514"/>
                </a:lnTo>
                <a:lnTo>
                  <a:pt x="371322" y="282003"/>
                </a:lnTo>
                <a:lnTo>
                  <a:pt x="366776" y="278968"/>
                </a:lnTo>
                <a:lnTo>
                  <a:pt x="353136" y="278968"/>
                </a:lnTo>
                <a:lnTo>
                  <a:pt x="339140" y="281203"/>
                </a:lnTo>
                <a:lnTo>
                  <a:pt x="327571" y="287693"/>
                </a:lnTo>
                <a:lnTo>
                  <a:pt x="319684" y="298170"/>
                </a:lnTo>
                <a:lnTo>
                  <a:pt x="316776" y="312356"/>
                </a:lnTo>
                <a:lnTo>
                  <a:pt x="317436" y="320548"/>
                </a:lnTo>
                <a:lnTo>
                  <a:pt x="319798" y="327723"/>
                </a:lnTo>
                <a:lnTo>
                  <a:pt x="324446" y="335191"/>
                </a:lnTo>
                <a:lnTo>
                  <a:pt x="331927" y="344220"/>
                </a:lnTo>
                <a:lnTo>
                  <a:pt x="334949" y="345744"/>
                </a:lnTo>
                <a:lnTo>
                  <a:pt x="341020" y="351828"/>
                </a:lnTo>
                <a:lnTo>
                  <a:pt x="354317" y="368160"/>
                </a:lnTo>
                <a:lnTo>
                  <a:pt x="358063" y="374396"/>
                </a:lnTo>
                <a:lnTo>
                  <a:pt x="360095" y="380352"/>
                </a:lnTo>
                <a:lnTo>
                  <a:pt x="360718" y="386727"/>
                </a:lnTo>
                <a:lnTo>
                  <a:pt x="358800" y="397408"/>
                </a:lnTo>
                <a:lnTo>
                  <a:pt x="353326" y="406082"/>
                </a:lnTo>
                <a:lnTo>
                  <a:pt x="344728" y="411911"/>
                </a:lnTo>
                <a:lnTo>
                  <a:pt x="333438" y="414045"/>
                </a:lnTo>
                <a:lnTo>
                  <a:pt x="321906" y="411365"/>
                </a:lnTo>
                <a:lnTo>
                  <a:pt x="312788" y="403987"/>
                </a:lnTo>
                <a:lnTo>
                  <a:pt x="306793" y="392912"/>
                </a:lnTo>
                <a:lnTo>
                  <a:pt x="304634" y="379145"/>
                </a:lnTo>
                <a:lnTo>
                  <a:pt x="304634" y="374599"/>
                </a:lnTo>
                <a:lnTo>
                  <a:pt x="300088" y="373062"/>
                </a:lnTo>
                <a:lnTo>
                  <a:pt x="292506" y="420116"/>
                </a:lnTo>
                <a:lnTo>
                  <a:pt x="297053" y="420116"/>
                </a:lnTo>
                <a:lnTo>
                  <a:pt x="298564" y="415569"/>
                </a:lnTo>
                <a:lnTo>
                  <a:pt x="301599" y="414045"/>
                </a:lnTo>
                <a:lnTo>
                  <a:pt x="309181" y="414045"/>
                </a:lnTo>
                <a:lnTo>
                  <a:pt x="315252" y="415569"/>
                </a:lnTo>
                <a:lnTo>
                  <a:pt x="324345" y="418592"/>
                </a:lnTo>
                <a:lnTo>
                  <a:pt x="330403" y="420116"/>
                </a:lnTo>
                <a:lnTo>
                  <a:pt x="336473" y="420116"/>
                </a:lnTo>
                <a:lnTo>
                  <a:pt x="353326" y="417156"/>
                </a:lnTo>
                <a:lnTo>
                  <a:pt x="366776" y="408927"/>
                </a:lnTo>
                <a:lnTo>
                  <a:pt x="375678" y="396430"/>
                </a:lnTo>
                <a:lnTo>
                  <a:pt x="378891" y="380657"/>
                </a:lnTo>
                <a:lnTo>
                  <a:pt x="377901" y="371030"/>
                </a:lnTo>
                <a:lnTo>
                  <a:pt x="374345" y="361683"/>
                </a:lnTo>
                <a:lnTo>
                  <a:pt x="367385" y="351205"/>
                </a:lnTo>
                <a:lnTo>
                  <a:pt x="356171" y="338162"/>
                </a:lnTo>
                <a:lnTo>
                  <a:pt x="344538" y="326986"/>
                </a:lnTo>
                <a:lnTo>
                  <a:pt x="338175" y="319366"/>
                </a:lnTo>
                <a:lnTo>
                  <a:pt x="335495" y="313182"/>
                </a:lnTo>
                <a:lnTo>
                  <a:pt x="334949" y="306285"/>
                </a:lnTo>
                <a:lnTo>
                  <a:pt x="336588" y="297205"/>
                </a:lnTo>
                <a:lnTo>
                  <a:pt x="341198" y="290537"/>
                </a:lnTo>
                <a:lnTo>
                  <a:pt x="348373" y="286435"/>
                </a:lnTo>
                <a:lnTo>
                  <a:pt x="357682" y="285038"/>
                </a:lnTo>
                <a:lnTo>
                  <a:pt x="370649" y="287477"/>
                </a:lnTo>
                <a:lnTo>
                  <a:pt x="378510" y="294335"/>
                </a:lnTo>
                <a:lnTo>
                  <a:pt x="382397" y="304888"/>
                </a:lnTo>
                <a:lnTo>
                  <a:pt x="383438" y="318427"/>
                </a:lnTo>
                <a:lnTo>
                  <a:pt x="386486" y="319938"/>
                </a:lnTo>
                <a:lnTo>
                  <a:pt x="394068" y="278968"/>
                </a:lnTo>
                <a:close/>
              </a:path>
              <a:path w="618489" h="540385">
                <a:moveTo>
                  <a:pt x="524395" y="280492"/>
                </a:moveTo>
                <a:lnTo>
                  <a:pt x="413766" y="280492"/>
                </a:lnTo>
                <a:lnTo>
                  <a:pt x="406184" y="313867"/>
                </a:lnTo>
                <a:lnTo>
                  <a:pt x="409219" y="313867"/>
                </a:lnTo>
                <a:lnTo>
                  <a:pt x="416814" y="300240"/>
                </a:lnTo>
                <a:lnTo>
                  <a:pt x="425691" y="292430"/>
                </a:lnTo>
                <a:lnTo>
                  <a:pt x="438848" y="288899"/>
                </a:lnTo>
                <a:lnTo>
                  <a:pt x="459232" y="288074"/>
                </a:lnTo>
                <a:lnTo>
                  <a:pt x="428917" y="397344"/>
                </a:lnTo>
                <a:lnTo>
                  <a:pt x="426212" y="404863"/>
                </a:lnTo>
                <a:lnTo>
                  <a:pt x="422097" y="409689"/>
                </a:lnTo>
                <a:lnTo>
                  <a:pt x="415709" y="412508"/>
                </a:lnTo>
                <a:lnTo>
                  <a:pt x="406184" y="414045"/>
                </a:lnTo>
                <a:lnTo>
                  <a:pt x="406184" y="417080"/>
                </a:lnTo>
                <a:lnTo>
                  <a:pt x="466813" y="417080"/>
                </a:lnTo>
                <a:lnTo>
                  <a:pt x="466813" y="414045"/>
                </a:lnTo>
                <a:lnTo>
                  <a:pt x="459232" y="412534"/>
                </a:lnTo>
                <a:lnTo>
                  <a:pt x="450126" y="412534"/>
                </a:lnTo>
                <a:lnTo>
                  <a:pt x="448614" y="411010"/>
                </a:lnTo>
                <a:lnTo>
                  <a:pt x="448614" y="398856"/>
                </a:lnTo>
                <a:lnTo>
                  <a:pt x="451637" y="389763"/>
                </a:lnTo>
                <a:lnTo>
                  <a:pt x="478929" y="288074"/>
                </a:lnTo>
                <a:lnTo>
                  <a:pt x="491058" y="288074"/>
                </a:lnTo>
                <a:lnTo>
                  <a:pt x="500126" y="289179"/>
                </a:lnTo>
                <a:lnTo>
                  <a:pt x="506780" y="292430"/>
                </a:lnTo>
                <a:lnTo>
                  <a:pt x="510870" y="297675"/>
                </a:lnTo>
                <a:lnTo>
                  <a:pt x="512267" y="304774"/>
                </a:lnTo>
                <a:lnTo>
                  <a:pt x="512267" y="315391"/>
                </a:lnTo>
                <a:lnTo>
                  <a:pt x="515302" y="315391"/>
                </a:lnTo>
                <a:lnTo>
                  <a:pt x="524395" y="280492"/>
                </a:lnTo>
                <a:close/>
              </a:path>
              <a:path w="618489" h="540385">
                <a:moveTo>
                  <a:pt x="618413" y="388239"/>
                </a:moveTo>
                <a:lnTo>
                  <a:pt x="615378" y="386727"/>
                </a:lnTo>
                <a:lnTo>
                  <a:pt x="607707" y="398856"/>
                </a:lnTo>
                <a:lnTo>
                  <a:pt x="604672" y="400392"/>
                </a:lnTo>
                <a:lnTo>
                  <a:pt x="547141" y="400392"/>
                </a:lnTo>
                <a:lnTo>
                  <a:pt x="593039" y="349923"/>
                </a:lnTo>
                <a:lnTo>
                  <a:pt x="601497" y="337019"/>
                </a:lnTo>
                <a:lnTo>
                  <a:pt x="606221" y="324688"/>
                </a:lnTo>
                <a:lnTo>
                  <a:pt x="607707" y="312356"/>
                </a:lnTo>
                <a:lnTo>
                  <a:pt x="604977" y="298335"/>
                </a:lnTo>
                <a:lnTo>
                  <a:pt x="597293" y="286740"/>
                </a:lnTo>
                <a:lnTo>
                  <a:pt x="585343" y="278853"/>
                </a:lnTo>
                <a:lnTo>
                  <a:pt x="569861" y="275932"/>
                </a:lnTo>
                <a:lnTo>
                  <a:pt x="552767" y="279158"/>
                </a:lnTo>
                <a:lnTo>
                  <a:pt x="539927" y="288074"/>
                </a:lnTo>
                <a:lnTo>
                  <a:pt x="531063" y="301536"/>
                </a:lnTo>
                <a:lnTo>
                  <a:pt x="525907" y="318427"/>
                </a:lnTo>
                <a:lnTo>
                  <a:pt x="530453" y="318427"/>
                </a:lnTo>
                <a:lnTo>
                  <a:pt x="536905" y="305841"/>
                </a:lnTo>
                <a:lnTo>
                  <a:pt x="543344" y="297370"/>
                </a:lnTo>
                <a:lnTo>
                  <a:pt x="550926" y="292595"/>
                </a:lnTo>
                <a:lnTo>
                  <a:pt x="560768" y="291109"/>
                </a:lnTo>
                <a:lnTo>
                  <a:pt x="572960" y="293077"/>
                </a:lnTo>
                <a:lnTo>
                  <a:pt x="581990" y="298894"/>
                </a:lnTo>
                <a:lnTo>
                  <a:pt x="587590" y="308406"/>
                </a:lnTo>
                <a:lnTo>
                  <a:pt x="589521" y="321475"/>
                </a:lnTo>
                <a:lnTo>
                  <a:pt x="588048" y="334035"/>
                </a:lnTo>
                <a:lnTo>
                  <a:pt x="583311" y="346887"/>
                </a:lnTo>
                <a:lnTo>
                  <a:pt x="574878" y="360311"/>
                </a:lnTo>
                <a:lnTo>
                  <a:pt x="562292" y="374599"/>
                </a:lnTo>
                <a:lnTo>
                  <a:pt x="525907" y="414045"/>
                </a:lnTo>
                <a:lnTo>
                  <a:pt x="525907" y="417080"/>
                </a:lnTo>
                <a:lnTo>
                  <a:pt x="606285" y="417080"/>
                </a:lnTo>
                <a:lnTo>
                  <a:pt x="618413" y="388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7" name="object 87"/>
          <p:cNvGrpSpPr/>
          <p:nvPr/>
        </p:nvGrpSpPr>
        <p:grpSpPr>
          <a:xfrm>
            <a:off x="6426815" y="4627150"/>
            <a:ext cx="514350" cy="360045"/>
            <a:chOff x="6426815" y="4627150"/>
            <a:chExt cx="514350" cy="360045"/>
          </a:xfrm>
        </p:grpSpPr>
        <p:sp>
          <p:nvSpPr>
            <p:cNvPr id="88" name="object 88"/>
            <p:cNvSpPr/>
            <p:nvPr/>
          </p:nvSpPr>
          <p:spPr>
            <a:xfrm>
              <a:off x="6426815" y="4627150"/>
              <a:ext cx="69850" cy="360045"/>
            </a:xfrm>
            <a:custGeom>
              <a:avLst/>
              <a:gdLst/>
              <a:ahLst/>
              <a:cxnLst/>
              <a:rect l="l" t="t" r="r" b="b"/>
              <a:pathLst>
                <a:path w="69850" h="360045">
                  <a:moveTo>
                    <a:pt x="69697" y="0"/>
                  </a:moveTo>
                  <a:lnTo>
                    <a:pt x="41591" y="33765"/>
                  </a:lnTo>
                  <a:lnTo>
                    <a:pt x="19545" y="75505"/>
                  </a:lnTo>
                  <a:lnTo>
                    <a:pt x="5151" y="124645"/>
                  </a:lnTo>
                  <a:lnTo>
                    <a:pt x="0" y="180614"/>
                  </a:lnTo>
                  <a:lnTo>
                    <a:pt x="5151" y="236556"/>
                  </a:lnTo>
                  <a:lnTo>
                    <a:pt x="19545" y="285523"/>
                  </a:lnTo>
                  <a:lnTo>
                    <a:pt x="41591" y="326805"/>
                  </a:lnTo>
                  <a:lnTo>
                    <a:pt x="69697" y="359691"/>
                  </a:lnTo>
                  <a:lnTo>
                    <a:pt x="69697" y="352109"/>
                  </a:lnTo>
                  <a:lnTo>
                    <a:pt x="51550" y="323820"/>
                  </a:lnTo>
                  <a:lnTo>
                    <a:pt x="36641" y="287419"/>
                  </a:lnTo>
                  <a:lnTo>
                    <a:pt x="26543" y="240489"/>
                  </a:lnTo>
                  <a:lnTo>
                    <a:pt x="22828" y="180614"/>
                  </a:lnTo>
                  <a:lnTo>
                    <a:pt x="26543" y="120513"/>
                  </a:lnTo>
                  <a:lnTo>
                    <a:pt x="36641" y="73222"/>
                  </a:lnTo>
                  <a:lnTo>
                    <a:pt x="51550" y="36748"/>
                  </a:lnTo>
                  <a:lnTo>
                    <a:pt x="69697" y="9099"/>
                  </a:lnTo>
                  <a:lnTo>
                    <a:pt x="696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501160" y="4721239"/>
              <a:ext cx="348488" cy="233735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6869446" y="4627150"/>
              <a:ext cx="71755" cy="360045"/>
            </a:xfrm>
            <a:custGeom>
              <a:avLst/>
              <a:gdLst/>
              <a:ahLst/>
              <a:cxnLst/>
              <a:rect l="l" t="t" r="r" b="b"/>
              <a:pathLst>
                <a:path w="71754" h="360045">
                  <a:moveTo>
                    <a:pt x="0" y="0"/>
                  </a:moveTo>
                  <a:lnTo>
                    <a:pt x="0" y="9099"/>
                  </a:lnTo>
                  <a:lnTo>
                    <a:pt x="18860" y="36748"/>
                  </a:lnTo>
                  <a:lnTo>
                    <a:pt x="33762" y="73222"/>
                  </a:lnTo>
                  <a:lnTo>
                    <a:pt x="43551" y="120513"/>
                  </a:lnTo>
                  <a:lnTo>
                    <a:pt x="47071" y="180614"/>
                  </a:lnTo>
                  <a:lnTo>
                    <a:pt x="43551" y="239850"/>
                  </a:lnTo>
                  <a:lnTo>
                    <a:pt x="33763" y="286850"/>
                  </a:lnTo>
                  <a:lnTo>
                    <a:pt x="18860" y="323606"/>
                  </a:lnTo>
                  <a:lnTo>
                    <a:pt x="0" y="352109"/>
                  </a:lnTo>
                  <a:lnTo>
                    <a:pt x="0" y="359691"/>
                  </a:lnTo>
                  <a:lnTo>
                    <a:pt x="29040" y="326589"/>
                  </a:lnTo>
                  <a:lnTo>
                    <a:pt x="51566" y="284947"/>
                  </a:lnTo>
                  <a:lnTo>
                    <a:pt x="66137" y="235907"/>
                  </a:lnTo>
                  <a:lnTo>
                    <a:pt x="71313" y="180614"/>
                  </a:lnTo>
                  <a:lnTo>
                    <a:pt x="66137" y="123997"/>
                  </a:lnTo>
                  <a:lnTo>
                    <a:pt x="51566" y="74929"/>
                  </a:lnTo>
                  <a:lnTo>
                    <a:pt x="29040" y="33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/>
          <p:nvPr/>
        </p:nvSpPr>
        <p:spPr>
          <a:xfrm>
            <a:off x="6992264" y="4537900"/>
            <a:ext cx="68580" cy="540385"/>
          </a:xfrm>
          <a:custGeom>
            <a:avLst/>
            <a:gdLst/>
            <a:ahLst/>
            <a:cxnLst/>
            <a:rect l="l" t="t" r="r" b="b"/>
            <a:pathLst>
              <a:path w="68579" h="540385">
                <a:moveTo>
                  <a:pt x="68084" y="0"/>
                </a:moveTo>
                <a:lnTo>
                  <a:pt x="0" y="0"/>
                </a:lnTo>
                <a:lnTo>
                  <a:pt x="0" y="11430"/>
                </a:lnTo>
                <a:lnTo>
                  <a:pt x="45466" y="11430"/>
                </a:lnTo>
                <a:lnTo>
                  <a:pt x="45466" y="527291"/>
                </a:lnTo>
                <a:lnTo>
                  <a:pt x="0" y="527291"/>
                </a:lnTo>
                <a:lnTo>
                  <a:pt x="0" y="540004"/>
                </a:lnTo>
                <a:lnTo>
                  <a:pt x="68084" y="540004"/>
                </a:lnTo>
                <a:lnTo>
                  <a:pt x="68084" y="527291"/>
                </a:lnTo>
                <a:lnTo>
                  <a:pt x="68084" y="11430"/>
                </a:lnTo>
                <a:lnTo>
                  <a:pt x="68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2" name="object 92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7122579" y="4467788"/>
            <a:ext cx="90909" cy="141142"/>
          </a:xfrm>
          <a:prstGeom prst="rect">
            <a:avLst/>
          </a:prstGeom>
        </p:spPr>
      </p:pic>
      <p:sp>
        <p:nvSpPr>
          <p:cNvPr id="93" name="object 93"/>
          <p:cNvSpPr/>
          <p:nvPr/>
        </p:nvSpPr>
        <p:spPr>
          <a:xfrm>
            <a:off x="7298334" y="4618037"/>
            <a:ext cx="509905" cy="340360"/>
          </a:xfrm>
          <a:custGeom>
            <a:avLst/>
            <a:gdLst/>
            <a:ahLst/>
            <a:cxnLst/>
            <a:rect l="l" t="t" r="r" b="b"/>
            <a:pathLst>
              <a:path w="509904" h="340360">
                <a:moveTo>
                  <a:pt x="145453" y="48564"/>
                </a:moveTo>
                <a:lnTo>
                  <a:pt x="109093" y="0"/>
                </a:lnTo>
                <a:lnTo>
                  <a:pt x="90906" y="0"/>
                </a:lnTo>
                <a:lnTo>
                  <a:pt x="56159" y="48564"/>
                </a:lnTo>
                <a:lnTo>
                  <a:pt x="65252" y="48564"/>
                </a:lnTo>
                <a:lnTo>
                  <a:pt x="99999" y="18224"/>
                </a:lnTo>
                <a:lnTo>
                  <a:pt x="136359" y="48564"/>
                </a:lnTo>
                <a:lnTo>
                  <a:pt x="145453" y="48564"/>
                </a:lnTo>
                <a:close/>
              </a:path>
              <a:path w="509904" h="340360">
                <a:moveTo>
                  <a:pt x="193941" y="71335"/>
                </a:moveTo>
                <a:lnTo>
                  <a:pt x="134950" y="71335"/>
                </a:lnTo>
                <a:lnTo>
                  <a:pt x="134950" y="77406"/>
                </a:lnTo>
                <a:lnTo>
                  <a:pt x="151511" y="78917"/>
                </a:lnTo>
                <a:lnTo>
                  <a:pt x="156159" y="81953"/>
                </a:lnTo>
                <a:lnTo>
                  <a:pt x="156159" y="89560"/>
                </a:lnTo>
                <a:lnTo>
                  <a:pt x="154800" y="99606"/>
                </a:lnTo>
                <a:lnTo>
                  <a:pt x="130302" y="188201"/>
                </a:lnTo>
                <a:lnTo>
                  <a:pt x="106438" y="240563"/>
                </a:lnTo>
                <a:lnTo>
                  <a:pt x="66662" y="256501"/>
                </a:lnTo>
                <a:lnTo>
                  <a:pt x="50749" y="254038"/>
                </a:lnTo>
                <a:lnTo>
                  <a:pt x="37782" y="247027"/>
                </a:lnTo>
                <a:lnTo>
                  <a:pt x="29057" y="236016"/>
                </a:lnTo>
                <a:lnTo>
                  <a:pt x="25857" y="221602"/>
                </a:lnTo>
                <a:lnTo>
                  <a:pt x="26670" y="214820"/>
                </a:lnTo>
                <a:lnTo>
                  <a:pt x="56159" y="103212"/>
                </a:lnTo>
                <a:lnTo>
                  <a:pt x="86461" y="77406"/>
                </a:lnTo>
                <a:lnTo>
                  <a:pt x="86461" y="71335"/>
                </a:lnTo>
                <a:lnTo>
                  <a:pt x="7670" y="71335"/>
                </a:lnTo>
                <a:lnTo>
                  <a:pt x="7670" y="77406"/>
                </a:lnTo>
                <a:lnTo>
                  <a:pt x="25857" y="77406"/>
                </a:lnTo>
                <a:lnTo>
                  <a:pt x="30302" y="80441"/>
                </a:lnTo>
                <a:lnTo>
                  <a:pt x="30302" y="92595"/>
                </a:lnTo>
                <a:lnTo>
                  <a:pt x="27266" y="101688"/>
                </a:lnTo>
                <a:lnTo>
                  <a:pt x="7073" y="176961"/>
                </a:lnTo>
                <a:lnTo>
                  <a:pt x="3251" y="193509"/>
                </a:lnTo>
                <a:lnTo>
                  <a:pt x="838" y="207797"/>
                </a:lnTo>
                <a:lnTo>
                  <a:pt x="0" y="220091"/>
                </a:lnTo>
                <a:lnTo>
                  <a:pt x="4660" y="239839"/>
                </a:lnTo>
                <a:lnTo>
                  <a:pt x="17856" y="255181"/>
                </a:lnTo>
                <a:lnTo>
                  <a:pt x="38442" y="265125"/>
                </a:lnTo>
                <a:lnTo>
                  <a:pt x="65252" y="268655"/>
                </a:lnTo>
                <a:lnTo>
                  <a:pt x="78320" y="267779"/>
                </a:lnTo>
                <a:lnTo>
                  <a:pt x="119253" y="244373"/>
                </a:lnTo>
                <a:lnTo>
                  <a:pt x="139395" y="203377"/>
                </a:lnTo>
                <a:lnTo>
                  <a:pt x="170332" y="97688"/>
                </a:lnTo>
                <a:lnTo>
                  <a:pt x="175983" y="85559"/>
                </a:lnTo>
                <a:lnTo>
                  <a:pt x="183045" y="79984"/>
                </a:lnTo>
                <a:lnTo>
                  <a:pt x="193941" y="77406"/>
                </a:lnTo>
                <a:lnTo>
                  <a:pt x="193941" y="71335"/>
                </a:lnTo>
                <a:close/>
              </a:path>
              <a:path w="509904" h="340360">
                <a:moveTo>
                  <a:pt x="286461" y="198831"/>
                </a:moveTo>
                <a:lnTo>
                  <a:pt x="281825" y="198831"/>
                </a:lnTo>
                <a:lnTo>
                  <a:pt x="277380" y="203377"/>
                </a:lnTo>
                <a:lnTo>
                  <a:pt x="266661" y="203377"/>
                </a:lnTo>
                <a:lnTo>
                  <a:pt x="262229" y="201866"/>
                </a:lnTo>
                <a:lnTo>
                  <a:pt x="259194" y="198831"/>
                </a:lnTo>
                <a:lnTo>
                  <a:pt x="245452" y="198831"/>
                </a:lnTo>
                <a:lnTo>
                  <a:pt x="231508" y="201066"/>
                </a:lnTo>
                <a:lnTo>
                  <a:pt x="219925" y="207556"/>
                </a:lnTo>
                <a:lnTo>
                  <a:pt x="212013" y="218033"/>
                </a:lnTo>
                <a:lnTo>
                  <a:pt x="209092" y="232219"/>
                </a:lnTo>
                <a:lnTo>
                  <a:pt x="209753" y="240411"/>
                </a:lnTo>
                <a:lnTo>
                  <a:pt x="212128" y="247586"/>
                </a:lnTo>
                <a:lnTo>
                  <a:pt x="216763" y="255054"/>
                </a:lnTo>
                <a:lnTo>
                  <a:pt x="224243" y="264083"/>
                </a:lnTo>
                <a:lnTo>
                  <a:pt x="227279" y="265607"/>
                </a:lnTo>
                <a:lnTo>
                  <a:pt x="228892" y="268655"/>
                </a:lnTo>
                <a:lnTo>
                  <a:pt x="231914" y="271691"/>
                </a:lnTo>
                <a:lnTo>
                  <a:pt x="239395" y="280784"/>
                </a:lnTo>
                <a:lnTo>
                  <a:pt x="246062" y="288023"/>
                </a:lnTo>
                <a:lnTo>
                  <a:pt x="250278" y="294259"/>
                </a:lnTo>
                <a:lnTo>
                  <a:pt x="252488" y="300215"/>
                </a:lnTo>
                <a:lnTo>
                  <a:pt x="253136" y="306590"/>
                </a:lnTo>
                <a:lnTo>
                  <a:pt x="251002" y="317271"/>
                </a:lnTo>
                <a:lnTo>
                  <a:pt x="245173" y="325945"/>
                </a:lnTo>
                <a:lnTo>
                  <a:pt x="236512" y="331774"/>
                </a:lnTo>
                <a:lnTo>
                  <a:pt x="225856" y="333908"/>
                </a:lnTo>
                <a:lnTo>
                  <a:pt x="213448" y="331228"/>
                </a:lnTo>
                <a:lnTo>
                  <a:pt x="203885" y="323850"/>
                </a:lnTo>
                <a:lnTo>
                  <a:pt x="197739" y="312775"/>
                </a:lnTo>
                <a:lnTo>
                  <a:pt x="195554" y="299008"/>
                </a:lnTo>
                <a:lnTo>
                  <a:pt x="195554" y="294462"/>
                </a:lnTo>
                <a:lnTo>
                  <a:pt x="192532" y="292925"/>
                </a:lnTo>
                <a:lnTo>
                  <a:pt x="184848" y="339979"/>
                </a:lnTo>
                <a:lnTo>
                  <a:pt x="187883" y="339979"/>
                </a:lnTo>
                <a:lnTo>
                  <a:pt x="189496" y="335432"/>
                </a:lnTo>
                <a:lnTo>
                  <a:pt x="193941" y="333908"/>
                </a:lnTo>
                <a:lnTo>
                  <a:pt x="201612" y="333908"/>
                </a:lnTo>
                <a:lnTo>
                  <a:pt x="207683" y="335432"/>
                </a:lnTo>
                <a:lnTo>
                  <a:pt x="216763" y="338455"/>
                </a:lnTo>
                <a:lnTo>
                  <a:pt x="222834" y="339979"/>
                </a:lnTo>
                <a:lnTo>
                  <a:pt x="228892" y="339979"/>
                </a:lnTo>
                <a:lnTo>
                  <a:pt x="245745" y="337019"/>
                </a:lnTo>
                <a:lnTo>
                  <a:pt x="259194" y="328790"/>
                </a:lnTo>
                <a:lnTo>
                  <a:pt x="268097" y="316293"/>
                </a:lnTo>
                <a:lnTo>
                  <a:pt x="271310" y="300520"/>
                </a:lnTo>
                <a:lnTo>
                  <a:pt x="270281" y="290893"/>
                </a:lnTo>
                <a:lnTo>
                  <a:pt x="266547" y="281546"/>
                </a:lnTo>
                <a:lnTo>
                  <a:pt x="259130" y="271068"/>
                </a:lnTo>
                <a:lnTo>
                  <a:pt x="247065" y="258025"/>
                </a:lnTo>
                <a:lnTo>
                  <a:pt x="236308" y="246849"/>
                </a:lnTo>
                <a:lnTo>
                  <a:pt x="230352" y="239229"/>
                </a:lnTo>
                <a:lnTo>
                  <a:pt x="227812" y="233045"/>
                </a:lnTo>
                <a:lnTo>
                  <a:pt x="227279" y="226148"/>
                </a:lnTo>
                <a:lnTo>
                  <a:pt x="228714" y="217068"/>
                </a:lnTo>
                <a:lnTo>
                  <a:pt x="233006" y="210400"/>
                </a:lnTo>
                <a:lnTo>
                  <a:pt x="240144" y="206298"/>
                </a:lnTo>
                <a:lnTo>
                  <a:pt x="250101" y="204901"/>
                </a:lnTo>
                <a:lnTo>
                  <a:pt x="262153" y="207340"/>
                </a:lnTo>
                <a:lnTo>
                  <a:pt x="269570" y="214198"/>
                </a:lnTo>
                <a:lnTo>
                  <a:pt x="273316" y="224751"/>
                </a:lnTo>
                <a:lnTo>
                  <a:pt x="274345" y="238290"/>
                </a:lnTo>
                <a:lnTo>
                  <a:pt x="278790" y="239801"/>
                </a:lnTo>
                <a:lnTo>
                  <a:pt x="286461" y="198831"/>
                </a:lnTo>
                <a:close/>
              </a:path>
              <a:path w="509904" h="340360">
                <a:moveTo>
                  <a:pt x="416775" y="200355"/>
                </a:moveTo>
                <a:lnTo>
                  <a:pt x="306057" y="200355"/>
                </a:lnTo>
                <a:lnTo>
                  <a:pt x="296976" y="233730"/>
                </a:lnTo>
                <a:lnTo>
                  <a:pt x="301612" y="233730"/>
                </a:lnTo>
                <a:lnTo>
                  <a:pt x="308533" y="220103"/>
                </a:lnTo>
                <a:lnTo>
                  <a:pt x="317296" y="212293"/>
                </a:lnTo>
                <a:lnTo>
                  <a:pt x="330339" y="208762"/>
                </a:lnTo>
                <a:lnTo>
                  <a:pt x="350100" y="207937"/>
                </a:lnTo>
                <a:lnTo>
                  <a:pt x="321208" y="317207"/>
                </a:lnTo>
                <a:lnTo>
                  <a:pt x="318300" y="324726"/>
                </a:lnTo>
                <a:lnTo>
                  <a:pt x="313842" y="329552"/>
                </a:lnTo>
                <a:lnTo>
                  <a:pt x="307403" y="332371"/>
                </a:lnTo>
                <a:lnTo>
                  <a:pt x="298589" y="333908"/>
                </a:lnTo>
                <a:lnTo>
                  <a:pt x="298589" y="336943"/>
                </a:lnTo>
                <a:lnTo>
                  <a:pt x="357784" y="336943"/>
                </a:lnTo>
                <a:lnTo>
                  <a:pt x="357784" y="333908"/>
                </a:lnTo>
                <a:lnTo>
                  <a:pt x="351713" y="332397"/>
                </a:lnTo>
                <a:lnTo>
                  <a:pt x="342633" y="332397"/>
                </a:lnTo>
                <a:lnTo>
                  <a:pt x="339598" y="330873"/>
                </a:lnTo>
                <a:lnTo>
                  <a:pt x="339598" y="318719"/>
                </a:lnTo>
                <a:lnTo>
                  <a:pt x="342633" y="309626"/>
                </a:lnTo>
                <a:lnTo>
                  <a:pt x="371309" y="207937"/>
                </a:lnTo>
                <a:lnTo>
                  <a:pt x="383438" y="207937"/>
                </a:lnTo>
                <a:lnTo>
                  <a:pt x="392544" y="209042"/>
                </a:lnTo>
                <a:lnTo>
                  <a:pt x="399199" y="212293"/>
                </a:lnTo>
                <a:lnTo>
                  <a:pt x="403263" y="217538"/>
                </a:lnTo>
                <a:lnTo>
                  <a:pt x="404647" y="224637"/>
                </a:lnTo>
                <a:lnTo>
                  <a:pt x="404647" y="230708"/>
                </a:lnTo>
                <a:lnTo>
                  <a:pt x="403237" y="235254"/>
                </a:lnTo>
                <a:lnTo>
                  <a:pt x="407682" y="235254"/>
                </a:lnTo>
                <a:lnTo>
                  <a:pt x="416775" y="200355"/>
                </a:lnTo>
                <a:close/>
              </a:path>
              <a:path w="509904" h="340360">
                <a:moveTo>
                  <a:pt x="509295" y="308102"/>
                </a:moveTo>
                <a:lnTo>
                  <a:pt x="507682" y="306590"/>
                </a:lnTo>
                <a:lnTo>
                  <a:pt x="500202" y="318719"/>
                </a:lnTo>
                <a:lnTo>
                  <a:pt x="495554" y="320255"/>
                </a:lnTo>
                <a:lnTo>
                  <a:pt x="437984" y="320255"/>
                </a:lnTo>
                <a:lnTo>
                  <a:pt x="472935" y="283819"/>
                </a:lnTo>
                <a:lnTo>
                  <a:pt x="484606" y="269786"/>
                </a:lnTo>
                <a:lnTo>
                  <a:pt x="492582" y="256882"/>
                </a:lnTo>
                <a:lnTo>
                  <a:pt x="497141" y="244551"/>
                </a:lnTo>
                <a:lnTo>
                  <a:pt x="498589" y="232219"/>
                </a:lnTo>
                <a:lnTo>
                  <a:pt x="496100" y="218198"/>
                </a:lnTo>
                <a:lnTo>
                  <a:pt x="488784" y="206603"/>
                </a:lnTo>
                <a:lnTo>
                  <a:pt x="476935" y="198716"/>
                </a:lnTo>
                <a:lnTo>
                  <a:pt x="460806" y="195795"/>
                </a:lnTo>
                <a:lnTo>
                  <a:pt x="443903" y="199021"/>
                </a:lnTo>
                <a:lnTo>
                  <a:pt x="431571" y="207937"/>
                </a:lnTo>
                <a:lnTo>
                  <a:pt x="423252" y="221399"/>
                </a:lnTo>
                <a:lnTo>
                  <a:pt x="418388" y="238290"/>
                </a:lnTo>
                <a:lnTo>
                  <a:pt x="422833" y="238290"/>
                </a:lnTo>
                <a:lnTo>
                  <a:pt x="428675" y="225704"/>
                </a:lnTo>
                <a:lnTo>
                  <a:pt x="435178" y="217233"/>
                </a:lnTo>
                <a:lnTo>
                  <a:pt x="443090" y="212458"/>
                </a:lnTo>
                <a:lnTo>
                  <a:pt x="453136" y="210972"/>
                </a:lnTo>
                <a:lnTo>
                  <a:pt x="464718" y="212940"/>
                </a:lnTo>
                <a:lnTo>
                  <a:pt x="473862" y="218757"/>
                </a:lnTo>
                <a:lnTo>
                  <a:pt x="479869" y="228269"/>
                </a:lnTo>
                <a:lnTo>
                  <a:pt x="482028" y="241338"/>
                </a:lnTo>
                <a:lnTo>
                  <a:pt x="480517" y="253898"/>
                </a:lnTo>
                <a:lnTo>
                  <a:pt x="475729" y="266750"/>
                </a:lnTo>
                <a:lnTo>
                  <a:pt x="467283" y="280174"/>
                </a:lnTo>
                <a:lnTo>
                  <a:pt x="454748" y="294462"/>
                </a:lnTo>
                <a:lnTo>
                  <a:pt x="418388" y="333908"/>
                </a:lnTo>
                <a:lnTo>
                  <a:pt x="418388" y="336943"/>
                </a:lnTo>
                <a:lnTo>
                  <a:pt x="498589" y="336943"/>
                </a:lnTo>
                <a:lnTo>
                  <a:pt x="509295" y="308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4" name="object 94"/>
          <p:cNvGrpSpPr/>
          <p:nvPr/>
        </p:nvGrpSpPr>
        <p:grpSpPr>
          <a:xfrm>
            <a:off x="7902991" y="4627150"/>
            <a:ext cx="309880" cy="360045"/>
            <a:chOff x="7902991" y="4627150"/>
            <a:chExt cx="309880" cy="360045"/>
          </a:xfrm>
        </p:grpSpPr>
        <p:sp>
          <p:nvSpPr>
            <p:cNvPr id="95" name="object 95"/>
            <p:cNvSpPr/>
            <p:nvPr/>
          </p:nvSpPr>
          <p:spPr>
            <a:xfrm>
              <a:off x="7902991" y="4627150"/>
              <a:ext cx="71755" cy="360045"/>
            </a:xfrm>
            <a:custGeom>
              <a:avLst/>
              <a:gdLst/>
              <a:ahLst/>
              <a:cxnLst/>
              <a:rect l="l" t="t" r="r" b="b"/>
              <a:pathLst>
                <a:path w="71754" h="360045">
                  <a:moveTo>
                    <a:pt x="71313" y="0"/>
                  </a:moveTo>
                  <a:lnTo>
                    <a:pt x="42869" y="33765"/>
                  </a:lnTo>
                  <a:lnTo>
                    <a:pt x="20277" y="75505"/>
                  </a:lnTo>
                  <a:lnTo>
                    <a:pt x="5375" y="124645"/>
                  </a:lnTo>
                  <a:lnTo>
                    <a:pt x="0" y="180614"/>
                  </a:lnTo>
                  <a:lnTo>
                    <a:pt x="5375" y="236556"/>
                  </a:lnTo>
                  <a:lnTo>
                    <a:pt x="20278" y="285523"/>
                  </a:lnTo>
                  <a:lnTo>
                    <a:pt x="42869" y="326805"/>
                  </a:lnTo>
                  <a:lnTo>
                    <a:pt x="71313" y="359691"/>
                  </a:lnTo>
                  <a:lnTo>
                    <a:pt x="71313" y="352109"/>
                  </a:lnTo>
                  <a:lnTo>
                    <a:pt x="53049" y="323820"/>
                  </a:lnTo>
                  <a:lnTo>
                    <a:pt x="38081" y="287419"/>
                  </a:lnTo>
                  <a:lnTo>
                    <a:pt x="27961" y="240489"/>
                  </a:lnTo>
                  <a:lnTo>
                    <a:pt x="24242" y="180614"/>
                  </a:lnTo>
                  <a:lnTo>
                    <a:pt x="27961" y="120513"/>
                  </a:lnTo>
                  <a:lnTo>
                    <a:pt x="38081" y="73222"/>
                  </a:lnTo>
                  <a:lnTo>
                    <a:pt x="53049" y="36748"/>
                  </a:lnTo>
                  <a:lnTo>
                    <a:pt x="71313" y="9099"/>
                  </a:lnTo>
                  <a:lnTo>
                    <a:pt x="71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013699" y="4683304"/>
              <a:ext cx="74344" cy="250417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28851" y="4683304"/>
              <a:ext cx="83435" cy="197296"/>
            </a:xfrm>
            <a:prstGeom prst="rect">
              <a:avLst/>
            </a:prstGeom>
          </p:spPr>
        </p:pic>
      </p:grpSp>
      <p:sp>
        <p:nvSpPr>
          <p:cNvPr id="98" name="object 98"/>
          <p:cNvSpPr/>
          <p:nvPr/>
        </p:nvSpPr>
        <p:spPr>
          <a:xfrm>
            <a:off x="8327439" y="4797128"/>
            <a:ext cx="162560" cy="20320"/>
          </a:xfrm>
          <a:custGeom>
            <a:avLst/>
            <a:gdLst/>
            <a:ahLst/>
            <a:cxnLst/>
            <a:rect l="l" t="t" r="r" b="b"/>
            <a:pathLst>
              <a:path w="162559" h="20320">
                <a:moveTo>
                  <a:pt x="162223" y="0"/>
                </a:moveTo>
                <a:lnTo>
                  <a:pt x="0" y="0"/>
                </a:lnTo>
                <a:lnTo>
                  <a:pt x="0" y="19735"/>
                </a:lnTo>
                <a:lnTo>
                  <a:pt x="162223" y="19735"/>
                </a:lnTo>
                <a:lnTo>
                  <a:pt x="1622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9" name="object 99"/>
          <p:cNvGrpSpPr/>
          <p:nvPr/>
        </p:nvGrpSpPr>
        <p:grpSpPr>
          <a:xfrm>
            <a:off x="8577543" y="4627150"/>
            <a:ext cx="657860" cy="360045"/>
            <a:chOff x="8577543" y="4627150"/>
            <a:chExt cx="657860" cy="360045"/>
          </a:xfrm>
        </p:grpSpPr>
        <p:pic>
          <p:nvPicPr>
            <p:cNvPr id="100" name="object 10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577543" y="4683304"/>
              <a:ext cx="466670" cy="271669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068456" y="4721239"/>
              <a:ext cx="75960" cy="163911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9164013" y="4627150"/>
              <a:ext cx="71755" cy="360045"/>
            </a:xfrm>
            <a:custGeom>
              <a:avLst/>
              <a:gdLst/>
              <a:ahLst/>
              <a:cxnLst/>
              <a:rect l="l" t="t" r="r" b="b"/>
              <a:pathLst>
                <a:path w="71754" h="360045">
                  <a:moveTo>
                    <a:pt x="0" y="0"/>
                  </a:moveTo>
                  <a:lnTo>
                    <a:pt x="0" y="9099"/>
                  </a:lnTo>
                  <a:lnTo>
                    <a:pt x="18860" y="36748"/>
                  </a:lnTo>
                  <a:lnTo>
                    <a:pt x="33762" y="73222"/>
                  </a:lnTo>
                  <a:lnTo>
                    <a:pt x="43551" y="120513"/>
                  </a:lnTo>
                  <a:lnTo>
                    <a:pt x="47071" y="180614"/>
                  </a:lnTo>
                  <a:lnTo>
                    <a:pt x="43551" y="239850"/>
                  </a:lnTo>
                  <a:lnTo>
                    <a:pt x="33763" y="286850"/>
                  </a:lnTo>
                  <a:lnTo>
                    <a:pt x="18860" y="323606"/>
                  </a:lnTo>
                  <a:lnTo>
                    <a:pt x="0" y="352109"/>
                  </a:lnTo>
                  <a:lnTo>
                    <a:pt x="0" y="359691"/>
                  </a:lnTo>
                  <a:lnTo>
                    <a:pt x="29040" y="326589"/>
                  </a:lnTo>
                  <a:lnTo>
                    <a:pt x="51566" y="284947"/>
                  </a:lnTo>
                  <a:lnTo>
                    <a:pt x="66137" y="235907"/>
                  </a:lnTo>
                  <a:lnTo>
                    <a:pt x="71313" y="180614"/>
                  </a:lnTo>
                  <a:lnTo>
                    <a:pt x="66137" y="123997"/>
                  </a:lnTo>
                  <a:lnTo>
                    <a:pt x="51566" y="74929"/>
                  </a:lnTo>
                  <a:lnTo>
                    <a:pt x="29040" y="33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/>
          <p:nvPr/>
        </p:nvSpPr>
        <p:spPr>
          <a:xfrm>
            <a:off x="9380779" y="4537900"/>
            <a:ext cx="618490" cy="540385"/>
          </a:xfrm>
          <a:custGeom>
            <a:avLst/>
            <a:gdLst/>
            <a:ahLst/>
            <a:cxnLst/>
            <a:rect l="l" t="t" r="r" b="b"/>
            <a:pathLst>
              <a:path w="618490" h="540385">
                <a:moveTo>
                  <a:pt x="66662" y="0"/>
                </a:moveTo>
                <a:lnTo>
                  <a:pt x="0" y="0"/>
                </a:lnTo>
                <a:lnTo>
                  <a:pt x="0" y="11430"/>
                </a:lnTo>
                <a:lnTo>
                  <a:pt x="0" y="527291"/>
                </a:lnTo>
                <a:lnTo>
                  <a:pt x="0" y="540004"/>
                </a:lnTo>
                <a:lnTo>
                  <a:pt x="66662" y="540004"/>
                </a:lnTo>
                <a:lnTo>
                  <a:pt x="66662" y="527291"/>
                </a:lnTo>
                <a:lnTo>
                  <a:pt x="21209" y="527291"/>
                </a:lnTo>
                <a:lnTo>
                  <a:pt x="21209" y="11430"/>
                </a:lnTo>
                <a:lnTo>
                  <a:pt x="66662" y="11430"/>
                </a:lnTo>
                <a:lnTo>
                  <a:pt x="66662" y="0"/>
                </a:lnTo>
                <a:close/>
              </a:path>
              <a:path w="618490" h="540385">
                <a:moveTo>
                  <a:pt x="254546" y="128701"/>
                </a:moveTo>
                <a:lnTo>
                  <a:pt x="218186" y="80137"/>
                </a:lnTo>
                <a:lnTo>
                  <a:pt x="199999" y="80137"/>
                </a:lnTo>
                <a:lnTo>
                  <a:pt x="163639" y="128701"/>
                </a:lnTo>
                <a:lnTo>
                  <a:pt x="174345" y="128701"/>
                </a:lnTo>
                <a:lnTo>
                  <a:pt x="209092" y="98361"/>
                </a:lnTo>
                <a:lnTo>
                  <a:pt x="244043" y="128701"/>
                </a:lnTo>
                <a:lnTo>
                  <a:pt x="254546" y="128701"/>
                </a:lnTo>
                <a:close/>
              </a:path>
              <a:path w="618490" h="540385">
                <a:moveTo>
                  <a:pt x="301612" y="151472"/>
                </a:moveTo>
                <a:lnTo>
                  <a:pt x="244043" y="151472"/>
                </a:lnTo>
                <a:lnTo>
                  <a:pt x="244043" y="157543"/>
                </a:lnTo>
                <a:lnTo>
                  <a:pt x="259194" y="159054"/>
                </a:lnTo>
                <a:lnTo>
                  <a:pt x="263639" y="162090"/>
                </a:lnTo>
                <a:lnTo>
                  <a:pt x="263639" y="169697"/>
                </a:lnTo>
                <a:lnTo>
                  <a:pt x="262343" y="179743"/>
                </a:lnTo>
                <a:lnTo>
                  <a:pt x="239395" y="268338"/>
                </a:lnTo>
                <a:lnTo>
                  <a:pt x="214287" y="320700"/>
                </a:lnTo>
                <a:lnTo>
                  <a:pt x="174345" y="336638"/>
                </a:lnTo>
                <a:lnTo>
                  <a:pt x="158559" y="334175"/>
                </a:lnTo>
                <a:lnTo>
                  <a:pt x="146088" y="327164"/>
                </a:lnTo>
                <a:lnTo>
                  <a:pt x="137896" y="316153"/>
                </a:lnTo>
                <a:lnTo>
                  <a:pt x="134950" y="301739"/>
                </a:lnTo>
                <a:lnTo>
                  <a:pt x="135559" y="294957"/>
                </a:lnTo>
                <a:lnTo>
                  <a:pt x="137604" y="283908"/>
                </a:lnTo>
                <a:lnTo>
                  <a:pt x="141338" y="268871"/>
                </a:lnTo>
                <a:lnTo>
                  <a:pt x="147066" y="250139"/>
                </a:lnTo>
                <a:lnTo>
                  <a:pt x="165252" y="183349"/>
                </a:lnTo>
                <a:lnTo>
                  <a:pt x="169075" y="171196"/>
                </a:lnTo>
                <a:lnTo>
                  <a:pt x="174650" y="163614"/>
                </a:lnTo>
                <a:lnTo>
                  <a:pt x="183095" y="159435"/>
                </a:lnTo>
                <a:lnTo>
                  <a:pt x="195554" y="157543"/>
                </a:lnTo>
                <a:lnTo>
                  <a:pt x="195554" y="151472"/>
                </a:lnTo>
                <a:lnTo>
                  <a:pt x="115150" y="151472"/>
                </a:lnTo>
                <a:lnTo>
                  <a:pt x="115150" y="157543"/>
                </a:lnTo>
                <a:lnTo>
                  <a:pt x="126606" y="158140"/>
                </a:lnTo>
                <a:lnTo>
                  <a:pt x="134086" y="160007"/>
                </a:lnTo>
                <a:lnTo>
                  <a:pt x="138163" y="163309"/>
                </a:lnTo>
                <a:lnTo>
                  <a:pt x="139395" y="168173"/>
                </a:lnTo>
                <a:lnTo>
                  <a:pt x="139395" y="172732"/>
                </a:lnTo>
                <a:lnTo>
                  <a:pt x="136359" y="181825"/>
                </a:lnTo>
                <a:lnTo>
                  <a:pt x="111467" y="273646"/>
                </a:lnTo>
                <a:lnTo>
                  <a:pt x="108546" y="287934"/>
                </a:lnTo>
                <a:lnTo>
                  <a:pt x="107480" y="300228"/>
                </a:lnTo>
                <a:lnTo>
                  <a:pt x="112356" y="319976"/>
                </a:lnTo>
                <a:lnTo>
                  <a:pt x="125933" y="335318"/>
                </a:lnTo>
                <a:lnTo>
                  <a:pt x="146596" y="345262"/>
                </a:lnTo>
                <a:lnTo>
                  <a:pt x="172732" y="348792"/>
                </a:lnTo>
                <a:lnTo>
                  <a:pt x="186474" y="347916"/>
                </a:lnTo>
                <a:lnTo>
                  <a:pt x="227634" y="324510"/>
                </a:lnTo>
                <a:lnTo>
                  <a:pt x="247065" y="283514"/>
                </a:lnTo>
                <a:lnTo>
                  <a:pt x="277926" y="177825"/>
                </a:lnTo>
                <a:lnTo>
                  <a:pt x="283591" y="165696"/>
                </a:lnTo>
                <a:lnTo>
                  <a:pt x="290690" y="160121"/>
                </a:lnTo>
                <a:lnTo>
                  <a:pt x="301612" y="157543"/>
                </a:lnTo>
                <a:lnTo>
                  <a:pt x="301612" y="151472"/>
                </a:lnTo>
                <a:close/>
              </a:path>
              <a:path w="618490" h="540385">
                <a:moveTo>
                  <a:pt x="395554" y="278968"/>
                </a:moveTo>
                <a:lnTo>
                  <a:pt x="389496" y="278968"/>
                </a:lnTo>
                <a:lnTo>
                  <a:pt x="387883" y="282003"/>
                </a:lnTo>
                <a:lnTo>
                  <a:pt x="384848" y="283514"/>
                </a:lnTo>
                <a:lnTo>
                  <a:pt x="375754" y="283514"/>
                </a:lnTo>
                <a:lnTo>
                  <a:pt x="371309" y="282003"/>
                </a:lnTo>
                <a:lnTo>
                  <a:pt x="366674" y="278968"/>
                </a:lnTo>
                <a:lnTo>
                  <a:pt x="353136" y="278968"/>
                </a:lnTo>
                <a:lnTo>
                  <a:pt x="339102" y="281203"/>
                </a:lnTo>
                <a:lnTo>
                  <a:pt x="327520" y="287693"/>
                </a:lnTo>
                <a:lnTo>
                  <a:pt x="319671" y="298170"/>
                </a:lnTo>
                <a:lnTo>
                  <a:pt x="316763" y="312356"/>
                </a:lnTo>
                <a:lnTo>
                  <a:pt x="317436" y="320548"/>
                </a:lnTo>
                <a:lnTo>
                  <a:pt x="319798" y="327723"/>
                </a:lnTo>
                <a:lnTo>
                  <a:pt x="324434" y="335191"/>
                </a:lnTo>
                <a:lnTo>
                  <a:pt x="331914" y="344220"/>
                </a:lnTo>
                <a:lnTo>
                  <a:pt x="334949" y="345744"/>
                </a:lnTo>
                <a:lnTo>
                  <a:pt x="341007" y="351828"/>
                </a:lnTo>
                <a:lnTo>
                  <a:pt x="354215" y="368160"/>
                </a:lnTo>
                <a:lnTo>
                  <a:pt x="357962" y="374396"/>
                </a:lnTo>
                <a:lnTo>
                  <a:pt x="359994" y="380352"/>
                </a:lnTo>
                <a:lnTo>
                  <a:pt x="360603" y="386727"/>
                </a:lnTo>
                <a:lnTo>
                  <a:pt x="358698" y="397408"/>
                </a:lnTo>
                <a:lnTo>
                  <a:pt x="353263" y="406082"/>
                </a:lnTo>
                <a:lnTo>
                  <a:pt x="344665" y="411911"/>
                </a:lnTo>
                <a:lnTo>
                  <a:pt x="333336" y="414045"/>
                </a:lnTo>
                <a:lnTo>
                  <a:pt x="321868" y="411365"/>
                </a:lnTo>
                <a:lnTo>
                  <a:pt x="312775" y="403987"/>
                </a:lnTo>
                <a:lnTo>
                  <a:pt x="306806" y="392912"/>
                </a:lnTo>
                <a:lnTo>
                  <a:pt x="304647" y="379145"/>
                </a:lnTo>
                <a:lnTo>
                  <a:pt x="304647" y="374599"/>
                </a:lnTo>
                <a:lnTo>
                  <a:pt x="299999" y="373062"/>
                </a:lnTo>
                <a:lnTo>
                  <a:pt x="292531" y="420116"/>
                </a:lnTo>
                <a:lnTo>
                  <a:pt x="296976" y="420116"/>
                </a:lnTo>
                <a:lnTo>
                  <a:pt x="298589" y="415569"/>
                </a:lnTo>
                <a:lnTo>
                  <a:pt x="301612" y="414045"/>
                </a:lnTo>
                <a:lnTo>
                  <a:pt x="310705" y="414045"/>
                </a:lnTo>
                <a:lnTo>
                  <a:pt x="315150" y="415569"/>
                </a:lnTo>
                <a:lnTo>
                  <a:pt x="325856" y="418592"/>
                </a:lnTo>
                <a:lnTo>
                  <a:pt x="330301" y="420116"/>
                </a:lnTo>
                <a:lnTo>
                  <a:pt x="336359" y="420116"/>
                </a:lnTo>
                <a:lnTo>
                  <a:pt x="353225" y="417156"/>
                </a:lnTo>
                <a:lnTo>
                  <a:pt x="366674" y="408927"/>
                </a:lnTo>
                <a:lnTo>
                  <a:pt x="375564" y="396430"/>
                </a:lnTo>
                <a:lnTo>
                  <a:pt x="378790" y="380657"/>
                </a:lnTo>
                <a:lnTo>
                  <a:pt x="377812" y="371030"/>
                </a:lnTo>
                <a:lnTo>
                  <a:pt x="374294" y="361683"/>
                </a:lnTo>
                <a:lnTo>
                  <a:pt x="367372" y="351205"/>
                </a:lnTo>
                <a:lnTo>
                  <a:pt x="356158" y="338162"/>
                </a:lnTo>
                <a:lnTo>
                  <a:pt x="344500" y="326986"/>
                </a:lnTo>
                <a:lnTo>
                  <a:pt x="338137" y="319366"/>
                </a:lnTo>
                <a:lnTo>
                  <a:pt x="335483" y="313182"/>
                </a:lnTo>
                <a:lnTo>
                  <a:pt x="334949" y="306285"/>
                </a:lnTo>
                <a:lnTo>
                  <a:pt x="336588" y="297205"/>
                </a:lnTo>
                <a:lnTo>
                  <a:pt x="341185" y="290537"/>
                </a:lnTo>
                <a:lnTo>
                  <a:pt x="348335" y="286435"/>
                </a:lnTo>
                <a:lnTo>
                  <a:pt x="357581" y="285038"/>
                </a:lnTo>
                <a:lnTo>
                  <a:pt x="370560" y="287477"/>
                </a:lnTo>
                <a:lnTo>
                  <a:pt x="378460" y="294335"/>
                </a:lnTo>
                <a:lnTo>
                  <a:pt x="382384" y="304888"/>
                </a:lnTo>
                <a:lnTo>
                  <a:pt x="383438" y="318427"/>
                </a:lnTo>
                <a:lnTo>
                  <a:pt x="386461" y="319938"/>
                </a:lnTo>
                <a:lnTo>
                  <a:pt x="395554" y="278968"/>
                </a:lnTo>
                <a:close/>
              </a:path>
              <a:path w="618490" h="540385">
                <a:moveTo>
                  <a:pt x="524446" y="280492"/>
                </a:moveTo>
                <a:lnTo>
                  <a:pt x="413740" y="280492"/>
                </a:lnTo>
                <a:lnTo>
                  <a:pt x="406057" y="313867"/>
                </a:lnTo>
                <a:lnTo>
                  <a:pt x="409092" y="313867"/>
                </a:lnTo>
                <a:lnTo>
                  <a:pt x="416750" y="300240"/>
                </a:lnTo>
                <a:lnTo>
                  <a:pt x="425653" y="292430"/>
                </a:lnTo>
                <a:lnTo>
                  <a:pt x="438810" y="288899"/>
                </a:lnTo>
                <a:lnTo>
                  <a:pt x="459193" y="288074"/>
                </a:lnTo>
                <a:lnTo>
                  <a:pt x="428891" y="397344"/>
                </a:lnTo>
                <a:lnTo>
                  <a:pt x="426199" y="404863"/>
                </a:lnTo>
                <a:lnTo>
                  <a:pt x="422224" y="409689"/>
                </a:lnTo>
                <a:lnTo>
                  <a:pt x="416280" y="412508"/>
                </a:lnTo>
                <a:lnTo>
                  <a:pt x="407682" y="414045"/>
                </a:lnTo>
                <a:lnTo>
                  <a:pt x="407682" y="417080"/>
                </a:lnTo>
                <a:lnTo>
                  <a:pt x="466674" y="417080"/>
                </a:lnTo>
                <a:lnTo>
                  <a:pt x="466674" y="414045"/>
                </a:lnTo>
                <a:lnTo>
                  <a:pt x="459193" y="412534"/>
                </a:lnTo>
                <a:lnTo>
                  <a:pt x="451523" y="412534"/>
                </a:lnTo>
                <a:lnTo>
                  <a:pt x="448487" y="411010"/>
                </a:lnTo>
                <a:lnTo>
                  <a:pt x="448487" y="398856"/>
                </a:lnTo>
                <a:lnTo>
                  <a:pt x="451523" y="389763"/>
                </a:lnTo>
                <a:lnTo>
                  <a:pt x="478790" y="288074"/>
                </a:lnTo>
                <a:lnTo>
                  <a:pt x="491109" y="288074"/>
                </a:lnTo>
                <a:lnTo>
                  <a:pt x="500138" y="289179"/>
                </a:lnTo>
                <a:lnTo>
                  <a:pt x="506793" y="292430"/>
                </a:lnTo>
                <a:lnTo>
                  <a:pt x="510921" y="297675"/>
                </a:lnTo>
                <a:lnTo>
                  <a:pt x="512330" y="304774"/>
                </a:lnTo>
                <a:lnTo>
                  <a:pt x="512330" y="315391"/>
                </a:lnTo>
                <a:lnTo>
                  <a:pt x="515353" y="315391"/>
                </a:lnTo>
                <a:lnTo>
                  <a:pt x="524446" y="280492"/>
                </a:lnTo>
                <a:close/>
              </a:path>
              <a:path w="618490" h="540385">
                <a:moveTo>
                  <a:pt x="618388" y="388239"/>
                </a:moveTo>
                <a:lnTo>
                  <a:pt x="615353" y="386727"/>
                </a:lnTo>
                <a:lnTo>
                  <a:pt x="609295" y="398856"/>
                </a:lnTo>
                <a:lnTo>
                  <a:pt x="604647" y="400392"/>
                </a:lnTo>
                <a:lnTo>
                  <a:pt x="547077" y="400392"/>
                </a:lnTo>
                <a:lnTo>
                  <a:pt x="593026" y="349923"/>
                </a:lnTo>
                <a:lnTo>
                  <a:pt x="601472" y="337019"/>
                </a:lnTo>
                <a:lnTo>
                  <a:pt x="606209" y="324688"/>
                </a:lnTo>
                <a:lnTo>
                  <a:pt x="607682" y="312356"/>
                </a:lnTo>
                <a:lnTo>
                  <a:pt x="604964" y="298335"/>
                </a:lnTo>
                <a:lnTo>
                  <a:pt x="597281" y="286740"/>
                </a:lnTo>
                <a:lnTo>
                  <a:pt x="585355" y="278853"/>
                </a:lnTo>
                <a:lnTo>
                  <a:pt x="569899" y="275932"/>
                </a:lnTo>
                <a:lnTo>
                  <a:pt x="552767" y="279158"/>
                </a:lnTo>
                <a:lnTo>
                  <a:pt x="539927" y="288074"/>
                </a:lnTo>
                <a:lnTo>
                  <a:pt x="531063" y="301536"/>
                </a:lnTo>
                <a:lnTo>
                  <a:pt x="525856" y="318427"/>
                </a:lnTo>
                <a:lnTo>
                  <a:pt x="530504" y="318427"/>
                </a:lnTo>
                <a:lnTo>
                  <a:pt x="536943" y="305841"/>
                </a:lnTo>
                <a:lnTo>
                  <a:pt x="543382" y="297370"/>
                </a:lnTo>
                <a:lnTo>
                  <a:pt x="550964" y="292595"/>
                </a:lnTo>
                <a:lnTo>
                  <a:pt x="560806" y="291109"/>
                </a:lnTo>
                <a:lnTo>
                  <a:pt x="572960" y="293077"/>
                </a:lnTo>
                <a:lnTo>
                  <a:pt x="581977" y="298894"/>
                </a:lnTo>
                <a:lnTo>
                  <a:pt x="587578" y="308406"/>
                </a:lnTo>
                <a:lnTo>
                  <a:pt x="589495" y="321475"/>
                </a:lnTo>
                <a:lnTo>
                  <a:pt x="588022" y="334035"/>
                </a:lnTo>
                <a:lnTo>
                  <a:pt x="583285" y="346887"/>
                </a:lnTo>
                <a:lnTo>
                  <a:pt x="574840" y="360311"/>
                </a:lnTo>
                <a:lnTo>
                  <a:pt x="562229" y="374599"/>
                </a:lnTo>
                <a:lnTo>
                  <a:pt x="525856" y="414045"/>
                </a:lnTo>
                <a:lnTo>
                  <a:pt x="525856" y="417080"/>
                </a:lnTo>
                <a:lnTo>
                  <a:pt x="607682" y="417080"/>
                </a:lnTo>
                <a:lnTo>
                  <a:pt x="618388" y="388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4" name="object 104"/>
          <p:cNvGrpSpPr/>
          <p:nvPr/>
        </p:nvGrpSpPr>
        <p:grpSpPr>
          <a:xfrm>
            <a:off x="10094527" y="4627150"/>
            <a:ext cx="514350" cy="360045"/>
            <a:chOff x="10094527" y="4627150"/>
            <a:chExt cx="514350" cy="360045"/>
          </a:xfrm>
        </p:grpSpPr>
        <p:sp>
          <p:nvSpPr>
            <p:cNvPr id="105" name="object 105"/>
            <p:cNvSpPr/>
            <p:nvPr/>
          </p:nvSpPr>
          <p:spPr>
            <a:xfrm>
              <a:off x="10094527" y="4627150"/>
              <a:ext cx="69850" cy="360045"/>
            </a:xfrm>
            <a:custGeom>
              <a:avLst/>
              <a:gdLst/>
              <a:ahLst/>
              <a:cxnLst/>
              <a:rect l="l" t="t" r="r" b="b"/>
              <a:pathLst>
                <a:path w="69850" h="360045">
                  <a:moveTo>
                    <a:pt x="69697" y="0"/>
                  </a:moveTo>
                  <a:lnTo>
                    <a:pt x="41591" y="33765"/>
                  </a:lnTo>
                  <a:lnTo>
                    <a:pt x="19545" y="75505"/>
                  </a:lnTo>
                  <a:lnTo>
                    <a:pt x="5151" y="124645"/>
                  </a:lnTo>
                  <a:lnTo>
                    <a:pt x="0" y="180614"/>
                  </a:lnTo>
                  <a:lnTo>
                    <a:pt x="5151" y="236556"/>
                  </a:lnTo>
                  <a:lnTo>
                    <a:pt x="19545" y="285523"/>
                  </a:lnTo>
                  <a:lnTo>
                    <a:pt x="41591" y="326805"/>
                  </a:lnTo>
                  <a:lnTo>
                    <a:pt x="69697" y="359691"/>
                  </a:lnTo>
                  <a:lnTo>
                    <a:pt x="69697" y="352109"/>
                  </a:lnTo>
                  <a:lnTo>
                    <a:pt x="51550" y="323820"/>
                  </a:lnTo>
                  <a:lnTo>
                    <a:pt x="36641" y="287419"/>
                  </a:lnTo>
                  <a:lnTo>
                    <a:pt x="26543" y="240489"/>
                  </a:lnTo>
                  <a:lnTo>
                    <a:pt x="22828" y="180614"/>
                  </a:lnTo>
                  <a:lnTo>
                    <a:pt x="26543" y="120513"/>
                  </a:lnTo>
                  <a:lnTo>
                    <a:pt x="36641" y="73222"/>
                  </a:lnTo>
                  <a:lnTo>
                    <a:pt x="51550" y="36748"/>
                  </a:lnTo>
                  <a:lnTo>
                    <a:pt x="69697" y="9099"/>
                  </a:lnTo>
                  <a:lnTo>
                    <a:pt x="696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168871" y="4721239"/>
              <a:ext cx="348488" cy="233735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10537157" y="4627150"/>
              <a:ext cx="71120" cy="360045"/>
            </a:xfrm>
            <a:custGeom>
              <a:avLst/>
              <a:gdLst/>
              <a:ahLst/>
              <a:cxnLst/>
              <a:rect l="l" t="t" r="r" b="b"/>
              <a:pathLst>
                <a:path w="71120" h="360045">
                  <a:moveTo>
                    <a:pt x="0" y="0"/>
                  </a:moveTo>
                  <a:lnTo>
                    <a:pt x="0" y="9099"/>
                  </a:lnTo>
                  <a:lnTo>
                    <a:pt x="19081" y="36748"/>
                  </a:lnTo>
                  <a:lnTo>
                    <a:pt x="34470" y="73222"/>
                  </a:lnTo>
                  <a:lnTo>
                    <a:pt x="44744" y="120513"/>
                  </a:lnTo>
                  <a:lnTo>
                    <a:pt x="48485" y="180614"/>
                  </a:lnTo>
                  <a:lnTo>
                    <a:pt x="44744" y="239850"/>
                  </a:lnTo>
                  <a:lnTo>
                    <a:pt x="34470" y="286850"/>
                  </a:lnTo>
                  <a:lnTo>
                    <a:pt x="19081" y="323606"/>
                  </a:lnTo>
                  <a:lnTo>
                    <a:pt x="0" y="352109"/>
                  </a:lnTo>
                  <a:lnTo>
                    <a:pt x="0" y="359691"/>
                  </a:lnTo>
                  <a:lnTo>
                    <a:pt x="29009" y="326589"/>
                  </a:lnTo>
                  <a:lnTo>
                    <a:pt x="51465" y="284947"/>
                  </a:lnTo>
                  <a:lnTo>
                    <a:pt x="65966" y="235907"/>
                  </a:lnTo>
                  <a:lnTo>
                    <a:pt x="71111" y="180614"/>
                  </a:lnTo>
                  <a:lnTo>
                    <a:pt x="65966" y="123997"/>
                  </a:lnTo>
                  <a:lnTo>
                    <a:pt x="51465" y="74929"/>
                  </a:lnTo>
                  <a:lnTo>
                    <a:pt x="29009" y="33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/>
          <p:nvPr/>
        </p:nvSpPr>
        <p:spPr>
          <a:xfrm>
            <a:off x="10659986" y="4537900"/>
            <a:ext cx="68580" cy="540385"/>
          </a:xfrm>
          <a:custGeom>
            <a:avLst/>
            <a:gdLst/>
            <a:ahLst/>
            <a:cxnLst/>
            <a:rect l="l" t="t" r="r" b="b"/>
            <a:pathLst>
              <a:path w="68579" h="540385">
                <a:moveTo>
                  <a:pt x="68072" y="0"/>
                </a:moveTo>
                <a:lnTo>
                  <a:pt x="0" y="0"/>
                </a:lnTo>
                <a:lnTo>
                  <a:pt x="0" y="11430"/>
                </a:lnTo>
                <a:lnTo>
                  <a:pt x="45453" y="11430"/>
                </a:lnTo>
                <a:lnTo>
                  <a:pt x="45453" y="527291"/>
                </a:lnTo>
                <a:lnTo>
                  <a:pt x="0" y="527291"/>
                </a:lnTo>
                <a:lnTo>
                  <a:pt x="0" y="540004"/>
                </a:lnTo>
                <a:lnTo>
                  <a:pt x="68072" y="540004"/>
                </a:lnTo>
                <a:lnTo>
                  <a:pt x="68072" y="527291"/>
                </a:lnTo>
                <a:lnTo>
                  <a:pt x="68072" y="11430"/>
                </a:lnTo>
                <a:lnTo>
                  <a:pt x="680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9" name="object 10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0790290" y="4467788"/>
            <a:ext cx="90909" cy="141142"/>
          </a:xfrm>
          <a:prstGeom prst="rect">
            <a:avLst/>
          </a:prstGeom>
        </p:spPr>
      </p:pic>
      <p:sp>
        <p:nvSpPr>
          <p:cNvPr id="110" name="object 110"/>
          <p:cNvSpPr txBox="1"/>
          <p:nvPr/>
        </p:nvSpPr>
        <p:spPr>
          <a:xfrm>
            <a:off x="764540" y="4577588"/>
            <a:ext cx="2813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Fourth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Suzuki–Trotter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1" name="object 111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3305195" y="5476875"/>
            <a:ext cx="231684" cy="184311"/>
          </a:xfrm>
          <a:prstGeom prst="rect">
            <a:avLst/>
          </a:prstGeom>
        </p:spPr>
      </p:pic>
      <p:sp>
        <p:nvSpPr>
          <p:cNvPr id="112" name="object 112"/>
          <p:cNvSpPr/>
          <p:nvPr/>
        </p:nvSpPr>
        <p:spPr>
          <a:xfrm>
            <a:off x="3627221" y="5491632"/>
            <a:ext cx="156210" cy="71120"/>
          </a:xfrm>
          <a:custGeom>
            <a:avLst/>
            <a:gdLst/>
            <a:ahLst/>
            <a:cxnLst/>
            <a:rect l="l" t="t" r="r" b="b"/>
            <a:pathLst>
              <a:path w="156210" h="71120">
                <a:moveTo>
                  <a:pt x="155905" y="53086"/>
                </a:moveTo>
                <a:lnTo>
                  <a:pt x="0" y="53086"/>
                </a:lnTo>
                <a:lnTo>
                  <a:pt x="0" y="70777"/>
                </a:lnTo>
                <a:lnTo>
                  <a:pt x="155905" y="70777"/>
                </a:lnTo>
                <a:lnTo>
                  <a:pt x="155905" y="53086"/>
                </a:lnTo>
                <a:close/>
              </a:path>
              <a:path w="156210" h="71120">
                <a:moveTo>
                  <a:pt x="155905" y="0"/>
                </a:moveTo>
                <a:lnTo>
                  <a:pt x="0" y="0"/>
                </a:lnTo>
                <a:lnTo>
                  <a:pt x="0" y="17691"/>
                </a:lnTo>
                <a:lnTo>
                  <a:pt x="155905" y="17691"/>
                </a:lnTo>
                <a:lnTo>
                  <a:pt x="155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3" name="object 113"/>
          <p:cNvGrpSpPr/>
          <p:nvPr/>
        </p:nvGrpSpPr>
        <p:grpSpPr>
          <a:xfrm>
            <a:off x="3898235" y="5413476"/>
            <a:ext cx="194310" cy="184785"/>
            <a:chOff x="3898235" y="5413476"/>
            <a:chExt cx="194310" cy="184785"/>
          </a:xfrm>
        </p:grpSpPr>
        <p:pic>
          <p:nvPicPr>
            <p:cNvPr id="114" name="object 11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898235" y="5413476"/>
              <a:ext cx="74321" cy="181367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4013339" y="5413476"/>
              <a:ext cx="78740" cy="184785"/>
            </a:xfrm>
            <a:custGeom>
              <a:avLst/>
              <a:gdLst/>
              <a:ahLst/>
              <a:cxnLst/>
              <a:rect l="l" t="t" r="r" b="b"/>
              <a:pathLst>
                <a:path w="78739" h="184785">
                  <a:moveTo>
                    <a:pt x="78691" y="0"/>
                  </a:moveTo>
                  <a:lnTo>
                    <a:pt x="61212" y="0"/>
                  </a:lnTo>
                  <a:lnTo>
                    <a:pt x="0" y="184311"/>
                  </a:lnTo>
                  <a:lnTo>
                    <a:pt x="18954" y="184311"/>
                  </a:lnTo>
                  <a:lnTo>
                    <a:pt x="786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6" name="object 116"/>
          <p:cNvGrpSpPr/>
          <p:nvPr/>
        </p:nvGrpSpPr>
        <p:grpSpPr>
          <a:xfrm>
            <a:off x="4140116" y="5280771"/>
            <a:ext cx="245110" cy="492759"/>
            <a:chOff x="4140116" y="5280771"/>
            <a:chExt cx="245110" cy="492759"/>
          </a:xfrm>
        </p:grpSpPr>
        <p:sp>
          <p:nvSpPr>
            <p:cNvPr id="117" name="object 117"/>
            <p:cNvSpPr/>
            <p:nvPr/>
          </p:nvSpPr>
          <p:spPr>
            <a:xfrm>
              <a:off x="4140116" y="5280771"/>
              <a:ext cx="96520" cy="492759"/>
            </a:xfrm>
            <a:custGeom>
              <a:avLst/>
              <a:gdLst/>
              <a:ahLst/>
              <a:cxnLst/>
              <a:rect l="l" t="t" r="r" b="b"/>
              <a:pathLst>
                <a:path w="96520" h="492760">
                  <a:moveTo>
                    <a:pt x="96169" y="0"/>
                  </a:moveTo>
                  <a:lnTo>
                    <a:pt x="46628" y="60569"/>
                  </a:lnTo>
                  <a:lnTo>
                    <a:pt x="27321" y="100455"/>
                  </a:lnTo>
                  <a:lnTo>
                    <a:pt x="12628" y="145378"/>
                  </a:lnTo>
                  <a:lnTo>
                    <a:pt x="3278" y="194313"/>
                  </a:lnTo>
                  <a:lnTo>
                    <a:pt x="0" y="246238"/>
                  </a:lnTo>
                  <a:lnTo>
                    <a:pt x="4686" y="308653"/>
                  </a:lnTo>
                  <a:lnTo>
                    <a:pt x="17905" y="364767"/>
                  </a:lnTo>
                  <a:lnTo>
                    <a:pt x="38399" y="414297"/>
                  </a:lnTo>
                  <a:lnTo>
                    <a:pt x="64906" y="456961"/>
                  </a:lnTo>
                  <a:lnTo>
                    <a:pt x="96169" y="492477"/>
                  </a:lnTo>
                  <a:lnTo>
                    <a:pt x="96169" y="483627"/>
                  </a:lnTo>
                  <a:lnTo>
                    <a:pt x="75465" y="453704"/>
                  </a:lnTo>
                  <a:lnTo>
                    <a:pt x="56443" y="416206"/>
                  </a:lnTo>
                  <a:lnTo>
                    <a:pt x="40780" y="369931"/>
                  </a:lnTo>
                  <a:lnTo>
                    <a:pt x="30152" y="313676"/>
                  </a:lnTo>
                  <a:lnTo>
                    <a:pt x="26236" y="246238"/>
                  </a:lnTo>
                  <a:lnTo>
                    <a:pt x="30152" y="178094"/>
                  </a:lnTo>
                  <a:lnTo>
                    <a:pt x="40780" y="120426"/>
                  </a:lnTo>
                  <a:lnTo>
                    <a:pt x="56443" y="73091"/>
                  </a:lnTo>
                  <a:lnTo>
                    <a:pt x="75465" y="35947"/>
                  </a:lnTo>
                  <a:lnTo>
                    <a:pt x="96169" y="8849"/>
                  </a:lnTo>
                  <a:lnTo>
                    <a:pt x="961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262522" y="5413476"/>
              <a:ext cx="122387" cy="181367"/>
            </a:xfrm>
            <a:prstGeom prst="rect">
              <a:avLst/>
            </a:prstGeom>
          </p:spPr>
        </p:pic>
      </p:grpSp>
      <p:sp>
        <p:nvSpPr>
          <p:cNvPr id="119" name="object 119"/>
          <p:cNvSpPr/>
          <p:nvPr/>
        </p:nvSpPr>
        <p:spPr>
          <a:xfrm>
            <a:off x="4467970" y="5518160"/>
            <a:ext cx="146050" cy="17780"/>
          </a:xfrm>
          <a:custGeom>
            <a:avLst/>
            <a:gdLst/>
            <a:ahLst/>
            <a:cxnLst/>
            <a:rect l="l" t="t" r="r" b="b"/>
            <a:pathLst>
              <a:path w="146050" h="17779">
                <a:moveTo>
                  <a:pt x="145710" y="0"/>
                </a:moveTo>
                <a:lnTo>
                  <a:pt x="0" y="0"/>
                </a:lnTo>
                <a:lnTo>
                  <a:pt x="0" y="17699"/>
                </a:lnTo>
                <a:lnTo>
                  <a:pt x="145710" y="17699"/>
                </a:lnTo>
                <a:lnTo>
                  <a:pt x="145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0" name="object 120"/>
          <p:cNvGrpSpPr/>
          <p:nvPr/>
        </p:nvGrpSpPr>
        <p:grpSpPr>
          <a:xfrm>
            <a:off x="4693829" y="5280771"/>
            <a:ext cx="755015" cy="492759"/>
            <a:chOff x="4693829" y="5280771"/>
            <a:chExt cx="755015" cy="492759"/>
          </a:xfrm>
        </p:grpSpPr>
        <p:pic>
          <p:nvPicPr>
            <p:cNvPr id="121" name="object 12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693829" y="5413476"/>
              <a:ext cx="120930" cy="181367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4823498" y="5280774"/>
              <a:ext cx="625475" cy="492759"/>
            </a:xfrm>
            <a:custGeom>
              <a:avLst/>
              <a:gdLst/>
              <a:ahLst/>
              <a:cxnLst/>
              <a:rect l="l" t="t" r="r" b="b"/>
              <a:pathLst>
                <a:path w="625475" h="492760">
                  <a:moveTo>
                    <a:pt x="81597" y="258038"/>
                  </a:moveTo>
                  <a:lnTo>
                    <a:pt x="80137" y="256565"/>
                  </a:lnTo>
                  <a:lnTo>
                    <a:pt x="75768" y="263944"/>
                  </a:lnTo>
                  <a:lnTo>
                    <a:pt x="72859" y="265417"/>
                  </a:lnTo>
                  <a:lnTo>
                    <a:pt x="36423" y="265417"/>
                  </a:lnTo>
                  <a:lnTo>
                    <a:pt x="58280" y="241833"/>
                  </a:lnTo>
                  <a:lnTo>
                    <a:pt x="65709" y="233235"/>
                  </a:lnTo>
                  <a:lnTo>
                    <a:pt x="70675" y="225056"/>
                  </a:lnTo>
                  <a:lnTo>
                    <a:pt x="73456" y="217157"/>
                  </a:lnTo>
                  <a:lnTo>
                    <a:pt x="74320" y="209397"/>
                  </a:lnTo>
                  <a:lnTo>
                    <a:pt x="72720" y="200101"/>
                  </a:lnTo>
                  <a:lnTo>
                    <a:pt x="68122" y="192608"/>
                  </a:lnTo>
                  <a:lnTo>
                    <a:pt x="60794" y="187604"/>
                  </a:lnTo>
                  <a:lnTo>
                    <a:pt x="50990" y="185788"/>
                  </a:lnTo>
                  <a:lnTo>
                    <a:pt x="39700" y="187655"/>
                  </a:lnTo>
                  <a:lnTo>
                    <a:pt x="31699" y="192976"/>
                  </a:lnTo>
                  <a:lnTo>
                    <a:pt x="26416" y="201345"/>
                  </a:lnTo>
                  <a:lnTo>
                    <a:pt x="23317" y="212331"/>
                  </a:lnTo>
                  <a:lnTo>
                    <a:pt x="26225" y="212331"/>
                  </a:lnTo>
                  <a:lnTo>
                    <a:pt x="30607" y="200545"/>
                  </a:lnTo>
                  <a:lnTo>
                    <a:pt x="34975" y="196113"/>
                  </a:lnTo>
                  <a:lnTo>
                    <a:pt x="45161" y="196113"/>
                  </a:lnTo>
                  <a:lnTo>
                    <a:pt x="53047" y="197218"/>
                  </a:lnTo>
                  <a:lnTo>
                    <a:pt x="59016" y="200533"/>
                  </a:lnTo>
                  <a:lnTo>
                    <a:pt x="62801" y="206070"/>
                  </a:lnTo>
                  <a:lnTo>
                    <a:pt x="64122" y="213804"/>
                  </a:lnTo>
                  <a:lnTo>
                    <a:pt x="63030" y="222440"/>
                  </a:lnTo>
                  <a:lnTo>
                    <a:pt x="59740" y="230949"/>
                  </a:lnTo>
                  <a:lnTo>
                    <a:pt x="54267" y="239725"/>
                  </a:lnTo>
                  <a:lnTo>
                    <a:pt x="46621" y="249186"/>
                  </a:lnTo>
                  <a:lnTo>
                    <a:pt x="23317" y="274256"/>
                  </a:lnTo>
                  <a:lnTo>
                    <a:pt x="23317" y="275729"/>
                  </a:lnTo>
                  <a:lnTo>
                    <a:pt x="74320" y="275729"/>
                  </a:lnTo>
                  <a:lnTo>
                    <a:pt x="81597" y="258038"/>
                  </a:lnTo>
                  <a:close/>
                </a:path>
                <a:path w="625475" h="492760">
                  <a:moveTo>
                    <a:pt x="164655" y="199072"/>
                  </a:moveTo>
                  <a:lnTo>
                    <a:pt x="163207" y="196113"/>
                  </a:lnTo>
                  <a:lnTo>
                    <a:pt x="157353" y="196113"/>
                  </a:lnTo>
                  <a:lnTo>
                    <a:pt x="152984" y="202018"/>
                  </a:lnTo>
                  <a:lnTo>
                    <a:pt x="145707" y="209397"/>
                  </a:lnTo>
                  <a:lnTo>
                    <a:pt x="141338" y="210858"/>
                  </a:lnTo>
                  <a:lnTo>
                    <a:pt x="141338" y="204952"/>
                  </a:lnTo>
                  <a:lnTo>
                    <a:pt x="144246" y="196113"/>
                  </a:lnTo>
                  <a:lnTo>
                    <a:pt x="145707" y="194640"/>
                  </a:lnTo>
                  <a:lnTo>
                    <a:pt x="145707" y="187261"/>
                  </a:lnTo>
                  <a:lnTo>
                    <a:pt x="142798" y="185788"/>
                  </a:lnTo>
                  <a:lnTo>
                    <a:pt x="138417" y="185788"/>
                  </a:lnTo>
                  <a:lnTo>
                    <a:pt x="135509" y="187261"/>
                  </a:lnTo>
                  <a:lnTo>
                    <a:pt x="135509" y="191693"/>
                  </a:lnTo>
                  <a:lnTo>
                    <a:pt x="136969" y="194640"/>
                  </a:lnTo>
                  <a:lnTo>
                    <a:pt x="136969" y="197573"/>
                  </a:lnTo>
                  <a:lnTo>
                    <a:pt x="139877" y="206425"/>
                  </a:lnTo>
                  <a:lnTo>
                    <a:pt x="139877" y="210858"/>
                  </a:lnTo>
                  <a:lnTo>
                    <a:pt x="134048" y="207899"/>
                  </a:lnTo>
                  <a:lnTo>
                    <a:pt x="128231" y="202018"/>
                  </a:lnTo>
                  <a:lnTo>
                    <a:pt x="125310" y="197573"/>
                  </a:lnTo>
                  <a:lnTo>
                    <a:pt x="118033" y="197573"/>
                  </a:lnTo>
                  <a:lnTo>
                    <a:pt x="116573" y="199072"/>
                  </a:lnTo>
                  <a:lnTo>
                    <a:pt x="116573" y="204952"/>
                  </a:lnTo>
                  <a:lnTo>
                    <a:pt x="119494" y="206425"/>
                  </a:lnTo>
                  <a:lnTo>
                    <a:pt x="125310" y="207899"/>
                  </a:lnTo>
                  <a:lnTo>
                    <a:pt x="129679" y="209397"/>
                  </a:lnTo>
                  <a:lnTo>
                    <a:pt x="134048" y="209397"/>
                  </a:lnTo>
                  <a:lnTo>
                    <a:pt x="138417" y="213804"/>
                  </a:lnTo>
                  <a:lnTo>
                    <a:pt x="132600" y="216750"/>
                  </a:lnTo>
                  <a:lnTo>
                    <a:pt x="131140" y="216750"/>
                  </a:lnTo>
                  <a:lnTo>
                    <a:pt x="119494" y="219710"/>
                  </a:lnTo>
                  <a:lnTo>
                    <a:pt x="116573" y="221183"/>
                  </a:lnTo>
                  <a:lnTo>
                    <a:pt x="116573" y="227076"/>
                  </a:lnTo>
                  <a:lnTo>
                    <a:pt x="118033" y="230035"/>
                  </a:lnTo>
                  <a:lnTo>
                    <a:pt x="123863" y="230035"/>
                  </a:lnTo>
                  <a:lnTo>
                    <a:pt x="125310" y="228549"/>
                  </a:lnTo>
                  <a:lnTo>
                    <a:pt x="126771" y="225602"/>
                  </a:lnTo>
                  <a:lnTo>
                    <a:pt x="134048" y="218224"/>
                  </a:lnTo>
                  <a:lnTo>
                    <a:pt x="135509" y="218224"/>
                  </a:lnTo>
                  <a:lnTo>
                    <a:pt x="139877" y="215277"/>
                  </a:lnTo>
                  <a:lnTo>
                    <a:pt x="139877" y="222656"/>
                  </a:lnTo>
                  <a:lnTo>
                    <a:pt x="138417" y="225602"/>
                  </a:lnTo>
                  <a:lnTo>
                    <a:pt x="136969" y="230035"/>
                  </a:lnTo>
                  <a:lnTo>
                    <a:pt x="136969" y="231508"/>
                  </a:lnTo>
                  <a:lnTo>
                    <a:pt x="135509" y="234454"/>
                  </a:lnTo>
                  <a:lnTo>
                    <a:pt x="135509" y="238861"/>
                  </a:lnTo>
                  <a:lnTo>
                    <a:pt x="138417" y="240360"/>
                  </a:lnTo>
                  <a:lnTo>
                    <a:pt x="142798" y="240360"/>
                  </a:lnTo>
                  <a:lnTo>
                    <a:pt x="145707" y="238861"/>
                  </a:lnTo>
                  <a:lnTo>
                    <a:pt x="145707" y="232981"/>
                  </a:lnTo>
                  <a:lnTo>
                    <a:pt x="144246" y="231508"/>
                  </a:lnTo>
                  <a:lnTo>
                    <a:pt x="142798" y="227076"/>
                  </a:lnTo>
                  <a:lnTo>
                    <a:pt x="141338" y="221183"/>
                  </a:lnTo>
                  <a:lnTo>
                    <a:pt x="141338" y="215277"/>
                  </a:lnTo>
                  <a:lnTo>
                    <a:pt x="142798" y="215277"/>
                  </a:lnTo>
                  <a:lnTo>
                    <a:pt x="145707" y="218224"/>
                  </a:lnTo>
                  <a:lnTo>
                    <a:pt x="148615" y="219710"/>
                  </a:lnTo>
                  <a:lnTo>
                    <a:pt x="151536" y="224129"/>
                  </a:lnTo>
                  <a:lnTo>
                    <a:pt x="155905" y="227076"/>
                  </a:lnTo>
                  <a:lnTo>
                    <a:pt x="157353" y="230035"/>
                  </a:lnTo>
                  <a:lnTo>
                    <a:pt x="163207" y="230035"/>
                  </a:lnTo>
                  <a:lnTo>
                    <a:pt x="164655" y="227076"/>
                  </a:lnTo>
                  <a:lnTo>
                    <a:pt x="164655" y="221183"/>
                  </a:lnTo>
                  <a:lnTo>
                    <a:pt x="163207" y="219710"/>
                  </a:lnTo>
                  <a:lnTo>
                    <a:pt x="157353" y="218224"/>
                  </a:lnTo>
                  <a:lnTo>
                    <a:pt x="151536" y="218224"/>
                  </a:lnTo>
                  <a:lnTo>
                    <a:pt x="147167" y="216750"/>
                  </a:lnTo>
                  <a:lnTo>
                    <a:pt x="145707" y="215277"/>
                  </a:lnTo>
                  <a:lnTo>
                    <a:pt x="144246" y="213804"/>
                  </a:lnTo>
                  <a:lnTo>
                    <a:pt x="142798" y="213804"/>
                  </a:lnTo>
                  <a:lnTo>
                    <a:pt x="147650" y="210858"/>
                  </a:lnTo>
                  <a:lnTo>
                    <a:pt x="150075" y="209397"/>
                  </a:lnTo>
                  <a:lnTo>
                    <a:pt x="151536" y="207899"/>
                  </a:lnTo>
                  <a:lnTo>
                    <a:pt x="157353" y="207899"/>
                  </a:lnTo>
                  <a:lnTo>
                    <a:pt x="163207" y="206425"/>
                  </a:lnTo>
                  <a:lnTo>
                    <a:pt x="164655" y="204952"/>
                  </a:lnTo>
                  <a:lnTo>
                    <a:pt x="164655" y="199072"/>
                  </a:lnTo>
                  <a:close/>
                </a:path>
                <a:path w="625475" h="492760">
                  <a:moveTo>
                    <a:pt x="259435" y="258038"/>
                  </a:moveTo>
                  <a:lnTo>
                    <a:pt x="257873" y="256565"/>
                  </a:lnTo>
                  <a:lnTo>
                    <a:pt x="253606" y="263944"/>
                  </a:lnTo>
                  <a:lnTo>
                    <a:pt x="250698" y="265417"/>
                  </a:lnTo>
                  <a:lnTo>
                    <a:pt x="214185" y="265417"/>
                  </a:lnTo>
                  <a:lnTo>
                    <a:pt x="236131" y="241833"/>
                  </a:lnTo>
                  <a:lnTo>
                    <a:pt x="243535" y="233235"/>
                  </a:lnTo>
                  <a:lnTo>
                    <a:pt x="248462" y="225056"/>
                  </a:lnTo>
                  <a:lnTo>
                    <a:pt x="251206" y="217157"/>
                  </a:lnTo>
                  <a:lnTo>
                    <a:pt x="252056" y="209397"/>
                  </a:lnTo>
                  <a:lnTo>
                    <a:pt x="250431" y="200101"/>
                  </a:lnTo>
                  <a:lnTo>
                    <a:pt x="245694" y="192608"/>
                  </a:lnTo>
                  <a:lnTo>
                    <a:pt x="237959" y="187604"/>
                  </a:lnTo>
                  <a:lnTo>
                    <a:pt x="227393" y="185788"/>
                  </a:lnTo>
                  <a:lnTo>
                    <a:pt x="216687" y="187655"/>
                  </a:lnTo>
                  <a:lnTo>
                    <a:pt x="208749" y="192976"/>
                  </a:lnTo>
                  <a:lnTo>
                    <a:pt x="203568" y="201345"/>
                  </a:lnTo>
                  <a:lnTo>
                    <a:pt x="201168" y="212331"/>
                  </a:lnTo>
                  <a:lnTo>
                    <a:pt x="202526" y="212331"/>
                  </a:lnTo>
                  <a:lnTo>
                    <a:pt x="206756" y="204825"/>
                  </a:lnTo>
                  <a:lnTo>
                    <a:pt x="211124" y="199796"/>
                  </a:lnTo>
                  <a:lnTo>
                    <a:pt x="216293" y="196989"/>
                  </a:lnTo>
                  <a:lnTo>
                    <a:pt x="222923" y="196113"/>
                  </a:lnTo>
                  <a:lnTo>
                    <a:pt x="233210" y="196113"/>
                  </a:lnTo>
                  <a:lnTo>
                    <a:pt x="240398" y="202018"/>
                  </a:lnTo>
                  <a:lnTo>
                    <a:pt x="240398" y="213804"/>
                  </a:lnTo>
                  <a:lnTo>
                    <a:pt x="224472" y="249186"/>
                  </a:lnTo>
                  <a:lnTo>
                    <a:pt x="199618" y="274256"/>
                  </a:lnTo>
                  <a:lnTo>
                    <a:pt x="199618" y="275729"/>
                  </a:lnTo>
                  <a:lnTo>
                    <a:pt x="252056" y="275729"/>
                  </a:lnTo>
                  <a:lnTo>
                    <a:pt x="259435" y="258038"/>
                  </a:lnTo>
                  <a:close/>
                </a:path>
                <a:path w="625475" h="492760">
                  <a:moveTo>
                    <a:pt x="268173" y="135674"/>
                  </a:moveTo>
                  <a:lnTo>
                    <a:pt x="257873" y="135674"/>
                  </a:lnTo>
                  <a:lnTo>
                    <a:pt x="254965" y="134175"/>
                  </a:lnTo>
                  <a:lnTo>
                    <a:pt x="254965" y="58991"/>
                  </a:lnTo>
                  <a:lnTo>
                    <a:pt x="254965" y="47193"/>
                  </a:lnTo>
                  <a:lnTo>
                    <a:pt x="230301" y="58991"/>
                  </a:lnTo>
                  <a:lnTo>
                    <a:pt x="230301" y="61925"/>
                  </a:lnTo>
                  <a:lnTo>
                    <a:pt x="234569" y="60464"/>
                  </a:lnTo>
                  <a:lnTo>
                    <a:pt x="237490" y="58991"/>
                  </a:lnTo>
                  <a:lnTo>
                    <a:pt x="243306" y="58991"/>
                  </a:lnTo>
                  <a:lnTo>
                    <a:pt x="244868" y="60464"/>
                  </a:lnTo>
                  <a:lnTo>
                    <a:pt x="244868" y="132702"/>
                  </a:lnTo>
                  <a:lnTo>
                    <a:pt x="241947" y="135674"/>
                  </a:lnTo>
                  <a:lnTo>
                    <a:pt x="231660" y="135674"/>
                  </a:lnTo>
                  <a:lnTo>
                    <a:pt x="231660" y="138620"/>
                  </a:lnTo>
                  <a:lnTo>
                    <a:pt x="268173" y="138620"/>
                  </a:lnTo>
                  <a:lnTo>
                    <a:pt x="268173" y="135674"/>
                  </a:lnTo>
                  <a:close/>
                </a:path>
                <a:path w="625475" h="492760">
                  <a:moveTo>
                    <a:pt x="374396" y="237388"/>
                  </a:moveTo>
                  <a:lnTo>
                    <a:pt x="301574" y="237388"/>
                  </a:lnTo>
                  <a:lnTo>
                    <a:pt x="301574" y="246240"/>
                  </a:lnTo>
                  <a:lnTo>
                    <a:pt x="374396" y="246240"/>
                  </a:lnTo>
                  <a:lnTo>
                    <a:pt x="374396" y="237388"/>
                  </a:lnTo>
                  <a:close/>
                </a:path>
                <a:path w="625475" h="492760">
                  <a:moveTo>
                    <a:pt x="464896" y="274256"/>
                  </a:moveTo>
                  <a:lnTo>
                    <a:pt x="456158" y="274256"/>
                  </a:lnTo>
                  <a:lnTo>
                    <a:pt x="453250" y="271322"/>
                  </a:lnTo>
                  <a:lnTo>
                    <a:pt x="453250" y="185788"/>
                  </a:lnTo>
                  <a:lnTo>
                    <a:pt x="451688" y="185788"/>
                  </a:lnTo>
                  <a:lnTo>
                    <a:pt x="428383" y="197573"/>
                  </a:lnTo>
                  <a:lnTo>
                    <a:pt x="428383" y="199072"/>
                  </a:lnTo>
                  <a:lnTo>
                    <a:pt x="431304" y="199072"/>
                  </a:lnTo>
                  <a:lnTo>
                    <a:pt x="434213" y="197573"/>
                  </a:lnTo>
                  <a:lnTo>
                    <a:pt x="435762" y="196113"/>
                  </a:lnTo>
                  <a:lnTo>
                    <a:pt x="440042" y="196113"/>
                  </a:lnTo>
                  <a:lnTo>
                    <a:pt x="441591" y="199072"/>
                  </a:lnTo>
                  <a:lnTo>
                    <a:pt x="441591" y="271322"/>
                  </a:lnTo>
                  <a:lnTo>
                    <a:pt x="438683" y="274256"/>
                  </a:lnTo>
                  <a:lnTo>
                    <a:pt x="428383" y="274256"/>
                  </a:lnTo>
                  <a:lnTo>
                    <a:pt x="428383" y="275729"/>
                  </a:lnTo>
                  <a:lnTo>
                    <a:pt x="464896" y="275729"/>
                  </a:lnTo>
                  <a:lnTo>
                    <a:pt x="464896" y="274256"/>
                  </a:lnTo>
                  <a:close/>
                </a:path>
                <a:path w="625475" h="492760">
                  <a:moveTo>
                    <a:pt x="498297" y="159258"/>
                  </a:moveTo>
                  <a:lnTo>
                    <a:pt x="0" y="159258"/>
                  </a:lnTo>
                  <a:lnTo>
                    <a:pt x="0" y="172516"/>
                  </a:lnTo>
                  <a:lnTo>
                    <a:pt x="498297" y="172516"/>
                  </a:lnTo>
                  <a:lnTo>
                    <a:pt x="498297" y="159258"/>
                  </a:lnTo>
                  <a:close/>
                </a:path>
                <a:path w="625475" h="492760">
                  <a:moveTo>
                    <a:pt x="625119" y="246240"/>
                  </a:moveTo>
                  <a:lnTo>
                    <a:pt x="620433" y="183832"/>
                  </a:lnTo>
                  <a:lnTo>
                    <a:pt x="607225" y="127723"/>
                  </a:lnTo>
                  <a:lnTo>
                    <a:pt x="586740" y="78193"/>
                  </a:lnTo>
                  <a:lnTo>
                    <a:pt x="560235" y="35534"/>
                  </a:lnTo>
                  <a:lnTo>
                    <a:pt x="528980" y="0"/>
                  </a:lnTo>
                  <a:lnTo>
                    <a:pt x="528980" y="10325"/>
                  </a:lnTo>
                  <a:lnTo>
                    <a:pt x="549681" y="39535"/>
                  </a:lnTo>
                  <a:lnTo>
                    <a:pt x="568693" y="76606"/>
                  </a:lnTo>
                  <a:lnTo>
                    <a:pt x="584352" y="122643"/>
                  </a:lnTo>
                  <a:lnTo>
                    <a:pt x="594982" y="178816"/>
                  </a:lnTo>
                  <a:lnTo>
                    <a:pt x="598893" y="246240"/>
                  </a:lnTo>
                  <a:lnTo>
                    <a:pt x="594982" y="313817"/>
                  </a:lnTo>
                  <a:lnTo>
                    <a:pt x="584352" y="371424"/>
                  </a:lnTo>
                  <a:lnTo>
                    <a:pt x="568693" y="418973"/>
                  </a:lnTo>
                  <a:lnTo>
                    <a:pt x="549681" y="456399"/>
                  </a:lnTo>
                  <a:lnTo>
                    <a:pt x="528980" y="483628"/>
                  </a:lnTo>
                  <a:lnTo>
                    <a:pt x="528980" y="492480"/>
                  </a:lnTo>
                  <a:lnTo>
                    <a:pt x="578510" y="432257"/>
                  </a:lnTo>
                  <a:lnTo>
                    <a:pt x="597801" y="392595"/>
                  </a:lnTo>
                  <a:lnTo>
                    <a:pt x="612495" y="347764"/>
                  </a:lnTo>
                  <a:lnTo>
                    <a:pt x="621842" y="298691"/>
                  </a:lnTo>
                  <a:lnTo>
                    <a:pt x="625119" y="246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/>
          <p:nvPr/>
        </p:nvSpPr>
        <p:spPr>
          <a:xfrm>
            <a:off x="5568048" y="5491632"/>
            <a:ext cx="156210" cy="71120"/>
          </a:xfrm>
          <a:custGeom>
            <a:avLst/>
            <a:gdLst/>
            <a:ahLst/>
            <a:cxnLst/>
            <a:rect l="l" t="t" r="r" b="b"/>
            <a:pathLst>
              <a:path w="156210" h="71120">
                <a:moveTo>
                  <a:pt x="155943" y="53086"/>
                </a:moveTo>
                <a:lnTo>
                  <a:pt x="0" y="53086"/>
                </a:lnTo>
                <a:lnTo>
                  <a:pt x="0" y="70777"/>
                </a:lnTo>
                <a:lnTo>
                  <a:pt x="155943" y="70777"/>
                </a:lnTo>
                <a:lnTo>
                  <a:pt x="155943" y="53086"/>
                </a:lnTo>
                <a:close/>
              </a:path>
              <a:path w="156210" h="71120">
                <a:moveTo>
                  <a:pt x="155943" y="0"/>
                </a:moveTo>
                <a:lnTo>
                  <a:pt x="0" y="0"/>
                </a:lnTo>
                <a:lnTo>
                  <a:pt x="0" y="17691"/>
                </a:lnTo>
                <a:lnTo>
                  <a:pt x="155943" y="17691"/>
                </a:lnTo>
                <a:lnTo>
                  <a:pt x="155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4" name="object 124"/>
          <p:cNvGrpSpPr/>
          <p:nvPr/>
        </p:nvGrpSpPr>
        <p:grpSpPr>
          <a:xfrm>
            <a:off x="5839164" y="5413476"/>
            <a:ext cx="194310" cy="184785"/>
            <a:chOff x="5839164" y="5413476"/>
            <a:chExt cx="194310" cy="184785"/>
          </a:xfrm>
        </p:grpSpPr>
        <p:pic>
          <p:nvPicPr>
            <p:cNvPr id="125" name="object 12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839164" y="5413476"/>
              <a:ext cx="74185" cy="181367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5954133" y="5413476"/>
              <a:ext cx="79375" cy="184785"/>
            </a:xfrm>
            <a:custGeom>
              <a:avLst/>
              <a:gdLst/>
              <a:ahLst/>
              <a:cxnLst/>
              <a:rect l="l" t="t" r="r" b="b"/>
              <a:pathLst>
                <a:path w="79375" h="184785">
                  <a:moveTo>
                    <a:pt x="78846" y="0"/>
                  </a:moveTo>
                  <a:lnTo>
                    <a:pt x="61368" y="0"/>
                  </a:lnTo>
                  <a:lnTo>
                    <a:pt x="0" y="184311"/>
                  </a:lnTo>
                  <a:lnTo>
                    <a:pt x="19031" y="184311"/>
                  </a:lnTo>
                  <a:lnTo>
                    <a:pt x="788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127"/>
          <p:cNvGrpSpPr/>
          <p:nvPr/>
        </p:nvGrpSpPr>
        <p:grpSpPr>
          <a:xfrm>
            <a:off x="6082501" y="5280771"/>
            <a:ext cx="243840" cy="492759"/>
            <a:chOff x="6082501" y="5280771"/>
            <a:chExt cx="243840" cy="492759"/>
          </a:xfrm>
        </p:grpSpPr>
        <p:sp>
          <p:nvSpPr>
            <p:cNvPr id="128" name="object 128"/>
            <p:cNvSpPr/>
            <p:nvPr/>
          </p:nvSpPr>
          <p:spPr>
            <a:xfrm>
              <a:off x="6082501" y="5280771"/>
              <a:ext cx="94615" cy="492759"/>
            </a:xfrm>
            <a:custGeom>
              <a:avLst/>
              <a:gdLst/>
              <a:ahLst/>
              <a:cxnLst/>
              <a:rect l="l" t="t" r="r" b="b"/>
              <a:pathLst>
                <a:path w="94614" h="492760">
                  <a:moveTo>
                    <a:pt x="94577" y="0"/>
                  </a:moveTo>
                  <a:lnTo>
                    <a:pt x="45457" y="60569"/>
                  </a:lnTo>
                  <a:lnTo>
                    <a:pt x="26533" y="100455"/>
                  </a:lnTo>
                  <a:lnTo>
                    <a:pt x="12220" y="145378"/>
                  </a:lnTo>
                  <a:lnTo>
                    <a:pt x="3162" y="194313"/>
                  </a:lnTo>
                  <a:lnTo>
                    <a:pt x="0" y="246238"/>
                  </a:lnTo>
                  <a:lnTo>
                    <a:pt x="4522" y="308653"/>
                  </a:lnTo>
                  <a:lnTo>
                    <a:pt x="17350" y="364767"/>
                  </a:lnTo>
                  <a:lnTo>
                    <a:pt x="37375" y="414297"/>
                  </a:lnTo>
                  <a:lnTo>
                    <a:pt x="63487" y="456961"/>
                  </a:lnTo>
                  <a:lnTo>
                    <a:pt x="94577" y="492477"/>
                  </a:lnTo>
                  <a:lnTo>
                    <a:pt x="94577" y="483627"/>
                  </a:lnTo>
                  <a:lnTo>
                    <a:pt x="73882" y="453704"/>
                  </a:lnTo>
                  <a:lnTo>
                    <a:pt x="54866" y="416206"/>
                  </a:lnTo>
                  <a:lnTo>
                    <a:pt x="39205" y="369931"/>
                  </a:lnTo>
                  <a:lnTo>
                    <a:pt x="28579" y="313676"/>
                  </a:lnTo>
                  <a:lnTo>
                    <a:pt x="24663" y="246238"/>
                  </a:lnTo>
                  <a:lnTo>
                    <a:pt x="28578" y="178094"/>
                  </a:lnTo>
                  <a:lnTo>
                    <a:pt x="39205" y="120426"/>
                  </a:lnTo>
                  <a:lnTo>
                    <a:pt x="54866" y="73091"/>
                  </a:lnTo>
                  <a:lnTo>
                    <a:pt x="73882" y="35947"/>
                  </a:lnTo>
                  <a:lnTo>
                    <a:pt x="94577" y="8849"/>
                  </a:lnTo>
                  <a:lnTo>
                    <a:pt x="945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203296" y="5413476"/>
              <a:ext cx="122542" cy="181367"/>
            </a:xfrm>
            <a:prstGeom prst="rect">
              <a:avLst/>
            </a:prstGeom>
          </p:spPr>
        </p:pic>
      </p:grpSp>
      <p:sp>
        <p:nvSpPr>
          <p:cNvPr id="130" name="object 130"/>
          <p:cNvSpPr/>
          <p:nvPr/>
        </p:nvSpPr>
        <p:spPr>
          <a:xfrm>
            <a:off x="6408764" y="5518160"/>
            <a:ext cx="146050" cy="17780"/>
          </a:xfrm>
          <a:custGeom>
            <a:avLst/>
            <a:gdLst/>
            <a:ahLst/>
            <a:cxnLst/>
            <a:rect l="l" t="t" r="r" b="b"/>
            <a:pathLst>
              <a:path w="146050" h="17779">
                <a:moveTo>
                  <a:pt x="145846" y="0"/>
                </a:moveTo>
                <a:lnTo>
                  <a:pt x="0" y="0"/>
                </a:lnTo>
                <a:lnTo>
                  <a:pt x="0" y="17699"/>
                </a:lnTo>
                <a:lnTo>
                  <a:pt x="145846" y="17699"/>
                </a:lnTo>
                <a:lnTo>
                  <a:pt x="1458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634619" y="5280774"/>
            <a:ext cx="360045" cy="492759"/>
          </a:xfrm>
          <a:custGeom>
            <a:avLst/>
            <a:gdLst/>
            <a:ahLst/>
            <a:cxnLst/>
            <a:rect l="l" t="t" r="r" b="b"/>
            <a:pathLst>
              <a:path w="360045" h="492760">
                <a:moveTo>
                  <a:pt x="120980" y="252145"/>
                </a:moveTo>
                <a:lnTo>
                  <a:pt x="93408" y="252145"/>
                </a:lnTo>
                <a:lnTo>
                  <a:pt x="93408" y="160731"/>
                </a:lnTo>
                <a:lnTo>
                  <a:pt x="93408" y="132702"/>
                </a:lnTo>
                <a:lnTo>
                  <a:pt x="81762" y="132702"/>
                </a:lnTo>
                <a:lnTo>
                  <a:pt x="73012" y="145491"/>
                </a:lnTo>
                <a:lnTo>
                  <a:pt x="73012" y="160731"/>
                </a:lnTo>
                <a:lnTo>
                  <a:pt x="73012" y="252145"/>
                </a:lnTo>
                <a:lnTo>
                  <a:pt x="10287" y="252145"/>
                </a:lnTo>
                <a:lnTo>
                  <a:pt x="73012" y="160731"/>
                </a:lnTo>
                <a:lnTo>
                  <a:pt x="73012" y="145491"/>
                </a:lnTo>
                <a:lnTo>
                  <a:pt x="0" y="252145"/>
                </a:lnTo>
                <a:lnTo>
                  <a:pt x="0" y="268351"/>
                </a:lnTo>
                <a:lnTo>
                  <a:pt x="73012" y="268351"/>
                </a:lnTo>
                <a:lnTo>
                  <a:pt x="73012" y="314071"/>
                </a:lnTo>
                <a:lnTo>
                  <a:pt x="93408" y="314071"/>
                </a:lnTo>
                <a:lnTo>
                  <a:pt x="93408" y="268351"/>
                </a:lnTo>
                <a:lnTo>
                  <a:pt x="120980" y="268351"/>
                </a:lnTo>
                <a:lnTo>
                  <a:pt x="120980" y="252145"/>
                </a:lnTo>
                <a:close/>
              </a:path>
              <a:path w="360045" h="492760">
                <a:moveTo>
                  <a:pt x="201193" y="135674"/>
                </a:moveTo>
                <a:lnTo>
                  <a:pt x="190893" y="135674"/>
                </a:lnTo>
                <a:lnTo>
                  <a:pt x="187985" y="134175"/>
                </a:lnTo>
                <a:lnTo>
                  <a:pt x="187985" y="47193"/>
                </a:lnTo>
                <a:lnTo>
                  <a:pt x="186626" y="47193"/>
                </a:lnTo>
                <a:lnTo>
                  <a:pt x="163322" y="58991"/>
                </a:lnTo>
                <a:lnTo>
                  <a:pt x="163322" y="61925"/>
                </a:lnTo>
                <a:lnTo>
                  <a:pt x="167589" y="60464"/>
                </a:lnTo>
                <a:lnTo>
                  <a:pt x="169151" y="58991"/>
                </a:lnTo>
                <a:lnTo>
                  <a:pt x="176339" y="58991"/>
                </a:lnTo>
                <a:lnTo>
                  <a:pt x="176339" y="132702"/>
                </a:lnTo>
                <a:lnTo>
                  <a:pt x="174980" y="135674"/>
                </a:lnTo>
                <a:lnTo>
                  <a:pt x="164680" y="135674"/>
                </a:lnTo>
                <a:lnTo>
                  <a:pt x="164680" y="138620"/>
                </a:lnTo>
                <a:lnTo>
                  <a:pt x="201193" y="138620"/>
                </a:lnTo>
                <a:lnTo>
                  <a:pt x="201193" y="135674"/>
                </a:lnTo>
                <a:close/>
              </a:path>
              <a:path w="360045" h="492760">
                <a:moveTo>
                  <a:pt x="205460" y="240360"/>
                </a:moveTo>
                <a:lnTo>
                  <a:pt x="204101" y="234454"/>
                </a:lnTo>
                <a:lnTo>
                  <a:pt x="195364" y="225602"/>
                </a:lnTo>
                <a:lnTo>
                  <a:pt x="189534" y="222656"/>
                </a:lnTo>
                <a:lnTo>
                  <a:pt x="198285" y="216750"/>
                </a:lnTo>
                <a:lnTo>
                  <a:pt x="201193" y="210858"/>
                </a:lnTo>
                <a:lnTo>
                  <a:pt x="201193" y="203479"/>
                </a:lnTo>
                <a:lnTo>
                  <a:pt x="199644" y="196367"/>
                </a:lnTo>
                <a:lnTo>
                  <a:pt x="195364" y="190766"/>
                </a:lnTo>
                <a:lnTo>
                  <a:pt x="188899" y="187096"/>
                </a:lnTo>
                <a:lnTo>
                  <a:pt x="180797" y="185788"/>
                </a:lnTo>
                <a:lnTo>
                  <a:pt x="171729" y="187375"/>
                </a:lnTo>
                <a:lnTo>
                  <a:pt x="164338" y="191871"/>
                </a:lnTo>
                <a:lnTo>
                  <a:pt x="158623" y="198843"/>
                </a:lnTo>
                <a:lnTo>
                  <a:pt x="154584" y="207899"/>
                </a:lnTo>
                <a:lnTo>
                  <a:pt x="157492" y="207899"/>
                </a:lnTo>
                <a:lnTo>
                  <a:pt x="161772" y="197573"/>
                </a:lnTo>
                <a:lnTo>
                  <a:pt x="169151" y="193167"/>
                </a:lnTo>
                <a:lnTo>
                  <a:pt x="185077" y="193167"/>
                </a:lnTo>
                <a:lnTo>
                  <a:pt x="190893" y="197573"/>
                </a:lnTo>
                <a:lnTo>
                  <a:pt x="190893" y="215277"/>
                </a:lnTo>
                <a:lnTo>
                  <a:pt x="186626" y="221183"/>
                </a:lnTo>
                <a:lnTo>
                  <a:pt x="180797" y="225602"/>
                </a:lnTo>
                <a:lnTo>
                  <a:pt x="177888" y="227076"/>
                </a:lnTo>
                <a:lnTo>
                  <a:pt x="169151" y="230035"/>
                </a:lnTo>
                <a:lnTo>
                  <a:pt x="169151" y="231508"/>
                </a:lnTo>
                <a:lnTo>
                  <a:pt x="176339" y="231508"/>
                </a:lnTo>
                <a:lnTo>
                  <a:pt x="179247" y="232981"/>
                </a:lnTo>
                <a:lnTo>
                  <a:pt x="182156" y="232981"/>
                </a:lnTo>
                <a:lnTo>
                  <a:pt x="190893" y="235915"/>
                </a:lnTo>
                <a:lnTo>
                  <a:pt x="196723" y="243293"/>
                </a:lnTo>
                <a:lnTo>
                  <a:pt x="196723" y="252145"/>
                </a:lnTo>
                <a:lnTo>
                  <a:pt x="195440" y="260350"/>
                </a:lnTo>
                <a:lnTo>
                  <a:pt x="191846" y="266890"/>
                </a:lnTo>
                <a:lnTo>
                  <a:pt x="186321" y="271221"/>
                </a:lnTo>
                <a:lnTo>
                  <a:pt x="179247" y="272796"/>
                </a:lnTo>
                <a:lnTo>
                  <a:pt x="172059" y="272796"/>
                </a:lnTo>
                <a:lnTo>
                  <a:pt x="167589" y="269824"/>
                </a:lnTo>
                <a:lnTo>
                  <a:pt x="164680" y="266890"/>
                </a:lnTo>
                <a:lnTo>
                  <a:pt x="161772" y="265417"/>
                </a:lnTo>
                <a:lnTo>
                  <a:pt x="155943" y="265417"/>
                </a:lnTo>
                <a:lnTo>
                  <a:pt x="154584" y="268351"/>
                </a:lnTo>
                <a:lnTo>
                  <a:pt x="154584" y="275729"/>
                </a:lnTo>
                <a:lnTo>
                  <a:pt x="158851" y="278676"/>
                </a:lnTo>
                <a:lnTo>
                  <a:pt x="169151" y="278676"/>
                </a:lnTo>
                <a:lnTo>
                  <a:pt x="204101" y="260997"/>
                </a:lnTo>
                <a:lnTo>
                  <a:pt x="205460" y="253619"/>
                </a:lnTo>
                <a:lnTo>
                  <a:pt x="205460" y="240360"/>
                </a:lnTo>
                <a:close/>
              </a:path>
              <a:path w="360045" h="492760">
                <a:moveTo>
                  <a:pt x="234594" y="159258"/>
                </a:moveTo>
                <a:lnTo>
                  <a:pt x="129730" y="159258"/>
                </a:lnTo>
                <a:lnTo>
                  <a:pt x="129730" y="172516"/>
                </a:lnTo>
                <a:lnTo>
                  <a:pt x="234594" y="172516"/>
                </a:lnTo>
                <a:lnTo>
                  <a:pt x="234594" y="159258"/>
                </a:lnTo>
                <a:close/>
              </a:path>
              <a:path w="360045" h="492760">
                <a:moveTo>
                  <a:pt x="360045" y="246240"/>
                </a:moveTo>
                <a:lnTo>
                  <a:pt x="356870" y="193802"/>
                </a:lnTo>
                <a:lnTo>
                  <a:pt x="347726" y="145719"/>
                </a:lnTo>
                <a:lnTo>
                  <a:pt x="333222" y="102120"/>
                </a:lnTo>
                <a:lnTo>
                  <a:pt x="313982" y="63195"/>
                </a:lnTo>
                <a:lnTo>
                  <a:pt x="290614" y="29108"/>
                </a:lnTo>
                <a:lnTo>
                  <a:pt x="263728" y="0"/>
                </a:lnTo>
                <a:lnTo>
                  <a:pt x="263728" y="10325"/>
                </a:lnTo>
                <a:lnTo>
                  <a:pt x="284581" y="39535"/>
                </a:lnTo>
                <a:lnTo>
                  <a:pt x="303987" y="76606"/>
                </a:lnTo>
                <a:lnTo>
                  <a:pt x="320103" y="122643"/>
                </a:lnTo>
                <a:lnTo>
                  <a:pt x="331114" y="178816"/>
                </a:lnTo>
                <a:lnTo>
                  <a:pt x="335191" y="246240"/>
                </a:lnTo>
                <a:lnTo>
                  <a:pt x="331114" y="313817"/>
                </a:lnTo>
                <a:lnTo>
                  <a:pt x="320103" y="371424"/>
                </a:lnTo>
                <a:lnTo>
                  <a:pt x="303987" y="418973"/>
                </a:lnTo>
                <a:lnTo>
                  <a:pt x="284581" y="456399"/>
                </a:lnTo>
                <a:lnTo>
                  <a:pt x="263728" y="483628"/>
                </a:lnTo>
                <a:lnTo>
                  <a:pt x="263728" y="492480"/>
                </a:lnTo>
                <a:lnTo>
                  <a:pt x="313982" y="432257"/>
                </a:lnTo>
                <a:lnTo>
                  <a:pt x="333222" y="392595"/>
                </a:lnTo>
                <a:lnTo>
                  <a:pt x="347726" y="347764"/>
                </a:lnTo>
                <a:lnTo>
                  <a:pt x="356870" y="298691"/>
                </a:lnTo>
                <a:lnTo>
                  <a:pt x="360045" y="246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2" name="object 132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7115471" y="5468025"/>
            <a:ext cx="154586" cy="119440"/>
          </a:xfrm>
          <a:prstGeom prst="rect">
            <a:avLst/>
          </a:prstGeom>
        </p:spPr>
      </p:pic>
      <p:grpSp>
        <p:nvGrpSpPr>
          <p:cNvPr id="133" name="object 133"/>
          <p:cNvGrpSpPr/>
          <p:nvPr/>
        </p:nvGrpSpPr>
        <p:grpSpPr>
          <a:xfrm>
            <a:off x="7363275" y="5410532"/>
            <a:ext cx="704215" cy="187325"/>
            <a:chOff x="7363275" y="5410532"/>
            <a:chExt cx="704215" cy="187325"/>
          </a:xfrm>
        </p:grpSpPr>
        <p:pic>
          <p:nvPicPr>
            <p:cNvPr id="134" name="object 13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363275" y="5413476"/>
              <a:ext cx="119435" cy="184311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7507568" y="5566823"/>
              <a:ext cx="29209" cy="31115"/>
            </a:xfrm>
            <a:custGeom>
              <a:avLst/>
              <a:gdLst/>
              <a:ahLst/>
              <a:cxnLst/>
              <a:rect l="l" t="t" r="r" b="b"/>
              <a:pathLst>
                <a:path w="29209" h="31114">
                  <a:moveTo>
                    <a:pt x="21750" y="0"/>
                  </a:moveTo>
                  <a:lnTo>
                    <a:pt x="5826" y="0"/>
                  </a:lnTo>
                  <a:lnTo>
                    <a:pt x="0" y="7377"/>
                  </a:lnTo>
                  <a:lnTo>
                    <a:pt x="0" y="23585"/>
                  </a:lnTo>
                  <a:lnTo>
                    <a:pt x="5826" y="30963"/>
                  </a:lnTo>
                  <a:lnTo>
                    <a:pt x="21750" y="30963"/>
                  </a:lnTo>
                  <a:lnTo>
                    <a:pt x="29130" y="23585"/>
                  </a:lnTo>
                  <a:lnTo>
                    <a:pt x="29130" y="16227"/>
                  </a:lnTo>
                  <a:lnTo>
                    <a:pt x="29130" y="7377"/>
                  </a:lnTo>
                  <a:lnTo>
                    <a:pt x="21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558450" y="5413476"/>
              <a:ext cx="120988" cy="181367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715949" y="5413476"/>
              <a:ext cx="74185" cy="181367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822178" y="5410532"/>
              <a:ext cx="244890" cy="187254"/>
            </a:xfrm>
            <a:prstGeom prst="rect">
              <a:avLst/>
            </a:prstGeom>
          </p:spPr>
        </p:pic>
      </p:grpSp>
      <p:grpSp>
        <p:nvGrpSpPr>
          <p:cNvPr id="139" name="object 139"/>
          <p:cNvGrpSpPr/>
          <p:nvPr/>
        </p:nvGrpSpPr>
        <p:grpSpPr>
          <a:xfrm>
            <a:off x="829431" y="6218994"/>
            <a:ext cx="452755" cy="316230"/>
            <a:chOff x="829431" y="6218994"/>
            <a:chExt cx="452755" cy="316230"/>
          </a:xfrm>
        </p:grpSpPr>
        <p:sp>
          <p:nvSpPr>
            <p:cNvPr id="140" name="object 140"/>
            <p:cNvSpPr/>
            <p:nvPr/>
          </p:nvSpPr>
          <p:spPr>
            <a:xfrm>
              <a:off x="880311" y="6218994"/>
              <a:ext cx="82550" cy="45085"/>
            </a:xfrm>
            <a:custGeom>
              <a:avLst/>
              <a:gdLst/>
              <a:ahLst/>
              <a:cxnLst/>
              <a:rect l="l" t="t" r="r" b="b"/>
              <a:pathLst>
                <a:path w="82550" h="45085">
                  <a:moveTo>
                    <a:pt x="49505" y="0"/>
                  </a:moveTo>
                  <a:lnTo>
                    <a:pt x="33004" y="0"/>
                  </a:lnTo>
                  <a:lnTo>
                    <a:pt x="0" y="44957"/>
                  </a:lnTo>
                  <a:lnTo>
                    <a:pt x="9626" y="44957"/>
                  </a:lnTo>
                  <a:lnTo>
                    <a:pt x="41256" y="16856"/>
                  </a:lnTo>
                  <a:lnTo>
                    <a:pt x="72878" y="44957"/>
                  </a:lnTo>
                  <a:lnTo>
                    <a:pt x="82503" y="44957"/>
                  </a:lnTo>
                  <a:lnTo>
                    <a:pt x="49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29431" y="6286420"/>
              <a:ext cx="452434" cy="248669"/>
            </a:xfrm>
            <a:prstGeom prst="rect">
              <a:avLst/>
            </a:prstGeom>
          </p:spPr>
        </p:pic>
      </p:grpSp>
      <p:grpSp>
        <p:nvGrpSpPr>
          <p:cNvPr id="142" name="object 142"/>
          <p:cNvGrpSpPr/>
          <p:nvPr/>
        </p:nvGrpSpPr>
        <p:grpSpPr>
          <a:xfrm>
            <a:off x="1345129" y="6279405"/>
            <a:ext cx="417195" cy="232410"/>
            <a:chOff x="1345129" y="6279405"/>
            <a:chExt cx="417195" cy="232410"/>
          </a:xfrm>
        </p:grpSpPr>
        <p:pic>
          <p:nvPicPr>
            <p:cNvPr id="143" name="object 14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345129" y="6279405"/>
              <a:ext cx="67370" cy="231803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433141" y="6280808"/>
              <a:ext cx="166399" cy="182633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621540" y="6279405"/>
              <a:ext cx="140258" cy="231803"/>
            </a:xfrm>
            <a:prstGeom prst="rect">
              <a:avLst/>
            </a:prstGeom>
          </p:spPr>
        </p:pic>
      </p:grpSp>
      <p:sp>
        <p:nvSpPr>
          <p:cNvPr id="146" name="object 146"/>
          <p:cNvSpPr/>
          <p:nvPr/>
        </p:nvSpPr>
        <p:spPr>
          <a:xfrm>
            <a:off x="1860816" y="6359487"/>
            <a:ext cx="155575" cy="71755"/>
          </a:xfrm>
          <a:custGeom>
            <a:avLst/>
            <a:gdLst/>
            <a:ahLst/>
            <a:cxnLst/>
            <a:rect l="l" t="t" r="r" b="b"/>
            <a:pathLst>
              <a:path w="155575" h="71754">
                <a:moveTo>
                  <a:pt x="155384" y="53390"/>
                </a:moveTo>
                <a:lnTo>
                  <a:pt x="0" y="53390"/>
                </a:lnTo>
                <a:lnTo>
                  <a:pt x="0" y="71653"/>
                </a:lnTo>
                <a:lnTo>
                  <a:pt x="155384" y="71653"/>
                </a:lnTo>
                <a:lnTo>
                  <a:pt x="155384" y="53390"/>
                </a:lnTo>
                <a:close/>
              </a:path>
              <a:path w="155575" h="71754">
                <a:moveTo>
                  <a:pt x="155384" y="0"/>
                </a:moveTo>
                <a:lnTo>
                  <a:pt x="0" y="0"/>
                </a:lnTo>
                <a:lnTo>
                  <a:pt x="0" y="16852"/>
                </a:lnTo>
                <a:lnTo>
                  <a:pt x="155384" y="16852"/>
                </a:lnTo>
                <a:lnTo>
                  <a:pt x="155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7" name="object 147"/>
          <p:cNvGrpSpPr/>
          <p:nvPr/>
        </p:nvGrpSpPr>
        <p:grpSpPr>
          <a:xfrm>
            <a:off x="2130363" y="6218994"/>
            <a:ext cx="462280" cy="316230"/>
            <a:chOff x="2130363" y="6218994"/>
            <a:chExt cx="462280" cy="316230"/>
          </a:xfrm>
        </p:grpSpPr>
        <p:sp>
          <p:nvSpPr>
            <p:cNvPr id="148" name="object 148"/>
            <p:cNvSpPr/>
            <p:nvPr/>
          </p:nvSpPr>
          <p:spPr>
            <a:xfrm>
              <a:off x="2181235" y="6218994"/>
              <a:ext cx="81280" cy="45085"/>
            </a:xfrm>
            <a:custGeom>
              <a:avLst/>
              <a:gdLst/>
              <a:ahLst/>
              <a:cxnLst/>
              <a:rect l="l" t="t" r="r" b="b"/>
              <a:pathLst>
                <a:path w="81280" h="45085">
                  <a:moveTo>
                    <a:pt x="48139" y="0"/>
                  </a:moveTo>
                  <a:lnTo>
                    <a:pt x="31622" y="0"/>
                  </a:lnTo>
                  <a:lnTo>
                    <a:pt x="0" y="44957"/>
                  </a:lnTo>
                  <a:lnTo>
                    <a:pt x="8249" y="44957"/>
                  </a:lnTo>
                  <a:lnTo>
                    <a:pt x="39890" y="16856"/>
                  </a:lnTo>
                  <a:lnTo>
                    <a:pt x="72888" y="44957"/>
                  </a:lnTo>
                  <a:lnTo>
                    <a:pt x="81137" y="44957"/>
                  </a:lnTo>
                  <a:lnTo>
                    <a:pt x="481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130363" y="6286420"/>
              <a:ext cx="462040" cy="248669"/>
            </a:xfrm>
            <a:prstGeom prst="rect">
              <a:avLst/>
            </a:prstGeom>
          </p:spPr>
        </p:pic>
      </p:grpSp>
      <p:grpSp>
        <p:nvGrpSpPr>
          <p:cNvPr id="150" name="object 150"/>
          <p:cNvGrpSpPr/>
          <p:nvPr/>
        </p:nvGrpSpPr>
        <p:grpSpPr>
          <a:xfrm>
            <a:off x="2679114" y="6228834"/>
            <a:ext cx="1170305" cy="333375"/>
            <a:chOff x="2679114" y="6228834"/>
            <a:chExt cx="1170305" cy="333375"/>
          </a:xfrm>
        </p:grpSpPr>
        <p:sp>
          <p:nvSpPr>
            <p:cNvPr id="151" name="object 151"/>
            <p:cNvSpPr/>
            <p:nvPr/>
          </p:nvSpPr>
          <p:spPr>
            <a:xfrm>
              <a:off x="2679114" y="6228834"/>
              <a:ext cx="64769" cy="333375"/>
            </a:xfrm>
            <a:custGeom>
              <a:avLst/>
              <a:gdLst/>
              <a:ahLst/>
              <a:cxnLst/>
              <a:rect l="l" t="t" r="r" b="b"/>
              <a:pathLst>
                <a:path w="64769" h="333375">
                  <a:moveTo>
                    <a:pt x="64528" y="0"/>
                  </a:moveTo>
                  <a:lnTo>
                    <a:pt x="38823" y="31232"/>
                  </a:lnTo>
                  <a:lnTo>
                    <a:pt x="18377" y="69711"/>
                  </a:lnTo>
                  <a:lnTo>
                    <a:pt x="4875" y="114774"/>
                  </a:lnTo>
                  <a:lnTo>
                    <a:pt x="0" y="165759"/>
                  </a:lnTo>
                  <a:lnTo>
                    <a:pt x="4875" y="218162"/>
                  </a:lnTo>
                  <a:lnTo>
                    <a:pt x="18377" y="263581"/>
                  </a:lnTo>
                  <a:lnTo>
                    <a:pt x="38823" y="301887"/>
                  </a:lnTo>
                  <a:lnTo>
                    <a:pt x="64528" y="332949"/>
                  </a:lnTo>
                  <a:lnTo>
                    <a:pt x="64528" y="324519"/>
                  </a:lnTo>
                  <a:lnTo>
                    <a:pt x="48061" y="298924"/>
                  </a:lnTo>
                  <a:lnTo>
                    <a:pt x="34532" y="265162"/>
                  </a:lnTo>
                  <a:lnTo>
                    <a:pt x="25369" y="221389"/>
                  </a:lnTo>
                  <a:lnTo>
                    <a:pt x="21998" y="165759"/>
                  </a:lnTo>
                  <a:lnTo>
                    <a:pt x="25369" y="110929"/>
                  </a:lnTo>
                  <a:lnTo>
                    <a:pt x="34532" y="67424"/>
                  </a:lnTo>
                  <a:lnTo>
                    <a:pt x="48061" y="33400"/>
                  </a:lnTo>
                  <a:lnTo>
                    <a:pt x="64528" y="7015"/>
                  </a:lnTo>
                  <a:lnTo>
                    <a:pt x="64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772608" y="6280807"/>
              <a:ext cx="119524" cy="186848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2918347" y="6436745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10" h="29845">
                  <a:moveTo>
                    <a:pt x="21998" y="0"/>
                  </a:moveTo>
                  <a:lnTo>
                    <a:pt x="5499" y="0"/>
                  </a:lnTo>
                  <a:lnTo>
                    <a:pt x="0" y="7034"/>
                  </a:lnTo>
                  <a:lnTo>
                    <a:pt x="0" y="23887"/>
                  </a:lnTo>
                  <a:lnTo>
                    <a:pt x="5499" y="29505"/>
                  </a:lnTo>
                  <a:lnTo>
                    <a:pt x="21998" y="29505"/>
                  </a:lnTo>
                  <a:lnTo>
                    <a:pt x="28781" y="22482"/>
                  </a:lnTo>
                  <a:lnTo>
                    <a:pt x="28781" y="15453"/>
                  </a:lnTo>
                  <a:lnTo>
                    <a:pt x="28781" y="7034"/>
                  </a:lnTo>
                  <a:lnTo>
                    <a:pt x="219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4" name="object 154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969127" y="6280807"/>
              <a:ext cx="121174" cy="182633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127333" y="6280807"/>
              <a:ext cx="75711" cy="182633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234575" y="6276598"/>
              <a:ext cx="244915" cy="191057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509739" y="6280807"/>
              <a:ext cx="164988" cy="182633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698009" y="6315924"/>
              <a:ext cx="68745" cy="150327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3784719" y="6228834"/>
              <a:ext cx="64769" cy="333375"/>
            </a:xfrm>
            <a:custGeom>
              <a:avLst/>
              <a:gdLst/>
              <a:ahLst/>
              <a:cxnLst/>
              <a:rect l="l" t="t" r="r" b="b"/>
              <a:pathLst>
                <a:path w="64770" h="333375">
                  <a:moveTo>
                    <a:pt x="0" y="0"/>
                  </a:moveTo>
                  <a:lnTo>
                    <a:pt x="0" y="7015"/>
                  </a:lnTo>
                  <a:lnTo>
                    <a:pt x="16467" y="33203"/>
                  </a:lnTo>
                  <a:lnTo>
                    <a:pt x="29995" y="66897"/>
                  </a:lnTo>
                  <a:lnTo>
                    <a:pt x="39158" y="110337"/>
                  </a:lnTo>
                  <a:lnTo>
                    <a:pt x="42530" y="165759"/>
                  </a:lnTo>
                  <a:lnTo>
                    <a:pt x="39158" y="221389"/>
                  </a:lnTo>
                  <a:lnTo>
                    <a:pt x="29995" y="265162"/>
                  </a:lnTo>
                  <a:lnTo>
                    <a:pt x="16467" y="298924"/>
                  </a:lnTo>
                  <a:lnTo>
                    <a:pt x="0" y="324519"/>
                  </a:lnTo>
                  <a:lnTo>
                    <a:pt x="0" y="332949"/>
                  </a:lnTo>
                  <a:lnTo>
                    <a:pt x="25704" y="301690"/>
                  </a:lnTo>
                  <a:lnTo>
                    <a:pt x="46150" y="263055"/>
                  </a:lnTo>
                  <a:lnTo>
                    <a:pt x="59653" y="217569"/>
                  </a:lnTo>
                  <a:lnTo>
                    <a:pt x="64528" y="165759"/>
                  </a:lnTo>
                  <a:lnTo>
                    <a:pt x="59653" y="114182"/>
                  </a:lnTo>
                  <a:lnTo>
                    <a:pt x="46150" y="69185"/>
                  </a:lnTo>
                  <a:lnTo>
                    <a:pt x="25704" y="310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0" name="object 160"/>
          <p:cNvGrpSpPr/>
          <p:nvPr/>
        </p:nvGrpSpPr>
        <p:grpSpPr>
          <a:xfrm>
            <a:off x="3956673" y="6218994"/>
            <a:ext cx="463550" cy="316230"/>
            <a:chOff x="3956673" y="6218994"/>
            <a:chExt cx="463550" cy="316230"/>
          </a:xfrm>
        </p:grpSpPr>
        <p:sp>
          <p:nvSpPr>
            <p:cNvPr id="161" name="object 161"/>
            <p:cNvSpPr/>
            <p:nvPr/>
          </p:nvSpPr>
          <p:spPr>
            <a:xfrm>
              <a:off x="4007453" y="6218994"/>
              <a:ext cx="82550" cy="45085"/>
            </a:xfrm>
            <a:custGeom>
              <a:avLst/>
              <a:gdLst/>
              <a:ahLst/>
              <a:cxnLst/>
              <a:rect l="l" t="t" r="r" b="b"/>
              <a:pathLst>
                <a:path w="82550" h="45085">
                  <a:moveTo>
                    <a:pt x="49496" y="0"/>
                  </a:moveTo>
                  <a:lnTo>
                    <a:pt x="32997" y="0"/>
                  </a:lnTo>
                  <a:lnTo>
                    <a:pt x="0" y="44957"/>
                  </a:lnTo>
                  <a:lnTo>
                    <a:pt x="9715" y="44957"/>
                  </a:lnTo>
                  <a:lnTo>
                    <a:pt x="41247" y="16856"/>
                  </a:lnTo>
                  <a:lnTo>
                    <a:pt x="72961" y="44957"/>
                  </a:lnTo>
                  <a:lnTo>
                    <a:pt x="82494" y="44957"/>
                  </a:lnTo>
                  <a:lnTo>
                    <a:pt x="49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2" name="object 16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956673" y="6286420"/>
              <a:ext cx="463433" cy="248669"/>
            </a:xfrm>
            <a:prstGeom prst="rect">
              <a:avLst/>
            </a:prstGeom>
          </p:spPr>
        </p:pic>
      </p:grpSp>
      <p:grpSp>
        <p:nvGrpSpPr>
          <p:cNvPr id="163" name="object 163"/>
          <p:cNvGrpSpPr/>
          <p:nvPr/>
        </p:nvGrpSpPr>
        <p:grpSpPr>
          <a:xfrm>
            <a:off x="4506634" y="6228834"/>
            <a:ext cx="1169035" cy="333375"/>
            <a:chOff x="4506634" y="6228834"/>
            <a:chExt cx="1169035" cy="333375"/>
          </a:xfrm>
        </p:grpSpPr>
        <p:sp>
          <p:nvSpPr>
            <p:cNvPr id="164" name="object 164"/>
            <p:cNvSpPr/>
            <p:nvPr/>
          </p:nvSpPr>
          <p:spPr>
            <a:xfrm>
              <a:off x="4506634" y="6228834"/>
              <a:ext cx="63500" cy="333375"/>
            </a:xfrm>
            <a:custGeom>
              <a:avLst/>
              <a:gdLst/>
              <a:ahLst/>
              <a:cxnLst/>
              <a:rect l="l" t="t" r="r" b="b"/>
              <a:pathLst>
                <a:path w="63500" h="333375">
                  <a:moveTo>
                    <a:pt x="63245" y="0"/>
                  </a:moveTo>
                  <a:lnTo>
                    <a:pt x="37741" y="31232"/>
                  </a:lnTo>
                  <a:lnTo>
                    <a:pt x="17736" y="69711"/>
                  </a:lnTo>
                  <a:lnTo>
                    <a:pt x="4674" y="114774"/>
                  </a:lnTo>
                  <a:lnTo>
                    <a:pt x="0" y="165759"/>
                  </a:lnTo>
                  <a:lnTo>
                    <a:pt x="4674" y="218162"/>
                  </a:lnTo>
                  <a:lnTo>
                    <a:pt x="17736" y="263581"/>
                  </a:lnTo>
                  <a:lnTo>
                    <a:pt x="37741" y="301887"/>
                  </a:lnTo>
                  <a:lnTo>
                    <a:pt x="63245" y="332949"/>
                  </a:lnTo>
                  <a:lnTo>
                    <a:pt x="63245" y="324519"/>
                  </a:lnTo>
                  <a:lnTo>
                    <a:pt x="46778" y="298924"/>
                  </a:lnTo>
                  <a:lnTo>
                    <a:pt x="33249" y="265162"/>
                  </a:lnTo>
                  <a:lnTo>
                    <a:pt x="24086" y="221389"/>
                  </a:lnTo>
                  <a:lnTo>
                    <a:pt x="20715" y="165759"/>
                  </a:lnTo>
                  <a:lnTo>
                    <a:pt x="24086" y="110929"/>
                  </a:lnTo>
                  <a:lnTo>
                    <a:pt x="33249" y="67424"/>
                  </a:lnTo>
                  <a:lnTo>
                    <a:pt x="46778" y="33400"/>
                  </a:lnTo>
                  <a:lnTo>
                    <a:pt x="63245" y="7015"/>
                  </a:lnTo>
                  <a:lnTo>
                    <a:pt x="632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5" name="object 165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600128" y="6280807"/>
              <a:ext cx="119708" cy="186848"/>
            </a:xfrm>
            <a:prstGeom prst="rect">
              <a:avLst/>
            </a:prstGeom>
          </p:spPr>
        </p:pic>
        <p:sp>
          <p:nvSpPr>
            <p:cNvPr id="166" name="object 166"/>
            <p:cNvSpPr/>
            <p:nvPr/>
          </p:nvSpPr>
          <p:spPr>
            <a:xfrm>
              <a:off x="4744584" y="6436745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10" h="29845">
                  <a:moveTo>
                    <a:pt x="21998" y="0"/>
                  </a:moveTo>
                  <a:lnTo>
                    <a:pt x="6782" y="0"/>
                  </a:lnTo>
                  <a:lnTo>
                    <a:pt x="0" y="7034"/>
                  </a:lnTo>
                  <a:lnTo>
                    <a:pt x="0" y="23887"/>
                  </a:lnTo>
                  <a:lnTo>
                    <a:pt x="6782" y="29505"/>
                  </a:lnTo>
                  <a:lnTo>
                    <a:pt x="21998" y="29505"/>
                  </a:lnTo>
                  <a:lnTo>
                    <a:pt x="28964" y="22482"/>
                  </a:lnTo>
                  <a:lnTo>
                    <a:pt x="28964" y="15453"/>
                  </a:lnTo>
                  <a:lnTo>
                    <a:pt x="28964" y="7034"/>
                  </a:lnTo>
                  <a:lnTo>
                    <a:pt x="219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7" name="object 167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795547" y="6280807"/>
              <a:ext cx="122274" cy="182633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955036" y="6280807"/>
              <a:ext cx="74244" cy="182633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5060812" y="6276598"/>
              <a:ext cx="246199" cy="191057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335976" y="6280807"/>
              <a:ext cx="166271" cy="182633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524246" y="6315924"/>
              <a:ext cx="68745" cy="150327"/>
            </a:xfrm>
            <a:prstGeom prst="rect">
              <a:avLst/>
            </a:prstGeom>
          </p:spPr>
        </p:pic>
        <p:sp>
          <p:nvSpPr>
            <p:cNvPr id="172" name="object 172"/>
            <p:cNvSpPr/>
            <p:nvPr/>
          </p:nvSpPr>
          <p:spPr>
            <a:xfrm>
              <a:off x="5610956" y="6228834"/>
              <a:ext cx="64769" cy="333375"/>
            </a:xfrm>
            <a:custGeom>
              <a:avLst/>
              <a:gdLst/>
              <a:ahLst/>
              <a:cxnLst/>
              <a:rect l="l" t="t" r="r" b="b"/>
              <a:pathLst>
                <a:path w="64770" h="333375">
                  <a:moveTo>
                    <a:pt x="0" y="0"/>
                  </a:moveTo>
                  <a:lnTo>
                    <a:pt x="0" y="7015"/>
                  </a:lnTo>
                  <a:lnTo>
                    <a:pt x="17114" y="33203"/>
                  </a:lnTo>
                  <a:lnTo>
                    <a:pt x="30637" y="66897"/>
                  </a:lnTo>
                  <a:lnTo>
                    <a:pt x="39519" y="110337"/>
                  </a:lnTo>
                  <a:lnTo>
                    <a:pt x="42713" y="165759"/>
                  </a:lnTo>
                  <a:lnTo>
                    <a:pt x="39519" y="221389"/>
                  </a:lnTo>
                  <a:lnTo>
                    <a:pt x="30637" y="265162"/>
                  </a:lnTo>
                  <a:lnTo>
                    <a:pt x="17114" y="298924"/>
                  </a:lnTo>
                  <a:lnTo>
                    <a:pt x="0" y="324519"/>
                  </a:lnTo>
                  <a:lnTo>
                    <a:pt x="0" y="332949"/>
                  </a:lnTo>
                  <a:lnTo>
                    <a:pt x="26352" y="301690"/>
                  </a:lnTo>
                  <a:lnTo>
                    <a:pt x="46792" y="263055"/>
                  </a:lnTo>
                  <a:lnTo>
                    <a:pt x="60014" y="217569"/>
                  </a:lnTo>
                  <a:lnTo>
                    <a:pt x="64712" y="165759"/>
                  </a:lnTo>
                  <a:lnTo>
                    <a:pt x="60014" y="114182"/>
                  </a:lnTo>
                  <a:lnTo>
                    <a:pt x="46792" y="69185"/>
                  </a:lnTo>
                  <a:lnTo>
                    <a:pt x="26352" y="310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3" name="object 173"/>
          <p:cNvGrpSpPr/>
          <p:nvPr/>
        </p:nvGrpSpPr>
        <p:grpSpPr>
          <a:xfrm>
            <a:off x="5784194" y="6218994"/>
            <a:ext cx="462280" cy="316230"/>
            <a:chOff x="5784194" y="6218994"/>
            <a:chExt cx="462280" cy="316230"/>
          </a:xfrm>
        </p:grpSpPr>
        <p:sp>
          <p:nvSpPr>
            <p:cNvPr id="174" name="object 174"/>
            <p:cNvSpPr/>
            <p:nvPr/>
          </p:nvSpPr>
          <p:spPr>
            <a:xfrm>
              <a:off x="5835157" y="6218994"/>
              <a:ext cx="81280" cy="45085"/>
            </a:xfrm>
            <a:custGeom>
              <a:avLst/>
              <a:gdLst/>
              <a:ahLst/>
              <a:cxnLst/>
              <a:rect l="l" t="t" r="r" b="b"/>
              <a:pathLst>
                <a:path w="81279" h="45085">
                  <a:moveTo>
                    <a:pt x="48029" y="0"/>
                  </a:moveTo>
                  <a:lnTo>
                    <a:pt x="31531" y="0"/>
                  </a:lnTo>
                  <a:lnTo>
                    <a:pt x="0" y="44957"/>
                  </a:lnTo>
                  <a:lnTo>
                    <a:pt x="8249" y="44957"/>
                  </a:lnTo>
                  <a:lnTo>
                    <a:pt x="39780" y="16856"/>
                  </a:lnTo>
                  <a:lnTo>
                    <a:pt x="72778" y="44957"/>
                  </a:lnTo>
                  <a:lnTo>
                    <a:pt x="81027" y="44957"/>
                  </a:lnTo>
                  <a:lnTo>
                    <a:pt x="480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5" name="object 175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5784194" y="6286420"/>
              <a:ext cx="462150" cy="248669"/>
            </a:xfrm>
            <a:prstGeom prst="rect">
              <a:avLst/>
            </a:prstGeom>
          </p:spPr>
        </p:pic>
      </p:grpSp>
      <p:grpSp>
        <p:nvGrpSpPr>
          <p:cNvPr id="176" name="object 176"/>
          <p:cNvGrpSpPr/>
          <p:nvPr/>
        </p:nvGrpSpPr>
        <p:grpSpPr>
          <a:xfrm>
            <a:off x="6332871" y="6228834"/>
            <a:ext cx="1365885" cy="333375"/>
            <a:chOff x="6332871" y="6228834"/>
            <a:chExt cx="1365885" cy="333375"/>
          </a:xfrm>
        </p:grpSpPr>
        <p:sp>
          <p:nvSpPr>
            <p:cNvPr id="177" name="object 177"/>
            <p:cNvSpPr/>
            <p:nvPr/>
          </p:nvSpPr>
          <p:spPr>
            <a:xfrm>
              <a:off x="6332867" y="6228841"/>
              <a:ext cx="252095" cy="333375"/>
            </a:xfrm>
            <a:custGeom>
              <a:avLst/>
              <a:gdLst/>
              <a:ahLst/>
              <a:cxnLst/>
              <a:rect l="l" t="t" r="r" b="b"/>
              <a:pathLst>
                <a:path w="252095" h="333375">
                  <a:moveTo>
                    <a:pt x="64706" y="0"/>
                  </a:moveTo>
                  <a:lnTo>
                    <a:pt x="38900" y="31229"/>
                  </a:lnTo>
                  <a:lnTo>
                    <a:pt x="18402" y="69710"/>
                  </a:lnTo>
                  <a:lnTo>
                    <a:pt x="4876" y="114769"/>
                  </a:lnTo>
                  <a:lnTo>
                    <a:pt x="0" y="165760"/>
                  </a:lnTo>
                  <a:lnTo>
                    <a:pt x="4876" y="218160"/>
                  </a:lnTo>
                  <a:lnTo>
                    <a:pt x="18402" y="263575"/>
                  </a:lnTo>
                  <a:lnTo>
                    <a:pt x="38900" y="301891"/>
                  </a:lnTo>
                  <a:lnTo>
                    <a:pt x="64706" y="332943"/>
                  </a:lnTo>
                  <a:lnTo>
                    <a:pt x="64706" y="324523"/>
                  </a:lnTo>
                  <a:lnTo>
                    <a:pt x="48133" y="298919"/>
                  </a:lnTo>
                  <a:lnTo>
                    <a:pt x="34556" y="265163"/>
                  </a:lnTo>
                  <a:lnTo>
                    <a:pt x="25374" y="221386"/>
                  </a:lnTo>
                  <a:lnTo>
                    <a:pt x="21996" y="165760"/>
                  </a:lnTo>
                  <a:lnTo>
                    <a:pt x="25374" y="110934"/>
                  </a:lnTo>
                  <a:lnTo>
                    <a:pt x="34556" y="67424"/>
                  </a:lnTo>
                  <a:lnTo>
                    <a:pt x="48133" y="33401"/>
                  </a:lnTo>
                  <a:lnTo>
                    <a:pt x="64706" y="7010"/>
                  </a:lnTo>
                  <a:lnTo>
                    <a:pt x="64706" y="0"/>
                  </a:lnTo>
                  <a:close/>
                </a:path>
                <a:path w="252095" h="333375">
                  <a:moveTo>
                    <a:pt x="251701" y="157340"/>
                  </a:moveTo>
                  <a:lnTo>
                    <a:pt x="104495" y="157340"/>
                  </a:lnTo>
                  <a:lnTo>
                    <a:pt x="104495" y="175602"/>
                  </a:lnTo>
                  <a:lnTo>
                    <a:pt x="251701" y="175602"/>
                  </a:lnTo>
                  <a:lnTo>
                    <a:pt x="251701" y="157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8" name="object 178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6623067" y="6280807"/>
              <a:ext cx="119708" cy="186848"/>
            </a:xfrm>
            <a:prstGeom prst="rect">
              <a:avLst/>
            </a:prstGeom>
          </p:spPr>
        </p:pic>
        <p:sp>
          <p:nvSpPr>
            <p:cNvPr id="179" name="object 179"/>
            <p:cNvSpPr/>
            <p:nvPr/>
          </p:nvSpPr>
          <p:spPr>
            <a:xfrm>
              <a:off x="6768807" y="6436745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09" h="29845">
                  <a:moveTo>
                    <a:pt x="21998" y="0"/>
                  </a:moveTo>
                  <a:lnTo>
                    <a:pt x="5499" y="0"/>
                  </a:lnTo>
                  <a:lnTo>
                    <a:pt x="0" y="7034"/>
                  </a:lnTo>
                  <a:lnTo>
                    <a:pt x="0" y="23887"/>
                  </a:lnTo>
                  <a:lnTo>
                    <a:pt x="5499" y="29505"/>
                  </a:lnTo>
                  <a:lnTo>
                    <a:pt x="21998" y="29505"/>
                  </a:lnTo>
                  <a:lnTo>
                    <a:pt x="28964" y="22482"/>
                  </a:lnTo>
                  <a:lnTo>
                    <a:pt x="28964" y="15453"/>
                  </a:lnTo>
                  <a:lnTo>
                    <a:pt x="28964" y="7034"/>
                  </a:lnTo>
                  <a:lnTo>
                    <a:pt x="219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0" name="object 180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6825270" y="6276598"/>
              <a:ext cx="239232" cy="191057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7086501" y="6283614"/>
              <a:ext cx="114208" cy="182637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7222708" y="6280807"/>
              <a:ext cx="112741" cy="188253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358732" y="6280807"/>
              <a:ext cx="166454" cy="182633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7548651" y="6315924"/>
              <a:ext cx="67278" cy="150327"/>
            </a:xfrm>
            <a:prstGeom prst="rect">
              <a:avLst/>
            </a:prstGeom>
          </p:spPr>
        </p:pic>
        <p:sp>
          <p:nvSpPr>
            <p:cNvPr id="185" name="object 185"/>
            <p:cNvSpPr/>
            <p:nvPr/>
          </p:nvSpPr>
          <p:spPr>
            <a:xfrm>
              <a:off x="7635178" y="6228834"/>
              <a:ext cx="63500" cy="333375"/>
            </a:xfrm>
            <a:custGeom>
              <a:avLst/>
              <a:gdLst/>
              <a:ahLst/>
              <a:cxnLst/>
              <a:rect l="l" t="t" r="r" b="b"/>
              <a:pathLst>
                <a:path w="63500" h="333375">
                  <a:moveTo>
                    <a:pt x="0" y="0"/>
                  </a:moveTo>
                  <a:lnTo>
                    <a:pt x="0" y="7015"/>
                  </a:lnTo>
                  <a:lnTo>
                    <a:pt x="16573" y="33203"/>
                  </a:lnTo>
                  <a:lnTo>
                    <a:pt x="30156" y="66897"/>
                  </a:lnTo>
                  <a:lnTo>
                    <a:pt x="39339" y="110337"/>
                  </a:lnTo>
                  <a:lnTo>
                    <a:pt x="42713" y="165759"/>
                  </a:lnTo>
                  <a:lnTo>
                    <a:pt x="39339" y="221389"/>
                  </a:lnTo>
                  <a:lnTo>
                    <a:pt x="30156" y="265162"/>
                  </a:lnTo>
                  <a:lnTo>
                    <a:pt x="16573" y="298924"/>
                  </a:lnTo>
                  <a:lnTo>
                    <a:pt x="0" y="324519"/>
                  </a:lnTo>
                  <a:lnTo>
                    <a:pt x="0" y="332949"/>
                  </a:lnTo>
                  <a:lnTo>
                    <a:pt x="25581" y="301690"/>
                  </a:lnTo>
                  <a:lnTo>
                    <a:pt x="45578" y="263055"/>
                  </a:lnTo>
                  <a:lnTo>
                    <a:pt x="58596" y="217569"/>
                  </a:lnTo>
                  <a:lnTo>
                    <a:pt x="63245" y="165759"/>
                  </a:lnTo>
                  <a:lnTo>
                    <a:pt x="58596" y="114182"/>
                  </a:lnTo>
                  <a:lnTo>
                    <a:pt x="45578" y="69185"/>
                  </a:lnTo>
                  <a:lnTo>
                    <a:pt x="25581" y="310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6" name="object 186"/>
          <p:cNvGrpSpPr/>
          <p:nvPr/>
        </p:nvGrpSpPr>
        <p:grpSpPr>
          <a:xfrm>
            <a:off x="7807133" y="6218994"/>
            <a:ext cx="463550" cy="316230"/>
            <a:chOff x="7807133" y="6218994"/>
            <a:chExt cx="463550" cy="316230"/>
          </a:xfrm>
        </p:grpSpPr>
        <p:sp>
          <p:nvSpPr>
            <p:cNvPr id="187" name="object 187"/>
            <p:cNvSpPr/>
            <p:nvPr/>
          </p:nvSpPr>
          <p:spPr>
            <a:xfrm>
              <a:off x="7857913" y="6218994"/>
              <a:ext cx="83185" cy="45085"/>
            </a:xfrm>
            <a:custGeom>
              <a:avLst/>
              <a:gdLst/>
              <a:ahLst/>
              <a:cxnLst/>
              <a:rect l="l" t="t" r="r" b="b"/>
              <a:pathLst>
                <a:path w="83184" h="45085">
                  <a:moveTo>
                    <a:pt x="49679" y="0"/>
                  </a:moveTo>
                  <a:lnTo>
                    <a:pt x="33180" y="0"/>
                  </a:lnTo>
                  <a:lnTo>
                    <a:pt x="0" y="44957"/>
                  </a:lnTo>
                  <a:lnTo>
                    <a:pt x="8249" y="44957"/>
                  </a:lnTo>
                  <a:lnTo>
                    <a:pt x="41430" y="16856"/>
                  </a:lnTo>
                  <a:lnTo>
                    <a:pt x="72961" y="44957"/>
                  </a:lnTo>
                  <a:lnTo>
                    <a:pt x="82677" y="44957"/>
                  </a:lnTo>
                  <a:lnTo>
                    <a:pt x="49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8" name="object 188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7807133" y="6286420"/>
              <a:ext cx="463433" cy="248669"/>
            </a:xfrm>
            <a:prstGeom prst="rect">
              <a:avLst/>
            </a:prstGeom>
          </p:spPr>
        </p:pic>
      </p:grpSp>
      <p:grpSp>
        <p:nvGrpSpPr>
          <p:cNvPr id="189" name="object 189"/>
          <p:cNvGrpSpPr/>
          <p:nvPr/>
        </p:nvGrpSpPr>
        <p:grpSpPr>
          <a:xfrm>
            <a:off x="8357277" y="6228834"/>
            <a:ext cx="1169035" cy="333375"/>
            <a:chOff x="8357277" y="6228834"/>
            <a:chExt cx="1169035" cy="333375"/>
          </a:xfrm>
        </p:grpSpPr>
        <p:sp>
          <p:nvSpPr>
            <p:cNvPr id="190" name="object 190"/>
            <p:cNvSpPr/>
            <p:nvPr/>
          </p:nvSpPr>
          <p:spPr>
            <a:xfrm>
              <a:off x="8357277" y="6228834"/>
              <a:ext cx="63500" cy="333375"/>
            </a:xfrm>
            <a:custGeom>
              <a:avLst/>
              <a:gdLst/>
              <a:ahLst/>
              <a:cxnLst/>
              <a:rect l="l" t="t" r="r" b="b"/>
              <a:pathLst>
                <a:path w="63500" h="333375">
                  <a:moveTo>
                    <a:pt x="63245" y="0"/>
                  </a:moveTo>
                  <a:lnTo>
                    <a:pt x="37663" y="31232"/>
                  </a:lnTo>
                  <a:lnTo>
                    <a:pt x="17667" y="69711"/>
                  </a:lnTo>
                  <a:lnTo>
                    <a:pt x="4648" y="114774"/>
                  </a:lnTo>
                  <a:lnTo>
                    <a:pt x="0" y="165759"/>
                  </a:lnTo>
                  <a:lnTo>
                    <a:pt x="4648" y="218162"/>
                  </a:lnTo>
                  <a:lnTo>
                    <a:pt x="17667" y="263581"/>
                  </a:lnTo>
                  <a:lnTo>
                    <a:pt x="37663" y="301887"/>
                  </a:lnTo>
                  <a:lnTo>
                    <a:pt x="63245" y="332949"/>
                  </a:lnTo>
                  <a:lnTo>
                    <a:pt x="63245" y="324519"/>
                  </a:lnTo>
                  <a:lnTo>
                    <a:pt x="46672" y="298924"/>
                  </a:lnTo>
                  <a:lnTo>
                    <a:pt x="33089" y="265162"/>
                  </a:lnTo>
                  <a:lnTo>
                    <a:pt x="23906" y="221389"/>
                  </a:lnTo>
                  <a:lnTo>
                    <a:pt x="20531" y="165759"/>
                  </a:lnTo>
                  <a:lnTo>
                    <a:pt x="23906" y="110929"/>
                  </a:lnTo>
                  <a:lnTo>
                    <a:pt x="33089" y="67424"/>
                  </a:lnTo>
                  <a:lnTo>
                    <a:pt x="46672" y="33400"/>
                  </a:lnTo>
                  <a:lnTo>
                    <a:pt x="63245" y="7015"/>
                  </a:lnTo>
                  <a:lnTo>
                    <a:pt x="632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1" name="object 191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8450771" y="6280807"/>
              <a:ext cx="119524" cy="186848"/>
            </a:xfrm>
            <a:prstGeom prst="rect">
              <a:avLst/>
            </a:prstGeom>
          </p:spPr>
        </p:pic>
        <p:sp>
          <p:nvSpPr>
            <p:cNvPr id="192" name="object 192"/>
            <p:cNvSpPr/>
            <p:nvPr/>
          </p:nvSpPr>
          <p:spPr>
            <a:xfrm>
              <a:off x="8595043" y="6436745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09" h="29845">
                  <a:moveTo>
                    <a:pt x="21998" y="0"/>
                  </a:moveTo>
                  <a:lnTo>
                    <a:pt x="6966" y="0"/>
                  </a:lnTo>
                  <a:lnTo>
                    <a:pt x="0" y="7034"/>
                  </a:lnTo>
                  <a:lnTo>
                    <a:pt x="0" y="23887"/>
                  </a:lnTo>
                  <a:lnTo>
                    <a:pt x="6966" y="29505"/>
                  </a:lnTo>
                  <a:lnTo>
                    <a:pt x="21998" y="29505"/>
                  </a:lnTo>
                  <a:lnTo>
                    <a:pt x="28964" y="22482"/>
                  </a:lnTo>
                  <a:lnTo>
                    <a:pt x="28964" y="15453"/>
                  </a:lnTo>
                  <a:lnTo>
                    <a:pt x="28964" y="7034"/>
                  </a:lnTo>
                  <a:lnTo>
                    <a:pt x="219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3" name="object 193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8646007" y="6280807"/>
              <a:ext cx="122274" cy="182633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8805495" y="6280807"/>
              <a:ext cx="74244" cy="182633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8911455" y="6276598"/>
              <a:ext cx="246015" cy="191057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9374888" y="6315924"/>
              <a:ext cx="68745" cy="150327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9186435" y="6280807"/>
              <a:ext cx="166454" cy="182633"/>
            </a:xfrm>
            <a:prstGeom prst="rect">
              <a:avLst/>
            </a:prstGeom>
          </p:spPr>
        </p:pic>
        <p:sp>
          <p:nvSpPr>
            <p:cNvPr id="198" name="object 198"/>
            <p:cNvSpPr/>
            <p:nvPr/>
          </p:nvSpPr>
          <p:spPr>
            <a:xfrm>
              <a:off x="9461415" y="6228834"/>
              <a:ext cx="64769" cy="333375"/>
            </a:xfrm>
            <a:custGeom>
              <a:avLst/>
              <a:gdLst/>
              <a:ahLst/>
              <a:cxnLst/>
              <a:rect l="l" t="t" r="r" b="b"/>
              <a:pathLst>
                <a:path w="64770" h="333375">
                  <a:moveTo>
                    <a:pt x="0" y="0"/>
                  </a:moveTo>
                  <a:lnTo>
                    <a:pt x="0" y="7015"/>
                  </a:lnTo>
                  <a:lnTo>
                    <a:pt x="17114" y="33203"/>
                  </a:lnTo>
                  <a:lnTo>
                    <a:pt x="30637" y="66897"/>
                  </a:lnTo>
                  <a:lnTo>
                    <a:pt x="39519" y="110337"/>
                  </a:lnTo>
                  <a:lnTo>
                    <a:pt x="42713" y="165759"/>
                  </a:lnTo>
                  <a:lnTo>
                    <a:pt x="39519" y="221389"/>
                  </a:lnTo>
                  <a:lnTo>
                    <a:pt x="30637" y="265162"/>
                  </a:lnTo>
                  <a:lnTo>
                    <a:pt x="17114" y="298924"/>
                  </a:lnTo>
                  <a:lnTo>
                    <a:pt x="0" y="324519"/>
                  </a:lnTo>
                  <a:lnTo>
                    <a:pt x="0" y="332949"/>
                  </a:lnTo>
                  <a:lnTo>
                    <a:pt x="26352" y="301690"/>
                  </a:lnTo>
                  <a:lnTo>
                    <a:pt x="46792" y="263055"/>
                  </a:lnTo>
                  <a:lnTo>
                    <a:pt x="60014" y="217569"/>
                  </a:lnTo>
                  <a:lnTo>
                    <a:pt x="64712" y="165759"/>
                  </a:lnTo>
                  <a:lnTo>
                    <a:pt x="60014" y="114182"/>
                  </a:lnTo>
                  <a:lnTo>
                    <a:pt x="46792" y="69185"/>
                  </a:lnTo>
                  <a:lnTo>
                    <a:pt x="26352" y="310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9" name="object 199"/>
          <p:cNvGrpSpPr/>
          <p:nvPr/>
        </p:nvGrpSpPr>
        <p:grpSpPr>
          <a:xfrm>
            <a:off x="9634653" y="6218994"/>
            <a:ext cx="462280" cy="316230"/>
            <a:chOff x="9634653" y="6218994"/>
            <a:chExt cx="462280" cy="316230"/>
          </a:xfrm>
        </p:grpSpPr>
        <p:sp>
          <p:nvSpPr>
            <p:cNvPr id="200" name="object 200"/>
            <p:cNvSpPr/>
            <p:nvPr/>
          </p:nvSpPr>
          <p:spPr>
            <a:xfrm>
              <a:off x="9684333" y="6218994"/>
              <a:ext cx="82550" cy="45085"/>
            </a:xfrm>
            <a:custGeom>
              <a:avLst/>
              <a:gdLst/>
              <a:ahLst/>
              <a:cxnLst/>
              <a:rect l="l" t="t" r="r" b="b"/>
              <a:pathLst>
                <a:path w="82550" h="45085">
                  <a:moveTo>
                    <a:pt x="49496" y="0"/>
                  </a:moveTo>
                  <a:lnTo>
                    <a:pt x="32997" y="0"/>
                  </a:lnTo>
                  <a:lnTo>
                    <a:pt x="0" y="44957"/>
                  </a:lnTo>
                  <a:lnTo>
                    <a:pt x="9532" y="44957"/>
                  </a:lnTo>
                  <a:lnTo>
                    <a:pt x="41247" y="16856"/>
                  </a:lnTo>
                  <a:lnTo>
                    <a:pt x="74244" y="44957"/>
                  </a:lnTo>
                  <a:lnTo>
                    <a:pt x="82494" y="44957"/>
                  </a:lnTo>
                  <a:lnTo>
                    <a:pt x="49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1" name="object 201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9634653" y="6286420"/>
              <a:ext cx="462150" cy="248669"/>
            </a:xfrm>
            <a:prstGeom prst="rect">
              <a:avLst/>
            </a:prstGeom>
          </p:spPr>
        </p:pic>
      </p:grpSp>
      <p:grpSp>
        <p:nvGrpSpPr>
          <p:cNvPr id="202" name="object 202"/>
          <p:cNvGrpSpPr/>
          <p:nvPr/>
        </p:nvGrpSpPr>
        <p:grpSpPr>
          <a:xfrm>
            <a:off x="10183514" y="6228834"/>
            <a:ext cx="1169035" cy="333375"/>
            <a:chOff x="10183514" y="6228834"/>
            <a:chExt cx="1169035" cy="333375"/>
          </a:xfrm>
        </p:grpSpPr>
        <p:sp>
          <p:nvSpPr>
            <p:cNvPr id="203" name="object 203"/>
            <p:cNvSpPr/>
            <p:nvPr/>
          </p:nvSpPr>
          <p:spPr>
            <a:xfrm>
              <a:off x="10183514" y="6228834"/>
              <a:ext cx="64769" cy="333375"/>
            </a:xfrm>
            <a:custGeom>
              <a:avLst/>
              <a:gdLst/>
              <a:ahLst/>
              <a:cxnLst/>
              <a:rect l="l" t="t" r="r" b="b"/>
              <a:pathLst>
                <a:path w="64770" h="333375">
                  <a:moveTo>
                    <a:pt x="64528" y="0"/>
                  </a:moveTo>
                  <a:lnTo>
                    <a:pt x="38205" y="31232"/>
                  </a:lnTo>
                  <a:lnTo>
                    <a:pt x="17827" y="69711"/>
                  </a:lnTo>
                  <a:lnTo>
                    <a:pt x="4668" y="114774"/>
                  </a:lnTo>
                  <a:lnTo>
                    <a:pt x="0" y="165759"/>
                  </a:lnTo>
                  <a:lnTo>
                    <a:pt x="4668" y="218162"/>
                  </a:lnTo>
                  <a:lnTo>
                    <a:pt x="17827" y="263581"/>
                  </a:lnTo>
                  <a:lnTo>
                    <a:pt x="38205" y="301887"/>
                  </a:lnTo>
                  <a:lnTo>
                    <a:pt x="64528" y="332949"/>
                  </a:lnTo>
                  <a:lnTo>
                    <a:pt x="64528" y="324519"/>
                  </a:lnTo>
                  <a:lnTo>
                    <a:pt x="47442" y="298924"/>
                  </a:lnTo>
                  <a:lnTo>
                    <a:pt x="33983" y="265162"/>
                  </a:lnTo>
                  <a:lnTo>
                    <a:pt x="25163" y="221389"/>
                  </a:lnTo>
                  <a:lnTo>
                    <a:pt x="21998" y="165759"/>
                  </a:lnTo>
                  <a:lnTo>
                    <a:pt x="25163" y="110929"/>
                  </a:lnTo>
                  <a:lnTo>
                    <a:pt x="33982" y="67424"/>
                  </a:lnTo>
                  <a:lnTo>
                    <a:pt x="47442" y="33400"/>
                  </a:lnTo>
                  <a:lnTo>
                    <a:pt x="64528" y="7015"/>
                  </a:lnTo>
                  <a:lnTo>
                    <a:pt x="64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4" name="object 204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0277008" y="6280807"/>
              <a:ext cx="119524" cy="186848"/>
            </a:xfrm>
            <a:prstGeom prst="rect">
              <a:avLst/>
            </a:prstGeom>
          </p:spPr>
        </p:pic>
        <p:sp>
          <p:nvSpPr>
            <p:cNvPr id="205" name="object 205"/>
            <p:cNvSpPr/>
            <p:nvPr/>
          </p:nvSpPr>
          <p:spPr>
            <a:xfrm>
              <a:off x="10422747" y="6436745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09" h="29845">
                  <a:moveTo>
                    <a:pt x="21998" y="0"/>
                  </a:moveTo>
                  <a:lnTo>
                    <a:pt x="5499" y="0"/>
                  </a:lnTo>
                  <a:lnTo>
                    <a:pt x="0" y="7034"/>
                  </a:lnTo>
                  <a:lnTo>
                    <a:pt x="0" y="23887"/>
                  </a:lnTo>
                  <a:lnTo>
                    <a:pt x="5499" y="29505"/>
                  </a:lnTo>
                  <a:lnTo>
                    <a:pt x="21998" y="29505"/>
                  </a:lnTo>
                  <a:lnTo>
                    <a:pt x="28781" y="22482"/>
                  </a:lnTo>
                  <a:lnTo>
                    <a:pt x="28781" y="15453"/>
                  </a:lnTo>
                  <a:lnTo>
                    <a:pt x="28781" y="7034"/>
                  </a:lnTo>
                  <a:lnTo>
                    <a:pt x="219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6" name="object 206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0473527" y="6280807"/>
              <a:ext cx="121174" cy="182633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0631732" y="6280807"/>
              <a:ext cx="75711" cy="182633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0738975" y="6276598"/>
              <a:ext cx="244732" cy="191057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1012672" y="6280807"/>
              <a:ext cx="166454" cy="182633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1202409" y="6315924"/>
              <a:ext cx="67461" cy="150327"/>
            </a:xfrm>
            <a:prstGeom prst="rect">
              <a:avLst/>
            </a:prstGeom>
          </p:spPr>
        </p:pic>
        <p:sp>
          <p:nvSpPr>
            <p:cNvPr id="211" name="object 211"/>
            <p:cNvSpPr/>
            <p:nvPr/>
          </p:nvSpPr>
          <p:spPr>
            <a:xfrm>
              <a:off x="11289119" y="6228834"/>
              <a:ext cx="63500" cy="333375"/>
            </a:xfrm>
            <a:custGeom>
              <a:avLst/>
              <a:gdLst/>
              <a:ahLst/>
              <a:cxnLst/>
              <a:rect l="l" t="t" r="r" b="b"/>
              <a:pathLst>
                <a:path w="63500" h="333375">
                  <a:moveTo>
                    <a:pt x="0" y="0"/>
                  </a:moveTo>
                  <a:lnTo>
                    <a:pt x="0" y="7015"/>
                  </a:lnTo>
                  <a:lnTo>
                    <a:pt x="16467" y="33203"/>
                  </a:lnTo>
                  <a:lnTo>
                    <a:pt x="29995" y="66897"/>
                  </a:lnTo>
                  <a:lnTo>
                    <a:pt x="39158" y="110337"/>
                  </a:lnTo>
                  <a:lnTo>
                    <a:pt x="42530" y="165759"/>
                  </a:lnTo>
                  <a:lnTo>
                    <a:pt x="39158" y="221389"/>
                  </a:lnTo>
                  <a:lnTo>
                    <a:pt x="29995" y="265162"/>
                  </a:lnTo>
                  <a:lnTo>
                    <a:pt x="16467" y="298924"/>
                  </a:lnTo>
                  <a:lnTo>
                    <a:pt x="0" y="324519"/>
                  </a:lnTo>
                  <a:lnTo>
                    <a:pt x="0" y="332949"/>
                  </a:lnTo>
                  <a:lnTo>
                    <a:pt x="25504" y="301690"/>
                  </a:lnTo>
                  <a:lnTo>
                    <a:pt x="45509" y="263055"/>
                  </a:lnTo>
                  <a:lnTo>
                    <a:pt x="58570" y="217569"/>
                  </a:lnTo>
                  <a:lnTo>
                    <a:pt x="63245" y="165759"/>
                  </a:lnTo>
                  <a:lnTo>
                    <a:pt x="58570" y="114182"/>
                  </a:lnTo>
                  <a:lnTo>
                    <a:pt x="45509" y="69185"/>
                  </a:lnTo>
                  <a:lnTo>
                    <a:pt x="25504" y="310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26" y="7365"/>
            <a:ext cx="5623560" cy="251714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 marR="5080">
              <a:lnSpc>
                <a:spcPts val="9290"/>
              </a:lnSpc>
              <a:spcBef>
                <a:spcPts val="1235"/>
              </a:spcBef>
            </a:pPr>
            <a:r>
              <a:rPr sz="8600" b="1" spc="135" dirty="0">
                <a:latin typeface="Calibri"/>
                <a:cs typeface="Calibri"/>
              </a:rPr>
              <a:t>Quantum </a:t>
            </a:r>
            <a:r>
              <a:rPr sz="8600" b="1" spc="105" dirty="0">
                <a:latin typeface="Calibri"/>
                <a:cs typeface="Calibri"/>
              </a:rPr>
              <a:t>Simulation?</a:t>
            </a:r>
            <a:endParaRPr sz="8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32717" y="6452412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Trotterization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8773" y="1589023"/>
            <a:ext cx="6528434" cy="287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 indent="-446405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459105" algn="l"/>
              </a:tabLst>
            </a:pPr>
            <a:r>
              <a:rPr sz="1800" spc="85" dirty="0">
                <a:latin typeface="Calibri"/>
                <a:cs typeface="Calibri"/>
              </a:rPr>
              <a:t>The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method</a:t>
            </a:r>
            <a:r>
              <a:rPr sz="1800" spc="80" dirty="0">
                <a:latin typeface="Calibri"/>
                <a:cs typeface="Calibri"/>
              </a:rPr>
              <a:t> is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intuitive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easy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implement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Wingdings"/>
              <a:buChar char=""/>
            </a:pPr>
            <a:endParaRPr sz="1800">
              <a:latin typeface="Calibri"/>
              <a:cs typeface="Calibri"/>
            </a:endParaRPr>
          </a:p>
          <a:p>
            <a:pPr marL="459105" indent="-446405">
              <a:lnSpc>
                <a:spcPct val="100000"/>
              </a:lnSpc>
              <a:buFont typeface="Wingdings"/>
              <a:buChar char=""/>
              <a:tabLst>
                <a:tab pos="459105" algn="l"/>
              </a:tabLst>
            </a:pPr>
            <a:r>
              <a:rPr sz="1800" spc="70" dirty="0">
                <a:latin typeface="Calibri"/>
                <a:cs typeface="Calibri"/>
              </a:rPr>
              <a:t>Number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qubits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required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is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minimal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(no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ancilla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required)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95"/>
              </a:spcBef>
              <a:buFont typeface="Wingdings"/>
              <a:buChar char=""/>
            </a:pPr>
            <a:endParaRPr sz="1800">
              <a:latin typeface="Calibri"/>
              <a:cs typeface="Calibri"/>
            </a:endParaRPr>
          </a:p>
          <a:p>
            <a:pPr marL="459105" indent="-446405">
              <a:lnSpc>
                <a:spcPct val="100000"/>
              </a:lnSpc>
              <a:buFont typeface="Wingdings"/>
              <a:buChar char=""/>
              <a:tabLst>
                <a:tab pos="459105" algn="l"/>
              </a:tabLst>
            </a:pPr>
            <a:r>
              <a:rPr sz="1800" spc="85" dirty="0">
                <a:latin typeface="Calibri"/>
                <a:cs typeface="Calibri"/>
              </a:rPr>
              <a:t>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scaling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gate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depth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against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error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optimal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10"/>
              </a:spcBef>
              <a:buFont typeface="Wingdings"/>
              <a:buChar char=""/>
            </a:pPr>
            <a:endParaRPr sz="1800">
              <a:latin typeface="Calibri"/>
              <a:cs typeface="Calibri"/>
            </a:endParaRPr>
          </a:p>
          <a:p>
            <a:pPr marL="914400" lvl="1" indent="-447675">
              <a:lnSpc>
                <a:spcPct val="100000"/>
              </a:lnSpc>
              <a:buFont typeface="Wingdings"/>
              <a:buChar char=""/>
              <a:tabLst>
                <a:tab pos="914400" algn="l"/>
              </a:tabLst>
            </a:pPr>
            <a:r>
              <a:rPr sz="1800" spc="80" dirty="0">
                <a:latin typeface="Calibri"/>
                <a:cs typeface="Calibri"/>
              </a:rPr>
              <a:t>First-</a:t>
            </a:r>
            <a:r>
              <a:rPr sz="1800" spc="10" dirty="0">
                <a:latin typeface="Calibri"/>
                <a:cs typeface="Calibri"/>
              </a:rPr>
              <a:t>order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Trotterization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scaling: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705"/>
              </a:spcBef>
              <a:buFont typeface="Wingdings"/>
              <a:buChar char=""/>
            </a:pPr>
            <a:endParaRPr sz="1800">
              <a:latin typeface="Calibri"/>
              <a:cs typeface="Calibri"/>
            </a:endParaRPr>
          </a:p>
          <a:p>
            <a:pPr marL="914400" lvl="1" indent="-447675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914400" algn="l"/>
              </a:tabLst>
            </a:pPr>
            <a:r>
              <a:rPr sz="1800" spc="95" dirty="0">
                <a:latin typeface="Calibri"/>
                <a:cs typeface="Calibri"/>
              </a:rPr>
              <a:t>Second-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Suzuki-</a:t>
            </a:r>
            <a:r>
              <a:rPr sz="1800" dirty="0">
                <a:latin typeface="Calibri"/>
                <a:cs typeface="Calibri"/>
              </a:rPr>
              <a:t>Trotter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scaling: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8765" y="5178044"/>
            <a:ext cx="3884929" cy="94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Calibri"/>
                <a:cs typeface="Calibri"/>
              </a:rPr>
              <a:t>L: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Number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terms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Hamiltonian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9403" y="3616665"/>
            <a:ext cx="199528" cy="21519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383371" y="3553455"/>
            <a:ext cx="685800" cy="387350"/>
            <a:chOff x="7383371" y="3553455"/>
            <a:chExt cx="685800" cy="387350"/>
          </a:xfrm>
        </p:grpSpPr>
        <p:sp>
          <p:nvSpPr>
            <p:cNvPr id="7" name="object 7"/>
            <p:cNvSpPr/>
            <p:nvPr/>
          </p:nvSpPr>
          <p:spPr>
            <a:xfrm>
              <a:off x="7383371" y="3553455"/>
              <a:ext cx="75565" cy="387350"/>
            </a:xfrm>
            <a:custGeom>
              <a:avLst/>
              <a:gdLst/>
              <a:ahLst/>
              <a:cxnLst/>
              <a:rect l="l" t="t" r="r" b="b"/>
              <a:pathLst>
                <a:path w="75565" h="387350">
                  <a:moveTo>
                    <a:pt x="74994" y="0"/>
                  </a:moveTo>
                  <a:lnTo>
                    <a:pt x="44632" y="35933"/>
                  </a:lnTo>
                  <a:lnTo>
                    <a:pt x="20924" y="80693"/>
                  </a:lnTo>
                  <a:lnTo>
                    <a:pt x="5503" y="133525"/>
                  </a:lnTo>
                  <a:lnTo>
                    <a:pt x="0" y="193676"/>
                  </a:lnTo>
                  <a:lnTo>
                    <a:pt x="5503" y="253629"/>
                  </a:lnTo>
                  <a:lnTo>
                    <a:pt x="20924" y="306142"/>
                  </a:lnTo>
                  <a:lnTo>
                    <a:pt x="44632" y="350839"/>
                  </a:lnTo>
                  <a:lnTo>
                    <a:pt x="74994" y="387343"/>
                  </a:lnTo>
                  <a:lnTo>
                    <a:pt x="74994" y="377928"/>
                  </a:lnTo>
                  <a:lnTo>
                    <a:pt x="55176" y="347813"/>
                  </a:lnTo>
                  <a:lnTo>
                    <a:pt x="38997" y="308496"/>
                  </a:lnTo>
                  <a:lnTo>
                    <a:pt x="28092" y="257832"/>
                  </a:lnTo>
                  <a:lnTo>
                    <a:pt x="24094" y="193676"/>
                  </a:lnTo>
                  <a:lnTo>
                    <a:pt x="28092" y="129322"/>
                  </a:lnTo>
                  <a:lnTo>
                    <a:pt x="38997" y="78339"/>
                  </a:lnTo>
                  <a:lnTo>
                    <a:pt x="55176" y="38959"/>
                  </a:lnTo>
                  <a:lnTo>
                    <a:pt x="74994" y="9416"/>
                  </a:lnTo>
                  <a:lnTo>
                    <a:pt x="749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7192" y="3558826"/>
              <a:ext cx="196840" cy="2703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19483" y="3613980"/>
              <a:ext cx="92710" cy="216535"/>
            </a:xfrm>
            <a:custGeom>
              <a:avLst/>
              <a:gdLst/>
              <a:ahLst/>
              <a:cxnLst/>
              <a:rect l="l" t="t" r="r" b="b"/>
              <a:pathLst>
                <a:path w="92709" h="216535">
                  <a:moveTo>
                    <a:pt x="92383" y="0"/>
                  </a:moveTo>
                  <a:lnTo>
                    <a:pt x="72301" y="0"/>
                  </a:lnTo>
                  <a:lnTo>
                    <a:pt x="0" y="216537"/>
                  </a:lnTo>
                  <a:lnTo>
                    <a:pt x="21419" y="216537"/>
                  </a:lnTo>
                  <a:lnTo>
                    <a:pt x="92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5979" y="3687950"/>
              <a:ext cx="121846" cy="1412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992638" y="3553455"/>
              <a:ext cx="76835" cy="387350"/>
            </a:xfrm>
            <a:custGeom>
              <a:avLst/>
              <a:gdLst/>
              <a:ahLst/>
              <a:cxnLst/>
              <a:rect l="l" t="t" r="r" b="b"/>
              <a:pathLst>
                <a:path w="76834" h="387350">
                  <a:moveTo>
                    <a:pt x="0" y="0"/>
                  </a:moveTo>
                  <a:lnTo>
                    <a:pt x="0" y="9416"/>
                  </a:lnTo>
                  <a:lnTo>
                    <a:pt x="19818" y="38770"/>
                  </a:lnTo>
                  <a:lnTo>
                    <a:pt x="35997" y="77835"/>
                  </a:lnTo>
                  <a:lnTo>
                    <a:pt x="46902" y="128756"/>
                  </a:lnTo>
                  <a:lnTo>
                    <a:pt x="50900" y="193676"/>
                  </a:lnTo>
                  <a:lnTo>
                    <a:pt x="46902" y="257832"/>
                  </a:lnTo>
                  <a:lnTo>
                    <a:pt x="35997" y="308496"/>
                  </a:lnTo>
                  <a:lnTo>
                    <a:pt x="19818" y="347813"/>
                  </a:lnTo>
                  <a:lnTo>
                    <a:pt x="0" y="377928"/>
                  </a:lnTo>
                  <a:lnTo>
                    <a:pt x="0" y="387343"/>
                  </a:lnTo>
                  <a:lnTo>
                    <a:pt x="30571" y="350650"/>
                  </a:lnTo>
                  <a:lnTo>
                    <a:pt x="54739" y="305638"/>
                  </a:lnTo>
                  <a:lnTo>
                    <a:pt x="70620" y="253062"/>
                  </a:lnTo>
                  <a:lnTo>
                    <a:pt x="76332" y="193676"/>
                  </a:lnTo>
                  <a:lnTo>
                    <a:pt x="70620" y="132959"/>
                  </a:lnTo>
                  <a:lnTo>
                    <a:pt x="54739" y="80190"/>
                  </a:lnTo>
                  <a:lnTo>
                    <a:pt x="30571" y="35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34511" y="4284135"/>
            <a:ext cx="195423" cy="212047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7330923" y="4221833"/>
            <a:ext cx="1118870" cy="382270"/>
            <a:chOff x="7330923" y="4221833"/>
            <a:chExt cx="1118870" cy="382270"/>
          </a:xfrm>
        </p:grpSpPr>
        <p:sp>
          <p:nvSpPr>
            <p:cNvPr id="14" name="object 14"/>
            <p:cNvSpPr/>
            <p:nvPr/>
          </p:nvSpPr>
          <p:spPr>
            <a:xfrm>
              <a:off x="7330923" y="4221833"/>
              <a:ext cx="74930" cy="382270"/>
            </a:xfrm>
            <a:custGeom>
              <a:avLst/>
              <a:gdLst/>
              <a:ahLst/>
              <a:cxnLst/>
              <a:rect l="l" t="t" r="r" b="b"/>
              <a:pathLst>
                <a:path w="74929" h="382270">
                  <a:moveTo>
                    <a:pt x="74748" y="0"/>
                  </a:moveTo>
                  <a:lnTo>
                    <a:pt x="44256" y="35414"/>
                  </a:lnTo>
                  <a:lnTo>
                    <a:pt x="20651" y="79522"/>
                  </a:lnTo>
                  <a:lnTo>
                    <a:pt x="5408" y="131583"/>
                  </a:lnTo>
                  <a:lnTo>
                    <a:pt x="0" y="190856"/>
                  </a:lnTo>
                  <a:lnTo>
                    <a:pt x="5408" y="249935"/>
                  </a:lnTo>
                  <a:lnTo>
                    <a:pt x="20651" y="301683"/>
                  </a:lnTo>
                  <a:lnTo>
                    <a:pt x="44256" y="345729"/>
                  </a:lnTo>
                  <a:lnTo>
                    <a:pt x="74748" y="381699"/>
                  </a:lnTo>
                  <a:lnTo>
                    <a:pt x="74748" y="372422"/>
                  </a:lnTo>
                  <a:lnTo>
                    <a:pt x="55338" y="342746"/>
                  </a:lnTo>
                  <a:lnTo>
                    <a:pt x="39498" y="304002"/>
                  </a:lnTo>
                  <a:lnTo>
                    <a:pt x="28823" y="254075"/>
                  </a:lnTo>
                  <a:lnTo>
                    <a:pt x="24910" y="190856"/>
                  </a:lnTo>
                  <a:lnTo>
                    <a:pt x="28823" y="127448"/>
                  </a:lnTo>
                  <a:lnTo>
                    <a:pt x="39498" y="77208"/>
                  </a:lnTo>
                  <a:lnTo>
                    <a:pt x="55338" y="38398"/>
                  </a:lnTo>
                  <a:lnTo>
                    <a:pt x="74748" y="9280"/>
                  </a:lnTo>
                  <a:lnTo>
                    <a:pt x="747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43710" y="4321240"/>
              <a:ext cx="78681" cy="17229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56487" y="4227156"/>
              <a:ext cx="125095" cy="151130"/>
            </a:xfrm>
            <a:custGeom>
              <a:avLst/>
              <a:gdLst/>
              <a:ahLst/>
              <a:cxnLst/>
              <a:rect l="l" t="t" r="r" b="b"/>
              <a:pathLst>
                <a:path w="125095" h="151129">
                  <a:moveTo>
                    <a:pt x="61645" y="144449"/>
                  </a:moveTo>
                  <a:lnTo>
                    <a:pt x="45910" y="144449"/>
                  </a:lnTo>
                  <a:lnTo>
                    <a:pt x="41973" y="140474"/>
                  </a:lnTo>
                  <a:lnTo>
                    <a:pt x="41973" y="0"/>
                  </a:lnTo>
                  <a:lnTo>
                    <a:pt x="39357" y="0"/>
                  </a:lnTo>
                  <a:lnTo>
                    <a:pt x="0" y="19862"/>
                  </a:lnTo>
                  <a:lnTo>
                    <a:pt x="0" y="22529"/>
                  </a:lnTo>
                  <a:lnTo>
                    <a:pt x="6565" y="19862"/>
                  </a:lnTo>
                  <a:lnTo>
                    <a:pt x="14427" y="17221"/>
                  </a:lnTo>
                  <a:lnTo>
                    <a:pt x="20980" y="17221"/>
                  </a:lnTo>
                  <a:lnTo>
                    <a:pt x="22288" y="21196"/>
                  </a:lnTo>
                  <a:lnTo>
                    <a:pt x="22288" y="127228"/>
                  </a:lnTo>
                  <a:lnTo>
                    <a:pt x="21437" y="134950"/>
                  </a:lnTo>
                  <a:lnTo>
                    <a:pt x="18364" y="140309"/>
                  </a:lnTo>
                  <a:lnTo>
                    <a:pt x="12331" y="143433"/>
                  </a:lnTo>
                  <a:lnTo>
                    <a:pt x="2628" y="144449"/>
                  </a:lnTo>
                  <a:lnTo>
                    <a:pt x="2628" y="148412"/>
                  </a:lnTo>
                  <a:lnTo>
                    <a:pt x="61645" y="148412"/>
                  </a:lnTo>
                  <a:lnTo>
                    <a:pt x="61645" y="144449"/>
                  </a:lnTo>
                  <a:close/>
                </a:path>
                <a:path w="125095" h="151129">
                  <a:moveTo>
                    <a:pt x="124587" y="132524"/>
                  </a:moveTo>
                  <a:lnTo>
                    <a:pt x="119341" y="125907"/>
                  </a:lnTo>
                  <a:lnTo>
                    <a:pt x="106235" y="125907"/>
                  </a:lnTo>
                  <a:lnTo>
                    <a:pt x="100990" y="131191"/>
                  </a:lnTo>
                  <a:lnTo>
                    <a:pt x="100990" y="145770"/>
                  </a:lnTo>
                  <a:lnTo>
                    <a:pt x="106235" y="151079"/>
                  </a:lnTo>
                  <a:lnTo>
                    <a:pt x="119341" y="151079"/>
                  </a:lnTo>
                  <a:lnTo>
                    <a:pt x="124587" y="145770"/>
                  </a:lnTo>
                  <a:lnTo>
                    <a:pt x="124587" y="139153"/>
                  </a:lnTo>
                  <a:lnTo>
                    <a:pt x="124587" y="132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03390" y="4224480"/>
              <a:ext cx="87859" cy="15375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820111" y="4281471"/>
              <a:ext cx="90805" cy="213995"/>
            </a:xfrm>
            <a:custGeom>
              <a:avLst/>
              <a:gdLst/>
              <a:ahLst/>
              <a:cxnLst/>
              <a:rect l="l" t="t" r="r" b="b"/>
              <a:pathLst>
                <a:path w="90804" h="213995">
                  <a:moveTo>
                    <a:pt x="90499" y="0"/>
                  </a:moveTo>
                  <a:lnTo>
                    <a:pt x="69504" y="0"/>
                  </a:lnTo>
                  <a:lnTo>
                    <a:pt x="0" y="213388"/>
                  </a:lnTo>
                  <a:lnTo>
                    <a:pt x="19666" y="213388"/>
                  </a:lnTo>
                  <a:lnTo>
                    <a:pt x="904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34209" y="4354376"/>
              <a:ext cx="119342" cy="1391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82413" y="4227144"/>
              <a:ext cx="97054" cy="15108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200445" y="43530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18372" y="0"/>
                  </a:moveTo>
                  <a:lnTo>
                    <a:pt x="5244" y="0"/>
                  </a:lnTo>
                  <a:lnTo>
                    <a:pt x="0" y="5293"/>
                  </a:lnTo>
                  <a:lnTo>
                    <a:pt x="0" y="19867"/>
                  </a:lnTo>
                  <a:lnTo>
                    <a:pt x="5244" y="25178"/>
                  </a:lnTo>
                  <a:lnTo>
                    <a:pt x="18372" y="25178"/>
                  </a:lnTo>
                  <a:lnTo>
                    <a:pt x="24927" y="19867"/>
                  </a:lnTo>
                  <a:lnTo>
                    <a:pt x="24927" y="13250"/>
                  </a:lnTo>
                  <a:lnTo>
                    <a:pt x="24927" y="6616"/>
                  </a:lnTo>
                  <a:lnTo>
                    <a:pt x="18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46350" y="4224480"/>
              <a:ext cx="89188" cy="15375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374888" y="4221833"/>
              <a:ext cx="74930" cy="382270"/>
            </a:xfrm>
            <a:custGeom>
              <a:avLst/>
              <a:gdLst/>
              <a:ahLst/>
              <a:cxnLst/>
              <a:rect l="l" t="t" r="r" b="b"/>
              <a:pathLst>
                <a:path w="74929" h="382270">
                  <a:moveTo>
                    <a:pt x="0" y="0"/>
                  </a:moveTo>
                  <a:lnTo>
                    <a:pt x="0" y="9280"/>
                  </a:lnTo>
                  <a:lnTo>
                    <a:pt x="19402" y="38210"/>
                  </a:lnTo>
                  <a:lnTo>
                    <a:pt x="35243" y="76705"/>
                  </a:lnTo>
                  <a:lnTo>
                    <a:pt x="45922" y="126882"/>
                  </a:lnTo>
                  <a:lnTo>
                    <a:pt x="49838" y="190856"/>
                  </a:lnTo>
                  <a:lnTo>
                    <a:pt x="45922" y="254075"/>
                  </a:lnTo>
                  <a:lnTo>
                    <a:pt x="35243" y="304002"/>
                  </a:lnTo>
                  <a:lnTo>
                    <a:pt x="19402" y="342746"/>
                  </a:lnTo>
                  <a:lnTo>
                    <a:pt x="0" y="372422"/>
                  </a:lnTo>
                  <a:lnTo>
                    <a:pt x="0" y="381699"/>
                  </a:lnTo>
                  <a:lnTo>
                    <a:pt x="29932" y="345542"/>
                  </a:lnTo>
                  <a:lnTo>
                    <a:pt x="53598" y="301187"/>
                  </a:lnTo>
                  <a:lnTo>
                    <a:pt x="69153" y="249376"/>
                  </a:lnTo>
                  <a:lnTo>
                    <a:pt x="74748" y="190856"/>
                  </a:lnTo>
                  <a:lnTo>
                    <a:pt x="69153" y="131025"/>
                  </a:lnTo>
                  <a:lnTo>
                    <a:pt x="53598" y="79025"/>
                  </a:lnTo>
                  <a:lnTo>
                    <a:pt x="29932" y="35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Connection</a:t>
            </a:r>
            <a:r>
              <a:rPr spc="15" dirty="0"/>
              <a:t> </a:t>
            </a:r>
            <a:r>
              <a:rPr spc="55" dirty="0"/>
              <a:t>with</a:t>
            </a:r>
            <a:r>
              <a:rPr spc="20" dirty="0"/>
              <a:t> </a:t>
            </a:r>
            <a:r>
              <a:rPr spc="65" dirty="0"/>
              <a:t>other</a:t>
            </a:r>
            <a:r>
              <a:rPr spc="20" dirty="0"/>
              <a:t> </a:t>
            </a:r>
            <a:r>
              <a:rPr spc="110" dirty="0"/>
              <a:t>lectures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814" y="1131823"/>
            <a:ext cx="10639425" cy="544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 indent="-446405">
              <a:lnSpc>
                <a:spcPct val="100000"/>
              </a:lnSpc>
              <a:spcBef>
                <a:spcPts val="100"/>
              </a:spcBef>
              <a:buChar char="–"/>
              <a:tabLst>
                <a:tab pos="459105" algn="l"/>
              </a:tabLst>
            </a:pPr>
            <a:r>
              <a:rPr sz="1800" spc="60" dirty="0">
                <a:latin typeface="Calibri"/>
                <a:cs typeface="Calibri"/>
              </a:rPr>
              <a:t>Lecture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5: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Quantum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Phase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Estimation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 marL="914400" lvl="1" indent="-447675">
              <a:lnSpc>
                <a:spcPct val="100000"/>
              </a:lnSpc>
              <a:buChar char="–"/>
              <a:tabLst>
                <a:tab pos="914400" algn="l"/>
              </a:tabLst>
            </a:pPr>
            <a:r>
              <a:rPr sz="1800" spc="55" dirty="0">
                <a:latin typeface="Calibri"/>
                <a:cs typeface="Calibri"/>
              </a:rPr>
              <a:t>Quantum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simulation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can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be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subroutine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695"/>
              </a:spcBef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 marL="914400" lvl="1" indent="-447675">
              <a:lnSpc>
                <a:spcPct val="100000"/>
              </a:lnSpc>
              <a:buChar char="–"/>
              <a:tabLst>
                <a:tab pos="914400" algn="l"/>
              </a:tabLst>
            </a:pPr>
            <a:r>
              <a:rPr sz="1800" spc="85" dirty="0">
                <a:latin typeface="Calibri"/>
                <a:cs typeface="Calibri"/>
              </a:rPr>
              <a:t>The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energy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emerge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as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shift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phase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710"/>
              </a:spcBef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 marL="914400" lvl="1" indent="-447675">
              <a:lnSpc>
                <a:spcPct val="100000"/>
              </a:lnSpc>
              <a:buChar char="–"/>
              <a:tabLst>
                <a:tab pos="914400" algn="l"/>
              </a:tabLst>
            </a:pPr>
            <a:r>
              <a:rPr sz="1800" spc="75" dirty="0">
                <a:latin typeface="Calibri"/>
                <a:cs typeface="Calibri"/>
              </a:rPr>
              <a:t>Using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quantum</a:t>
            </a:r>
            <a:r>
              <a:rPr sz="1800" spc="65" dirty="0">
                <a:latin typeface="Calibri"/>
                <a:cs typeface="Calibri"/>
              </a:rPr>
              <a:t> chemistry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Hamiltonian,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we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can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get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an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accurate</a:t>
            </a:r>
            <a:r>
              <a:rPr sz="1800" spc="50" dirty="0">
                <a:latin typeface="Calibri"/>
                <a:cs typeface="Calibri"/>
              </a:rPr>
              <a:t> energy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value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a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molecule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705"/>
              </a:spcBef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 marL="459105" indent="-446405">
              <a:lnSpc>
                <a:spcPct val="100000"/>
              </a:lnSpc>
              <a:spcBef>
                <a:spcPts val="5"/>
              </a:spcBef>
              <a:buChar char="–"/>
              <a:tabLst>
                <a:tab pos="459105" algn="l"/>
              </a:tabLst>
            </a:pPr>
            <a:r>
              <a:rPr sz="1800" spc="60" dirty="0">
                <a:latin typeface="Calibri"/>
                <a:cs typeface="Calibri"/>
              </a:rPr>
              <a:t>Lecture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6: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Variational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Quantum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Eigensolver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90"/>
              </a:spcBef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 marL="914400" lvl="1" indent="-447675">
              <a:lnSpc>
                <a:spcPct val="100000"/>
              </a:lnSpc>
              <a:spcBef>
                <a:spcPts val="5"/>
              </a:spcBef>
              <a:buChar char="–"/>
              <a:tabLst>
                <a:tab pos="914400" algn="l"/>
              </a:tabLst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can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use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quantum-</a:t>
            </a:r>
            <a:r>
              <a:rPr sz="1800" spc="90" dirty="0">
                <a:latin typeface="Calibri"/>
                <a:cs typeface="Calibri"/>
              </a:rPr>
              <a:t>classical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hybrid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algorithm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get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energies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and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physical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properties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705"/>
              </a:spcBef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 marL="914400" lvl="1" indent="-447675">
              <a:lnSpc>
                <a:spcPct val="100000"/>
              </a:lnSpc>
              <a:buChar char="–"/>
              <a:tabLst>
                <a:tab pos="914400" algn="l"/>
              </a:tabLst>
            </a:pPr>
            <a:r>
              <a:rPr sz="1800" dirty="0">
                <a:latin typeface="Calibri"/>
                <a:cs typeface="Calibri"/>
              </a:rPr>
              <a:t>QAOA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circuits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are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extremely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similar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time-</a:t>
            </a:r>
            <a:r>
              <a:rPr sz="1800" dirty="0">
                <a:latin typeface="Calibri"/>
                <a:cs typeface="Calibri"/>
              </a:rPr>
              <a:t>evolution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circuits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710"/>
              </a:spcBef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 marL="459105" indent="-446405">
              <a:lnSpc>
                <a:spcPct val="100000"/>
              </a:lnSpc>
              <a:buChar char="–"/>
              <a:tabLst>
                <a:tab pos="459105" algn="l"/>
              </a:tabLst>
            </a:pPr>
            <a:r>
              <a:rPr sz="1800" spc="50" dirty="0">
                <a:latin typeface="Calibri"/>
                <a:cs typeface="Calibri"/>
              </a:rPr>
              <a:t>For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utility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experiments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95"/>
              </a:spcBef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 marL="914400" lvl="1" indent="-447675">
              <a:lnSpc>
                <a:spcPct val="100000"/>
              </a:lnSpc>
              <a:buChar char="–"/>
              <a:tabLst>
                <a:tab pos="914400" algn="l"/>
              </a:tabLst>
            </a:pPr>
            <a:r>
              <a:rPr sz="1800" spc="100" dirty="0">
                <a:latin typeface="Calibri"/>
                <a:cs typeface="Calibri"/>
              </a:rPr>
              <a:t>Time-</a:t>
            </a:r>
            <a:r>
              <a:rPr sz="1800" dirty="0">
                <a:latin typeface="Calibri"/>
                <a:cs typeface="Calibri"/>
              </a:rPr>
              <a:t>evolution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circuits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play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an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important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90" dirty="0"/>
              <a:t>Hands-</a:t>
            </a:r>
            <a:r>
              <a:rPr spc="80" dirty="0"/>
              <a:t>on</a:t>
            </a:r>
            <a:r>
              <a:rPr spc="50" dirty="0"/>
              <a:t> </a:t>
            </a:r>
            <a:r>
              <a:rPr spc="155" dirty="0"/>
              <a:t>session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097026"/>
            <a:ext cx="5228590" cy="3513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 indent="-446405">
              <a:lnSpc>
                <a:spcPct val="100000"/>
              </a:lnSpc>
              <a:spcBef>
                <a:spcPts val="100"/>
              </a:spcBef>
              <a:buChar char="–"/>
              <a:tabLst>
                <a:tab pos="459105" algn="l"/>
              </a:tabLst>
            </a:pPr>
            <a:r>
              <a:rPr sz="1800" spc="55" dirty="0">
                <a:latin typeface="Calibri"/>
                <a:cs typeface="Calibri"/>
              </a:rPr>
              <a:t>Quantum simulation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an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ideal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simulator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 marL="915035" lvl="1" indent="-448309">
              <a:lnSpc>
                <a:spcPct val="100000"/>
              </a:lnSpc>
              <a:buChar char="–"/>
              <a:tabLst>
                <a:tab pos="915035" algn="l"/>
              </a:tabLst>
            </a:pPr>
            <a:r>
              <a:rPr sz="1800" dirty="0">
                <a:latin typeface="Calibri"/>
                <a:cs typeface="Calibri"/>
              </a:rPr>
              <a:t>Monitoring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time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evolution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an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observable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695"/>
              </a:spcBef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 marL="915035" lvl="1" indent="-448309">
              <a:lnSpc>
                <a:spcPct val="100000"/>
              </a:lnSpc>
              <a:spcBef>
                <a:spcPts val="5"/>
              </a:spcBef>
              <a:buChar char="–"/>
              <a:tabLst>
                <a:tab pos="915035" algn="l"/>
              </a:tabLst>
            </a:pPr>
            <a:r>
              <a:rPr sz="1800" spc="55" dirty="0">
                <a:latin typeface="Calibri"/>
                <a:cs typeface="Calibri"/>
              </a:rPr>
              <a:t>“Estimator”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Qiskit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705"/>
              </a:spcBef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 marL="459105" indent="-446405">
              <a:lnSpc>
                <a:spcPct val="100000"/>
              </a:lnSpc>
              <a:buChar char="–"/>
              <a:tabLst>
                <a:tab pos="459105" algn="l"/>
              </a:tabLst>
            </a:pPr>
            <a:r>
              <a:rPr sz="1800" spc="55" dirty="0">
                <a:latin typeface="Calibri"/>
                <a:cs typeface="Calibri"/>
              </a:rPr>
              <a:t>Quantum simulation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a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quantum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hardware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 marL="915035" lvl="1" indent="-448309">
              <a:lnSpc>
                <a:spcPct val="100000"/>
              </a:lnSpc>
              <a:spcBef>
                <a:spcPts val="5"/>
              </a:spcBef>
              <a:buChar char="–"/>
              <a:tabLst>
                <a:tab pos="915035" algn="l"/>
              </a:tabLst>
            </a:pPr>
            <a:r>
              <a:rPr sz="1800" spc="90" dirty="0">
                <a:latin typeface="Calibri"/>
                <a:cs typeface="Calibri"/>
              </a:rPr>
              <a:t>Time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evolution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wavefunction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690"/>
              </a:spcBef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 marL="915035" lvl="1" indent="-448309">
              <a:lnSpc>
                <a:spcPct val="100000"/>
              </a:lnSpc>
              <a:spcBef>
                <a:spcPts val="5"/>
              </a:spcBef>
              <a:buChar char="–"/>
              <a:tabLst>
                <a:tab pos="915035" algn="l"/>
              </a:tabLst>
            </a:pPr>
            <a:r>
              <a:rPr sz="1800" spc="80" dirty="0">
                <a:latin typeface="Calibri"/>
                <a:cs typeface="Calibri"/>
              </a:rPr>
              <a:t>“Sampler”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Qiskit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0" dirty="0">
                <a:solidFill>
                  <a:srgbClr val="F94D55"/>
                </a:solidFill>
              </a:rPr>
              <a:t>Randomization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01" y="1353692"/>
            <a:ext cx="2493010" cy="890269"/>
            <a:chOff x="851001" y="1353692"/>
            <a:chExt cx="2493010" cy="890269"/>
          </a:xfrm>
        </p:grpSpPr>
        <p:sp>
          <p:nvSpPr>
            <p:cNvPr id="4" name="object 4"/>
            <p:cNvSpPr/>
            <p:nvPr/>
          </p:nvSpPr>
          <p:spPr>
            <a:xfrm>
              <a:off x="851001" y="1353692"/>
              <a:ext cx="512445" cy="890269"/>
            </a:xfrm>
            <a:custGeom>
              <a:avLst/>
              <a:gdLst/>
              <a:ahLst/>
              <a:cxnLst/>
              <a:rect l="l" t="t" r="r" b="b"/>
              <a:pathLst>
                <a:path w="512444" h="890269">
                  <a:moveTo>
                    <a:pt x="512064" y="0"/>
                  </a:moveTo>
                  <a:lnTo>
                    <a:pt x="0" y="0"/>
                  </a:lnTo>
                  <a:lnTo>
                    <a:pt x="0" y="890015"/>
                  </a:lnTo>
                  <a:lnTo>
                    <a:pt x="512064" y="890015"/>
                  </a:lnTo>
                  <a:lnTo>
                    <a:pt x="512064" y="0"/>
                  </a:lnTo>
                  <a:close/>
                </a:path>
              </a:pathLst>
            </a:custGeom>
            <a:solidFill>
              <a:srgbClr val="E4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3091" y="1353692"/>
              <a:ext cx="487680" cy="890269"/>
            </a:xfrm>
            <a:custGeom>
              <a:avLst/>
              <a:gdLst/>
              <a:ahLst/>
              <a:cxnLst/>
              <a:rect l="l" t="t" r="r" b="b"/>
              <a:pathLst>
                <a:path w="487680" h="890269">
                  <a:moveTo>
                    <a:pt x="0" y="890015"/>
                  </a:moveTo>
                  <a:lnTo>
                    <a:pt x="487679" y="890015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890015"/>
                  </a:lnTo>
                  <a:close/>
                </a:path>
              </a:pathLst>
            </a:custGeom>
            <a:solidFill>
              <a:srgbClr val="0E6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50771" y="1353692"/>
              <a:ext cx="512445" cy="890269"/>
            </a:xfrm>
            <a:custGeom>
              <a:avLst/>
              <a:gdLst/>
              <a:ahLst/>
              <a:cxnLst/>
              <a:rect l="l" t="t" r="r" b="b"/>
              <a:pathLst>
                <a:path w="512444" h="890269">
                  <a:moveTo>
                    <a:pt x="512063" y="0"/>
                  </a:moveTo>
                  <a:lnTo>
                    <a:pt x="0" y="0"/>
                  </a:lnTo>
                  <a:lnTo>
                    <a:pt x="0" y="890015"/>
                  </a:lnTo>
                  <a:lnTo>
                    <a:pt x="512063" y="890015"/>
                  </a:lnTo>
                  <a:lnTo>
                    <a:pt x="512063" y="0"/>
                  </a:lnTo>
                  <a:close/>
                </a:path>
              </a:pathLst>
            </a:custGeom>
            <a:solidFill>
              <a:srgbClr val="DA1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59406" y="1353692"/>
              <a:ext cx="472440" cy="890269"/>
            </a:xfrm>
            <a:custGeom>
              <a:avLst/>
              <a:gdLst/>
              <a:ahLst/>
              <a:cxnLst/>
              <a:rect l="l" t="t" r="r" b="b"/>
              <a:pathLst>
                <a:path w="472439" h="890269">
                  <a:moveTo>
                    <a:pt x="0" y="890015"/>
                  </a:moveTo>
                  <a:lnTo>
                    <a:pt x="472058" y="890015"/>
                  </a:lnTo>
                  <a:lnTo>
                    <a:pt x="472058" y="0"/>
                  </a:lnTo>
                  <a:lnTo>
                    <a:pt x="0" y="0"/>
                  </a:lnTo>
                  <a:lnTo>
                    <a:pt x="0" y="890015"/>
                  </a:lnTo>
                  <a:close/>
                </a:path>
              </a:pathLst>
            </a:custGeom>
            <a:solidFill>
              <a:srgbClr val="23A0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31465" y="1353692"/>
              <a:ext cx="512445" cy="890269"/>
            </a:xfrm>
            <a:custGeom>
              <a:avLst/>
              <a:gdLst/>
              <a:ahLst/>
              <a:cxnLst/>
              <a:rect l="l" t="t" r="r" b="b"/>
              <a:pathLst>
                <a:path w="512445" h="890269">
                  <a:moveTo>
                    <a:pt x="512063" y="0"/>
                  </a:moveTo>
                  <a:lnTo>
                    <a:pt x="0" y="0"/>
                  </a:lnTo>
                  <a:lnTo>
                    <a:pt x="0" y="890015"/>
                  </a:lnTo>
                  <a:lnTo>
                    <a:pt x="512063" y="890015"/>
                  </a:lnTo>
                  <a:lnTo>
                    <a:pt x="512063" y="0"/>
                  </a:lnTo>
                  <a:close/>
                </a:path>
              </a:pathLst>
            </a:custGeom>
            <a:solidFill>
              <a:srgbClr val="FCD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9098" y="1598917"/>
              <a:ext cx="342900" cy="368300"/>
            </a:xfrm>
            <a:custGeom>
              <a:avLst/>
              <a:gdLst/>
              <a:ahLst/>
              <a:cxnLst/>
              <a:rect l="l" t="t" r="r" b="b"/>
              <a:pathLst>
                <a:path w="342900" h="368300">
                  <a:moveTo>
                    <a:pt x="342468" y="5"/>
                  </a:moveTo>
                  <a:lnTo>
                    <a:pt x="0" y="0"/>
                  </a:lnTo>
                  <a:lnTo>
                    <a:pt x="0" y="368072"/>
                  </a:lnTo>
                  <a:lnTo>
                    <a:pt x="342468" y="368072"/>
                  </a:lnTo>
                  <a:lnTo>
                    <a:pt x="342468" y="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9367" y="1615925"/>
              <a:ext cx="92075" cy="48260"/>
            </a:xfrm>
            <a:custGeom>
              <a:avLst/>
              <a:gdLst/>
              <a:ahLst/>
              <a:cxnLst/>
              <a:rect l="l" t="t" r="r" b="b"/>
              <a:pathLst>
                <a:path w="92075" h="48260">
                  <a:moveTo>
                    <a:pt x="54624" y="0"/>
                  </a:moveTo>
                  <a:lnTo>
                    <a:pt x="36756" y="0"/>
                  </a:lnTo>
                  <a:lnTo>
                    <a:pt x="0" y="48009"/>
                  </a:lnTo>
                  <a:lnTo>
                    <a:pt x="10208" y="48009"/>
                  </a:lnTo>
                  <a:lnTo>
                    <a:pt x="45435" y="18501"/>
                  </a:lnTo>
                  <a:lnTo>
                    <a:pt x="81681" y="48009"/>
                  </a:lnTo>
                  <a:lnTo>
                    <a:pt x="91890" y="48009"/>
                  </a:lnTo>
                  <a:lnTo>
                    <a:pt x="546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029" y="1687439"/>
              <a:ext cx="298135" cy="2620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50086" y="1605026"/>
              <a:ext cx="330200" cy="387350"/>
            </a:xfrm>
            <a:custGeom>
              <a:avLst/>
              <a:gdLst/>
              <a:ahLst/>
              <a:cxnLst/>
              <a:rect l="l" t="t" r="r" b="b"/>
              <a:pathLst>
                <a:path w="330200" h="387350">
                  <a:moveTo>
                    <a:pt x="330199" y="0"/>
                  </a:moveTo>
                  <a:lnTo>
                    <a:pt x="0" y="0"/>
                  </a:lnTo>
                  <a:lnTo>
                    <a:pt x="0" y="387349"/>
                  </a:lnTo>
                  <a:lnTo>
                    <a:pt x="330199" y="387349"/>
                  </a:lnTo>
                  <a:lnTo>
                    <a:pt x="330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6140" y="1635478"/>
              <a:ext cx="86360" cy="46355"/>
            </a:xfrm>
            <a:custGeom>
              <a:avLst/>
              <a:gdLst/>
              <a:ahLst/>
              <a:cxnLst/>
              <a:rect l="l" t="t" r="r" b="b"/>
              <a:pathLst>
                <a:path w="86360" h="46355">
                  <a:moveTo>
                    <a:pt x="51139" y="0"/>
                  </a:moveTo>
                  <a:lnTo>
                    <a:pt x="34411" y="0"/>
                  </a:lnTo>
                  <a:lnTo>
                    <a:pt x="0" y="46134"/>
                  </a:lnTo>
                  <a:lnTo>
                    <a:pt x="9083" y="46134"/>
                  </a:lnTo>
                  <a:lnTo>
                    <a:pt x="42533" y="17595"/>
                  </a:lnTo>
                  <a:lnTo>
                    <a:pt x="76466" y="46134"/>
                  </a:lnTo>
                  <a:lnTo>
                    <a:pt x="86021" y="46134"/>
                  </a:lnTo>
                  <a:lnTo>
                    <a:pt x="511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2033" y="1703964"/>
              <a:ext cx="295339" cy="24921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43988" y="1612328"/>
              <a:ext cx="316230" cy="380365"/>
            </a:xfrm>
            <a:custGeom>
              <a:avLst/>
              <a:gdLst/>
              <a:ahLst/>
              <a:cxnLst/>
              <a:rect l="l" t="t" r="r" b="b"/>
              <a:pathLst>
                <a:path w="316230" h="380364">
                  <a:moveTo>
                    <a:pt x="315836" y="0"/>
                  </a:moveTo>
                  <a:lnTo>
                    <a:pt x="0" y="0"/>
                  </a:lnTo>
                  <a:lnTo>
                    <a:pt x="0" y="380301"/>
                  </a:lnTo>
                  <a:lnTo>
                    <a:pt x="315836" y="380301"/>
                  </a:lnTo>
                  <a:lnTo>
                    <a:pt x="315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41388" y="1638250"/>
              <a:ext cx="87630" cy="47625"/>
            </a:xfrm>
            <a:custGeom>
              <a:avLst/>
              <a:gdLst/>
              <a:ahLst/>
              <a:cxnLst/>
              <a:rect l="l" t="t" r="r" b="b"/>
              <a:pathLst>
                <a:path w="87630" h="47625">
                  <a:moveTo>
                    <a:pt x="51852" y="0"/>
                  </a:moveTo>
                  <a:lnTo>
                    <a:pt x="34408" y="0"/>
                  </a:lnTo>
                  <a:lnTo>
                    <a:pt x="0" y="47468"/>
                  </a:lnTo>
                  <a:lnTo>
                    <a:pt x="9208" y="47468"/>
                  </a:lnTo>
                  <a:lnTo>
                    <a:pt x="43133" y="18593"/>
                  </a:lnTo>
                  <a:lnTo>
                    <a:pt x="77536" y="47468"/>
                  </a:lnTo>
                  <a:lnTo>
                    <a:pt x="87229" y="47468"/>
                  </a:lnTo>
                  <a:lnTo>
                    <a:pt x="518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6103" y="1708712"/>
              <a:ext cx="290757" cy="25935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41575" y="1616202"/>
              <a:ext cx="311150" cy="349250"/>
            </a:xfrm>
            <a:custGeom>
              <a:avLst/>
              <a:gdLst/>
              <a:ahLst/>
              <a:cxnLst/>
              <a:rect l="l" t="t" r="r" b="b"/>
              <a:pathLst>
                <a:path w="311150" h="349250">
                  <a:moveTo>
                    <a:pt x="311149" y="0"/>
                  </a:moveTo>
                  <a:lnTo>
                    <a:pt x="0" y="0"/>
                  </a:lnTo>
                  <a:lnTo>
                    <a:pt x="0" y="349249"/>
                  </a:lnTo>
                  <a:lnTo>
                    <a:pt x="311149" y="349249"/>
                  </a:lnTo>
                  <a:lnTo>
                    <a:pt x="311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33236" y="1620509"/>
              <a:ext cx="86360" cy="46990"/>
            </a:xfrm>
            <a:custGeom>
              <a:avLst/>
              <a:gdLst/>
              <a:ahLst/>
              <a:cxnLst/>
              <a:rect l="l" t="t" r="r" b="b"/>
              <a:pathLst>
                <a:path w="86360" h="46989">
                  <a:moveTo>
                    <a:pt x="51558" y="0"/>
                  </a:moveTo>
                  <a:lnTo>
                    <a:pt x="34368" y="0"/>
                  </a:lnTo>
                  <a:lnTo>
                    <a:pt x="0" y="46481"/>
                  </a:lnTo>
                  <a:lnTo>
                    <a:pt x="9548" y="46481"/>
                  </a:lnTo>
                  <a:lnTo>
                    <a:pt x="42963" y="17728"/>
                  </a:lnTo>
                  <a:lnTo>
                    <a:pt x="76378" y="46481"/>
                  </a:lnTo>
                  <a:lnTo>
                    <a:pt x="85927" y="46481"/>
                  </a:lnTo>
                  <a:lnTo>
                    <a:pt x="515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9690" y="1689513"/>
              <a:ext cx="294549" cy="25109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914141" y="1615455"/>
              <a:ext cx="347345" cy="374650"/>
            </a:xfrm>
            <a:custGeom>
              <a:avLst/>
              <a:gdLst/>
              <a:ahLst/>
              <a:cxnLst/>
              <a:rect l="l" t="t" r="r" b="b"/>
              <a:pathLst>
                <a:path w="347345" h="374650">
                  <a:moveTo>
                    <a:pt x="346857" y="10"/>
                  </a:moveTo>
                  <a:lnTo>
                    <a:pt x="0" y="0"/>
                  </a:lnTo>
                  <a:lnTo>
                    <a:pt x="0" y="374381"/>
                  </a:lnTo>
                  <a:lnTo>
                    <a:pt x="346857" y="374381"/>
                  </a:lnTo>
                  <a:lnTo>
                    <a:pt x="346857" y="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25399" y="1620461"/>
              <a:ext cx="90805" cy="48895"/>
            </a:xfrm>
            <a:custGeom>
              <a:avLst/>
              <a:gdLst/>
              <a:ahLst/>
              <a:cxnLst/>
              <a:rect l="l" t="t" r="r" b="b"/>
              <a:pathLst>
                <a:path w="90805" h="48894">
                  <a:moveTo>
                    <a:pt x="54368" y="0"/>
                  </a:moveTo>
                  <a:lnTo>
                    <a:pt x="36240" y="0"/>
                  </a:lnTo>
                  <a:lnTo>
                    <a:pt x="0" y="48545"/>
                  </a:lnTo>
                  <a:lnTo>
                    <a:pt x="10066" y="48545"/>
                  </a:lnTo>
                  <a:lnTo>
                    <a:pt x="45307" y="19019"/>
                  </a:lnTo>
                  <a:lnTo>
                    <a:pt x="81045" y="48545"/>
                  </a:lnTo>
                  <a:lnTo>
                    <a:pt x="90608" y="48545"/>
                  </a:lnTo>
                  <a:lnTo>
                    <a:pt x="543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7298" y="1692532"/>
              <a:ext cx="303561" cy="265275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8980233" y="1571878"/>
            <a:ext cx="2711450" cy="3079115"/>
            <a:chOff x="8980233" y="1571878"/>
            <a:chExt cx="2711450" cy="3079115"/>
          </a:xfrm>
        </p:grpSpPr>
        <p:sp>
          <p:nvSpPr>
            <p:cNvPr id="25" name="object 25"/>
            <p:cNvSpPr/>
            <p:nvPr/>
          </p:nvSpPr>
          <p:spPr>
            <a:xfrm>
              <a:off x="9753599" y="1581403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900049" y="0"/>
                  </a:moveTo>
                  <a:lnTo>
                    <a:pt x="852248" y="1247"/>
                  </a:lnTo>
                  <a:lnTo>
                    <a:pt x="805098" y="4948"/>
                  </a:lnTo>
                  <a:lnTo>
                    <a:pt x="758659" y="11041"/>
                  </a:lnTo>
                  <a:lnTo>
                    <a:pt x="712995" y="19464"/>
                  </a:lnTo>
                  <a:lnTo>
                    <a:pt x="668167" y="30153"/>
                  </a:lnTo>
                  <a:lnTo>
                    <a:pt x="624238" y="43047"/>
                  </a:lnTo>
                  <a:lnTo>
                    <a:pt x="581270" y="58084"/>
                  </a:lnTo>
                  <a:lnTo>
                    <a:pt x="539324" y="75202"/>
                  </a:lnTo>
                  <a:lnTo>
                    <a:pt x="498464" y="94337"/>
                  </a:lnTo>
                  <a:lnTo>
                    <a:pt x="458751" y="115429"/>
                  </a:lnTo>
                  <a:lnTo>
                    <a:pt x="420248" y="138415"/>
                  </a:lnTo>
                  <a:lnTo>
                    <a:pt x="383016" y="163232"/>
                  </a:lnTo>
                  <a:lnTo>
                    <a:pt x="347119" y="189819"/>
                  </a:lnTo>
                  <a:lnTo>
                    <a:pt x="312617" y="218113"/>
                  </a:lnTo>
                  <a:lnTo>
                    <a:pt x="279575" y="248053"/>
                  </a:lnTo>
                  <a:lnTo>
                    <a:pt x="248053" y="279575"/>
                  </a:lnTo>
                  <a:lnTo>
                    <a:pt x="218113" y="312617"/>
                  </a:lnTo>
                  <a:lnTo>
                    <a:pt x="189819" y="347119"/>
                  </a:lnTo>
                  <a:lnTo>
                    <a:pt x="163232" y="383016"/>
                  </a:lnTo>
                  <a:lnTo>
                    <a:pt x="138415" y="420248"/>
                  </a:lnTo>
                  <a:lnTo>
                    <a:pt x="115429" y="458751"/>
                  </a:lnTo>
                  <a:lnTo>
                    <a:pt x="94337" y="498464"/>
                  </a:lnTo>
                  <a:lnTo>
                    <a:pt x="75202" y="539324"/>
                  </a:lnTo>
                  <a:lnTo>
                    <a:pt x="58084" y="581270"/>
                  </a:lnTo>
                  <a:lnTo>
                    <a:pt x="43047" y="624238"/>
                  </a:lnTo>
                  <a:lnTo>
                    <a:pt x="30153" y="668167"/>
                  </a:lnTo>
                  <a:lnTo>
                    <a:pt x="19464" y="712995"/>
                  </a:lnTo>
                  <a:lnTo>
                    <a:pt x="11041" y="758659"/>
                  </a:lnTo>
                  <a:lnTo>
                    <a:pt x="4948" y="805098"/>
                  </a:lnTo>
                  <a:lnTo>
                    <a:pt x="1247" y="852248"/>
                  </a:lnTo>
                  <a:lnTo>
                    <a:pt x="0" y="900049"/>
                  </a:lnTo>
                  <a:lnTo>
                    <a:pt x="1247" y="947848"/>
                  </a:lnTo>
                  <a:lnTo>
                    <a:pt x="4948" y="994998"/>
                  </a:lnTo>
                  <a:lnTo>
                    <a:pt x="11041" y="1041434"/>
                  </a:lnTo>
                  <a:lnTo>
                    <a:pt x="19464" y="1087096"/>
                  </a:lnTo>
                  <a:lnTo>
                    <a:pt x="30153" y="1131921"/>
                  </a:lnTo>
                  <a:lnTo>
                    <a:pt x="43047" y="1175847"/>
                  </a:lnTo>
                  <a:lnTo>
                    <a:pt x="58084" y="1218811"/>
                  </a:lnTo>
                  <a:lnTo>
                    <a:pt x="75202" y="1260752"/>
                  </a:lnTo>
                  <a:lnTo>
                    <a:pt x="94337" y="1301607"/>
                  </a:lnTo>
                  <a:lnTo>
                    <a:pt x="115429" y="1341315"/>
                  </a:lnTo>
                  <a:lnTo>
                    <a:pt x="138415" y="1379813"/>
                  </a:lnTo>
                  <a:lnTo>
                    <a:pt x="163232" y="1417039"/>
                  </a:lnTo>
                  <a:lnTo>
                    <a:pt x="189819" y="1452930"/>
                  </a:lnTo>
                  <a:lnTo>
                    <a:pt x="218113" y="1487425"/>
                  </a:lnTo>
                  <a:lnTo>
                    <a:pt x="248053" y="1520462"/>
                  </a:lnTo>
                  <a:lnTo>
                    <a:pt x="279575" y="1551978"/>
                  </a:lnTo>
                  <a:lnTo>
                    <a:pt x="312617" y="1581911"/>
                  </a:lnTo>
                  <a:lnTo>
                    <a:pt x="347119" y="1610199"/>
                  </a:lnTo>
                  <a:lnTo>
                    <a:pt x="383016" y="1636780"/>
                  </a:lnTo>
                  <a:lnTo>
                    <a:pt x="420248" y="1661592"/>
                  </a:lnTo>
                  <a:lnTo>
                    <a:pt x="458751" y="1684572"/>
                  </a:lnTo>
                  <a:lnTo>
                    <a:pt x="498464" y="1705659"/>
                  </a:lnTo>
                  <a:lnTo>
                    <a:pt x="539324" y="1724789"/>
                  </a:lnTo>
                  <a:lnTo>
                    <a:pt x="581270" y="1741902"/>
                  </a:lnTo>
                  <a:lnTo>
                    <a:pt x="624238" y="1756935"/>
                  </a:lnTo>
                  <a:lnTo>
                    <a:pt x="668167" y="1769826"/>
                  </a:lnTo>
                  <a:lnTo>
                    <a:pt x="712995" y="1780512"/>
                  </a:lnTo>
                  <a:lnTo>
                    <a:pt x="758659" y="1788932"/>
                  </a:lnTo>
                  <a:lnTo>
                    <a:pt x="805098" y="1795023"/>
                  </a:lnTo>
                  <a:lnTo>
                    <a:pt x="852248" y="1798723"/>
                  </a:lnTo>
                  <a:lnTo>
                    <a:pt x="900049" y="1799971"/>
                  </a:lnTo>
                  <a:lnTo>
                    <a:pt x="947837" y="1798723"/>
                  </a:lnTo>
                  <a:lnTo>
                    <a:pt x="994976" y="1795023"/>
                  </a:lnTo>
                  <a:lnTo>
                    <a:pt x="1041404" y="1788932"/>
                  </a:lnTo>
                  <a:lnTo>
                    <a:pt x="1087059" y="1780512"/>
                  </a:lnTo>
                  <a:lnTo>
                    <a:pt x="1131878" y="1769826"/>
                  </a:lnTo>
                  <a:lnTo>
                    <a:pt x="1175799" y="1756935"/>
                  </a:lnTo>
                  <a:lnTo>
                    <a:pt x="1218759" y="1741902"/>
                  </a:lnTo>
                  <a:lnTo>
                    <a:pt x="1260698" y="1724789"/>
                  </a:lnTo>
                  <a:lnTo>
                    <a:pt x="1301552" y="1705659"/>
                  </a:lnTo>
                  <a:lnTo>
                    <a:pt x="1341259" y="1684572"/>
                  </a:lnTo>
                  <a:lnTo>
                    <a:pt x="1379757" y="1661592"/>
                  </a:lnTo>
                  <a:lnTo>
                    <a:pt x="1416983" y="1636780"/>
                  </a:lnTo>
                  <a:lnTo>
                    <a:pt x="1452876" y="1610199"/>
                  </a:lnTo>
                  <a:lnTo>
                    <a:pt x="1487373" y="1581911"/>
                  </a:lnTo>
                  <a:lnTo>
                    <a:pt x="1520413" y="1551978"/>
                  </a:lnTo>
                  <a:lnTo>
                    <a:pt x="1551932" y="1520462"/>
                  </a:lnTo>
                  <a:lnTo>
                    <a:pt x="1581868" y="1487425"/>
                  </a:lnTo>
                  <a:lnTo>
                    <a:pt x="1610160" y="1452930"/>
                  </a:lnTo>
                  <a:lnTo>
                    <a:pt x="1636745" y="1417039"/>
                  </a:lnTo>
                  <a:lnTo>
                    <a:pt x="1661561" y="1379813"/>
                  </a:lnTo>
                  <a:lnTo>
                    <a:pt x="1684545" y="1341315"/>
                  </a:lnTo>
                  <a:lnTo>
                    <a:pt x="1705636" y="1301607"/>
                  </a:lnTo>
                  <a:lnTo>
                    <a:pt x="1724771" y="1260752"/>
                  </a:lnTo>
                  <a:lnTo>
                    <a:pt x="1741887" y="1218811"/>
                  </a:lnTo>
                  <a:lnTo>
                    <a:pt x="1756924" y="1175847"/>
                  </a:lnTo>
                  <a:lnTo>
                    <a:pt x="1769818" y="1131921"/>
                  </a:lnTo>
                  <a:lnTo>
                    <a:pt x="1780507" y="1087096"/>
                  </a:lnTo>
                  <a:lnTo>
                    <a:pt x="1788929" y="1041434"/>
                  </a:lnTo>
                  <a:lnTo>
                    <a:pt x="1795022" y="994998"/>
                  </a:lnTo>
                  <a:lnTo>
                    <a:pt x="1798723" y="947848"/>
                  </a:lnTo>
                  <a:lnTo>
                    <a:pt x="1799971" y="900049"/>
                  </a:lnTo>
                  <a:lnTo>
                    <a:pt x="1798723" y="852248"/>
                  </a:lnTo>
                  <a:lnTo>
                    <a:pt x="1795022" y="805098"/>
                  </a:lnTo>
                  <a:lnTo>
                    <a:pt x="1788929" y="758659"/>
                  </a:lnTo>
                  <a:lnTo>
                    <a:pt x="1780507" y="712995"/>
                  </a:lnTo>
                  <a:lnTo>
                    <a:pt x="1769818" y="668167"/>
                  </a:lnTo>
                  <a:lnTo>
                    <a:pt x="1756924" y="624238"/>
                  </a:lnTo>
                  <a:lnTo>
                    <a:pt x="1741887" y="581270"/>
                  </a:lnTo>
                  <a:lnTo>
                    <a:pt x="1724771" y="539324"/>
                  </a:lnTo>
                  <a:lnTo>
                    <a:pt x="1705636" y="498464"/>
                  </a:lnTo>
                  <a:lnTo>
                    <a:pt x="1684545" y="458751"/>
                  </a:lnTo>
                  <a:lnTo>
                    <a:pt x="1661561" y="420248"/>
                  </a:lnTo>
                  <a:lnTo>
                    <a:pt x="1636745" y="383016"/>
                  </a:lnTo>
                  <a:lnTo>
                    <a:pt x="1610160" y="347119"/>
                  </a:lnTo>
                  <a:lnTo>
                    <a:pt x="1581868" y="312617"/>
                  </a:lnTo>
                  <a:lnTo>
                    <a:pt x="1551932" y="279575"/>
                  </a:lnTo>
                  <a:lnTo>
                    <a:pt x="1520413" y="248053"/>
                  </a:lnTo>
                  <a:lnTo>
                    <a:pt x="1487373" y="218113"/>
                  </a:lnTo>
                  <a:lnTo>
                    <a:pt x="1452876" y="189819"/>
                  </a:lnTo>
                  <a:lnTo>
                    <a:pt x="1416983" y="163232"/>
                  </a:lnTo>
                  <a:lnTo>
                    <a:pt x="1379757" y="138415"/>
                  </a:lnTo>
                  <a:lnTo>
                    <a:pt x="1341259" y="115429"/>
                  </a:lnTo>
                  <a:lnTo>
                    <a:pt x="1301552" y="94337"/>
                  </a:lnTo>
                  <a:lnTo>
                    <a:pt x="1260698" y="75202"/>
                  </a:lnTo>
                  <a:lnTo>
                    <a:pt x="1218759" y="58084"/>
                  </a:lnTo>
                  <a:lnTo>
                    <a:pt x="1175799" y="43047"/>
                  </a:lnTo>
                  <a:lnTo>
                    <a:pt x="1131878" y="30153"/>
                  </a:lnTo>
                  <a:lnTo>
                    <a:pt x="1087059" y="19464"/>
                  </a:lnTo>
                  <a:lnTo>
                    <a:pt x="1041404" y="11041"/>
                  </a:lnTo>
                  <a:lnTo>
                    <a:pt x="994976" y="4948"/>
                  </a:lnTo>
                  <a:lnTo>
                    <a:pt x="947837" y="1247"/>
                  </a:lnTo>
                  <a:lnTo>
                    <a:pt x="900049" y="0"/>
                  </a:lnTo>
                  <a:close/>
                </a:path>
              </a:pathLst>
            </a:custGeom>
            <a:solidFill>
              <a:srgbClr val="F94D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753599" y="1581403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900049"/>
                  </a:moveTo>
                  <a:lnTo>
                    <a:pt x="1247" y="852248"/>
                  </a:lnTo>
                  <a:lnTo>
                    <a:pt x="4948" y="805098"/>
                  </a:lnTo>
                  <a:lnTo>
                    <a:pt x="11041" y="758659"/>
                  </a:lnTo>
                  <a:lnTo>
                    <a:pt x="19464" y="712995"/>
                  </a:lnTo>
                  <a:lnTo>
                    <a:pt x="30153" y="668167"/>
                  </a:lnTo>
                  <a:lnTo>
                    <a:pt x="43047" y="624238"/>
                  </a:lnTo>
                  <a:lnTo>
                    <a:pt x="58084" y="581270"/>
                  </a:lnTo>
                  <a:lnTo>
                    <a:pt x="75202" y="539324"/>
                  </a:lnTo>
                  <a:lnTo>
                    <a:pt x="94337" y="498464"/>
                  </a:lnTo>
                  <a:lnTo>
                    <a:pt x="115429" y="458751"/>
                  </a:lnTo>
                  <a:lnTo>
                    <a:pt x="138415" y="420248"/>
                  </a:lnTo>
                  <a:lnTo>
                    <a:pt x="163232" y="383016"/>
                  </a:lnTo>
                  <a:lnTo>
                    <a:pt x="189819" y="347119"/>
                  </a:lnTo>
                  <a:lnTo>
                    <a:pt x="218113" y="312617"/>
                  </a:lnTo>
                  <a:lnTo>
                    <a:pt x="248053" y="279575"/>
                  </a:lnTo>
                  <a:lnTo>
                    <a:pt x="279575" y="248053"/>
                  </a:lnTo>
                  <a:lnTo>
                    <a:pt x="312617" y="218113"/>
                  </a:lnTo>
                  <a:lnTo>
                    <a:pt x="347119" y="189819"/>
                  </a:lnTo>
                  <a:lnTo>
                    <a:pt x="383016" y="163232"/>
                  </a:lnTo>
                  <a:lnTo>
                    <a:pt x="420248" y="138415"/>
                  </a:lnTo>
                  <a:lnTo>
                    <a:pt x="458751" y="115429"/>
                  </a:lnTo>
                  <a:lnTo>
                    <a:pt x="498464" y="94337"/>
                  </a:lnTo>
                  <a:lnTo>
                    <a:pt x="539324" y="75202"/>
                  </a:lnTo>
                  <a:lnTo>
                    <a:pt x="581270" y="58084"/>
                  </a:lnTo>
                  <a:lnTo>
                    <a:pt x="624238" y="43047"/>
                  </a:lnTo>
                  <a:lnTo>
                    <a:pt x="668167" y="30153"/>
                  </a:lnTo>
                  <a:lnTo>
                    <a:pt x="712995" y="19464"/>
                  </a:lnTo>
                  <a:lnTo>
                    <a:pt x="758659" y="11041"/>
                  </a:lnTo>
                  <a:lnTo>
                    <a:pt x="805098" y="4948"/>
                  </a:lnTo>
                  <a:lnTo>
                    <a:pt x="852248" y="1247"/>
                  </a:lnTo>
                  <a:lnTo>
                    <a:pt x="900049" y="0"/>
                  </a:lnTo>
                  <a:lnTo>
                    <a:pt x="947837" y="1247"/>
                  </a:lnTo>
                  <a:lnTo>
                    <a:pt x="994976" y="4948"/>
                  </a:lnTo>
                  <a:lnTo>
                    <a:pt x="1041404" y="11041"/>
                  </a:lnTo>
                  <a:lnTo>
                    <a:pt x="1087059" y="19464"/>
                  </a:lnTo>
                  <a:lnTo>
                    <a:pt x="1131878" y="30153"/>
                  </a:lnTo>
                  <a:lnTo>
                    <a:pt x="1175799" y="43047"/>
                  </a:lnTo>
                  <a:lnTo>
                    <a:pt x="1218759" y="58084"/>
                  </a:lnTo>
                  <a:lnTo>
                    <a:pt x="1260698" y="75202"/>
                  </a:lnTo>
                  <a:lnTo>
                    <a:pt x="1301552" y="94337"/>
                  </a:lnTo>
                  <a:lnTo>
                    <a:pt x="1341259" y="115429"/>
                  </a:lnTo>
                  <a:lnTo>
                    <a:pt x="1379757" y="138415"/>
                  </a:lnTo>
                  <a:lnTo>
                    <a:pt x="1416983" y="163232"/>
                  </a:lnTo>
                  <a:lnTo>
                    <a:pt x="1452876" y="189819"/>
                  </a:lnTo>
                  <a:lnTo>
                    <a:pt x="1487373" y="218113"/>
                  </a:lnTo>
                  <a:lnTo>
                    <a:pt x="1520413" y="248053"/>
                  </a:lnTo>
                  <a:lnTo>
                    <a:pt x="1551932" y="279575"/>
                  </a:lnTo>
                  <a:lnTo>
                    <a:pt x="1581868" y="312617"/>
                  </a:lnTo>
                  <a:lnTo>
                    <a:pt x="1610160" y="347119"/>
                  </a:lnTo>
                  <a:lnTo>
                    <a:pt x="1636745" y="383016"/>
                  </a:lnTo>
                  <a:lnTo>
                    <a:pt x="1661561" y="420248"/>
                  </a:lnTo>
                  <a:lnTo>
                    <a:pt x="1684545" y="458751"/>
                  </a:lnTo>
                  <a:lnTo>
                    <a:pt x="1705636" y="498464"/>
                  </a:lnTo>
                  <a:lnTo>
                    <a:pt x="1724771" y="539324"/>
                  </a:lnTo>
                  <a:lnTo>
                    <a:pt x="1741887" y="581270"/>
                  </a:lnTo>
                  <a:lnTo>
                    <a:pt x="1756924" y="624238"/>
                  </a:lnTo>
                  <a:lnTo>
                    <a:pt x="1769818" y="668167"/>
                  </a:lnTo>
                  <a:lnTo>
                    <a:pt x="1780507" y="712995"/>
                  </a:lnTo>
                  <a:lnTo>
                    <a:pt x="1788929" y="758659"/>
                  </a:lnTo>
                  <a:lnTo>
                    <a:pt x="1795022" y="805098"/>
                  </a:lnTo>
                  <a:lnTo>
                    <a:pt x="1798723" y="852248"/>
                  </a:lnTo>
                  <a:lnTo>
                    <a:pt x="1799971" y="900049"/>
                  </a:lnTo>
                  <a:lnTo>
                    <a:pt x="1798723" y="947848"/>
                  </a:lnTo>
                  <a:lnTo>
                    <a:pt x="1795022" y="994998"/>
                  </a:lnTo>
                  <a:lnTo>
                    <a:pt x="1788929" y="1041434"/>
                  </a:lnTo>
                  <a:lnTo>
                    <a:pt x="1780507" y="1087096"/>
                  </a:lnTo>
                  <a:lnTo>
                    <a:pt x="1769818" y="1131921"/>
                  </a:lnTo>
                  <a:lnTo>
                    <a:pt x="1756924" y="1175847"/>
                  </a:lnTo>
                  <a:lnTo>
                    <a:pt x="1741887" y="1218811"/>
                  </a:lnTo>
                  <a:lnTo>
                    <a:pt x="1724771" y="1260752"/>
                  </a:lnTo>
                  <a:lnTo>
                    <a:pt x="1705636" y="1301607"/>
                  </a:lnTo>
                  <a:lnTo>
                    <a:pt x="1684545" y="1341315"/>
                  </a:lnTo>
                  <a:lnTo>
                    <a:pt x="1661561" y="1379813"/>
                  </a:lnTo>
                  <a:lnTo>
                    <a:pt x="1636745" y="1417039"/>
                  </a:lnTo>
                  <a:lnTo>
                    <a:pt x="1610160" y="1452930"/>
                  </a:lnTo>
                  <a:lnTo>
                    <a:pt x="1581868" y="1487425"/>
                  </a:lnTo>
                  <a:lnTo>
                    <a:pt x="1551932" y="1520462"/>
                  </a:lnTo>
                  <a:lnTo>
                    <a:pt x="1520413" y="1551978"/>
                  </a:lnTo>
                  <a:lnTo>
                    <a:pt x="1487373" y="1581911"/>
                  </a:lnTo>
                  <a:lnTo>
                    <a:pt x="1452876" y="1610199"/>
                  </a:lnTo>
                  <a:lnTo>
                    <a:pt x="1416983" y="1636780"/>
                  </a:lnTo>
                  <a:lnTo>
                    <a:pt x="1379757" y="1661592"/>
                  </a:lnTo>
                  <a:lnTo>
                    <a:pt x="1341259" y="1684572"/>
                  </a:lnTo>
                  <a:lnTo>
                    <a:pt x="1301552" y="1705659"/>
                  </a:lnTo>
                  <a:lnTo>
                    <a:pt x="1260698" y="1724789"/>
                  </a:lnTo>
                  <a:lnTo>
                    <a:pt x="1218759" y="1741902"/>
                  </a:lnTo>
                  <a:lnTo>
                    <a:pt x="1175799" y="1756935"/>
                  </a:lnTo>
                  <a:lnTo>
                    <a:pt x="1131878" y="1769826"/>
                  </a:lnTo>
                  <a:lnTo>
                    <a:pt x="1087059" y="1780512"/>
                  </a:lnTo>
                  <a:lnTo>
                    <a:pt x="1041404" y="1788932"/>
                  </a:lnTo>
                  <a:lnTo>
                    <a:pt x="994976" y="1795023"/>
                  </a:lnTo>
                  <a:lnTo>
                    <a:pt x="947837" y="1798723"/>
                  </a:lnTo>
                  <a:lnTo>
                    <a:pt x="900049" y="1799971"/>
                  </a:lnTo>
                  <a:lnTo>
                    <a:pt x="852248" y="1798723"/>
                  </a:lnTo>
                  <a:lnTo>
                    <a:pt x="805098" y="1795023"/>
                  </a:lnTo>
                  <a:lnTo>
                    <a:pt x="758659" y="1788932"/>
                  </a:lnTo>
                  <a:lnTo>
                    <a:pt x="712995" y="1780512"/>
                  </a:lnTo>
                  <a:lnTo>
                    <a:pt x="668167" y="1769826"/>
                  </a:lnTo>
                  <a:lnTo>
                    <a:pt x="624238" y="1756935"/>
                  </a:lnTo>
                  <a:lnTo>
                    <a:pt x="581270" y="1741902"/>
                  </a:lnTo>
                  <a:lnTo>
                    <a:pt x="539324" y="1724789"/>
                  </a:lnTo>
                  <a:lnTo>
                    <a:pt x="498464" y="1705659"/>
                  </a:lnTo>
                  <a:lnTo>
                    <a:pt x="458751" y="1684572"/>
                  </a:lnTo>
                  <a:lnTo>
                    <a:pt x="420248" y="1661592"/>
                  </a:lnTo>
                  <a:lnTo>
                    <a:pt x="383016" y="1636780"/>
                  </a:lnTo>
                  <a:lnTo>
                    <a:pt x="347119" y="1610199"/>
                  </a:lnTo>
                  <a:lnTo>
                    <a:pt x="312617" y="1581911"/>
                  </a:lnTo>
                  <a:lnTo>
                    <a:pt x="279575" y="1551978"/>
                  </a:lnTo>
                  <a:lnTo>
                    <a:pt x="248053" y="1520462"/>
                  </a:lnTo>
                  <a:lnTo>
                    <a:pt x="218113" y="1487425"/>
                  </a:lnTo>
                  <a:lnTo>
                    <a:pt x="189819" y="1452930"/>
                  </a:lnTo>
                  <a:lnTo>
                    <a:pt x="163232" y="1417039"/>
                  </a:lnTo>
                  <a:lnTo>
                    <a:pt x="138415" y="1379813"/>
                  </a:lnTo>
                  <a:lnTo>
                    <a:pt x="115429" y="1341315"/>
                  </a:lnTo>
                  <a:lnTo>
                    <a:pt x="94337" y="1301607"/>
                  </a:lnTo>
                  <a:lnTo>
                    <a:pt x="75202" y="1260752"/>
                  </a:lnTo>
                  <a:lnTo>
                    <a:pt x="58084" y="1218811"/>
                  </a:lnTo>
                  <a:lnTo>
                    <a:pt x="43047" y="1175847"/>
                  </a:lnTo>
                  <a:lnTo>
                    <a:pt x="30153" y="1131921"/>
                  </a:lnTo>
                  <a:lnTo>
                    <a:pt x="19464" y="1087096"/>
                  </a:lnTo>
                  <a:lnTo>
                    <a:pt x="11041" y="1041434"/>
                  </a:lnTo>
                  <a:lnTo>
                    <a:pt x="4948" y="994998"/>
                  </a:lnTo>
                  <a:lnTo>
                    <a:pt x="1247" y="947848"/>
                  </a:lnTo>
                  <a:lnTo>
                    <a:pt x="0" y="900049"/>
                  </a:lnTo>
                  <a:close/>
                </a:path>
              </a:pathLst>
            </a:custGeom>
            <a:ln w="19050">
              <a:solidFill>
                <a:srgbClr val="E4F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97695" y="2401823"/>
              <a:ext cx="1694814" cy="2231390"/>
            </a:xfrm>
            <a:custGeom>
              <a:avLst/>
              <a:gdLst/>
              <a:ahLst/>
              <a:cxnLst/>
              <a:rect l="l" t="t" r="r" b="b"/>
              <a:pathLst>
                <a:path w="1694815" h="2231390">
                  <a:moveTo>
                    <a:pt x="0" y="2231136"/>
                  </a:moveTo>
                  <a:lnTo>
                    <a:pt x="21800" y="2210210"/>
                  </a:lnTo>
                  <a:lnTo>
                    <a:pt x="43910" y="2189559"/>
                  </a:lnTo>
                  <a:lnTo>
                    <a:pt x="65401" y="2168360"/>
                  </a:lnTo>
                  <a:lnTo>
                    <a:pt x="90267" y="2137612"/>
                  </a:lnTo>
                  <a:lnTo>
                    <a:pt x="100887" y="2087915"/>
                  </a:lnTo>
                  <a:lnTo>
                    <a:pt x="103298" y="2066448"/>
                  </a:lnTo>
                  <a:lnTo>
                    <a:pt x="105876" y="2045029"/>
                  </a:lnTo>
                  <a:lnTo>
                    <a:pt x="116002" y="2001887"/>
                  </a:lnTo>
                  <a:lnTo>
                    <a:pt x="131123" y="1958631"/>
                  </a:lnTo>
                  <a:lnTo>
                    <a:pt x="134111" y="1950720"/>
                  </a:lnTo>
                  <a:lnTo>
                    <a:pt x="136517" y="1926210"/>
                  </a:lnTo>
                  <a:lnTo>
                    <a:pt x="141327" y="1877192"/>
                  </a:lnTo>
                  <a:lnTo>
                    <a:pt x="156864" y="1832574"/>
                  </a:lnTo>
                  <a:lnTo>
                    <a:pt x="191988" y="1796212"/>
                  </a:lnTo>
                  <a:lnTo>
                    <a:pt x="207263" y="1780032"/>
                  </a:lnTo>
                  <a:lnTo>
                    <a:pt x="234934" y="1745218"/>
                  </a:lnTo>
                  <a:lnTo>
                    <a:pt x="256031" y="1706880"/>
                  </a:lnTo>
                  <a:lnTo>
                    <a:pt x="270438" y="1661177"/>
                  </a:lnTo>
                  <a:lnTo>
                    <a:pt x="276796" y="1641109"/>
                  </a:lnTo>
                  <a:lnTo>
                    <a:pt x="284964" y="1626494"/>
                  </a:lnTo>
                  <a:lnTo>
                    <a:pt x="304800" y="1597152"/>
                  </a:lnTo>
                  <a:lnTo>
                    <a:pt x="308080" y="1566689"/>
                  </a:lnTo>
                  <a:lnTo>
                    <a:pt x="314640" y="1505765"/>
                  </a:lnTo>
                  <a:lnTo>
                    <a:pt x="319376" y="1426499"/>
                  </a:lnTo>
                  <a:lnTo>
                    <a:pt x="321084" y="1377724"/>
                  </a:lnTo>
                  <a:lnTo>
                    <a:pt x="322516" y="1328927"/>
                  </a:lnTo>
                  <a:lnTo>
                    <a:pt x="324075" y="1280131"/>
                  </a:lnTo>
                  <a:lnTo>
                    <a:pt x="326164" y="1231356"/>
                  </a:lnTo>
                  <a:lnTo>
                    <a:pt x="329183" y="1182624"/>
                  </a:lnTo>
                  <a:lnTo>
                    <a:pt x="342757" y="1143857"/>
                  </a:lnTo>
                  <a:lnTo>
                    <a:pt x="354062" y="1127474"/>
                  </a:lnTo>
                  <a:lnTo>
                    <a:pt x="365759" y="1109472"/>
                  </a:lnTo>
                  <a:lnTo>
                    <a:pt x="372106" y="1097422"/>
                  </a:lnTo>
                  <a:lnTo>
                    <a:pt x="377951" y="1085088"/>
                  </a:lnTo>
                  <a:lnTo>
                    <a:pt x="383797" y="1072753"/>
                  </a:lnTo>
                  <a:lnTo>
                    <a:pt x="390144" y="1060703"/>
                  </a:lnTo>
                  <a:lnTo>
                    <a:pt x="396079" y="1051470"/>
                  </a:lnTo>
                  <a:lnTo>
                    <a:pt x="402574" y="1042558"/>
                  </a:lnTo>
                  <a:lnTo>
                    <a:pt x="408949" y="1033575"/>
                  </a:lnTo>
                  <a:lnTo>
                    <a:pt x="414527" y="1024127"/>
                  </a:lnTo>
                  <a:lnTo>
                    <a:pt x="418040" y="1015162"/>
                  </a:lnTo>
                  <a:lnTo>
                    <a:pt x="420624" y="1005839"/>
                  </a:lnTo>
                  <a:lnTo>
                    <a:pt x="423207" y="996517"/>
                  </a:lnTo>
                  <a:lnTo>
                    <a:pt x="426720" y="987551"/>
                  </a:lnTo>
                  <a:lnTo>
                    <a:pt x="432387" y="978157"/>
                  </a:lnTo>
                  <a:lnTo>
                    <a:pt x="438911" y="969263"/>
                  </a:lnTo>
                  <a:lnTo>
                    <a:pt x="445436" y="960370"/>
                  </a:lnTo>
                  <a:lnTo>
                    <a:pt x="451103" y="950976"/>
                  </a:lnTo>
                  <a:lnTo>
                    <a:pt x="460265" y="927740"/>
                  </a:lnTo>
                  <a:lnTo>
                    <a:pt x="463724" y="912637"/>
                  </a:lnTo>
                  <a:lnTo>
                    <a:pt x="470017" y="898415"/>
                  </a:lnTo>
                  <a:lnTo>
                    <a:pt x="487679" y="877824"/>
                  </a:lnTo>
                  <a:lnTo>
                    <a:pt x="496073" y="870763"/>
                  </a:lnTo>
                  <a:lnTo>
                    <a:pt x="505301" y="864774"/>
                  </a:lnTo>
                  <a:lnTo>
                    <a:pt x="514861" y="859214"/>
                  </a:lnTo>
                  <a:lnTo>
                    <a:pt x="524255" y="853439"/>
                  </a:lnTo>
                  <a:lnTo>
                    <a:pt x="573024" y="780288"/>
                  </a:lnTo>
                  <a:lnTo>
                    <a:pt x="579620" y="771376"/>
                  </a:lnTo>
                  <a:lnTo>
                    <a:pt x="586549" y="762619"/>
                  </a:lnTo>
                  <a:lnTo>
                    <a:pt x="592812" y="753552"/>
                  </a:lnTo>
                  <a:lnTo>
                    <a:pt x="597407" y="743712"/>
                  </a:lnTo>
                  <a:lnTo>
                    <a:pt x="608129" y="711190"/>
                  </a:lnTo>
                  <a:lnTo>
                    <a:pt x="614981" y="696134"/>
                  </a:lnTo>
                  <a:lnTo>
                    <a:pt x="628286" y="677435"/>
                  </a:lnTo>
                  <a:lnTo>
                    <a:pt x="658368" y="633984"/>
                  </a:lnTo>
                  <a:lnTo>
                    <a:pt x="664142" y="624589"/>
                  </a:lnTo>
                  <a:lnTo>
                    <a:pt x="669702" y="615029"/>
                  </a:lnTo>
                  <a:lnTo>
                    <a:pt x="675691" y="605801"/>
                  </a:lnTo>
                  <a:lnTo>
                    <a:pt x="710969" y="569077"/>
                  </a:lnTo>
                  <a:lnTo>
                    <a:pt x="753832" y="530560"/>
                  </a:lnTo>
                  <a:lnTo>
                    <a:pt x="792479" y="499872"/>
                  </a:lnTo>
                  <a:lnTo>
                    <a:pt x="844772" y="466534"/>
                  </a:lnTo>
                  <a:lnTo>
                    <a:pt x="869739" y="448865"/>
                  </a:lnTo>
                  <a:lnTo>
                    <a:pt x="890015" y="426720"/>
                  </a:lnTo>
                  <a:lnTo>
                    <a:pt x="938783" y="353567"/>
                  </a:lnTo>
                  <a:lnTo>
                    <a:pt x="963168" y="316991"/>
                  </a:lnTo>
                  <a:lnTo>
                    <a:pt x="971692" y="280913"/>
                  </a:lnTo>
                  <a:lnTo>
                    <a:pt x="974344" y="268393"/>
                  </a:lnTo>
                  <a:lnTo>
                    <a:pt x="975407" y="268319"/>
                  </a:lnTo>
                  <a:lnTo>
                    <a:pt x="1011935" y="231648"/>
                  </a:lnTo>
                  <a:lnTo>
                    <a:pt x="1032918" y="194572"/>
                  </a:lnTo>
                  <a:lnTo>
                    <a:pt x="1060703" y="158496"/>
                  </a:lnTo>
                  <a:lnTo>
                    <a:pt x="1070580" y="126920"/>
                  </a:lnTo>
                  <a:lnTo>
                    <a:pt x="1087612" y="78771"/>
                  </a:lnTo>
                  <a:lnTo>
                    <a:pt x="1109477" y="33909"/>
                  </a:lnTo>
                  <a:lnTo>
                    <a:pt x="1133855" y="12191"/>
                  </a:lnTo>
                  <a:lnTo>
                    <a:pt x="1219200" y="0"/>
                  </a:lnTo>
                  <a:lnTo>
                    <a:pt x="1249025" y="3113"/>
                  </a:lnTo>
                  <a:lnTo>
                    <a:pt x="1304924" y="9286"/>
                  </a:lnTo>
                  <a:lnTo>
                    <a:pt x="1363682" y="16912"/>
                  </a:lnTo>
                  <a:lnTo>
                    <a:pt x="1402079" y="24384"/>
                  </a:lnTo>
                  <a:lnTo>
                    <a:pt x="1429369" y="42814"/>
                  </a:lnTo>
                  <a:lnTo>
                    <a:pt x="1438655" y="48767"/>
                  </a:lnTo>
                  <a:lnTo>
                    <a:pt x="1453574" y="55560"/>
                  </a:lnTo>
                  <a:lnTo>
                    <a:pt x="1468850" y="61579"/>
                  </a:lnTo>
                  <a:lnTo>
                    <a:pt x="1484268" y="67288"/>
                  </a:lnTo>
                  <a:lnTo>
                    <a:pt x="1499615" y="73151"/>
                  </a:lnTo>
                  <a:lnTo>
                    <a:pt x="1577625" y="62007"/>
                  </a:lnTo>
                  <a:lnTo>
                    <a:pt x="1624310" y="54863"/>
                  </a:lnTo>
                  <a:lnTo>
                    <a:pt x="1669131" y="43880"/>
                  </a:lnTo>
                  <a:lnTo>
                    <a:pt x="1681114" y="36814"/>
                  </a:lnTo>
                  <a:lnTo>
                    <a:pt x="1690741" y="32676"/>
                  </a:lnTo>
                  <a:lnTo>
                    <a:pt x="1694687" y="36575"/>
                  </a:lnTo>
                  <a:lnTo>
                    <a:pt x="1686591" y="44684"/>
                  </a:lnTo>
                  <a:lnTo>
                    <a:pt x="1668017" y="55721"/>
                  </a:lnTo>
                  <a:lnTo>
                    <a:pt x="1647539" y="66329"/>
                  </a:lnTo>
                  <a:lnTo>
                    <a:pt x="1633727" y="73151"/>
                  </a:lnTo>
                </a:path>
              </a:pathLst>
            </a:custGeom>
            <a:ln w="34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32847" y="1930653"/>
              <a:ext cx="179958" cy="17995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87327" y="2083053"/>
              <a:ext cx="179958" cy="17995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70591" y="3107181"/>
              <a:ext cx="179958" cy="17995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704067" y="2173096"/>
              <a:ext cx="683260" cy="274320"/>
            </a:xfrm>
            <a:custGeom>
              <a:avLst/>
              <a:gdLst/>
              <a:ahLst/>
              <a:cxnLst/>
              <a:rect l="l" t="t" r="r" b="b"/>
              <a:pathLst>
                <a:path w="683259" h="274319">
                  <a:moveTo>
                    <a:pt x="0" y="273938"/>
                  </a:moveTo>
                  <a:lnTo>
                    <a:pt x="683259" y="0"/>
                  </a:lnTo>
                </a:path>
              </a:pathLst>
            </a:custGeom>
            <a:ln w="25400">
              <a:solidFill>
                <a:srgbClr val="A46D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399520" y="1689735"/>
              <a:ext cx="292100" cy="266700"/>
            </a:xfrm>
            <a:custGeom>
              <a:avLst/>
              <a:gdLst/>
              <a:ahLst/>
              <a:cxnLst/>
              <a:rect l="l" t="t" r="r" b="b"/>
              <a:pathLst>
                <a:path w="292100" h="266700">
                  <a:moveTo>
                    <a:pt x="292099" y="0"/>
                  </a:moveTo>
                  <a:lnTo>
                    <a:pt x="0" y="0"/>
                  </a:lnTo>
                  <a:lnTo>
                    <a:pt x="0" y="266699"/>
                  </a:lnTo>
                  <a:lnTo>
                    <a:pt x="292099" y="266699"/>
                  </a:lnTo>
                  <a:lnTo>
                    <a:pt x="292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74607" y="1723340"/>
              <a:ext cx="141618" cy="165123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851001" y="2765044"/>
            <a:ext cx="2484755" cy="908050"/>
            <a:chOff x="851001" y="2765044"/>
            <a:chExt cx="2484755" cy="908050"/>
          </a:xfrm>
        </p:grpSpPr>
        <p:sp>
          <p:nvSpPr>
            <p:cNvPr id="35" name="object 35"/>
            <p:cNvSpPr/>
            <p:nvPr/>
          </p:nvSpPr>
          <p:spPr>
            <a:xfrm>
              <a:off x="2823210" y="2782951"/>
              <a:ext cx="512445" cy="890269"/>
            </a:xfrm>
            <a:custGeom>
              <a:avLst/>
              <a:gdLst/>
              <a:ahLst/>
              <a:cxnLst/>
              <a:rect l="l" t="t" r="r" b="b"/>
              <a:pathLst>
                <a:path w="512445" h="890270">
                  <a:moveTo>
                    <a:pt x="512063" y="0"/>
                  </a:moveTo>
                  <a:lnTo>
                    <a:pt x="0" y="0"/>
                  </a:lnTo>
                  <a:lnTo>
                    <a:pt x="0" y="890016"/>
                  </a:lnTo>
                  <a:lnTo>
                    <a:pt x="512063" y="890016"/>
                  </a:lnTo>
                  <a:lnTo>
                    <a:pt x="512063" y="0"/>
                  </a:lnTo>
                  <a:close/>
                </a:path>
              </a:pathLst>
            </a:custGeom>
            <a:solidFill>
              <a:srgbClr val="E4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63065" y="2765044"/>
              <a:ext cx="465455" cy="890269"/>
            </a:xfrm>
            <a:custGeom>
              <a:avLst/>
              <a:gdLst/>
              <a:ahLst/>
              <a:cxnLst/>
              <a:rect l="l" t="t" r="r" b="b"/>
              <a:pathLst>
                <a:path w="465455" h="890270">
                  <a:moveTo>
                    <a:pt x="0" y="890015"/>
                  </a:moveTo>
                  <a:lnTo>
                    <a:pt x="464972" y="890015"/>
                  </a:lnTo>
                  <a:lnTo>
                    <a:pt x="464972" y="0"/>
                  </a:lnTo>
                  <a:lnTo>
                    <a:pt x="0" y="0"/>
                  </a:lnTo>
                  <a:lnTo>
                    <a:pt x="0" y="890015"/>
                  </a:lnTo>
                  <a:close/>
                </a:path>
              </a:pathLst>
            </a:custGeom>
            <a:solidFill>
              <a:srgbClr val="0E6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1001" y="2765044"/>
              <a:ext cx="512445" cy="890269"/>
            </a:xfrm>
            <a:custGeom>
              <a:avLst/>
              <a:gdLst/>
              <a:ahLst/>
              <a:cxnLst/>
              <a:rect l="l" t="t" r="r" b="b"/>
              <a:pathLst>
                <a:path w="512444" h="890270">
                  <a:moveTo>
                    <a:pt x="512064" y="0"/>
                  </a:moveTo>
                  <a:lnTo>
                    <a:pt x="0" y="0"/>
                  </a:lnTo>
                  <a:lnTo>
                    <a:pt x="0" y="890015"/>
                  </a:lnTo>
                  <a:lnTo>
                    <a:pt x="512064" y="890015"/>
                  </a:lnTo>
                  <a:lnTo>
                    <a:pt x="512064" y="0"/>
                  </a:lnTo>
                  <a:close/>
                </a:path>
              </a:pathLst>
            </a:custGeom>
            <a:solidFill>
              <a:srgbClr val="DA1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40102" y="2770759"/>
              <a:ext cx="506730" cy="890269"/>
            </a:xfrm>
            <a:custGeom>
              <a:avLst/>
              <a:gdLst/>
              <a:ahLst/>
              <a:cxnLst/>
              <a:rect l="l" t="t" r="r" b="b"/>
              <a:pathLst>
                <a:path w="506730" h="890270">
                  <a:moveTo>
                    <a:pt x="0" y="890015"/>
                  </a:moveTo>
                  <a:lnTo>
                    <a:pt x="506222" y="890015"/>
                  </a:lnTo>
                  <a:lnTo>
                    <a:pt x="506222" y="0"/>
                  </a:lnTo>
                  <a:lnTo>
                    <a:pt x="0" y="0"/>
                  </a:lnTo>
                  <a:lnTo>
                    <a:pt x="0" y="890015"/>
                  </a:lnTo>
                  <a:close/>
                </a:path>
              </a:pathLst>
            </a:custGeom>
            <a:solidFill>
              <a:srgbClr val="23A0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28038" y="2765044"/>
              <a:ext cx="512445" cy="890269"/>
            </a:xfrm>
            <a:custGeom>
              <a:avLst/>
              <a:gdLst/>
              <a:ahLst/>
              <a:cxnLst/>
              <a:rect l="l" t="t" r="r" b="b"/>
              <a:pathLst>
                <a:path w="512444" h="890270">
                  <a:moveTo>
                    <a:pt x="512063" y="0"/>
                  </a:moveTo>
                  <a:lnTo>
                    <a:pt x="0" y="0"/>
                  </a:lnTo>
                  <a:lnTo>
                    <a:pt x="0" y="890015"/>
                  </a:lnTo>
                  <a:lnTo>
                    <a:pt x="512063" y="890015"/>
                  </a:lnTo>
                  <a:lnTo>
                    <a:pt x="512063" y="0"/>
                  </a:lnTo>
                  <a:close/>
                </a:path>
              </a:pathLst>
            </a:custGeom>
            <a:solidFill>
              <a:srgbClr val="FCD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26714" y="3043288"/>
              <a:ext cx="342900" cy="368300"/>
            </a:xfrm>
            <a:custGeom>
              <a:avLst/>
              <a:gdLst/>
              <a:ahLst/>
              <a:cxnLst/>
              <a:rect l="l" t="t" r="r" b="b"/>
              <a:pathLst>
                <a:path w="342900" h="368300">
                  <a:moveTo>
                    <a:pt x="342468" y="5"/>
                  </a:moveTo>
                  <a:lnTo>
                    <a:pt x="0" y="0"/>
                  </a:lnTo>
                  <a:lnTo>
                    <a:pt x="0" y="368072"/>
                  </a:lnTo>
                  <a:lnTo>
                    <a:pt x="342468" y="368072"/>
                  </a:lnTo>
                  <a:lnTo>
                    <a:pt x="342468" y="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36982" y="3060296"/>
              <a:ext cx="92075" cy="48260"/>
            </a:xfrm>
            <a:custGeom>
              <a:avLst/>
              <a:gdLst/>
              <a:ahLst/>
              <a:cxnLst/>
              <a:rect l="l" t="t" r="r" b="b"/>
              <a:pathLst>
                <a:path w="92075" h="48260">
                  <a:moveTo>
                    <a:pt x="54624" y="0"/>
                  </a:moveTo>
                  <a:lnTo>
                    <a:pt x="36756" y="0"/>
                  </a:lnTo>
                  <a:lnTo>
                    <a:pt x="0" y="48009"/>
                  </a:lnTo>
                  <a:lnTo>
                    <a:pt x="10208" y="48009"/>
                  </a:lnTo>
                  <a:lnTo>
                    <a:pt x="45435" y="18501"/>
                  </a:lnTo>
                  <a:lnTo>
                    <a:pt x="81681" y="48009"/>
                  </a:lnTo>
                  <a:lnTo>
                    <a:pt x="91890" y="48009"/>
                  </a:lnTo>
                  <a:lnTo>
                    <a:pt x="546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47645" y="3131810"/>
              <a:ext cx="298135" cy="26204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431798" y="3034283"/>
              <a:ext cx="330200" cy="387350"/>
            </a:xfrm>
            <a:custGeom>
              <a:avLst/>
              <a:gdLst/>
              <a:ahLst/>
              <a:cxnLst/>
              <a:rect l="l" t="t" r="r" b="b"/>
              <a:pathLst>
                <a:path w="330200" h="387350">
                  <a:moveTo>
                    <a:pt x="330199" y="0"/>
                  </a:moveTo>
                  <a:lnTo>
                    <a:pt x="0" y="0"/>
                  </a:lnTo>
                  <a:lnTo>
                    <a:pt x="0" y="387349"/>
                  </a:lnTo>
                  <a:lnTo>
                    <a:pt x="330199" y="387349"/>
                  </a:lnTo>
                  <a:lnTo>
                    <a:pt x="330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27852" y="3064736"/>
              <a:ext cx="86360" cy="46355"/>
            </a:xfrm>
            <a:custGeom>
              <a:avLst/>
              <a:gdLst/>
              <a:ahLst/>
              <a:cxnLst/>
              <a:rect l="l" t="t" r="r" b="b"/>
              <a:pathLst>
                <a:path w="86359" h="46355">
                  <a:moveTo>
                    <a:pt x="51139" y="0"/>
                  </a:moveTo>
                  <a:lnTo>
                    <a:pt x="34411" y="0"/>
                  </a:lnTo>
                  <a:lnTo>
                    <a:pt x="0" y="46134"/>
                  </a:lnTo>
                  <a:lnTo>
                    <a:pt x="9083" y="46134"/>
                  </a:lnTo>
                  <a:lnTo>
                    <a:pt x="42533" y="17595"/>
                  </a:lnTo>
                  <a:lnTo>
                    <a:pt x="76466" y="46134"/>
                  </a:lnTo>
                  <a:lnTo>
                    <a:pt x="86021" y="46134"/>
                  </a:lnTo>
                  <a:lnTo>
                    <a:pt x="511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43745" y="3133222"/>
              <a:ext cx="295339" cy="24921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951052" y="3032315"/>
              <a:ext cx="316230" cy="380365"/>
            </a:xfrm>
            <a:custGeom>
              <a:avLst/>
              <a:gdLst/>
              <a:ahLst/>
              <a:cxnLst/>
              <a:rect l="l" t="t" r="r" b="b"/>
              <a:pathLst>
                <a:path w="316230" h="380364">
                  <a:moveTo>
                    <a:pt x="315836" y="0"/>
                  </a:moveTo>
                  <a:lnTo>
                    <a:pt x="0" y="0"/>
                  </a:lnTo>
                  <a:lnTo>
                    <a:pt x="0" y="380301"/>
                  </a:lnTo>
                  <a:lnTo>
                    <a:pt x="315836" y="380301"/>
                  </a:lnTo>
                  <a:lnTo>
                    <a:pt x="315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48451" y="3058237"/>
              <a:ext cx="87630" cy="47625"/>
            </a:xfrm>
            <a:custGeom>
              <a:avLst/>
              <a:gdLst/>
              <a:ahLst/>
              <a:cxnLst/>
              <a:rect l="l" t="t" r="r" b="b"/>
              <a:pathLst>
                <a:path w="87630" h="47625">
                  <a:moveTo>
                    <a:pt x="51852" y="0"/>
                  </a:moveTo>
                  <a:lnTo>
                    <a:pt x="34408" y="0"/>
                  </a:lnTo>
                  <a:lnTo>
                    <a:pt x="0" y="47468"/>
                  </a:lnTo>
                  <a:lnTo>
                    <a:pt x="9208" y="47468"/>
                  </a:lnTo>
                  <a:lnTo>
                    <a:pt x="43133" y="18593"/>
                  </a:lnTo>
                  <a:lnTo>
                    <a:pt x="77536" y="47468"/>
                  </a:lnTo>
                  <a:lnTo>
                    <a:pt x="87229" y="47468"/>
                  </a:lnTo>
                  <a:lnTo>
                    <a:pt x="518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3166" y="3128699"/>
              <a:ext cx="290757" cy="25935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59608" y="3035427"/>
              <a:ext cx="311150" cy="349250"/>
            </a:xfrm>
            <a:custGeom>
              <a:avLst/>
              <a:gdLst/>
              <a:ahLst/>
              <a:cxnLst/>
              <a:rect l="l" t="t" r="r" b="b"/>
              <a:pathLst>
                <a:path w="311150" h="349250">
                  <a:moveTo>
                    <a:pt x="311149" y="0"/>
                  </a:moveTo>
                  <a:lnTo>
                    <a:pt x="0" y="0"/>
                  </a:lnTo>
                  <a:lnTo>
                    <a:pt x="0" y="349249"/>
                  </a:lnTo>
                  <a:lnTo>
                    <a:pt x="311149" y="349249"/>
                  </a:lnTo>
                  <a:lnTo>
                    <a:pt x="311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51270" y="3039734"/>
              <a:ext cx="86360" cy="46990"/>
            </a:xfrm>
            <a:custGeom>
              <a:avLst/>
              <a:gdLst/>
              <a:ahLst/>
              <a:cxnLst/>
              <a:rect l="l" t="t" r="r" b="b"/>
              <a:pathLst>
                <a:path w="86360" h="46989">
                  <a:moveTo>
                    <a:pt x="51558" y="0"/>
                  </a:moveTo>
                  <a:lnTo>
                    <a:pt x="34368" y="0"/>
                  </a:lnTo>
                  <a:lnTo>
                    <a:pt x="0" y="46481"/>
                  </a:lnTo>
                  <a:lnTo>
                    <a:pt x="9548" y="46481"/>
                  </a:lnTo>
                  <a:lnTo>
                    <a:pt x="42963" y="17728"/>
                  </a:lnTo>
                  <a:lnTo>
                    <a:pt x="76378" y="46481"/>
                  </a:lnTo>
                  <a:lnTo>
                    <a:pt x="85927" y="46481"/>
                  </a:lnTo>
                  <a:lnTo>
                    <a:pt x="515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7724" y="3108738"/>
              <a:ext cx="294549" cy="25109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921128" y="3022868"/>
              <a:ext cx="347345" cy="374650"/>
            </a:xfrm>
            <a:custGeom>
              <a:avLst/>
              <a:gdLst/>
              <a:ahLst/>
              <a:cxnLst/>
              <a:rect l="l" t="t" r="r" b="b"/>
              <a:pathLst>
                <a:path w="347344" h="374650">
                  <a:moveTo>
                    <a:pt x="346857" y="10"/>
                  </a:moveTo>
                  <a:lnTo>
                    <a:pt x="0" y="0"/>
                  </a:lnTo>
                  <a:lnTo>
                    <a:pt x="0" y="374381"/>
                  </a:lnTo>
                  <a:lnTo>
                    <a:pt x="346857" y="374381"/>
                  </a:lnTo>
                  <a:lnTo>
                    <a:pt x="346857" y="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32386" y="3027875"/>
              <a:ext cx="90805" cy="48895"/>
            </a:xfrm>
            <a:custGeom>
              <a:avLst/>
              <a:gdLst/>
              <a:ahLst/>
              <a:cxnLst/>
              <a:rect l="l" t="t" r="r" b="b"/>
              <a:pathLst>
                <a:path w="90805" h="48894">
                  <a:moveTo>
                    <a:pt x="54368" y="0"/>
                  </a:moveTo>
                  <a:lnTo>
                    <a:pt x="36240" y="0"/>
                  </a:lnTo>
                  <a:lnTo>
                    <a:pt x="0" y="48545"/>
                  </a:lnTo>
                  <a:lnTo>
                    <a:pt x="10066" y="48545"/>
                  </a:lnTo>
                  <a:lnTo>
                    <a:pt x="45307" y="19019"/>
                  </a:lnTo>
                  <a:lnTo>
                    <a:pt x="81045" y="48545"/>
                  </a:lnTo>
                  <a:lnTo>
                    <a:pt x="90608" y="48545"/>
                  </a:lnTo>
                  <a:lnTo>
                    <a:pt x="543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44285" y="3099946"/>
              <a:ext cx="303561" cy="265275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858837" y="4291203"/>
            <a:ext cx="2501265" cy="890269"/>
            <a:chOff x="858837" y="4291203"/>
            <a:chExt cx="2501265" cy="890269"/>
          </a:xfrm>
        </p:grpSpPr>
        <p:sp>
          <p:nvSpPr>
            <p:cNvPr id="56" name="object 56"/>
            <p:cNvSpPr/>
            <p:nvPr/>
          </p:nvSpPr>
          <p:spPr>
            <a:xfrm>
              <a:off x="2365247" y="4291203"/>
              <a:ext cx="474345" cy="890269"/>
            </a:xfrm>
            <a:custGeom>
              <a:avLst/>
              <a:gdLst/>
              <a:ahLst/>
              <a:cxnLst/>
              <a:rect l="l" t="t" r="r" b="b"/>
              <a:pathLst>
                <a:path w="474344" h="890270">
                  <a:moveTo>
                    <a:pt x="0" y="890016"/>
                  </a:moveTo>
                  <a:lnTo>
                    <a:pt x="474345" y="890016"/>
                  </a:lnTo>
                  <a:lnTo>
                    <a:pt x="474345" y="0"/>
                  </a:lnTo>
                  <a:lnTo>
                    <a:pt x="0" y="0"/>
                  </a:lnTo>
                  <a:lnTo>
                    <a:pt x="0" y="890016"/>
                  </a:lnTo>
                  <a:close/>
                </a:path>
              </a:pathLst>
            </a:custGeom>
            <a:solidFill>
              <a:srgbClr val="E4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847594" y="4291203"/>
              <a:ext cx="512445" cy="890269"/>
            </a:xfrm>
            <a:custGeom>
              <a:avLst/>
              <a:gdLst/>
              <a:ahLst/>
              <a:cxnLst/>
              <a:rect l="l" t="t" r="r" b="b"/>
              <a:pathLst>
                <a:path w="512445" h="890270">
                  <a:moveTo>
                    <a:pt x="512064" y="0"/>
                  </a:moveTo>
                  <a:lnTo>
                    <a:pt x="0" y="0"/>
                  </a:lnTo>
                  <a:lnTo>
                    <a:pt x="0" y="890016"/>
                  </a:lnTo>
                  <a:lnTo>
                    <a:pt x="512064" y="890016"/>
                  </a:lnTo>
                  <a:lnTo>
                    <a:pt x="512064" y="0"/>
                  </a:lnTo>
                  <a:close/>
                </a:path>
              </a:pathLst>
            </a:custGeom>
            <a:solidFill>
              <a:srgbClr val="0E6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883028" y="4291203"/>
              <a:ext cx="482600" cy="890269"/>
            </a:xfrm>
            <a:custGeom>
              <a:avLst/>
              <a:gdLst/>
              <a:ahLst/>
              <a:cxnLst/>
              <a:rect l="l" t="t" r="r" b="b"/>
              <a:pathLst>
                <a:path w="482600" h="890270">
                  <a:moveTo>
                    <a:pt x="0" y="890016"/>
                  </a:moveTo>
                  <a:lnTo>
                    <a:pt x="482218" y="890016"/>
                  </a:lnTo>
                  <a:lnTo>
                    <a:pt x="482218" y="0"/>
                  </a:lnTo>
                  <a:lnTo>
                    <a:pt x="0" y="0"/>
                  </a:lnTo>
                  <a:lnTo>
                    <a:pt x="0" y="890016"/>
                  </a:lnTo>
                  <a:close/>
                </a:path>
              </a:pathLst>
            </a:custGeom>
            <a:solidFill>
              <a:srgbClr val="DA1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58837" y="4291203"/>
              <a:ext cx="512445" cy="890269"/>
            </a:xfrm>
            <a:custGeom>
              <a:avLst/>
              <a:gdLst/>
              <a:ahLst/>
              <a:cxnLst/>
              <a:rect l="l" t="t" r="r" b="b"/>
              <a:pathLst>
                <a:path w="512444" h="890270">
                  <a:moveTo>
                    <a:pt x="512063" y="0"/>
                  </a:moveTo>
                  <a:lnTo>
                    <a:pt x="0" y="0"/>
                  </a:lnTo>
                  <a:lnTo>
                    <a:pt x="0" y="890016"/>
                  </a:lnTo>
                  <a:lnTo>
                    <a:pt x="512063" y="890016"/>
                  </a:lnTo>
                  <a:lnTo>
                    <a:pt x="512063" y="0"/>
                  </a:lnTo>
                  <a:close/>
                </a:path>
              </a:pathLst>
            </a:custGeom>
            <a:solidFill>
              <a:srgbClr val="23A0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370965" y="4291203"/>
              <a:ext cx="512445" cy="890269"/>
            </a:xfrm>
            <a:custGeom>
              <a:avLst/>
              <a:gdLst/>
              <a:ahLst/>
              <a:cxnLst/>
              <a:rect l="l" t="t" r="r" b="b"/>
              <a:pathLst>
                <a:path w="512444" h="890270">
                  <a:moveTo>
                    <a:pt x="512064" y="0"/>
                  </a:moveTo>
                  <a:lnTo>
                    <a:pt x="0" y="0"/>
                  </a:lnTo>
                  <a:lnTo>
                    <a:pt x="0" y="890016"/>
                  </a:lnTo>
                  <a:lnTo>
                    <a:pt x="512064" y="890016"/>
                  </a:lnTo>
                  <a:lnTo>
                    <a:pt x="512064" y="0"/>
                  </a:lnTo>
                  <a:close/>
                </a:path>
              </a:pathLst>
            </a:custGeom>
            <a:solidFill>
              <a:srgbClr val="FCD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50591" y="4559414"/>
              <a:ext cx="342900" cy="368300"/>
            </a:xfrm>
            <a:custGeom>
              <a:avLst/>
              <a:gdLst/>
              <a:ahLst/>
              <a:cxnLst/>
              <a:rect l="l" t="t" r="r" b="b"/>
              <a:pathLst>
                <a:path w="342900" h="368300">
                  <a:moveTo>
                    <a:pt x="342468" y="5"/>
                  </a:moveTo>
                  <a:lnTo>
                    <a:pt x="0" y="0"/>
                  </a:lnTo>
                  <a:lnTo>
                    <a:pt x="0" y="368072"/>
                  </a:lnTo>
                  <a:lnTo>
                    <a:pt x="342468" y="368072"/>
                  </a:lnTo>
                  <a:lnTo>
                    <a:pt x="342468" y="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560859" y="4576422"/>
              <a:ext cx="92075" cy="48260"/>
            </a:xfrm>
            <a:custGeom>
              <a:avLst/>
              <a:gdLst/>
              <a:ahLst/>
              <a:cxnLst/>
              <a:rect l="l" t="t" r="r" b="b"/>
              <a:pathLst>
                <a:path w="92075" h="48260">
                  <a:moveTo>
                    <a:pt x="54624" y="0"/>
                  </a:moveTo>
                  <a:lnTo>
                    <a:pt x="36756" y="0"/>
                  </a:lnTo>
                  <a:lnTo>
                    <a:pt x="0" y="48009"/>
                  </a:lnTo>
                  <a:lnTo>
                    <a:pt x="10208" y="48009"/>
                  </a:lnTo>
                  <a:lnTo>
                    <a:pt x="45435" y="18501"/>
                  </a:lnTo>
                  <a:lnTo>
                    <a:pt x="81681" y="48009"/>
                  </a:lnTo>
                  <a:lnTo>
                    <a:pt x="91890" y="48009"/>
                  </a:lnTo>
                  <a:lnTo>
                    <a:pt x="546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71522" y="4647936"/>
              <a:ext cx="298135" cy="262046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2932811" y="4559427"/>
              <a:ext cx="330200" cy="387350"/>
            </a:xfrm>
            <a:custGeom>
              <a:avLst/>
              <a:gdLst/>
              <a:ahLst/>
              <a:cxnLst/>
              <a:rect l="l" t="t" r="r" b="b"/>
              <a:pathLst>
                <a:path w="330200" h="387350">
                  <a:moveTo>
                    <a:pt x="330199" y="0"/>
                  </a:moveTo>
                  <a:lnTo>
                    <a:pt x="0" y="0"/>
                  </a:lnTo>
                  <a:lnTo>
                    <a:pt x="0" y="387349"/>
                  </a:lnTo>
                  <a:lnTo>
                    <a:pt x="330199" y="387349"/>
                  </a:lnTo>
                  <a:lnTo>
                    <a:pt x="330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28865" y="4589879"/>
              <a:ext cx="86360" cy="46355"/>
            </a:xfrm>
            <a:custGeom>
              <a:avLst/>
              <a:gdLst/>
              <a:ahLst/>
              <a:cxnLst/>
              <a:rect l="l" t="t" r="r" b="b"/>
              <a:pathLst>
                <a:path w="86360" h="46354">
                  <a:moveTo>
                    <a:pt x="51139" y="0"/>
                  </a:moveTo>
                  <a:lnTo>
                    <a:pt x="34411" y="0"/>
                  </a:lnTo>
                  <a:lnTo>
                    <a:pt x="0" y="46134"/>
                  </a:lnTo>
                  <a:lnTo>
                    <a:pt x="9083" y="46134"/>
                  </a:lnTo>
                  <a:lnTo>
                    <a:pt x="42533" y="17595"/>
                  </a:lnTo>
                  <a:lnTo>
                    <a:pt x="76466" y="46134"/>
                  </a:lnTo>
                  <a:lnTo>
                    <a:pt x="86021" y="46134"/>
                  </a:lnTo>
                  <a:lnTo>
                    <a:pt x="511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44758" y="4658366"/>
              <a:ext cx="295339" cy="249218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962149" y="4546028"/>
              <a:ext cx="316230" cy="380365"/>
            </a:xfrm>
            <a:custGeom>
              <a:avLst/>
              <a:gdLst/>
              <a:ahLst/>
              <a:cxnLst/>
              <a:rect l="l" t="t" r="r" b="b"/>
              <a:pathLst>
                <a:path w="316230" h="380364">
                  <a:moveTo>
                    <a:pt x="315836" y="0"/>
                  </a:moveTo>
                  <a:lnTo>
                    <a:pt x="0" y="0"/>
                  </a:lnTo>
                  <a:lnTo>
                    <a:pt x="0" y="380301"/>
                  </a:lnTo>
                  <a:lnTo>
                    <a:pt x="315836" y="380301"/>
                  </a:lnTo>
                  <a:lnTo>
                    <a:pt x="315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059549" y="4571950"/>
              <a:ext cx="87630" cy="47625"/>
            </a:xfrm>
            <a:custGeom>
              <a:avLst/>
              <a:gdLst/>
              <a:ahLst/>
              <a:cxnLst/>
              <a:rect l="l" t="t" r="r" b="b"/>
              <a:pathLst>
                <a:path w="87630" h="47625">
                  <a:moveTo>
                    <a:pt x="51852" y="0"/>
                  </a:moveTo>
                  <a:lnTo>
                    <a:pt x="34408" y="0"/>
                  </a:lnTo>
                  <a:lnTo>
                    <a:pt x="0" y="47468"/>
                  </a:lnTo>
                  <a:lnTo>
                    <a:pt x="9208" y="47468"/>
                  </a:lnTo>
                  <a:lnTo>
                    <a:pt x="43133" y="18593"/>
                  </a:lnTo>
                  <a:lnTo>
                    <a:pt x="77536" y="47468"/>
                  </a:lnTo>
                  <a:lnTo>
                    <a:pt x="87229" y="47468"/>
                  </a:lnTo>
                  <a:lnTo>
                    <a:pt x="518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264" y="4642413"/>
              <a:ext cx="290757" cy="25935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28293" y="4548632"/>
              <a:ext cx="311150" cy="349250"/>
            </a:xfrm>
            <a:custGeom>
              <a:avLst/>
              <a:gdLst/>
              <a:ahLst/>
              <a:cxnLst/>
              <a:rect l="l" t="t" r="r" b="b"/>
              <a:pathLst>
                <a:path w="311150" h="349250">
                  <a:moveTo>
                    <a:pt x="311149" y="0"/>
                  </a:moveTo>
                  <a:lnTo>
                    <a:pt x="0" y="0"/>
                  </a:lnTo>
                  <a:lnTo>
                    <a:pt x="0" y="349249"/>
                  </a:lnTo>
                  <a:lnTo>
                    <a:pt x="311149" y="349249"/>
                  </a:lnTo>
                  <a:lnTo>
                    <a:pt x="311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19955" y="4552939"/>
              <a:ext cx="86360" cy="46990"/>
            </a:xfrm>
            <a:custGeom>
              <a:avLst/>
              <a:gdLst/>
              <a:ahLst/>
              <a:cxnLst/>
              <a:rect l="l" t="t" r="r" b="b"/>
              <a:pathLst>
                <a:path w="86359" h="46989">
                  <a:moveTo>
                    <a:pt x="51558" y="0"/>
                  </a:moveTo>
                  <a:lnTo>
                    <a:pt x="34368" y="0"/>
                  </a:lnTo>
                  <a:lnTo>
                    <a:pt x="0" y="46481"/>
                  </a:lnTo>
                  <a:lnTo>
                    <a:pt x="9548" y="46481"/>
                  </a:lnTo>
                  <a:lnTo>
                    <a:pt x="42963" y="17728"/>
                  </a:lnTo>
                  <a:lnTo>
                    <a:pt x="76378" y="46481"/>
                  </a:lnTo>
                  <a:lnTo>
                    <a:pt x="85927" y="46481"/>
                  </a:lnTo>
                  <a:lnTo>
                    <a:pt x="515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6409" y="4621943"/>
              <a:ext cx="294549" cy="25109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470532" y="4549028"/>
              <a:ext cx="347345" cy="374650"/>
            </a:xfrm>
            <a:custGeom>
              <a:avLst/>
              <a:gdLst/>
              <a:ahLst/>
              <a:cxnLst/>
              <a:rect l="l" t="t" r="r" b="b"/>
              <a:pathLst>
                <a:path w="347344" h="374650">
                  <a:moveTo>
                    <a:pt x="346857" y="10"/>
                  </a:moveTo>
                  <a:lnTo>
                    <a:pt x="0" y="0"/>
                  </a:lnTo>
                  <a:lnTo>
                    <a:pt x="0" y="374381"/>
                  </a:lnTo>
                  <a:lnTo>
                    <a:pt x="346857" y="374381"/>
                  </a:lnTo>
                  <a:lnTo>
                    <a:pt x="346857" y="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581790" y="4554034"/>
              <a:ext cx="90805" cy="48895"/>
            </a:xfrm>
            <a:custGeom>
              <a:avLst/>
              <a:gdLst/>
              <a:ahLst/>
              <a:cxnLst/>
              <a:rect l="l" t="t" r="r" b="b"/>
              <a:pathLst>
                <a:path w="90805" h="48895">
                  <a:moveTo>
                    <a:pt x="54368" y="0"/>
                  </a:moveTo>
                  <a:lnTo>
                    <a:pt x="36240" y="0"/>
                  </a:lnTo>
                  <a:lnTo>
                    <a:pt x="0" y="48545"/>
                  </a:lnTo>
                  <a:lnTo>
                    <a:pt x="10066" y="48545"/>
                  </a:lnTo>
                  <a:lnTo>
                    <a:pt x="45307" y="19019"/>
                  </a:lnTo>
                  <a:lnTo>
                    <a:pt x="81045" y="48545"/>
                  </a:lnTo>
                  <a:lnTo>
                    <a:pt x="90608" y="48545"/>
                  </a:lnTo>
                  <a:lnTo>
                    <a:pt x="543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3689" y="4626105"/>
              <a:ext cx="303561" cy="265275"/>
            </a:xfrm>
            <a:prstGeom prst="rect">
              <a:avLst/>
            </a:prstGeom>
          </p:spPr>
        </p:pic>
      </p:grpSp>
      <p:grpSp>
        <p:nvGrpSpPr>
          <p:cNvPr id="76" name="object 76"/>
          <p:cNvGrpSpPr/>
          <p:nvPr/>
        </p:nvGrpSpPr>
        <p:grpSpPr>
          <a:xfrm>
            <a:off x="3999987" y="2544319"/>
            <a:ext cx="4457065" cy="327660"/>
            <a:chOff x="3999987" y="2544319"/>
            <a:chExt cx="4457065" cy="327660"/>
          </a:xfrm>
        </p:grpSpPr>
        <p:pic>
          <p:nvPicPr>
            <p:cNvPr id="77" name="object 7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99987" y="2722864"/>
              <a:ext cx="127143" cy="149006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4170857" y="2544330"/>
              <a:ext cx="454025" cy="260985"/>
            </a:xfrm>
            <a:custGeom>
              <a:avLst/>
              <a:gdLst/>
              <a:ahLst/>
              <a:cxnLst/>
              <a:rect l="l" t="t" r="r" b="b"/>
              <a:pathLst>
                <a:path w="454025" h="260985">
                  <a:moveTo>
                    <a:pt x="132600" y="135585"/>
                  </a:moveTo>
                  <a:lnTo>
                    <a:pt x="0" y="135585"/>
                  </a:lnTo>
                  <a:lnTo>
                    <a:pt x="0" y="150355"/>
                  </a:lnTo>
                  <a:lnTo>
                    <a:pt x="132600" y="150355"/>
                  </a:lnTo>
                  <a:lnTo>
                    <a:pt x="132600" y="135585"/>
                  </a:lnTo>
                  <a:close/>
                </a:path>
                <a:path w="454025" h="260985">
                  <a:moveTo>
                    <a:pt x="203708" y="177203"/>
                  </a:moveTo>
                  <a:lnTo>
                    <a:pt x="200964" y="174510"/>
                  </a:lnTo>
                  <a:lnTo>
                    <a:pt x="194297" y="183108"/>
                  </a:lnTo>
                  <a:lnTo>
                    <a:pt x="188658" y="188937"/>
                  </a:lnTo>
                  <a:lnTo>
                    <a:pt x="184035" y="192252"/>
                  </a:lnTo>
                  <a:lnTo>
                    <a:pt x="180454" y="193306"/>
                  </a:lnTo>
                  <a:lnTo>
                    <a:pt x="179082" y="193306"/>
                  </a:lnTo>
                  <a:lnTo>
                    <a:pt x="177723" y="191960"/>
                  </a:lnTo>
                  <a:lnTo>
                    <a:pt x="177723" y="186588"/>
                  </a:lnTo>
                  <a:lnTo>
                    <a:pt x="179082" y="183908"/>
                  </a:lnTo>
                  <a:lnTo>
                    <a:pt x="180454" y="179882"/>
                  </a:lnTo>
                  <a:lnTo>
                    <a:pt x="202336" y="99339"/>
                  </a:lnTo>
                  <a:lnTo>
                    <a:pt x="200964" y="99339"/>
                  </a:lnTo>
                  <a:lnTo>
                    <a:pt x="186550" y="101688"/>
                  </a:lnTo>
                  <a:lnTo>
                    <a:pt x="176860" y="103022"/>
                  </a:lnTo>
                  <a:lnTo>
                    <a:pt x="170014" y="103873"/>
                  </a:lnTo>
                  <a:lnTo>
                    <a:pt x="164045" y="104711"/>
                  </a:lnTo>
                  <a:lnTo>
                    <a:pt x="164045" y="108737"/>
                  </a:lnTo>
                  <a:lnTo>
                    <a:pt x="179082" y="108737"/>
                  </a:lnTo>
                  <a:lnTo>
                    <a:pt x="179082" y="115443"/>
                  </a:lnTo>
                  <a:lnTo>
                    <a:pt x="177723" y="119481"/>
                  </a:lnTo>
                  <a:lnTo>
                    <a:pt x="176352" y="124841"/>
                  </a:lnTo>
                  <a:lnTo>
                    <a:pt x="165417" y="165112"/>
                  </a:lnTo>
                  <a:lnTo>
                    <a:pt x="159956" y="200012"/>
                  </a:lnTo>
                  <a:lnTo>
                    <a:pt x="164045" y="204050"/>
                  </a:lnTo>
                  <a:lnTo>
                    <a:pt x="170891" y="204050"/>
                  </a:lnTo>
                  <a:lnTo>
                    <a:pt x="179463" y="202692"/>
                  </a:lnTo>
                  <a:lnTo>
                    <a:pt x="187286" y="198183"/>
                  </a:lnTo>
                  <a:lnTo>
                    <a:pt x="191884" y="193306"/>
                  </a:lnTo>
                  <a:lnTo>
                    <a:pt x="195110" y="189890"/>
                  </a:lnTo>
                  <a:lnTo>
                    <a:pt x="203708" y="177203"/>
                  </a:lnTo>
                  <a:close/>
                </a:path>
                <a:path w="454025" h="260985">
                  <a:moveTo>
                    <a:pt x="210540" y="55054"/>
                  </a:moveTo>
                  <a:lnTo>
                    <a:pt x="205066" y="49669"/>
                  </a:lnTo>
                  <a:lnTo>
                    <a:pt x="192747" y="49669"/>
                  </a:lnTo>
                  <a:lnTo>
                    <a:pt x="187286" y="53695"/>
                  </a:lnTo>
                  <a:lnTo>
                    <a:pt x="187286" y="68453"/>
                  </a:lnTo>
                  <a:lnTo>
                    <a:pt x="192747" y="73825"/>
                  </a:lnTo>
                  <a:lnTo>
                    <a:pt x="205066" y="73825"/>
                  </a:lnTo>
                  <a:lnTo>
                    <a:pt x="210540" y="68453"/>
                  </a:lnTo>
                  <a:lnTo>
                    <a:pt x="210540" y="55054"/>
                  </a:lnTo>
                  <a:close/>
                </a:path>
                <a:path w="454025" h="260985">
                  <a:moveTo>
                    <a:pt x="359537" y="29540"/>
                  </a:moveTo>
                  <a:lnTo>
                    <a:pt x="335902" y="0"/>
                  </a:lnTo>
                  <a:lnTo>
                    <a:pt x="308279" y="0"/>
                  </a:lnTo>
                  <a:lnTo>
                    <a:pt x="285724" y="29540"/>
                  </a:lnTo>
                  <a:lnTo>
                    <a:pt x="293916" y="29540"/>
                  </a:lnTo>
                  <a:lnTo>
                    <a:pt x="322643" y="6718"/>
                  </a:lnTo>
                  <a:lnTo>
                    <a:pt x="351332" y="29540"/>
                  </a:lnTo>
                  <a:lnTo>
                    <a:pt x="359537" y="29540"/>
                  </a:lnTo>
                  <a:close/>
                </a:path>
                <a:path w="454025" h="260985">
                  <a:moveTo>
                    <a:pt x="396455" y="49669"/>
                  </a:moveTo>
                  <a:lnTo>
                    <a:pt x="337667" y="49669"/>
                  </a:lnTo>
                  <a:lnTo>
                    <a:pt x="337667" y="52349"/>
                  </a:lnTo>
                  <a:lnTo>
                    <a:pt x="351332" y="53695"/>
                  </a:lnTo>
                  <a:lnTo>
                    <a:pt x="355434" y="57721"/>
                  </a:lnTo>
                  <a:lnTo>
                    <a:pt x="355434" y="67119"/>
                  </a:lnTo>
                  <a:lnTo>
                    <a:pt x="351332" y="77863"/>
                  </a:lnTo>
                  <a:lnTo>
                    <a:pt x="340398" y="115443"/>
                  </a:lnTo>
                  <a:lnTo>
                    <a:pt x="273418" y="115443"/>
                  </a:lnTo>
                  <a:lnTo>
                    <a:pt x="285724" y="69811"/>
                  </a:lnTo>
                  <a:lnTo>
                    <a:pt x="289179" y="62179"/>
                  </a:lnTo>
                  <a:lnTo>
                    <a:pt x="293916" y="57048"/>
                  </a:lnTo>
                  <a:lnTo>
                    <a:pt x="300710" y="53949"/>
                  </a:lnTo>
                  <a:lnTo>
                    <a:pt x="310324" y="52349"/>
                  </a:lnTo>
                  <a:lnTo>
                    <a:pt x="310324" y="49669"/>
                  </a:lnTo>
                  <a:lnTo>
                    <a:pt x="246075" y="49669"/>
                  </a:lnTo>
                  <a:lnTo>
                    <a:pt x="246075" y="52349"/>
                  </a:lnTo>
                  <a:lnTo>
                    <a:pt x="261124" y="55054"/>
                  </a:lnTo>
                  <a:lnTo>
                    <a:pt x="263855" y="56388"/>
                  </a:lnTo>
                  <a:lnTo>
                    <a:pt x="263855" y="65773"/>
                  </a:lnTo>
                  <a:lnTo>
                    <a:pt x="261124" y="77863"/>
                  </a:lnTo>
                  <a:lnTo>
                    <a:pt x="232397" y="178536"/>
                  </a:lnTo>
                  <a:lnTo>
                    <a:pt x="213271" y="198678"/>
                  </a:lnTo>
                  <a:lnTo>
                    <a:pt x="213271" y="201358"/>
                  </a:lnTo>
                  <a:lnTo>
                    <a:pt x="270687" y="201358"/>
                  </a:lnTo>
                  <a:lnTo>
                    <a:pt x="270687" y="198678"/>
                  </a:lnTo>
                  <a:lnTo>
                    <a:pt x="257022" y="195999"/>
                  </a:lnTo>
                  <a:lnTo>
                    <a:pt x="254266" y="194640"/>
                  </a:lnTo>
                  <a:lnTo>
                    <a:pt x="254266" y="182575"/>
                  </a:lnTo>
                  <a:lnTo>
                    <a:pt x="270687" y="126199"/>
                  </a:lnTo>
                  <a:lnTo>
                    <a:pt x="337667" y="126199"/>
                  </a:lnTo>
                  <a:lnTo>
                    <a:pt x="322643" y="179882"/>
                  </a:lnTo>
                  <a:lnTo>
                    <a:pt x="320154" y="187731"/>
                  </a:lnTo>
                  <a:lnTo>
                    <a:pt x="316141" y="193306"/>
                  </a:lnTo>
                  <a:lnTo>
                    <a:pt x="309549" y="196875"/>
                  </a:lnTo>
                  <a:lnTo>
                    <a:pt x="299389" y="198678"/>
                  </a:lnTo>
                  <a:lnTo>
                    <a:pt x="299389" y="201358"/>
                  </a:lnTo>
                  <a:lnTo>
                    <a:pt x="363639" y="201358"/>
                  </a:lnTo>
                  <a:lnTo>
                    <a:pt x="363639" y="198678"/>
                  </a:lnTo>
                  <a:lnTo>
                    <a:pt x="348602" y="195999"/>
                  </a:lnTo>
                  <a:lnTo>
                    <a:pt x="344500" y="194640"/>
                  </a:lnTo>
                  <a:lnTo>
                    <a:pt x="344500" y="186588"/>
                  </a:lnTo>
                  <a:lnTo>
                    <a:pt x="345871" y="183908"/>
                  </a:lnTo>
                  <a:lnTo>
                    <a:pt x="345871" y="182575"/>
                  </a:lnTo>
                  <a:lnTo>
                    <a:pt x="377304" y="69811"/>
                  </a:lnTo>
                  <a:lnTo>
                    <a:pt x="396455" y="52349"/>
                  </a:lnTo>
                  <a:lnTo>
                    <a:pt x="396455" y="49669"/>
                  </a:lnTo>
                  <a:close/>
                </a:path>
                <a:path w="454025" h="260985">
                  <a:moveTo>
                    <a:pt x="453872" y="257733"/>
                  </a:moveTo>
                  <a:lnTo>
                    <a:pt x="440182" y="257733"/>
                  </a:lnTo>
                  <a:lnTo>
                    <a:pt x="437451" y="255054"/>
                  </a:lnTo>
                  <a:lnTo>
                    <a:pt x="437451" y="149009"/>
                  </a:lnTo>
                  <a:lnTo>
                    <a:pt x="436092" y="147675"/>
                  </a:lnTo>
                  <a:lnTo>
                    <a:pt x="406019" y="163779"/>
                  </a:lnTo>
                  <a:lnTo>
                    <a:pt x="406019" y="165112"/>
                  </a:lnTo>
                  <a:lnTo>
                    <a:pt x="410121" y="163779"/>
                  </a:lnTo>
                  <a:lnTo>
                    <a:pt x="412851" y="162433"/>
                  </a:lnTo>
                  <a:lnTo>
                    <a:pt x="421055" y="162433"/>
                  </a:lnTo>
                  <a:lnTo>
                    <a:pt x="422427" y="163779"/>
                  </a:lnTo>
                  <a:lnTo>
                    <a:pt x="422427" y="253720"/>
                  </a:lnTo>
                  <a:lnTo>
                    <a:pt x="419684" y="257733"/>
                  </a:lnTo>
                  <a:lnTo>
                    <a:pt x="406019" y="257733"/>
                  </a:lnTo>
                  <a:lnTo>
                    <a:pt x="406019" y="260426"/>
                  </a:lnTo>
                  <a:lnTo>
                    <a:pt x="453872" y="260426"/>
                  </a:lnTo>
                  <a:lnTo>
                    <a:pt x="453872" y="2577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53436" y="2588624"/>
              <a:ext cx="149019" cy="15705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22955" y="2618154"/>
              <a:ext cx="198218" cy="253717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5063553" y="2544330"/>
              <a:ext cx="631825" cy="260985"/>
            </a:xfrm>
            <a:custGeom>
              <a:avLst/>
              <a:gdLst/>
              <a:ahLst/>
              <a:cxnLst/>
              <a:rect l="l" t="t" r="r" b="b"/>
              <a:pathLst>
                <a:path w="631825" h="260985">
                  <a:moveTo>
                    <a:pt x="132600" y="135585"/>
                  </a:moveTo>
                  <a:lnTo>
                    <a:pt x="0" y="135585"/>
                  </a:lnTo>
                  <a:lnTo>
                    <a:pt x="0" y="150355"/>
                  </a:lnTo>
                  <a:lnTo>
                    <a:pt x="132600" y="150355"/>
                  </a:lnTo>
                  <a:lnTo>
                    <a:pt x="132600" y="135585"/>
                  </a:lnTo>
                  <a:close/>
                </a:path>
                <a:path w="631825" h="260985">
                  <a:moveTo>
                    <a:pt x="203682" y="177203"/>
                  </a:moveTo>
                  <a:lnTo>
                    <a:pt x="200952" y="174510"/>
                  </a:lnTo>
                  <a:lnTo>
                    <a:pt x="194500" y="183108"/>
                  </a:lnTo>
                  <a:lnTo>
                    <a:pt x="189331" y="188937"/>
                  </a:lnTo>
                  <a:lnTo>
                    <a:pt x="185191" y="192252"/>
                  </a:lnTo>
                  <a:lnTo>
                    <a:pt x="181813" y="193306"/>
                  </a:lnTo>
                  <a:lnTo>
                    <a:pt x="179082" y="193306"/>
                  </a:lnTo>
                  <a:lnTo>
                    <a:pt x="177711" y="191960"/>
                  </a:lnTo>
                  <a:lnTo>
                    <a:pt x="177711" y="186588"/>
                  </a:lnTo>
                  <a:lnTo>
                    <a:pt x="179082" y="183908"/>
                  </a:lnTo>
                  <a:lnTo>
                    <a:pt x="180454" y="179882"/>
                  </a:lnTo>
                  <a:lnTo>
                    <a:pt x="202311" y="99339"/>
                  </a:lnTo>
                  <a:lnTo>
                    <a:pt x="187299" y="101688"/>
                  </a:lnTo>
                  <a:lnTo>
                    <a:pt x="177546" y="103022"/>
                  </a:lnTo>
                  <a:lnTo>
                    <a:pt x="164045" y="104711"/>
                  </a:lnTo>
                  <a:lnTo>
                    <a:pt x="164045" y="108737"/>
                  </a:lnTo>
                  <a:lnTo>
                    <a:pt x="179082" y="108737"/>
                  </a:lnTo>
                  <a:lnTo>
                    <a:pt x="179082" y="115443"/>
                  </a:lnTo>
                  <a:lnTo>
                    <a:pt x="177711" y="119481"/>
                  </a:lnTo>
                  <a:lnTo>
                    <a:pt x="176352" y="124841"/>
                  </a:lnTo>
                  <a:lnTo>
                    <a:pt x="165417" y="165112"/>
                  </a:lnTo>
                  <a:lnTo>
                    <a:pt x="159931" y="191960"/>
                  </a:lnTo>
                  <a:lnTo>
                    <a:pt x="159931" y="200012"/>
                  </a:lnTo>
                  <a:lnTo>
                    <a:pt x="164045" y="204050"/>
                  </a:lnTo>
                  <a:lnTo>
                    <a:pt x="172250" y="204050"/>
                  </a:lnTo>
                  <a:lnTo>
                    <a:pt x="180047" y="202692"/>
                  </a:lnTo>
                  <a:lnTo>
                    <a:pt x="187452" y="198183"/>
                  </a:lnTo>
                  <a:lnTo>
                    <a:pt x="191960" y="193306"/>
                  </a:lnTo>
                  <a:lnTo>
                    <a:pt x="195122" y="189890"/>
                  </a:lnTo>
                  <a:lnTo>
                    <a:pt x="203682" y="177203"/>
                  </a:lnTo>
                  <a:close/>
                </a:path>
                <a:path w="631825" h="260985">
                  <a:moveTo>
                    <a:pt x="211886" y="55054"/>
                  </a:moveTo>
                  <a:lnTo>
                    <a:pt x="206413" y="49669"/>
                  </a:lnTo>
                  <a:lnTo>
                    <a:pt x="192747" y="49669"/>
                  </a:lnTo>
                  <a:lnTo>
                    <a:pt x="188645" y="53695"/>
                  </a:lnTo>
                  <a:lnTo>
                    <a:pt x="188645" y="68453"/>
                  </a:lnTo>
                  <a:lnTo>
                    <a:pt x="192747" y="73825"/>
                  </a:lnTo>
                  <a:lnTo>
                    <a:pt x="206413" y="73825"/>
                  </a:lnTo>
                  <a:lnTo>
                    <a:pt x="211886" y="68453"/>
                  </a:lnTo>
                  <a:lnTo>
                    <a:pt x="211886" y="55054"/>
                  </a:lnTo>
                  <a:close/>
                </a:path>
                <a:path w="631825" h="260985">
                  <a:moveTo>
                    <a:pt x="359537" y="29540"/>
                  </a:moveTo>
                  <a:lnTo>
                    <a:pt x="335889" y="0"/>
                  </a:lnTo>
                  <a:lnTo>
                    <a:pt x="308279" y="0"/>
                  </a:lnTo>
                  <a:lnTo>
                    <a:pt x="285711" y="29540"/>
                  </a:lnTo>
                  <a:lnTo>
                    <a:pt x="293916" y="29540"/>
                  </a:lnTo>
                  <a:lnTo>
                    <a:pt x="322618" y="6718"/>
                  </a:lnTo>
                  <a:lnTo>
                    <a:pt x="351332" y="29540"/>
                  </a:lnTo>
                  <a:lnTo>
                    <a:pt x="359537" y="29540"/>
                  </a:lnTo>
                  <a:close/>
                </a:path>
                <a:path w="631825" h="260985">
                  <a:moveTo>
                    <a:pt x="397802" y="49669"/>
                  </a:moveTo>
                  <a:lnTo>
                    <a:pt x="339013" y="49669"/>
                  </a:lnTo>
                  <a:lnTo>
                    <a:pt x="339013" y="52349"/>
                  </a:lnTo>
                  <a:lnTo>
                    <a:pt x="351332" y="53695"/>
                  </a:lnTo>
                  <a:lnTo>
                    <a:pt x="355434" y="57721"/>
                  </a:lnTo>
                  <a:lnTo>
                    <a:pt x="355434" y="67119"/>
                  </a:lnTo>
                  <a:lnTo>
                    <a:pt x="354063" y="71158"/>
                  </a:lnTo>
                  <a:lnTo>
                    <a:pt x="352704" y="77863"/>
                  </a:lnTo>
                  <a:lnTo>
                    <a:pt x="341757" y="115443"/>
                  </a:lnTo>
                  <a:lnTo>
                    <a:pt x="273405" y="115443"/>
                  </a:lnTo>
                  <a:lnTo>
                    <a:pt x="287083" y="69811"/>
                  </a:lnTo>
                  <a:lnTo>
                    <a:pt x="310324" y="52349"/>
                  </a:lnTo>
                  <a:lnTo>
                    <a:pt x="310324" y="49669"/>
                  </a:lnTo>
                  <a:lnTo>
                    <a:pt x="246062" y="49669"/>
                  </a:lnTo>
                  <a:lnTo>
                    <a:pt x="246062" y="52349"/>
                  </a:lnTo>
                  <a:lnTo>
                    <a:pt x="261099" y="55054"/>
                  </a:lnTo>
                  <a:lnTo>
                    <a:pt x="263829" y="56388"/>
                  </a:lnTo>
                  <a:lnTo>
                    <a:pt x="263829" y="65773"/>
                  </a:lnTo>
                  <a:lnTo>
                    <a:pt x="261099" y="77863"/>
                  </a:lnTo>
                  <a:lnTo>
                    <a:pt x="233768" y="178536"/>
                  </a:lnTo>
                  <a:lnTo>
                    <a:pt x="213245" y="198678"/>
                  </a:lnTo>
                  <a:lnTo>
                    <a:pt x="213245" y="201358"/>
                  </a:lnTo>
                  <a:lnTo>
                    <a:pt x="270662" y="201358"/>
                  </a:lnTo>
                  <a:lnTo>
                    <a:pt x="270662" y="198678"/>
                  </a:lnTo>
                  <a:lnTo>
                    <a:pt x="256997" y="195999"/>
                  </a:lnTo>
                  <a:lnTo>
                    <a:pt x="254266" y="194640"/>
                  </a:lnTo>
                  <a:lnTo>
                    <a:pt x="254266" y="183908"/>
                  </a:lnTo>
                  <a:lnTo>
                    <a:pt x="255638" y="182575"/>
                  </a:lnTo>
                  <a:lnTo>
                    <a:pt x="270662" y="126199"/>
                  </a:lnTo>
                  <a:lnTo>
                    <a:pt x="339013" y="126199"/>
                  </a:lnTo>
                  <a:lnTo>
                    <a:pt x="320141" y="187731"/>
                  </a:lnTo>
                  <a:lnTo>
                    <a:pt x="316128" y="193306"/>
                  </a:lnTo>
                  <a:lnTo>
                    <a:pt x="309549" y="196875"/>
                  </a:lnTo>
                  <a:lnTo>
                    <a:pt x="299389" y="198678"/>
                  </a:lnTo>
                  <a:lnTo>
                    <a:pt x="299389" y="201358"/>
                  </a:lnTo>
                  <a:lnTo>
                    <a:pt x="363639" y="201358"/>
                  </a:lnTo>
                  <a:lnTo>
                    <a:pt x="363639" y="198678"/>
                  </a:lnTo>
                  <a:lnTo>
                    <a:pt x="348602" y="195999"/>
                  </a:lnTo>
                  <a:lnTo>
                    <a:pt x="345871" y="194640"/>
                  </a:lnTo>
                  <a:lnTo>
                    <a:pt x="345871" y="182575"/>
                  </a:lnTo>
                  <a:lnTo>
                    <a:pt x="377304" y="69811"/>
                  </a:lnTo>
                  <a:lnTo>
                    <a:pt x="380314" y="61798"/>
                  </a:lnTo>
                  <a:lnTo>
                    <a:pt x="383959" y="57061"/>
                  </a:lnTo>
                  <a:lnTo>
                    <a:pt x="389407" y="54330"/>
                  </a:lnTo>
                  <a:lnTo>
                    <a:pt x="397802" y="52349"/>
                  </a:lnTo>
                  <a:lnTo>
                    <a:pt x="397802" y="49669"/>
                  </a:lnTo>
                  <a:close/>
                </a:path>
                <a:path w="631825" h="260985">
                  <a:moveTo>
                    <a:pt x="467537" y="237604"/>
                  </a:moveTo>
                  <a:lnTo>
                    <a:pt x="464781" y="236258"/>
                  </a:lnTo>
                  <a:lnTo>
                    <a:pt x="459320" y="245668"/>
                  </a:lnTo>
                  <a:lnTo>
                    <a:pt x="455218" y="248348"/>
                  </a:lnTo>
                  <a:lnTo>
                    <a:pt x="408749" y="248348"/>
                  </a:lnTo>
                  <a:lnTo>
                    <a:pt x="437451" y="218821"/>
                  </a:lnTo>
                  <a:lnTo>
                    <a:pt x="447001" y="207403"/>
                  </a:lnTo>
                  <a:lnTo>
                    <a:pt x="453339" y="197002"/>
                  </a:lnTo>
                  <a:lnTo>
                    <a:pt x="456869" y="187096"/>
                  </a:lnTo>
                  <a:lnTo>
                    <a:pt x="457949" y="177203"/>
                  </a:lnTo>
                  <a:lnTo>
                    <a:pt x="455942" y="165798"/>
                  </a:lnTo>
                  <a:lnTo>
                    <a:pt x="450100" y="156400"/>
                  </a:lnTo>
                  <a:lnTo>
                    <a:pt x="440651" y="150025"/>
                  </a:lnTo>
                  <a:lnTo>
                    <a:pt x="427888" y="147675"/>
                  </a:lnTo>
                  <a:lnTo>
                    <a:pt x="413486" y="150088"/>
                  </a:lnTo>
                  <a:lnTo>
                    <a:pt x="402932" y="156895"/>
                  </a:lnTo>
                  <a:lnTo>
                    <a:pt x="395973" y="167487"/>
                  </a:lnTo>
                  <a:lnTo>
                    <a:pt x="392341" y="181216"/>
                  </a:lnTo>
                  <a:lnTo>
                    <a:pt x="395071" y="182575"/>
                  </a:lnTo>
                  <a:lnTo>
                    <a:pt x="400278" y="171640"/>
                  </a:lnTo>
                  <a:lnTo>
                    <a:pt x="406006" y="164604"/>
                  </a:lnTo>
                  <a:lnTo>
                    <a:pt x="412762" y="160858"/>
                  </a:lnTo>
                  <a:lnTo>
                    <a:pt x="421055" y="159740"/>
                  </a:lnTo>
                  <a:lnTo>
                    <a:pt x="430453" y="161442"/>
                  </a:lnTo>
                  <a:lnTo>
                    <a:pt x="437794" y="166293"/>
                  </a:lnTo>
                  <a:lnTo>
                    <a:pt x="442582" y="173913"/>
                  </a:lnTo>
                  <a:lnTo>
                    <a:pt x="444284" y="183908"/>
                  </a:lnTo>
                  <a:lnTo>
                    <a:pt x="442988" y="194030"/>
                  </a:lnTo>
                  <a:lnTo>
                    <a:pt x="438988" y="204393"/>
                  </a:lnTo>
                  <a:lnTo>
                    <a:pt x="432181" y="215252"/>
                  </a:lnTo>
                  <a:lnTo>
                    <a:pt x="422414" y="226872"/>
                  </a:lnTo>
                  <a:lnTo>
                    <a:pt x="392341" y="259080"/>
                  </a:lnTo>
                  <a:lnTo>
                    <a:pt x="392341" y="260426"/>
                  </a:lnTo>
                  <a:lnTo>
                    <a:pt x="457949" y="260426"/>
                  </a:lnTo>
                  <a:lnTo>
                    <a:pt x="467537" y="237604"/>
                  </a:lnTo>
                  <a:close/>
                </a:path>
                <a:path w="631825" h="260985">
                  <a:moveTo>
                    <a:pt x="631571" y="201358"/>
                  </a:moveTo>
                  <a:lnTo>
                    <a:pt x="621665" y="179882"/>
                  </a:lnTo>
                  <a:lnTo>
                    <a:pt x="596036" y="124333"/>
                  </a:lnTo>
                  <a:lnTo>
                    <a:pt x="596036" y="179882"/>
                  </a:lnTo>
                  <a:lnTo>
                    <a:pt x="504431" y="179882"/>
                  </a:lnTo>
                  <a:lnTo>
                    <a:pt x="549554" y="77863"/>
                  </a:lnTo>
                  <a:lnTo>
                    <a:pt x="596036" y="179882"/>
                  </a:lnTo>
                  <a:lnTo>
                    <a:pt x="596036" y="124333"/>
                  </a:lnTo>
                  <a:lnTo>
                    <a:pt x="574598" y="77863"/>
                  </a:lnTo>
                  <a:lnTo>
                    <a:pt x="559117" y="44297"/>
                  </a:lnTo>
                  <a:lnTo>
                    <a:pt x="553656" y="44297"/>
                  </a:lnTo>
                  <a:lnTo>
                    <a:pt x="482574" y="201358"/>
                  </a:lnTo>
                  <a:lnTo>
                    <a:pt x="631571" y="201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15649" y="2618154"/>
              <a:ext cx="198163" cy="253717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957544" y="2544330"/>
              <a:ext cx="459740" cy="263525"/>
            </a:xfrm>
            <a:custGeom>
              <a:avLst/>
              <a:gdLst/>
              <a:ahLst/>
              <a:cxnLst/>
              <a:rect l="l" t="t" r="r" b="b"/>
              <a:pathLst>
                <a:path w="459739" h="263525">
                  <a:moveTo>
                    <a:pt x="131381" y="135585"/>
                  </a:moveTo>
                  <a:lnTo>
                    <a:pt x="0" y="135585"/>
                  </a:lnTo>
                  <a:lnTo>
                    <a:pt x="0" y="150355"/>
                  </a:lnTo>
                  <a:lnTo>
                    <a:pt x="131381" y="150355"/>
                  </a:lnTo>
                  <a:lnTo>
                    <a:pt x="131381" y="135585"/>
                  </a:lnTo>
                  <a:close/>
                </a:path>
                <a:path w="459739" h="263525">
                  <a:moveTo>
                    <a:pt x="203720" y="177203"/>
                  </a:moveTo>
                  <a:lnTo>
                    <a:pt x="199707" y="174510"/>
                  </a:lnTo>
                  <a:lnTo>
                    <a:pt x="193205" y="183108"/>
                  </a:lnTo>
                  <a:lnTo>
                    <a:pt x="188023" y="188937"/>
                  </a:lnTo>
                  <a:lnTo>
                    <a:pt x="183896" y="192252"/>
                  </a:lnTo>
                  <a:lnTo>
                    <a:pt x="180581" y="193306"/>
                  </a:lnTo>
                  <a:lnTo>
                    <a:pt x="179120" y="193306"/>
                  </a:lnTo>
                  <a:lnTo>
                    <a:pt x="176377" y="191960"/>
                  </a:lnTo>
                  <a:lnTo>
                    <a:pt x="176377" y="186588"/>
                  </a:lnTo>
                  <a:lnTo>
                    <a:pt x="177838" y="183908"/>
                  </a:lnTo>
                  <a:lnTo>
                    <a:pt x="179120" y="179882"/>
                  </a:lnTo>
                  <a:lnTo>
                    <a:pt x="202438" y="99339"/>
                  </a:lnTo>
                  <a:lnTo>
                    <a:pt x="200977" y="99339"/>
                  </a:lnTo>
                  <a:lnTo>
                    <a:pt x="185978" y="101688"/>
                  </a:lnTo>
                  <a:lnTo>
                    <a:pt x="176250" y="103022"/>
                  </a:lnTo>
                  <a:lnTo>
                    <a:pt x="162712" y="104711"/>
                  </a:lnTo>
                  <a:lnTo>
                    <a:pt x="162712" y="108737"/>
                  </a:lnTo>
                  <a:lnTo>
                    <a:pt x="177838" y="108737"/>
                  </a:lnTo>
                  <a:lnTo>
                    <a:pt x="177838" y="115443"/>
                  </a:lnTo>
                  <a:lnTo>
                    <a:pt x="176377" y="119481"/>
                  </a:lnTo>
                  <a:lnTo>
                    <a:pt x="176377" y="124841"/>
                  </a:lnTo>
                  <a:lnTo>
                    <a:pt x="164172" y="165112"/>
                  </a:lnTo>
                  <a:lnTo>
                    <a:pt x="162166" y="174218"/>
                  </a:lnTo>
                  <a:lnTo>
                    <a:pt x="160413" y="181559"/>
                  </a:lnTo>
                  <a:lnTo>
                    <a:pt x="159181" y="187388"/>
                  </a:lnTo>
                  <a:lnTo>
                    <a:pt x="158711" y="191960"/>
                  </a:lnTo>
                  <a:lnTo>
                    <a:pt x="158711" y="200012"/>
                  </a:lnTo>
                  <a:lnTo>
                    <a:pt x="162712" y="204050"/>
                  </a:lnTo>
                  <a:lnTo>
                    <a:pt x="170916" y="204050"/>
                  </a:lnTo>
                  <a:lnTo>
                    <a:pt x="179349" y="202692"/>
                  </a:lnTo>
                  <a:lnTo>
                    <a:pt x="186842" y="198183"/>
                  </a:lnTo>
                  <a:lnTo>
                    <a:pt x="191389" y="193306"/>
                  </a:lnTo>
                  <a:lnTo>
                    <a:pt x="194564" y="189890"/>
                  </a:lnTo>
                  <a:lnTo>
                    <a:pt x="203720" y="177203"/>
                  </a:lnTo>
                  <a:close/>
                </a:path>
                <a:path w="459739" h="263525">
                  <a:moveTo>
                    <a:pt x="210642" y="55054"/>
                  </a:moveTo>
                  <a:lnTo>
                    <a:pt x="205168" y="49669"/>
                  </a:lnTo>
                  <a:lnTo>
                    <a:pt x="191503" y="49669"/>
                  </a:lnTo>
                  <a:lnTo>
                    <a:pt x="187312" y="53695"/>
                  </a:lnTo>
                  <a:lnTo>
                    <a:pt x="187312" y="68453"/>
                  </a:lnTo>
                  <a:lnTo>
                    <a:pt x="191503" y="73825"/>
                  </a:lnTo>
                  <a:lnTo>
                    <a:pt x="205168" y="73825"/>
                  </a:lnTo>
                  <a:lnTo>
                    <a:pt x="210642" y="68453"/>
                  </a:lnTo>
                  <a:lnTo>
                    <a:pt x="210642" y="55054"/>
                  </a:lnTo>
                  <a:close/>
                </a:path>
                <a:path w="459739" h="263525">
                  <a:moveTo>
                    <a:pt x="358241" y="29540"/>
                  </a:moveTo>
                  <a:lnTo>
                    <a:pt x="334606" y="0"/>
                  </a:lnTo>
                  <a:lnTo>
                    <a:pt x="308063" y="0"/>
                  </a:lnTo>
                  <a:lnTo>
                    <a:pt x="284441" y="29540"/>
                  </a:lnTo>
                  <a:lnTo>
                    <a:pt x="292633" y="29540"/>
                  </a:lnTo>
                  <a:lnTo>
                    <a:pt x="321246" y="6718"/>
                  </a:lnTo>
                  <a:lnTo>
                    <a:pt x="350037" y="29540"/>
                  </a:lnTo>
                  <a:lnTo>
                    <a:pt x="358241" y="29540"/>
                  </a:lnTo>
                  <a:close/>
                </a:path>
                <a:path w="459739" h="263525">
                  <a:moveTo>
                    <a:pt x="396506" y="49669"/>
                  </a:moveTo>
                  <a:lnTo>
                    <a:pt x="337642" y="49669"/>
                  </a:lnTo>
                  <a:lnTo>
                    <a:pt x="337642" y="52349"/>
                  </a:lnTo>
                  <a:lnTo>
                    <a:pt x="351320" y="53695"/>
                  </a:lnTo>
                  <a:lnTo>
                    <a:pt x="354050" y="57721"/>
                  </a:lnTo>
                  <a:lnTo>
                    <a:pt x="354050" y="67119"/>
                  </a:lnTo>
                  <a:lnTo>
                    <a:pt x="352767" y="71158"/>
                  </a:lnTo>
                  <a:lnTo>
                    <a:pt x="351320" y="77863"/>
                  </a:lnTo>
                  <a:lnTo>
                    <a:pt x="340385" y="115443"/>
                  </a:lnTo>
                  <a:lnTo>
                    <a:pt x="272046" y="115443"/>
                  </a:lnTo>
                  <a:lnTo>
                    <a:pt x="285711" y="69811"/>
                  </a:lnTo>
                  <a:lnTo>
                    <a:pt x="309041" y="52349"/>
                  </a:lnTo>
                  <a:lnTo>
                    <a:pt x="309041" y="49669"/>
                  </a:lnTo>
                  <a:lnTo>
                    <a:pt x="244716" y="49669"/>
                  </a:lnTo>
                  <a:lnTo>
                    <a:pt x="244716" y="52349"/>
                  </a:lnTo>
                  <a:lnTo>
                    <a:pt x="259842" y="55054"/>
                  </a:lnTo>
                  <a:lnTo>
                    <a:pt x="263855" y="56388"/>
                  </a:lnTo>
                  <a:lnTo>
                    <a:pt x="263855" y="65773"/>
                  </a:lnTo>
                  <a:lnTo>
                    <a:pt x="262572" y="71158"/>
                  </a:lnTo>
                  <a:lnTo>
                    <a:pt x="259842" y="77863"/>
                  </a:lnTo>
                  <a:lnTo>
                    <a:pt x="232511" y="178536"/>
                  </a:lnTo>
                  <a:lnTo>
                    <a:pt x="229438" y="187731"/>
                  </a:lnTo>
                  <a:lnTo>
                    <a:pt x="225767" y="193649"/>
                  </a:lnTo>
                  <a:lnTo>
                    <a:pt x="220306" y="197040"/>
                  </a:lnTo>
                  <a:lnTo>
                    <a:pt x="211912" y="198678"/>
                  </a:lnTo>
                  <a:lnTo>
                    <a:pt x="211912" y="201358"/>
                  </a:lnTo>
                  <a:lnTo>
                    <a:pt x="270776" y="201358"/>
                  </a:lnTo>
                  <a:lnTo>
                    <a:pt x="270776" y="198678"/>
                  </a:lnTo>
                  <a:lnTo>
                    <a:pt x="255651" y="195999"/>
                  </a:lnTo>
                  <a:lnTo>
                    <a:pt x="252920" y="194640"/>
                  </a:lnTo>
                  <a:lnTo>
                    <a:pt x="252920" y="186588"/>
                  </a:lnTo>
                  <a:lnTo>
                    <a:pt x="254368" y="183908"/>
                  </a:lnTo>
                  <a:lnTo>
                    <a:pt x="254368" y="182575"/>
                  </a:lnTo>
                  <a:lnTo>
                    <a:pt x="269316" y="126199"/>
                  </a:lnTo>
                  <a:lnTo>
                    <a:pt x="337642" y="126199"/>
                  </a:lnTo>
                  <a:lnTo>
                    <a:pt x="322707" y="179882"/>
                  </a:lnTo>
                  <a:lnTo>
                    <a:pt x="298107" y="198678"/>
                  </a:lnTo>
                  <a:lnTo>
                    <a:pt x="298107" y="201358"/>
                  </a:lnTo>
                  <a:lnTo>
                    <a:pt x="363702" y="201358"/>
                  </a:lnTo>
                  <a:lnTo>
                    <a:pt x="363702" y="198678"/>
                  </a:lnTo>
                  <a:lnTo>
                    <a:pt x="347306" y="195999"/>
                  </a:lnTo>
                  <a:lnTo>
                    <a:pt x="344576" y="194640"/>
                  </a:lnTo>
                  <a:lnTo>
                    <a:pt x="344576" y="182575"/>
                  </a:lnTo>
                  <a:lnTo>
                    <a:pt x="375920" y="69811"/>
                  </a:lnTo>
                  <a:lnTo>
                    <a:pt x="378980" y="61798"/>
                  </a:lnTo>
                  <a:lnTo>
                    <a:pt x="382651" y="57061"/>
                  </a:lnTo>
                  <a:lnTo>
                    <a:pt x="388112" y="54330"/>
                  </a:lnTo>
                  <a:lnTo>
                    <a:pt x="396506" y="52349"/>
                  </a:lnTo>
                  <a:lnTo>
                    <a:pt x="396506" y="49669"/>
                  </a:lnTo>
                  <a:close/>
                </a:path>
                <a:path w="459739" h="263525">
                  <a:moveTo>
                    <a:pt x="459371" y="214782"/>
                  </a:moveTo>
                  <a:lnTo>
                    <a:pt x="456641" y="208064"/>
                  </a:lnTo>
                  <a:lnTo>
                    <a:pt x="451167" y="202692"/>
                  </a:lnTo>
                  <a:lnTo>
                    <a:pt x="448437" y="198678"/>
                  </a:lnTo>
                  <a:lnTo>
                    <a:pt x="444423" y="197345"/>
                  </a:lnTo>
                  <a:lnTo>
                    <a:pt x="437502" y="193306"/>
                  </a:lnTo>
                  <a:lnTo>
                    <a:pt x="444474" y="188036"/>
                  </a:lnTo>
                  <a:lnTo>
                    <a:pt x="449160" y="182397"/>
                  </a:lnTo>
                  <a:lnTo>
                    <a:pt x="451802" y="176504"/>
                  </a:lnTo>
                  <a:lnTo>
                    <a:pt x="452628" y="170484"/>
                  </a:lnTo>
                  <a:lnTo>
                    <a:pt x="450862" y="161264"/>
                  </a:lnTo>
                  <a:lnTo>
                    <a:pt x="445744" y="154051"/>
                  </a:lnTo>
                  <a:lnTo>
                    <a:pt x="437565" y="149352"/>
                  </a:lnTo>
                  <a:lnTo>
                    <a:pt x="426567" y="147675"/>
                  </a:lnTo>
                  <a:lnTo>
                    <a:pt x="414553" y="149783"/>
                  </a:lnTo>
                  <a:lnTo>
                    <a:pt x="405041" y="155549"/>
                  </a:lnTo>
                  <a:lnTo>
                    <a:pt x="398106" y="164084"/>
                  </a:lnTo>
                  <a:lnTo>
                    <a:pt x="393776" y="174510"/>
                  </a:lnTo>
                  <a:lnTo>
                    <a:pt x="396506" y="175856"/>
                  </a:lnTo>
                  <a:lnTo>
                    <a:pt x="401942" y="168033"/>
                  </a:lnTo>
                  <a:lnTo>
                    <a:pt x="407847" y="162598"/>
                  </a:lnTo>
                  <a:lnTo>
                    <a:pt x="414235" y="159435"/>
                  </a:lnTo>
                  <a:lnTo>
                    <a:pt x="421106" y="158407"/>
                  </a:lnTo>
                  <a:lnTo>
                    <a:pt x="432041" y="158407"/>
                  </a:lnTo>
                  <a:lnTo>
                    <a:pt x="440232" y="163779"/>
                  </a:lnTo>
                  <a:lnTo>
                    <a:pt x="440232" y="174510"/>
                  </a:lnTo>
                  <a:lnTo>
                    <a:pt x="422567" y="198678"/>
                  </a:lnTo>
                  <a:lnTo>
                    <a:pt x="418376" y="201358"/>
                  </a:lnTo>
                  <a:lnTo>
                    <a:pt x="411632" y="202692"/>
                  </a:lnTo>
                  <a:lnTo>
                    <a:pt x="411632" y="205397"/>
                  </a:lnTo>
                  <a:lnTo>
                    <a:pt x="421106" y="205397"/>
                  </a:lnTo>
                  <a:lnTo>
                    <a:pt x="425297" y="206730"/>
                  </a:lnTo>
                  <a:lnTo>
                    <a:pt x="429310" y="206730"/>
                  </a:lnTo>
                  <a:lnTo>
                    <a:pt x="436702" y="210515"/>
                  </a:lnTo>
                  <a:lnTo>
                    <a:pt x="442328" y="215798"/>
                  </a:lnTo>
                  <a:lnTo>
                    <a:pt x="445909" y="222592"/>
                  </a:lnTo>
                  <a:lnTo>
                    <a:pt x="447167" y="230886"/>
                  </a:lnTo>
                  <a:lnTo>
                    <a:pt x="445465" y="241109"/>
                  </a:lnTo>
                  <a:lnTo>
                    <a:pt x="440804" y="249186"/>
                  </a:lnTo>
                  <a:lnTo>
                    <a:pt x="433857" y="254495"/>
                  </a:lnTo>
                  <a:lnTo>
                    <a:pt x="425297" y="256400"/>
                  </a:lnTo>
                  <a:lnTo>
                    <a:pt x="417093" y="256400"/>
                  </a:lnTo>
                  <a:lnTo>
                    <a:pt x="410171" y="251028"/>
                  </a:lnTo>
                  <a:lnTo>
                    <a:pt x="406158" y="248348"/>
                  </a:lnTo>
                  <a:lnTo>
                    <a:pt x="403428" y="247002"/>
                  </a:lnTo>
                  <a:lnTo>
                    <a:pt x="396506" y="247002"/>
                  </a:lnTo>
                  <a:lnTo>
                    <a:pt x="392315" y="249682"/>
                  </a:lnTo>
                  <a:lnTo>
                    <a:pt x="392315" y="259092"/>
                  </a:lnTo>
                  <a:lnTo>
                    <a:pt x="399237" y="263118"/>
                  </a:lnTo>
                  <a:lnTo>
                    <a:pt x="411632" y="263118"/>
                  </a:lnTo>
                  <a:lnTo>
                    <a:pt x="456641" y="241630"/>
                  </a:lnTo>
                  <a:lnTo>
                    <a:pt x="459371" y="232244"/>
                  </a:lnTo>
                  <a:lnTo>
                    <a:pt x="459371" y="2147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40246" y="2588624"/>
              <a:ext cx="147597" cy="157056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09710" y="2618154"/>
              <a:ext cx="196797" cy="253717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6850240" y="2544330"/>
              <a:ext cx="631825" cy="260985"/>
            </a:xfrm>
            <a:custGeom>
              <a:avLst/>
              <a:gdLst/>
              <a:ahLst/>
              <a:cxnLst/>
              <a:rect l="l" t="t" r="r" b="b"/>
              <a:pathLst>
                <a:path w="631825" h="260985">
                  <a:moveTo>
                    <a:pt x="132651" y="135585"/>
                  </a:moveTo>
                  <a:lnTo>
                    <a:pt x="0" y="135585"/>
                  </a:lnTo>
                  <a:lnTo>
                    <a:pt x="0" y="150355"/>
                  </a:lnTo>
                  <a:lnTo>
                    <a:pt x="132651" y="150355"/>
                  </a:lnTo>
                  <a:lnTo>
                    <a:pt x="132651" y="135585"/>
                  </a:lnTo>
                  <a:close/>
                </a:path>
                <a:path w="631825" h="260985">
                  <a:moveTo>
                    <a:pt x="203720" y="177203"/>
                  </a:moveTo>
                  <a:lnTo>
                    <a:pt x="200977" y="174510"/>
                  </a:lnTo>
                  <a:lnTo>
                    <a:pt x="193738" y="183108"/>
                  </a:lnTo>
                  <a:lnTo>
                    <a:pt x="188175" y="188937"/>
                  </a:lnTo>
                  <a:lnTo>
                    <a:pt x="183921" y="192252"/>
                  </a:lnTo>
                  <a:lnTo>
                    <a:pt x="180568" y="193306"/>
                  </a:lnTo>
                  <a:lnTo>
                    <a:pt x="179120" y="193306"/>
                  </a:lnTo>
                  <a:lnTo>
                    <a:pt x="177838" y="191960"/>
                  </a:lnTo>
                  <a:lnTo>
                    <a:pt x="177838" y="186588"/>
                  </a:lnTo>
                  <a:lnTo>
                    <a:pt x="179120" y="183908"/>
                  </a:lnTo>
                  <a:lnTo>
                    <a:pt x="179120" y="179882"/>
                  </a:lnTo>
                  <a:lnTo>
                    <a:pt x="202438" y="99339"/>
                  </a:lnTo>
                  <a:lnTo>
                    <a:pt x="200977" y="99339"/>
                  </a:lnTo>
                  <a:lnTo>
                    <a:pt x="186601" y="101688"/>
                  </a:lnTo>
                  <a:lnTo>
                    <a:pt x="176796" y="103022"/>
                  </a:lnTo>
                  <a:lnTo>
                    <a:pt x="162712" y="104711"/>
                  </a:lnTo>
                  <a:lnTo>
                    <a:pt x="162712" y="108737"/>
                  </a:lnTo>
                  <a:lnTo>
                    <a:pt x="177838" y="108737"/>
                  </a:lnTo>
                  <a:lnTo>
                    <a:pt x="177838" y="119481"/>
                  </a:lnTo>
                  <a:lnTo>
                    <a:pt x="165455" y="165112"/>
                  </a:lnTo>
                  <a:lnTo>
                    <a:pt x="162902" y="174218"/>
                  </a:lnTo>
                  <a:lnTo>
                    <a:pt x="161213" y="181559"/>
                  </a:lnTo>
                  <a:lnTo>
                    <a:pt x="160274" y="187388"/>
                  </a:lnTo>
                  <a:lnTo>
                    <a:pt x="159981" y="191960"/>
                  </a:lnTo>
                  <a:lnTo>
                    <a:pt x="159981" y="200012"/>
                  </a:lnTo>
                  <a:lnTo>
                    <a:pt x="164172" y="204050"/>
                  </a:lnTo>
                  <a:lnTo>
                    <a:pt x="170916" y="204050"/>
                  </a:lnTo>
                  <a:lnTo>
                    <a:pt x="179349" y="202692"/>
                  </a:lnTo>
                  <a:lnTo>
                    <a:pt x="186842" y="198183"/>
                  </a:lnTo>
                  <a:lnTo>
                    <a:pt x="191389" y="193306"/>
                  </a:lnTo>
                  <a:lnTo>
                    <a:pt x="194564" y="189890"/>
                  </a:lnTo>
                  <a:lnTo>
                    <a:pt x="203720" y="177203"/>
                  </a:lnTo>
                  <a:close/>
                </a:path>
                <a:path w="631825" h="260985">
                  <a:moveTo>
                    <a:pt x="210642" y="55054"/>
                  </a:moveTo>
                  <a:lnTo>
                    <a:pt x="205168" y="49669"/>
                  </a:lnTo>
                  <a:lnTo>
                    <a:pt x="192786" y="49669"/>
                  </a:lnTo>
                  <a:lnTo>
                    <a:pt x="187312" y="53695"/>
                  </a:lnTo>
                  <a:lnTo>
                    <a:pt x="187312" y="68453"/>
                  </a:lnTo>
                  <a:lnTo>
                    <a:pt x="191503" y="73825"/>
                  </a:lnTo>
                  <a:lnTo>
                    <a:pt x="205168" y="73825"/>
                  </a:lnTo>
                  <a:lnTo>
                    <a:pt x="210642" y="68453"/>
                  </a:lnTo>
                  <a:lnTo>
                    <a:pt x="210642" y="55054"/>
                  </a:lnTo>
                  <a:close/>
                </a:path>
                <a:path w="631825" h="260985">
                  <a:moveTo>
                    <a:pt x="358241" y="29540"/>
                  </a:moveTo>
                  <a:lnTo>
                    <a:pt x="335610" y="0"/>
                  </a:lnTo>
                  <a:lnTo>
                    <a:pt x="308063" y="0"/>
                  </a:lnTo>
                  <a:lnTo>
                    <a:pt x="284441" y="29540"/>
                  </a:lnTo>
                  <a:lnTo>
                    <a:pt x="292633" y="29540"/>
                  </a:lnTo>
                  <a:lnTo>
                    <a:pt x="321246" y="6718"/>
                  </a:lnTo>
                  <a:lnTo>
                    <a:pt x="350037" y="29540"/>
                  </a:lnTo>
                  <a:lnTo>
                    <a:pt x="358241" y="29540"/>
                  </a:lnTo>
                  <a:close/>
                </a:path>
                <a:path w="631825" h="260985">
                  <a:moveTo>
                    <a:pt x="396506" y="49669"/>
                  </a:moveTo>
                  <a:lnTo>
                    <a:pt x="337642" y="49669"/>
                  </a:lnTo>
                  <a:lnTo>
                    <a:pt x="337642" y="52349"/>
                  </a:lnTo>
                  <a:lnTo>
                    <a:pt x="351307" y="53695"/>
                  </a:lnTo>
                  <a:lnTo>
                    <a:pt x="355498" y="57721"/>
                  </a:lnTo>
                  <a:lnTo>
                    <a:pt x="355498" y="67119"/>
                  </a:lnTo>
                  <a:lnTo>
                    <a:pt x="352767" y="71158"/>
                  </a:lnTo>
                  <a:lnTo>
                    <a:pt x="351307" y="77863"/>
                  </a:lnTo>
                  <a:lnTo>
                    <a:pt x="340385" y="115443"/>
                  </a:lnTo>
                  <a:lnTo>
                    <a:pt x="273507" y="115443"/>
                  </a:lnTo>
                  <a:lnTo>
                    <a:pt x="285711" y="69811"/>
                  </a:lnTo>
                  <a:lnTo>
                    <a:pt x="309041" y="52349"/>
                  </a:lnTo>
                  <a:lnTo>
                    <a:pt x="309041" y="49669"/>
                  </a:lnTo>
                  <a:lnTo>
                    <a:pt x="244716" y="49669"/>
                  </a:lnTo>
                  <a:lnTo>
                    <a:pt x="244716" y="52349"/>
                  </a:lnTo>
                  <a:lnTo>
                    <a:pt x="259842" y="55054"/>
                  </a:lnTo>
                  <a:lnTo>
                    <a:pt x="263842" y="56388"/>
                  </a:lnTo>
                  <a:lnTo>
                    <a:pt x="263842" y="65773"/>
                  </a:lnTo>
                  <a:lnTo>
                    <a:pt x="261112" y="77863"/>
                  </a:lnTo>
                  <a:lnTo>
                    <a:pt x="232511" y="178536"/>
                  </a:lnTo>
                  <a:lnTo>
                    <a:pt x="211912" y="198678"/>
                  </a:lnTo>
                  <a:lnTo>
                    <a:pt x="211912" y="201358"/>
                  </a:lnTo>
                  <a:lnTo>
                    <a:pt x="270776" y="201358"/>
                  </a:lnTo>
                  <a:lnTo>
                    <a:pt x="270776" y="198678"/>
                  </a:lnTo>
                  <a:lnTo>
                    <a:pt x="255651" y="195999"/>
                  </a:lnTo>
                  <a:lnTo>
                    <a:pt x="254368" y="194640"/>
                  </a:lnTo>
                  <a:lnTo>
                    <a:pt x="254368" y="182575"/>
                  </a:lnTo>
                  <a:lnTo>
                    <a:pt x="270776" y="126199"/>
                  </a:lnTo>
                  <a:lnTo>
                    <a:pt x="337642" y="126199"/>
                  </a:lnTo>
                  <a:lnTo>
                    <a:pt x="322707" y="179882"/>
                  </a:lnTo>
                  <a:lnTo>
                    <a:pt x="320192" y="187731"/>
                  </a:lnTo>
                  <a:lnTo>
                    <a:pt x="316014" y="193306"/>
                  </a:lnTo>
                  <a:lnTo>
                    <a:pt x="309016" y="196875"/>
                  </a:lnTo>
                  <a:lnTo>
                    <a:pt x="298107" y="198678"/>
                  </a:lnTo>
                  <a:lnTo>
                    <a:pt x="298107" y="201358"/>
                  </a:lnTo>
                  <a:lnTo>
                    <a:pt x="363702" y="201358"/>
                  </a:lnTo>
                  <a:lnTo>
                    <a:pt x="363702" y="198678"/>
                  </a:lnTo>
                  <a:lnTo>
                    <a:pt x="348576" y="195999"/>
                  </a:lnTo>
                  <a:lnTo>
                    <a:pt x="344576" y="194640"/>
                  </a:lnTo>
                  <a:lnTo>
                    <a:pt x="344576" y="183908"/>
                  </a:lnTo>
                  <a:lnTo>
                    <a:pt x="345846" y="182575"/>
                  </a:lnTo>
                  <a:lnTo>
                    <a:pt x="379590" y="61798"/>
                  </a:lnTo>
                  <a:lnTo>
                    <a:pt x="382841" y="57061"/>
                  </a:lnTo>
                  <a:lnTo>
                    <a:pt x="388137" y="54330"/>
                  </a:lnTo>
                  <a:lnTo>
                    <a:pt x="396506" y="52349"/>
                  </a:lnTo>
                  <a:lnTo>
                    <a:pt x="396506" y="49669"/>
                  </a:lnTo>
                  <a:close/>
                </a:path>
                <a:path w="631825" h="260985">
                  <a:moveTo>
                    <a:pt x="466293" y="221500"/>
                  </a:moveTo>
                  <a:lnTo>
                    <a:pt x="448437" y="221500"/>
                  </a:lnTo>
                  <a:lnTo>
                    <a:pt x="448437" y="165112"/>
                  </a:lnTo>
                  <a:lnTo>
                    <a:pt x="448437" y="147675"/>
                  </a:lnTo>
                  <a:lnTo>
                    <a:pt x="441693" y="147675"/>
                  </a:lnTo>
                  <a:lnTo>
                    <a:pt x="436232" y="155232"/>
                  </a:lnTo>
                  <a:lnTo>
                    <a:pt x="436232" y="165112"/>
                  </a:lnTo>
                  <a:lnTo>
                    <a:pt x="436232" y="221500"/>
                  </a:lnTo>
                  <a:lnTo>
                    <a:pt x="395046" y="221500"/>
                  </a:lnTo>
                  <a:lnTo>
                    <a:pt x="436232" y="165112"/>
                  </a:lnTo>
                  <a:lnTo>
                    <a:pt x="436232" y="155232"/>
                  </a:lnTo>
                  <a:lnTo>
                    <a:pt x="388302" y="221500"/>
                  </a:lnTo>
                  <a:lnTo>
                    <a:pt x="388302" y="232244"/>
                  </a:lnTo>
                  <a:lnTo>
                    <a:pt x="436232" y="232244"/>
                  </a:lnTo>
                  <a:lnTo>
                    <a:pt x="436232" y="260426"/>
                  </a:lnTo>
                  <a:lnTo>
                    <a:pt x="448437" y="260426"/>
                  </a:lnTo>
                  <a:lnTo>
                    <a:pt x="448437" y="232244"/>
                  </a:lnTo>
                  <a:lnTo>
                    <a:pt x="466293" y="232244"/>
                  </a:lnTo>
                  <a:lnTo>
                    <a:pt x="466293" y="221500"/>
                  </a:lnTo>
                  <a:close/>
                </a:path>
                <a:path w="631825" h="260985">
                  <a:moveTo>
                    <a:pt x="631571" y="201358"/>
                  </a:moveTo>
                  <a:lnTo>
                    <a:pt x="621474" y="179882"/>
                  </a:lnTo>
                  <a:lnTo>
                    <a:pt x="594753" y="123012"/>
                  </a:lnTo>
                  <a:lnTo>
                    <a:pt x="594753" y="179882"/>
                  </a:lnTo>
                  <a:lnTo>
                    <a:pt x="503097" y="179882"/>
                  </a:lnTo>
                  <a:lnTo>
                    <a:pt x="549567" y="77863"/>
                  </a:lnTo>
                  <a:lnTo>
                    <a:pt x="594753" y="179882"/>
                  </a:lnTo>
                  <a:lnTo>
                    <a:pt x="594753" y="123012"/>
                  </a:lnTo>
                  <a:lnTo>
                    <a:pt x="573544" y="77863"/>
                  </a:lnTo>
                  <a:lnTo>
                    <a:pt x="557771" y="44297"/>
                  </a:lnTo>
                  <a:lnTo>
                    <a:pt x="553758" y="44297"/>
                  </a:lnTo>
                  <a:lnTo>
                    <a:pt x="482688" y="201358"/>
                  </a:lnTo>
                  <a:lnTo>
                    <a:pt x="631571" y="201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502404" y="2618154"/>
              <a:ext cx="196797" cy="253717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7742923" y="2544330"/>
              <a:ext cx="461009" cy="263525"/>
            </a:xfrm>
            <a:custGeom>
              <a:avLst/>
              <a:gdLst/>
              <a:ahLst/>
              <a:cxnLst/>
              <a:rect l="l" t="t" r="r" b="b"/>
              <a:pathLst>
                <a:path w="461009" h="263525">
                  <a:moveTo>
                    <a:pt x="132664" y="135585"/>
                  </a:moveTo>
                  <a:lnTo>
                    <a:pt x="0" y="135585"/>
                  </a:lnTo>
                  <a:lnTo>
                    <a:pt x="0" y="150355"/>
                  </a:lnTo>
                  <a:lnTo>
                    <a:pt x="132664" y="150355"/>
                  </a:lnTo>
                  <a:lnTo>
                    <a:pt x="132664" y="135585"/>
                  </a:lnTo>
                  <a:close/>
                </a:path>
                <a:path w="461009" h="263525">
                  <a:moveTo>
                    <a:pt x="203720" y="177203"/>
                  </a:moveTo>
                  <a:lnTo>
                    <a:pt x="200990" y="174510"/>
                  </a:lnTo>
                  <a:lnTo>
                    <a:pt x="194373" y="183108"/>
                  </a:lnTo>
                  <a:lnTo>
                    <a:pt x="188734" y="188937"/>
                  </a:lnTo>
                  <a:lnTo>
                    <a:pt x="184137" y="192252"/>
                  </a:lnTo>
                  <a:lnTo>
                    <a:pt x="180581" y="193306"/>
                  </a:lnTo>
                  <a:lnTo>
                    <a:pt x="179133" y="193306"/>
                  </a:lnTo>
                  <a:lnTo>
                    <a:pt x="177850" y="191960"/>
                  </a:lnTo>
                  <a:lnTo>
                    <a:pt x="177850" y="186588"/>
                  </a:lnTo>
                  <a:lnTo>
                    <a:pt x="179133" y="183908"/>
                  </a:lnTo>
                  <a:lnTo>
                    <a:pt x="180581" y="179882"/>
                  </a:lnTo>
                  <a:lnTo>
                    <a:pt x="202450" y="99339"/>
                  </a:lnTo>
                  <a:lnTo>
                    <a:pt x="200990" y="99339"/>
                  </a:lnTo>
                  <a:lnTo>
                    <a:pt x="186626" y="101688"/>
                  </a:lnTo>
                  <a:lnTo>
                    <a:pt x="176987" y="103022"/>
                  </a:lnTo>
                  <a:lnTo>
                    <a:pt x="170141" y="103873"/>
                  </a:lnTo>
                  <a:lnTo>
                    <a:pt x="164185" y="104711"/>
                  </a:lnTo>
                  <a:lnTo>
                    <a:pt x="164185" y="108737"/>
                  </a:lnTo>
                  <a:lnTo>
                    <a:pt x="179133" y="108737"/>
                  </a:lnTo>
                  <a:lnTo>
                    <a:pt x="179133" y="115443"/>
                  </a:lnTo>
                  <a:lnTo>
                    <a:pt x="177850" y="119481"/>
                  </a:lnTo>
                  <a:lnTo>
                    <a:pt x="165455" y="165112"/>
                  </a:lnTo>
                  <a:lnTo>
                    <a:pt x="162915" y="174218"/>
                  </a:lnTo>
                  <a:lnTo>
                    <a:pt x="161226" y="181559"/>
                  </a:lnTo>
                  <a:lnTo>
                    <a:pt x="160286" y="187388"/>
                  </a:lnTo>
                  <a:lnTo>
                    <a:pt x="159994" y="191960"/>
                  </a:lnTo>
                  <a:lnTo>
                    <a:pt x="159994" y="200012"/>
                  </a:lnTo>
                  <a:lnTo>
                    <a:pt x="164185" y="204050"/>
                  </a:lnTo>
                  <a:lnTo>
                    <a:pt x="170929" y="204050"/>
                  </a:lnTo>
                  <a:lnTo>
                    <a:pt x="179565" y="202692"/>
                  </a:lnTo>
                  <a:lnTo>
                    <a:pt x="187401" y="198183"/>
                  </a:lnTo>
                  <a:lnTo>
                    <a:pt x="191985" y="193306"/>
                  </a:lnTo>
                  <a:lnTo>
                    <a:pt x="195199" y="189890"/>
                  </a:lnTo>
                  <a:lnTo>
                    <a:pt x="203720" y="177203"/>
                  </a:lnTo>
                  <a:close/>
                </a:path>
                <a:path w="461009" h="263525">
                  <a:moveTo>
                    <a:pt x="210654" y="55054"/>
                  </a:moveTo>
                  <a:lnTo>
                    <a:pt x="205181" y="49669"/>
                  </a:lnTo>
                  <a:lnTo>
                    <a:pt x="192798" y="49669"/>
                  </a:lnTo>
                  <a:lnTo>
                    <a:pt x="187325" y="53695"/>
                  </a:lnTo>
                  <a:lnTo>
                    <a:pt x="187325" y="68453"/>
                  </a:lnTo>
                  <a:lnTo>
                    <a:pt x="192798" y="73825"/>
                  </a:lnTo>
                  <a:lnTo>
                    <a:pt x="205181" y="73825"/>
                  </a:lnTo>
                  <a:lnTo>
                    <a:pt x="210654" y="68453"/>
                  </a:lnTo>
                  <a:lnTo>
                    <a:pt x="210654" y="55054"/>
                  </a:lnTo>
                  <a:close/>
                </a:path>
                <a:path w="461009" h="263525">
                  <a:moveTo>
                    <a:pt x="359524" y="29540"/>
                  </a:moveTo>
                  <a:lnTo>
                    <a:pt x="335902" y="0"/>
                  </a:lnTo>
                  <a:lnTo>
                    <a:pt x="308343" y="0"/>
                  </a:lnTo>
                  <a:lnTo>
                    <a:pt x="285724" y="29540"/>
                  </a:lnTo>
                  <a:lnTo>
                    <a:pt x="293928" y="29540"/>
                  </a:lnTo>
                  <a:lnTo>
                    <a:pt x="322719" y="6718"/>
                  </a:lnTo>
                  <a:lnTo>
                    <a:pt x="351320" y="29540"/>
                  </a:lnTo>
                  <a:lnTo>
                    <a:pt x="359524" y="29540"/>
                  </a:lnTo>
                  <a:close/>
                </a:path>
                <a:path w="461009" h="263525">
                  <a:moveTo>
                    <a:pt x="396519" y="49669"/>
                  </a:moveTo>
                  <a:lnTo>
                    <a:pt x="337654" y="49669"/>
                  </a:lnTo>
                  <a:lnTo>
                    <a:pt x="337654" y="52349"/>
                  </a:lnTo>
                  <a:lnTo>
                    <a:pt x="351320" y="53695"/>
                  </a:lnTo>
                  <a:lnTo>
                    <a:pt x="355511" y="57721"/>
                  </a:lnTo>
                  <a:lnTo>
                    <a:pt x="355511" y="67119"/>
                  </a:lnTo>
                  <a:lnTo>
                    <a:pt x="351320" y="77863"/>
                  </a:lnTo>
                  <a:lnTo>
                    <a:pt x="340385" y="115443"/>
                  </a:lnTo>
                  <a:lnTo>
                    <a:pt x="273519" y="115443"/>
                  </a:lnTo>
                  <a:lnTo>
                    <a:pt x="285724" y="69811"/>
                  </a:lnTo>
                  <a:lnTo>
                    <a:pt x="289242" y="62179"/>
                  </a:lnTo>
                  <a:lnTo>
                    <a:pt x="293992" y="57048"/>
                  </a:lnTo>
                  <a:lnTo>
                    <a:pt x="300761" y="53949"/>
                  </a:lnTo>
                  <a:lnTo>
                    <a:pt x="310324" y="52349"/>
                  </a:lnTo>
                  <a:lnTo>
                    <a:pt x="310324" y="49669"/>
                  </a:lnTo>
                  <a:lnTo>
                    <a:pt x="246189" y="49669"/>
                  </a:lnTo>
                  <a:lnTo>
                    <a:pt x="246189" y="52349"/>
                  </a:lnTo>
                  <a:lnTo>
                    <a:pt x="261124" y="55054"/>
                  </a:lnTo>
                  <a:lnTo>
                    <a:pt x="263855" y="56388"/>
                  </a:lnTo>
                  <a:lnTo>
                    <a:pt x="263855" y="65773"/>
                  </a:lnTo>
                  <a:lnTo>
                    <a:pt x="261124" y="77863"/>
                  </a:lnTo>
                  <a:lnTo>
                    <a:pt x="232511" y="178536"/>
                  </a:lnTo>
                  <a:lnTo>
                    <a:pt x="213385" y="198678"/>
                  </a:lnTo>
                  <a:lnTo>
                    <a:pt x="213385" y="201358"/>
                  </a:lnTo>
                  <a:lnTo>
                    <a:pt x="270789" y="201358"/>
                  </a:lnTo>
                  <a:lnTo>
                    <a:pt x="270789" y="198678"/>
                  </a:lnTo>
                  <a:lnTo>
                    <a:pt x="257111" y="195999"/>
                  </a:lnTo>
                  <a:lnTo>
                    <a:pt x="254381" y="194640"/>
                  </a:lnTo>
                  <a:lnTo>
                    <a:pt x="254381" y="182575"/>
                  </a:lnTo>
                  <a:lnTo>
                    <a:pt x="270789" y="126199"/>
                  </a:lnTo>
                  <a:lnTo>
                    <a:pt x="337654" y="126199"/>
                  </a:lnTo>
                  <a:lnTo>
                    <a:pt x="322719" y="179882"/>
                  </a:lnTo>
                  <a:lnTo>
                    <a:pt x="320230" y="187731"/>
                  </a:lnTo>
                  <a:lnTo>
                    <a:pt x="316179" y="193306"/>
                  </a:lnTo>
                  <a:lnTo>
                    <a:pt x="309575" y="196875"/>
                  </a:lnTo>
                  <a:lnTo>
                    <a:pt x="299389" y="198678"/>
                  </a:lnTo>
                  <a:lnTo>
                    <a:pt x="299389" y="201358"/>
                  </a:lnTo>
                  <a:lnTo>
                    <a:pt x="363715" y="201358"/>
                  </a:lnTo>
                  <a:lnTo>
                    <a:pt x="363715" y="198678"/>
                  </a:lnTo>
                  <a:lnTo>
                    <a:pt x="348589" y="195999"/>
                  </a:lnTo>
                  <a:lnTo>
                    <a:pt x="344589" y="194640"/>
                  </a:lnTo>
                  <a:lnTo>
                    <a:pt x="344589" y="186588"/>
                  </a:lnTo>
                  <a:lnTo>
                    <a:pt x="345859" y="183908"/>
                  </a:lnTo>
                  <a:lnTo>
                    <a:pt x="345859" y="182575"/>
                  </a:lnTo>
                  <a:lnTo>
                    <a:pt x="377380" y="69811"/>
                  </a:lnTo>
                  <a:lnTo>
                    <a:pt x="396519" y="52349"/>
                  </a:lnTo>
                  <a:lnTo>
                    <a:pt x="396519" y="49669"/>
                  </a:lnTo>
                  <a:close/>
                </a:path>
                <a:path w="461009" h="263525">
                  <a:moveTo>
                    <a:pt x="460844" y="147675"/>
                  </a:moveTo>
                  <a:lnTo>
                    <a:pt x="459384" y="146329"/>
                  </a:lnTo>
                  <a:lnTo>
                    <a:pt x="456653" y="149009"/>
                  </a:lnTo>
                  <a:lnTo>
                    <a:pt x="455371" y="150355"/>
                  </a:lnTo>
                  <a:lnTo>
                    <a:pt x="415645" y="150355"/>
                  </a:lnTo>
                  <a:lnTo>
                    <a:pt x="397789" y="189293"/>
                  </a:lnTo>
                  <a:lnTo>
                    <a:pt x="397789" y="191960"/>
                  </a:lnTo>
                  <a:lnTo>
                    <a:pt x="399249" y="191960"/>
                  </a:lnTo>
                  <a:lnTo>
                    <a:pt x="410768" y="192913"/>
                  </a:lnTo>
                  <a:lnTo>
                    <a:pt x="444119" y="214122"/>
                  </a:lnTo>
                  <a:lnTo>
                    <a:pt x="446989" y="228206"/>
                  </a:lnTo>
                  <a:lnTo>
                    <a:pt x="445096" y="238848"/>
                  </a:lnTo>
                  <a:lnTo>
                    <a:pt x="439991" y="247840"/>
                  </a:lnTo>
                  <a:lnTo>
                    <a:pt x="432612" y="254076"/>
                  </a:lnTo>
                  <a:lnTo>
                    <a:pt x="423849" y="256400"/>
                  </a:lnTo>
                  <a:lnTo>
                    <a:pt x="421119" y="256400"/>
                  </a:lnTo>
                  <a:lnTo>
                    <a:pt x="416928" y="255066"/>
                  </a:lnTo>
                  <a:lnTo>
                    <a:pt x="405993" y="247015"/>
                  </a:lnTo>
                  <a:lnTo>
                    <a:pt x="403263" y="245668"/>
                  </a:lnTo>
                  <a:lnTo>
                    <a:pt x="395058" y="245668"/>
                  </a:lnTo>
                  <a:lnTo>
                    <a:pt x="392188" y="248475"/>
                  </a:lnTo>
                  <a:lnTo>
                    <a:pt x="392328" y="248475"/>
                  </a:lnTo>
                  <a:lnTo>
                    <a:pt x="392328" y="259092"/>
                  </a:lnTo>
                  <a:lnTo>
                    <a:pt x="400519" y="263118"/>
                  </a:lnTo>
                  <a:lnTo>
                    <a:pt x="412915" y="263118"/>
                  </a:lnTo>
                  <a:lnTo>
                    <a:pt x="421589" y="262610"/>
                  </a:lnTo>
                  <a:lnTo>
                    <a:pt x="429272" y="261099"/>
                  </a:lnTo>
                  <a:lnTo>
                    <a:pt x="435927" y="258584"/>
                  </a:lnTo>
                  <a:lnTo>
                    <a:pt x="439394" y="256400"/>
                  </a:lnTo>
                  <a:lnTo>
                    <a:pt x="441528" y="255066"/>
                  </a:lnTo>
                  <a:lnTo>
                    <a:pt x="459333" y="220662"/>
                  </a:lnTo>
                  <a:lnTo>
                    <a:pt x="459384" y="210769"/>
                  </a:lnTo>
                  <a:lnTo>
                    <a:pt x="456653" y="205397"/>
                  </a:lnTo>
                  <a:lnTo>
                    <a:pt x="425831" y="180936"/>
                  </a:lnTo>
                  <a:lnTo>
                    <a:pt x="410184" y="177203"/>
                  </a:lnTo>
                  <a:lnTo>
                    <a:pt x="416928" y="163779"/>
                  </a:lnTo>
                  <a:lnTo>
                    <a:pt x="452640" y="163779"/>
                  </a:lnTo>
                  <a:lnTo>
                    <a:pt x="453910" y="162433"/>
                  </a:lnTo>
                  <a:lnTo>
                    <a:pt x="455371" y="161099"/>
                  </a:lnTo>
                  <a:lnTo>
                    <a:pt x="460844" y="147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225634" y="2588625"/>
              <a:ext cx="148873" cy="157056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8395099" y="2618154"/>
              <a:ext cx="61594" cy="130810"/>
            </a:xfrm>
            <a:custGeom>
              <a:avLst/>
              <a:gdLst/>
              <a:ahLst/>
              <a:cxnLst/>
              <a:rect l="l" t="t" r="r" b="b"/>
              <a:pathLst>
                <a:path w="61595" h="130810">
                  <a:moveTo>
                    <a:pt x="40999" y="34903"/>
                  </a:moveTo>
                  <a:lnTo>
                    <a:pt x="23141" y="34903"/>
                  </a:lnTo>
                  <a:lnTo>
                    <a:pt x="4008" y="104710"/>
                  </a:lnTo>
                  <a:lnTo>
                    <a:pt x="2733" y="112762"/>
                  </a:lnTo>
                  <a:lnTo>
                    <a:pt x="0" y="119475"/>
                  </a:lnTo>
                  <a:lnTo>
                    <a:pt x="0" y="127527"/>
                  </a:lnTo>
                  <a:lnTo>
                    <a:pt x="5466" y="130223"/>
                  </a:lnTo>
                  <a:lnTo>
                    <a:pt x="10933" y="130223"/>
                  </a:lnTo>
                  <a:lnTo>
                    <a:pt x="19486" y="128838"/>
                  </a:lnTo>
                  <a:lnTo>
                    <a:pt x="27424" y="124181"/>
                  </a:lnTo>
                  <a:lnTo>
                    <a:pt x="31874" y="119475"/>
                  </a:lnTo>
                  <a:lnTo>
                    <a:pt x="20408" y="119475"/>
                  </a:lnTo>
                  <a:lnTo>
                    <a:pt x="19133" y="118136"/>
                  </a:lnTo>
                  <a:lnTo>
                    <a:pt x="19133" y="112762"/>
                  </a:lnTo>
                  <a:lnTo>
                    <a:pt x="40999" y="34903"/>
                  </a:lnTo>
                  <a:close/>
                </a:path>
                <a:path w="61595" h="130810">
                  <a:moveTo>
                    <a:pt x="42274" y="100675"/>
                  </a:moveTo>
                  <a:lnTo>
                    <a:pt x="34519" y="109849"/>
                  </a:lnTo>
                  <a:lnTo>
                    <a:pt x="29155" y="115618"/>
                  </a:lnTo>
                  <a:lnTo>
                    <a:pt x="25567" y="118616"/>
                  </a:lnTo>
                  <a:lnTo>
                    <a:pt x="23141" y="119475"/>
                  </a:lnTo>
                  <a:lnTo>
                    <a:pt x="31874" y="119475"/>
                  </a:lnTo>
                  <a:lnTo>
                    <a:pt x="35521" y="115618"/>
                  </a:lnTo>
                  <a:lnTo>
                    <a:pt x="37539" y="112762"/>
                  </a:lnTo>
                  <a:lnTo>
                    <a:pt x="45008" y="102032"/>
                  </a:lnTo>
                  <a:lnTo>
                    <a:pt x="42274" y="100675"/>
                  </a:lnTo>
                  <a:close/>
                </a:path>
                <a:path w="61595" h="130810">
                  <a:moveTo>
                    <a:pt x="49199" y="0"/>
                  </a:moveTo>
                  <a:lnTo>
                    <a:pt x="46465" y="0"/>
                  </a:lnTo>
                  <a:lnTo>
                    <a:pt x="45008" y="1339"/>
                  </a:lnTo>
                  <a:lnTo>
                    <a:pt x="43732" y="2695"/>
                  </a:lnTo>
                  <a:lnTo>
                    <a:pt x="36500" y="11582"/>
                  </a:lnTo>
                  <a:lnTo>
                    <a:pt x="27970" y="19466"/>
                  </a:lnTo>
                  <a:lnTo>
                    <a:pt x="19440" y="25339"/>
                  </a:lnTo>
                  <a:lnTo>
                    <a:pt x="12208" y="28190"/>
                  </a:lnTo>
                  <a:lnTo>
                    <a:pt x="6742" y="29529"/>
                  </a:lnTo>
                  <a:lnTo>
                    <a:pt x="4008" y="30886"/>
                  </a:lnTo>
                  <a:lnTo>
                    <a:pt x="4008" y="34903"/>
                  </a:lnTo>
                  <a:lnTo>
                    <a:pt x="60132" y="34903"/>
                  </a:lnTo>
                  <a:lnTo>
                    <a:pt x="61407" y="28190"/>
                  </a:lnTo>
                  <a:lnTo>
                    <a:pt x="42274" y="28190"/>
                  </a:lnTo>
                  <a:lnTo>
                    <a:pt x="49199" y="4034"/>
                  </a:lnTo>
                  <a:lnTo>
                    <a:pt x="491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499363" y="1569846"/>
            <a:ext cx="21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78332" y="2964256"/>
            <a:ext cx="2203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69798" y="4425442"/>
            <a:ext cx="213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1596878" y="1983994"/>
            <a:ext cx="21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0001504" y="3360166"/>
            <a:ext cx="220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9573006" y="1720672"/>
            <a:ext cx="2139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10452608" y="2536951"/>
            <a:ext cx="685800" cy="317500"/>
            <a:chOff x="10452608" y="2536951"/>
            <a:chExt cx="685800" cy="317500"/>
          </a:xfrm>
        </p:grpSpPr>
        <p:sp>
          <p:nvSpPr>
            <p:cNvPr id="98" name="object 98"/>
            <p:cNvSpPr/>
            <p:nvPr/>
          </p:nvSpPr>
          <p:spPr>
            <a:xfrm>
              <a:off x="10452608" y="2536951"/>
              <a:ext cx="685800" cy="317500"/>
            </a:xfrm>
            <a:custGeom>
              <a:avLst/>
              <a:gdLst/>
              <a:ahLst/>
              <a:cxnLst/>
              <a:rect l="l" t="t" r="r" b="b"/>
              <a:pathLst>
                <a:path w="685800" h="317500">
                  <a:moveTo>
                    <a:pt x="685800" y="0"/>
                  </a:moveTo>
                  <a:lnTo>
                    <a:pt x="0" y="0"/>
                  </a:lnTo>
                  <a:lnTo>
                    <a:pt x="0" y="317500"/>
                  </a:lnTo>
                  <a:lnTo>
                    <a:pt x="685800" y="3175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530843" y="2581736"/>
              <a:ext cx="16510" cy="216535"/>
            </a:xfrm>
            <a:custGeom>
              <a:avLst/>
              <a:gdLst/>
              <a:ahLst/>
              <a:cxnLst/>
              <a:rect l="l" t="t" r="r" b="b"/>
              <a:pathLst>
                <a:path w="16509" h="216535">
                  <a:moveTo>
                    <a:pt x="16419" y="0"/>
                  </a:moveTo>
                  <a:lnTo>
                    <a:pt x="0" y="0"/>
                  </a:lnTo>
                  <a:lnTo>
                    <a:pt x="0" y="216109"/>
                  </a:lnTo>
                  <a:lnTo>
                    <a:pt x="16420" y="216109"/>
                  </a:lnTo>
                  <a:lnTo>
                    <a:pt x="16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610047" y="2582708"/>
              <a:ext cx="394075" cy="212217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1031164" y="2576875"/>
              <a:ext cx="62865" cy="227965"/>
            </a:xfrm>
            <a:custGeom>
              <a:avLst/>
              <a:gdLst/>
              <a:ahLst/>
              <a:cxnLst/>
              <a:rect l="l" t="t" r="r" b="b"/>
              <a:pathLst>
                <a:path w="62865" h="227964">
                  <a:moveTo>
                    <a:pt x="12562" y="0"/>
                  </a:moveTo>
                  <a:lnTo>
                    <a:pt x="0" y="0"/>
                  </a:lnTo>
                  <a:lnTo>
                    <a:pt x="46362" y="113885"/>
                  </a:lnTo>
                  <a:lnTo>
                    <a:pt x="0" y="227785"/>
                  </a:lnTo>
                  <a:lnTo>
                    <a:pt x="12562" y="227785"/>
                  </a:lnTo>
                  <a:lnTo>
                    <a:pt x="62785" y="115842"/>
                  </a:lnTo>
                  <a:lnTo>
                    <a:pt x="62785" y="110968"/>
                  </a:lnTo>
                  <a:lnTo>
                    <a:pt x="125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2" name="object 102"/>
          <p:cNvGrpSpPr/>
          <p:nvPr/>
        </p:nvGrpSpPr>
        <p:grpSpPr>
          <a:xfrm>
            <a:off x="8758502" y="4715378"/>
            <a:ext cx="528955" cy="228600"/>
            <a:chOff x="8758502" y="4715378"/>
            <a:chExt cx="528955" cy="228600"/>
          </a:xfrm>
        </p:grpSpPr>
        <p:pic>
          <p:nvPicPr>
            <p:cNvPr id="103" name="object 10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758502" y="4721250"/>
              <a:ext cx="440398" cy="213350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9225536" y="4715378"/>
              <a:ext cx="62230" cy="228600"/>
            </a:xfrm>
            <a:custGeom>
              <a:avLst/>
              <a:gdLst/>
              <a:ahLst/>
              <a:cxnLst/>
              <a:rect l="l" t="t" r="r" b="b"/>
              <a:pathLst>
                <a:path w="62229" h="228600">
                  <a:moveTo>
                    <a:pt x="13317" y="0"/>
                  </a:moveTo>
                  <a:lnTo>
                    <a:pt x="950" y="0"/>
                  </a:lnTo>
                  <a:lnTo>
                    <a:pt x="46618" y="113525"/>
                  </a:lnTo>
                  <a:lnTo>
                    <a:pt x="0" y="228030"/>
                  </a:lnTo>
                  <a:lnTo>
                    <a:pt x="12367" y="228030"/>
                  </a:lnTo>
                  <a:lnTo>
                    <a:pt x="61836" y="116467"/>
                  </a:lnTo>
                  <a:lnTo>
                    <a:pt x="61836" y="111572"/>
                  </a:lnTo>
                  <a:lnTo>
                    <a:pt x="133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2571114" y="5907430"/>
            <a:ext cx="6069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Calibri"/>
                <a:cs typeface="Calibri"/>
              </a:rPr>
              <a:t>These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125" dirty="0">
                <a:latin typeface="Calibri"/>
                <a:cs typeface="Calibri"/>
              </a:rPr>
              <a:t>sequences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have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145" dirty="0">
                <a:latin typeface="Calibri"/>
                <a:cs typeface="Calibri"/>
              </a:rPr>
              <a:t>same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error</a:t>
            </a:r>
            <a:r>
              <a:rPr sz="2400" spc="75" dirty="0">
                <a:latin typeface="Calibri"/>
                <a:cs typeface="Calibri"/>
              </a:rPr>
              <a:t> bound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4646085" y="1574956"/>
            <a:ext cx="208279" cy="243204"/>
            <a:chOff x="4646085" y="1574956"/>
            <a:chExt cx="208279" cy="243204"/>
          </a:xfrm>
        </p:grpSpPr>
        <p:sp>
          <p:nvSpPr>
            <p:cNvPr id="107" name="object 107"/>
            <p:cNvSpPr/>
            <p:nvPr/>
          </p:nvSpPr>
          <p:spPr>
            <a:xfrm>
              <a:off x="4727088" y="1574956"/>
              <a:ext cx="83185" cy="45720"/>
            </a:xfrm>
            <a:custGeom>
              <a:avLst/>
              <a:gdLst/>
              <a:ahLst/>
              <a:cxnLst/>
              <a:rect l="l" t="t" r="r" b="b"/>
              <a:pathLst>
                <a:path w="83185" h="45719">
                  <a:moveTo>
                    <a:pt x="49547" y="0"/>
                  </a:moveTo>
                  <a:lnTo>
                    <a:pt x="33345" y="0"/>
                  </a:lnTo>
                  <a:lnTo>
                    <a:pt x="0" y="45151"/>
                  </a:lnTo>
                  <a:lnTo>
                    <a:pt x="8571" y="45151"/>
                  </a:lnTo>
                  <a:lnTo>
                    <a:pt x="40976" y="17285"/>
                  </a:lnTo>
                  <a:lnTo>
                    <a:pt x="74321" y="45151"/>
                  </a:lnTo>
                  <a:lnTo>
                    <a:pt x="82905" y="45151"/>
                  </a:lnTo>
                  <a:lnTo>
                    <a:pt x="495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646085" y="1642203"/>
              <a:ext cx="207742" cy="175819"/>
            </a:xfrm>
            <a:prstGeom prst="rect">
              <a:avLst/>
            </a:prstGeom>
          </p:spPr>
        </p:pic>
      </p:grpSp>
      <p:sp>
        <p:nvSpPr>
          <p:cNvPr id="109" name="object 109"/>
          <p:cNvSpPr/>
          <p:nvPr/>
        </p:nvSpPr>
        <p:spPr>
          <a:xfrm>
            <a:off x="4928146" y="1714271"/>
            <a:ext cx="157480" cy="72390"/>
          </a:xfrm>
          <a:custGeom>
            <a:avLst/>
            <a:gdLst/>
            <a:ahLst/>
            <a:cxnLst/>
            <a:rect l="l" t="t" r="r" b="b"/>
            <a:pathLst>
              <a:path w="157479" h="72389">
                <a:moveTo>
                  <a:pt x="157226" y="53797"/>
                </a:moveTo>
                <a:lnTo>
                  <a:pt x="0" y="53797"/>
                </a:lnTo>
                <a:lnTo>
                  <a:pt x="0" y="72047"/>
                </a:lnTo>
                <a:lnTo>
                  <a:pt x="157226" y="72047"/>
                </a:lnTo>
                <a:lnTo>
                  <a:pt x="157226" y="53797"/>
                </a:lnTo>
                <a:close/>
              </a:path>
              <a:path w="157479" h="72389">
                <a:moveTo>
                  <a:pt x="157226" y="0"/>
                </a:moveTo>
                <a:lnTo>
                  <a:pt x="0" y="0"/>
                </a:lnTo>
                <a:lnTo>
                  <a:pt x="0" y="17297"/>
                </a:lnTo>
                <a:lnTo>
                  <a:pt x="157226" y="17297"/>
                </a:lnTo>
                <a:lnTo>
                  <a:pt x="157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96878" y="1554780"/>
            <a:ext cx="297815" cy="391160"/>
          </a:xfrm>
          <a:custGeom>
            <a:avLst/>
            <a:gdLst/>
            <a:ahLst/>
            <a:cxnLst/>
            <a:rect l="l" t="t" r="r" b="b"/>
            <a:pathLst>
              <a:path w="297814" h="391160">
                <a:moveTo>
                  <a:pt x="270620" y="0"/>
                </a:moveTo>
                <a:lnTo>
                  <a:pt x="9523" y="0"/>
                </a:lnTo>
                <a:lnTo>
                  <a:pt x="148655" y="193104"/>
                </a:lnTo>
                <a:lnTo>
                  <a:pt x="0" y="391018"/>
                </a:lnTo>
                <a:lnTo>
                  <a:pt x="277299" y="391019"/>
                </a:lnTo>
                <a:lnTo>
                  <a:pt x="297311" y="278621"/>
                </a:lnTo>
                <a:lnTo>
                  <a:pt x="286823" y="278621"/>
                </a:lnTo>
                <a:lnTo>
                  <a:pt x="277758" y="307172"/>
                </a:lnTo>
                <a:lnTo>
                  <a:pt x="264314" y="326897"/>
                </a:lnTo>
                <a:lnTo>
                  <a:pt x="245686" y="338336"/>
                </a:lnTo>
                <a:lnTo>
                  <a:pt x="221072" y="342029"/>
                </a:lnTo>
                <a:lnTo>
                  <a:pt x="69559" y="342029"/>
                </a:lnTo>
                <a:lnTo>
                  <a:pt x="195346" y="175819"/>
                </a:lnTo>
                <a:lnTo>
                  <a:pt x="85762" y="24014"/>
                </a:lnTo>
                <a:lnTo>
                  <a:pt x="200822" y="24134"/>
                </a:lnTo>
                <a:lnTo>
                  <a:pt x="240132" y="38670"/>
                </a:lnTo>
                <a:lnTo>
                  <a:pt x="259192" y="82625"/>
                </a:lnTo>
                <a:lnTo>
                  <a:pt x="261096" y="94153"/>
                </a:lnTo>
                <a:lnTo>
                  <a:pt x="270620" y="94153"/>
                </a:lnTo>
                <a:lnTo>
                  <a:pt x="270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67553" y="1574964"/>
            <a:ext cx="427355" cy="351155"/>
          </a:xfrm>
          <a:custGeom>
            <a:avLst/>
            <a:gdLst/>
            <a:ahLst/>
            <a:cxnLst/>
            <a:rect l="l" t="t" r="r" b="b"/>
            <a:pathLst>
              <a:path w="427354" h="351155">
                <a:moveTo>
                  <a:pt x="122923" y="216166"/>
                </a:moveTo>
                <a:lnTo>
                  <a:pt x="119126" y="213283"/>
                </a:lnTo>
                <a:lnTo>
                  <a:pt x="111493" y="220967"/>
                </a:lnTo>
                <a:lnTo>
                  <a:pt x="103873" y="229616"/>
                </a:lnTo>
                <a:lnTo>
                  <a:pt x="100063" y="232498"/>
                </a:lnTo>
                <a:lnTo>
                  <a:pt x="96253" y="232498"/>
                </a:lnTo>
                <a:lnTo>
                  <a:pt x="94335" y="230581"/>
                </a:lnTo>
                <a:lnTo>
                  <a:pt x="94361" y="228511"/>
                </a:lnTo>
                <a:lnTo>
                  <a:pt x="96316" y="217398"/>
                </a:lnTo>
                <a:lnTo>
                  <a:pt x="99529" y="203669"/>
                </a:lnTo>
                <a:lnTo>
                  <a:pt x="101600" y="194792"/>
                </a:lnTo>
                <a:lnTo>
                  <a:pt x="109220" y="164617"/>
                </a:lnTo>
                <a:lnTo>
                  <a:pt x="115633" y="140258"/>
                </a:lnTo>
                <a:lnTo>
                  <a:pt x="118173" y="130657"/>
                </a:lnTo>
                <a:lnTo>
                  <a:pt x="120040" y="125006"/>
                </a:lnTo>
                <a:lnTo>
                  <a:pt x="120281" y="125006"/>
                </a:lnTo>
                <a:lnTo>
                  <a:pt x="118173" y="123939"/>
                </a:lnTo>
                <a:lnTo>
                  <a:pt x="101968" y="125857"/>
                </a:lnTo>
                <a:lnTo>
                  <a:pt x="101015" y="126809"/>
                </a:lnTo>
                <a:lnTo>
                  <a:pt x="98158" y="140258"/>
                </a:lnTo>
                <a:lnTo>
                  <a:pt x="95123" y="133248"/>
                </a:lnTo>
                <a:lnTo>
                  <a:pt x="93383" y="131368"/>
                </a:lnTo>
                <a:lnTo>
                  <a:pt x="93383" y="136423"/>
                </a:lnTo>
                <a:lnTo>
                  <a:pt x="93383" y="146037"/>
                </a:lnTo>
                <a:lnTo>
                  <a:pt x="80924" y="192100"/>
                </a:lnTo>
                <a:lnTo>
                  <a:pt x="57416" y="224332"/>
                </a:lnTo>
                <a:lnTo>
                  <a:pt x="38125" y="233451"/>
                </a:lnTo>
                <a:lnTo>
                  <a:pt x="28587" y="233451"/>
                </a:lnTo>
                <a:lnTo>
                  <a:pt x="22872" y="227698"/>
                </a:lnTo>
                <a:lnTo>
                  <a:pt x="22872" y="213283"/>
                </a:lnTo>
                <a:lnTo>
                  <a:pt x="34925" y="168694"/>
                </a:lnTo>
                <a:lnTo>
                  <a:pt x="60159" y="136055"/>
                </a:lnTo>
                <a:lnTo>
                  <a:pt x="78143" y="129692"/>
                </a:lnTo>
                <a:lnTo>
                  <a:pt x="87668" y="129692"/>
                </a:lnTo>
                <a:lnTo>
                  <a:pt x="93383" y="136423"/>
                </a:lnTo>
                <a:lnTo>
                  <a:pt x="93383" y="131368"/>
                </a:lnTo>
                <a:lnTo>
                  <a:pt x="91846" y="129692"/>
                </a:lnTo>
                <a:lnTo>
                  <a:pt x="90411" y="128130"/>
                </a:lnTo>
                <a:lnTo>
                  <a:pt x="84086" y="125006"/>
                </a:lnTo>
                <a:lnTo>
                  <a:pt x="76238" y="123939"/>
                </a:lnTo>
                <a:lnTo>
                  <a:pt x="49453" y="132245"/>
                </a:lnTo>
                <a:lnTo>
                  <a:pt x="24892" y="153720"/>
                </a:lnTo>
                <a:lnTo>
                  <a:pt x="6959" y="183108"/>
                </a:lnTo>
                <a:lnTo>
                  <a:pt x="0" y="215201"/>
                </a:lnTo>
                <a:lnTo>
                  <a:pt x="1905" y="227698"/>
                </a:lnTo>
                <a:lnTo>
                  <a:pt x="2019" y="228511"/>
                </a:lnTo>
                <a:lnTo>
                  <a:pt x="7620" y="238137"/>
                </a:lnTo>
                <a:lnTo>
                  <a:pt x="16078" y="243979"/>
                </a:lnTo>
                <a:lnTo>
                  <a:pt x="26682" y="245948"/>
                </a:lnTo>
                <a:lnTo>
                  <a:pt x="40398" y="243662"/>
                </a:lnTo>
                <a:lnTo>
                  <a:pt x="53479" y="236334"/>
                </a:lnTo>
                <a:lnTo>
                  <a:pt x="56400" y="233451"/>
                </a:lnTo>
                <a:lnTo>
                  <a:pt x="66751" y="223240"/>
                </a:lnTo>
                <a:lnTo>
                  <a:pt x="81000" y="203669"/>
                </a:lnTo>
                <a:lnTo>
                  <a:pt x="77546" y="216865"/>
                </a:lnTo>
                <a:lnTo>
                  <a:pt x="75526" y="224929"/>
                </a:lnTo>
                <a:lnTo>
                  <a:pt x="74688" y="229616"/>
                </a:lnTo>
                <a:lnTo>
                  <a:pt x="74574" y="230289"/>
                </a:lnTo>
                <a:lnTo>
                  <a:pt x="74549" y="230873"/>
                </a:lnTo>
                <a:lnTo>
                  <a:pt x="74422" y="233451"/>
                </a:lnTo>
                <a:lnTo>
                  <a:pt x="74333" y="243065"/>
                </a:lnTo>
                <a:lnTo>
                  <a:pt x="78143" y="245948"/>
                </a:lnTo>
                <a:lnTo>
                  <a:pt x="85763" y="245948"/>
                </a:lnTo>
                <a:lnTo>
                  <a:pt x="93179" y="244805"/>
                </a:lnTo>
                <a:lnTo>
                  <a:pt x="100774" y="240423"/>
                </a:lnTo>
                <a:lnTo>
                  <a:pt x="108978" y="232498"/>
                </a:lnTo>
                <a:lnTo>
                  <a:pt x="110159" y="231355"/>
                </a:lnTo>
                <a:lnTo>
                  <a:pt x="122923" y="216166"/>
                </a:lnTo>
                <a:close/>
              </a:path>
              <a:path w="427354" h="351155">
                <a:moveTo>
                  <a:pt x="166763" y="226733"/>
                </a:moveTo>
                <a:lnTo>
                  <a:pt x="165811" y="226733"/>
                </a:lnTo>
                <a:lnTo>
                  <a:pt x="154863" y="228561"/>
                </a:lnTo>
                <a:lnTo>
                  <a:pt x="146151" y="229857"/>
                </a:lnTo>
                <a:lnTo>
                  <a:pt x="139407" y="230784"/>
                </a:lnTo>
                <a:lnTo>
                  <a:pt x="134353" y="231533"/>
                </a:lnTo>
                <a:lnTo>
                  <a:pt x="134353" y="234416"/>
                </a:lnTo>
                <a:lnTo>
                  <a:pt x="145796" y="234416"/>
                </a:lnTo>
                <a:lnTo>
                  <a:pt x="147701" y="236334"/>
                </a:lnTo>
                <a:lnTo>
                  <a:pt x="147701" y="242100"/>
                </a:lnTo>
                <a:lnTo>
                  <a:pt x="146748" y="245948"/>
                </a:lnTo>
                <a:lnTo>
                  <a:pt x="144843" y="255549"/>
                </a:lnTo>
                <a:lnTo>
                  <a:pt x="131495" y="311277"/>
                </a:lnTo>
                <a:lnTo>
                  <a:pt x="112445" y="345871"/>
                </a:lnTo>
                <a:lnTo>
                  <a:pt x="110540" y="345871"/>
                </a:lnTo>
                <a:lnTo>
                  <a:pt x="109588" y="344906"/>
                </a:lnTo>
                <a:lnTo>
                  <a:pt x="109588" y="341058"/>
                </a:lnTo>
                <a:lnTo>
                  <a:pt x="111493" y="342023"/>
                </a:lnTo>
                <a:lnTo>
                  <a:pt x="111493" y="341058"/>
                </a:lnTo>
                <a:lnTo>
                  <a:pt x="111493" y="333375"/>
                </a:lnTo>
                <a:lnTo>
                  <a:pt x="109588" y="330492"/>
                </a:lnTo>
                <a:lnTo>
                  <a:pt x="100063" y="330492"/>
                </a:lnTo>
                <a:lnTo>
                  <a:pt x="96253" y="334340"/>
                </a:lnTo>
                <a:lnTo>
                  <a:pt x="96253" y="345871"/>
                </a:lnTo>
                <a:lnTo>
                  <a:pt x="102920" y="350659"/>
                </a:lnTo>
                <a:lnTo>
                  <a:pt x="111493" y="350659"/>
                </a:lnTo>
                <a:lnTo>
                  <a:pt x="140309" y="325539"/>
                </a:lnTo>
                <a:lnTo>
                  <a:pt x="146748" y="305511"/>
                </a:lnTo>
                <a:lnTo>
                  <a:pt x="166763" y="226733"/>
                </a:lnTo>
                <a:close/>
              </a:path>
              <a:path w="427354" h="351155">
                <a:moveTo>
                  <a:pt x="172478" y="191185"/>
                </a:moveTo>
                <a:lnTo>
                  <a:pt x="168668" y="186385"/>
                </a:lnTo>
                <a:lnTo>
                  <a:pt x="158178" y="186385"/>
                </a:lnTo>
                <a:lnTo>
                  <a:pt x="153416" y="190220"/>
                </a:lnTo>
                <a:lnTo>
                  <a:pt x="153416" y="201752"/>
                </a:lnTo>
                <a:lnTo>
                  <a:pt x="158178" y="206565"/>
                </a:lnTo>
                <a:lnTo>
                  <a:pt x="168668" y="206565"/>
                </a:lnTo>
                <a:lnTo>
                  <a:pt x="172478" y="201752"/>
                </a:lnTo>
                <a:lnTo>
                  <a:pt x="172478" y="191185"/>
                </a:lnTo>
                <a:close/>
              </a:path>
              <a:path w="427354" h="351155">
                <a:moveTo>
                  <a:pt x="343065" y="45148"/>
                </a:moveTo>
                <a:lnTo>
                  <a:pt x="309664" y="0"/>
                </a:lnTo>
                <a:lnTo>
                  <a:pt x="292519" y="0"/>
                </a:lnTo>
                <a:lnTo>
                  <a:pt x="260146" y="45148"/>
                </a:lnTo>
                <a:lnTo>
                  <a:pt x="268782" y="45148"/>
                </a:lnTo>
                <a:lnTo>
                  <a:pt x="301155" y="17284"/>
                </a:lnTo>
                <a:lnTo>
                  <a:pt x="333540" y="45148"/>
                </a:lnTo>
                <a:lnTo>
                  <a:pt x="343065" y="45148"/>
                </a:lnTo>
                <a:close/>
              </a:path>
              <a:path w="427354" h="351155">
                <a:moveTo>
                  <a:pt x="385978" y="67246"/>
                </a:moveTo>
                <a:lnTo>
                  <a:pt x="320205" y="67246"/>
                </a:lnTo>
                <a:lnTo>
                  <a:pt x="320205" y="71094"/>
                </a:lnTo>
                <a:lnTo>
                  <a:pt x="334429" y="72059"/>
                </a:lnTo>
                <a:lnTo>
                  <a:pt x="339255" y="75895"/>
                </a:lnTo>
                <a:lnTo>
                  <a:pt x="339255" y="87426"/>
                </a:lnTo>
                <a:lnTo>
                  <a:pt x="337350" y="92227"/>
                </a:lnTo>
                <a:lnTo>
                  <a:pt x="335445" y="99910"/>
                </a:lnTo>
                <a:lnTo>
                  <a:pt x="322999" y="144106"/>
                </a:lnTo>
                <a:lnTo>
                  <a:pt x="246811" y="144106"/>
                </a:lnTo>
                <a:lnTo>
                  <a:pt x="261162" y="90297"/>
                </a:lnTo>
                <a:lnTo>
                  <a:pt x="287820" y="71094"/>
                </a:lnTo>
                <a:lnTo>
                  <a:pt x="287820" y="67246"/>
                </a:lnTo>
                <a:lnTo>
                  <a:pt x="215353" y="67246"/>
                </a:lnTo>
                <a:lnTo>
                  <a:pt x="215353" y="71094"/>
                </a:lnTo>
                <a:lnTo>
                  <a:pt x="232511" y="73012"/>
                </a:lnTo>
                <a:lnTo>
                  <a:pt x="236321" y="74930"/>
                </a:lnTo>
                <a:lnTo>
                  <a:pt x="236321" y="86461"/>
                </a:lnTo>
                <a:lnTo>
                  <a:pt x="235369" y="92227"/>
                </a:lnTo>
                <a:lnTo>
                  <a:pt x="202018" y="216166"/>
                </a:lnTo>
                <a:lnTo>
                  <a:pt x="178193" y="239229"/>
                </a:lnTo>
                <a:lnTo>
                  <a:pt x="178193" y="243065"/>
                </a:lnTo>
                <a:lnTo>
                  <a:pt x="243941" y="243065"/>
                </a:lnTo>
                <a:lnTo>
                  <a:pt x="243941" y="239229"/>
                </a:lnTo>
                <a:lnTo>
                  <a:pt x="227749" y="236334"/>
                </a:lnTo>
                <a:lnTo>
                  <a:pt x="225844" y="235369"/>
                </a:lnTo>
                <a:lnTo>
                  <a:pt x="225844" y="220967"/>
                </a:lnTo>
                <a:lnTo>
                  <a:pt x="243941" y="155638"/>
                </a:lnTo>
                <a:lnTo>
                  <a:pt x="320205" y="155638"/>
                </a:lnTo>
                <a:lnTo>
                  <a:pt x="303060" y="218084"/>
                </a:lnTo>
                <a:lnTo>
                  <a:pt x="299808" y="226796"/>
                </a:lnTo>
                <a:lnTo>
                  <a:pt x="294932" y="232981"/>
                </a:lnTo>
                <a:lnTo>
                  <a:pt x="287210" y="237007"/>
                </a:lnTo>
                <a:lnTo>
                  <a:pt x="275386" y="239229"/>
                </a:lnTo>
                <a:lnTo>
                  <a:pt x="275386" y="243065"/>
                </a:lnTo>
                <a:lnTo>
                  <a:pt x="348780" y="243065"/>
                </a:lnTo>
                <a:lnTo>
                  <a:pt x="348780" y="239229"/>
                </a:lnTo>
                <a:lnTo>
                  <a:pt x="331635" y="237312"/>
                </a:lnTo>
                <a:lnTo>
                  <a:pt x="327825" y="235369"/>
                </a:lnTo>
                <a:lnTo>
                  <a:pt x="327825" y="222885"/>
                </a:lnTo>
                <a:lnTo>
                  <a:pt x="328714" y="220967"/>
                </a:lnTo>
                <a:lnTo>
                  <a:pt x="364020" y="91274"/>
                </a:lnTo>
                <a:lnTo>
                  <a:pt x="366915" y="82042"/>
                </a:lnTo>
                <a:lnTo>
                  <a:pt x="370713" y="76492"/>
                </a:lnTo>
                <a:lnTo>
                  <a:pt x="376656" y="73304"/>
                </a:lnTo>
                <a:lnTo>
                  <a:pt x="385978" y="71094"/>
                </a:lnTo>
                <a:lnTo>
                  <a:pt x="385978" y="67246"/>
                </a:lnTo>
                <a:close/>
              </a:path>
              <a:path w="427354" h="351155">
                <a:moveTo>
                  <a:pt x="420268" y="226733"/>
                </a:moveTo>
                <a:lnTo>
                  <a:pt x="419252" y="226733"/>
                </a:lnTo>
                <a:lnTo>
                  <a:pt x="408724" y="228561"/>
                </a:lnTo>
                <a:lnTo>
                  <a:pt x="399999" y="229857"/>
                </a:lnTo>
                <a:lnTo>
                  <a:pt x="393052" y="230784"/>
                </a:lnTo>
                <a:lnTo>
                  <a:pt x="387883" y="231533"/>
                </a:lnTo>
                <a:lnTo>
                  <a:pt x="387883" y="234416"/>
                </a:lnTo>
                <a:lnTo>
                  <a:pt x="399313" y="234416"/>
                </a:lnTo>
                <a:lnTo>
                  <a:pt x="402107" y="236334"/>
                </a:lnTo>
                <a:lnTo>
                  <a:pt x="402107" y="242100"/>
                </a:lnTo>
                <a:lnTo>
                  <a:pt x="401218" y="245948"/>
                </a:lnTo>
                <a:lnTo>
                  <a:pt x="398297" y="255549"/>
                </a:lnTo>
                <a:lnTo>
                  <a:pt x="384962" y="311277"/>
                </a:lnTo>
                <a:lnTo>
                  <a:pt x="380428" y="328028"/>
                </a:lnTo>
                <a:lnTo>
                  <a:pt x="376326" y="338658"/>
                </a:lnTo>
                <a:lnTo>
                  <a:pt x="372033" y="344246"/>
                </a:lnTo>
                <a:lnTo>
                  <a:pt x="366941" y="345871"/>
                </a:lnTo>
                <a:lnTo>
                  <a:pt x="364020" y="345871"/>
                </a:lnTo>
                <a:lnTo>
                  <a:pt x="363131" y="344906"/>
                </a:lnTo>
                <a:lnTo>
                  <a:pt x="363131" y="341058"/>
                </a:lnTo>
                <a:lnTo>
                  <a:pt x="365925" y="342023"/>
                </a:lnTo>
                <a:lnTo>
                  <a:pt x="365925" y="341058"/>
                </a:lnTo>
                <a:lnTo>
                  <a:pt x="365925" y="333375"/>
                </a:lnTo>
                <a:lnTo>
                  <a:pt x="363131" y="330492"/>
                </a:lnTo>
                <a:lnTo>
                  <a:pt x="353479" y="330492"/>
                </a:lnTo>
                <a:lnTo>
                  <a:pt x="350685" y="334340"/>
                </a:lnTo>
                <a:lnTo>
                  <a:pt x="350685" y="345871"/>
                </a:lnTo>
                <a:lnTo>
                  <a:pt x="356400" y="350659"/>
                </a:lnTo>
                <a:lnTo>
                  <a:pt x="365036" y="350659"/>
                </a:lnTo>
                <a:lnTo>
                  <a:pt x="394335" y="325539"/>
                </a:lnTo>
                <a:lnTo>
                  <a:pt x="401218" y="305511"/>
                </a:lnTo>
                <a:lnTo>
                  <a:pt x="420268" y="226733"/>
                </a:lnTo>
                <a:close/>
              </a:path>
              <a:path w="427354" h="351155">
                <a:moveTo>
                  <a:pt x="426872" y="191185"/>
                </a:moveTo>
                <a:lnTo>
                  <a:pt x="422173" y="186385"/>
                </a:lnTo>
                <a:lnTo>
                  <a:pt x="411632" y="186385"/>
                </a:lnTo>
                <a:lnTo>
                  <a:pt x="406933" y="190220"/>
                </a:lnTo>
                <a:lnTo>
                  <a:pt x="406933" y="201752"/>
                </a:lnTo>
                <a:lnTo>
                  <a:pt x="411632" y="206565"/>
                </a:lnTo>
                <a:lnTo>
                  <a:pt x="422173" y="206565"/>
                </a:lnTo>
                <a:lnTo>
                  <a:pt x="426872" y="201752"/>
                </a:lnTo>
                <a:lnTo>
                  <a:pt x="426872" y="191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2" name="object 112"/>
          <p:cNvGrpSpPr/>
          <p:nvPr/>
        </p:nvGrpSpPr>
        <p:grpSpPr>
          <a:xfrm>
            <a:off x="6918526" y="1556115"/>
            <a:ext cx="460375" cy="347345"/>
            <a:chOff x="6918526" y="1556115"/>
            <a:chExt cx="460375" cy="347345"/>
          </a:xfrm>
        </p:grpSpPr>
        <p:sp>
          <p:nvSpPr>
            <p:cNvPr id="113" name="object 113"/>
            <p:cNvSpPr/>
            <p:nvPr/>
          </p:nvSpPr>
          <p:spPr>
            <a:xfrm>
              <a:off x="6918515" y="1556118"/>
              <a:ext cx="269240" cy="292100"/>
            </a:xfrm>
            <a:custGeom>
              <a:avLst/>
              <a:gdLst/>
              <a:ahLst/>
              <a:cxnLst/>
              <a:rect l="l" t="t" r="r" b="b"/>
              <a:pathLst>
                <a:path w="269240" h="292100">
                  <a:moveTo>
                    <a:pt x="17284" y="57035"/>
                  </a:moveTo>
                  <a:lnTo>
                    <a:pt x="0" y="57035"/>
                  </a:lnTo>
                  <a:lnTo>
                    <a:pt x="0" y="291820"/>
                  </a:lnTo>
                  <a:lnTo>
                    <a:pt x="17284" y="291820"/>
                  </a:lnTo>
                  <a:lnTo>
                    <a:pt x="17284" y="57035"/>
                  </a:lnTo>
                  <a:close/>
                </a:path>
                <a:path w="269240" h="292100">
                  <a:moveTo>
                    <a:pt x="71043" y="57035"/>
                  </a:moveTo>
                  <a:lnTo>
                    <a:pt x="52806" y="57035"/>
                  </a:lnTo>
                  <a:lnTo>
                    <a:pt x="52806" y="291820"/>
                  </a:lnTo>
                  <a:lnTo>
                    <a:pt x="71043" y="291820"/>
                  </a:lnTo>
                  <a:lnTo>
                    <a:pt x="71043" y="57035"/>
                  </a:lnTo>
                  <a:close/>
                </a:path>
                <a:path w="269240" h="292100">
                  <a:moveTo>
                    <a:pt x="268795" y="44665"/>
                  </a:moveTo>
                  <a:lnTo>
                    <a:pt x="235191" y="0"/>
                  </a:lnTo>
                  <a:lnTo>
                    <a:pt x="218871" y="0"/>
                  </a:lnTo>
                  <a:lnTo>
                    <a:pt x="185280" y="44665"/>
                  </a:lnTo>
                  <a:lnTo>
                    <a:pt x="194868" y="44665"/>
                  </a:lnTo>
                  <a:lnTo>
                    <a:pt x="227520" y="17106"/>
                  </a:lnTo>
                  <a:lnTo>
                    <a:pt x="260159" y="44665"/>
                  </a:lnTo>
                  <a:lnTo>
                    <a:pt x="268795" y="446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022200" y="1622651"/>
              <a:ext cx="249591" cy="280407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7306335" y="1613153"/>
              <a:ext cx="72390" cy="234950"/>
            </a:xfrm>
            <a:custGeom>
              <a:avLst/>
              <a:gdLst/>
              <a:ahLst/>
              <a:cxnLst/>
              <a:rect l="l" t="t" r="r" b="b"/>
              <a:pathLst>
                <a:path w="72390" h="234950">
                  <a:moveTo>
                    <a:pt x="18249" y="0"/>
                  </a:moveTo>
                  <a:lnTo>
                    <a:pt x="0" y="0"/>
                  </a:lnTo>
                  <a:lnTo>
                    <a:pt x="0" y="234784"/>
                  </a:lnTo>
                  <a:lnTo>
                    <a:pt x="18249" y="234784"/>
                  </a:lnTo>
                  <a:lnTo>
                    <a:pt x="18249" y="0"/>
                  </a:lnTo>
                  <a:close/>
                </a:path>
                <a:path w="72390" h="234950">
                  <a:moveTo>
                    <a:pt x="72009" y="0"/>
                  </a:moveTo>
                  <a:lnTo>
                    <a:pt x="53771" y="0"/>
                  </a:lnTo>
                  <a:lnTo>
                    <a:pt x="53771" y="234784"/>
                  </a:lnTo>
                  <a:lnTo>
                    <a:pt x="72009" y="234784"/>
                  </a:lnTo>
                  <a:lnTo>
                    <a:pt x="72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/>
          <p:nvPr/>
        </p:nvSpPr>
        <p:spPr>
          <a:xfrm>
            <a:off x="7501217" y="1693938"/>
            <a:ext cx="158750" cy="71755"/>
          </a:xfrm>
          <a:custGeom>
            <a:avLst/>
            <a:gdLst/>
            <a:ahLst/>
            <a:cxnLst/>
            <a:rect l="l" t="t" r="r" b="b"/>
            <a:pathLst>
              <a:path w="158750" h="71755">
                <a:moveTo>
                  <a:pt x="158394" y="53238"/>
                </a:moveTo>
                <a:lnTo>
                  <a:pt x="0" y="53238"/>
                </a:lnTo>
                <a:lnTo>
                  <a:pt x="0" y="71297"/>
                </a:lnTo>
                <a:lnTo>
                  <a:pt x="158394" y="71297"/>
                </a:lnTo>
                <a:lnTo>
                  <a:pt x="158394" y="53238"/>
                </a:lnTo>
                <a:close/>
              </a:path>
              <a:path w="158750" h="71755">
                <a:moveTo>
                  <a:pt x="158394" y="0"/>
                </a:moveTo>
                <a:lnTo>
                  <a:pt x="0" y="0"/>
                </a:lnTo>
                <a:lnTo>
                  <a:pt x="0" y="18059"/>
                </a:lnTo>
                <a:lnTo>
                  <a:pt x="158394" y="18059"/>
                </a:lnTo>
                <a:lnTo>
                  <a:pt x="1583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7" name="object 11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776729" y="1615994"/>
            <a:ext cx="76807" cy="180598"/>
          </a:xfrm>
          <a:prstGeom prst="rect">
            <a:avLst/>
          </a:prstGeom>
        </p:spPr>
      </p:pic>
      <p:sp>
        <p:nvSpPr>
          <p:cNvPr id="118" name="object 118"/>
          <p:cNvSpPr txBox="1"/>
          <p:nvPr/>
        </p:nvSpPr>
        <p:spPr>
          <a:xfrm>
            <a:off x="7266813" y="926084"/>
            <a:ext cx="4173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Calibri"/>
                <a:cs typeface="Calibri"/>
              </a:rPr>
              <a:t>Childs,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Ostrander,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Su,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arXiv: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135" dirty="0">
                <a:latin typeface="Calibri"/>
                <a:cs typeface="Calibri"/>
              </a:rPr>
              <a:t>1805.08385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Trotterization</a:t>
            </a:r>
            <a:r>
              <a:rPr spc="5" dirty="0"/>
              <a:t> </a:t>
            </a:r>
            <a:r>
              <a:rPr spc="175" dirty="0"/>
              <a:t>vs</a:t>
            </a:r>
            <a:r>
              <a:rPr spc="30" dirty="0"/>
              <a:t> </a:t>
            </a:r>
            <a:r>
              <a:rPr spc="105" dirty="0"/>
              <a:t>Randomization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185" y="2060829"/>
            <a:ext cx="7475753" cy="89001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76782" y="3883533"/>
            <a:ext cx="7488555" cy="908050"/>
            <a:chOff x="1176782" y="3883533"/>
            <a:chExt cx="7488555" cy="9080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782" y="3883533"/>
              <a:ext cx="4975098" cy="90779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70927" y="3901313"/>
              <a:ext cx="474345" cy="890269"/>
            </a:xfrm>
            <a:custGeom>
              <a:avLst/>
              <a:gdLst/>
              <a:ahLst/>
              <a:cxnLst/>
              <a:rect l="l" t="t" r="r" b="b"/>
              <a:pathLst>
                <a:path w="474345" h="890270">
                  <a:moveTo>
                    <a:pt x="0" y="890016"/>
                  </a:moveTo>
                  <a:lnTo>
                    <a:pt x="474344" y="890016"/>
                  </a:lnTo>
                  <a:lnTo>
                    <a:pt x="474344" y="0"/>
                  </a:lnTo>
                  <a:lnTo>
                    <a:pt x="0" y="0"/>
                  </a:lnTo>
                  <a:lnTo>
                    <a:pt x="0" y="890016"/>
                  </a:lnTo>
                  <a:close/>
                </a:path>
              </a:pathLst>
            </a:custGeom>
            <a:solidFill>
              <a:srgbClr val="E4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53273" y="3901313"/>
              <a:ext cx="512445" cy="890269"/>
            </a:xfrm>
            <a:custGeom>
              <a:avLst/>
              <a:gdLst/>
              <a:ahLst/>
              <a:cxnLst/>
              <a:rect l="l" t="t" r="r" b="b"/>
              <a:pathLst>
                <a:path w="512445" h="890270">
                  <a:moveTo>
                    <a:pt x="512064" y="0"/>
                  </a:moveTo>
                  <a:lnTo>
                    <a:pt x="0" y="0"/>
                  </a:lnTo>
                  <a:lnTo>
                    <a:pt x="0" y="890016"/>
                  </a:lnTo>
                  <a:lnTo>
                    <a:pt x="512064" y="890016"/>
                  </a:lnTo>
                  <a:lnTo>
                    <a:pt x="512064" y="0"/>
                  </a:lnTo>
                  <a:close/>
                </a:path>
              </a:pathLst>
            </a:custGeom>
            <a:solidFill>
              <a:srgbClr val="0E6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88708" y="3901313"/>
              <a:ext cx="482600" cy="890269"/>
            </a:xfrm>
            <a:custGeom>
              <a:avLst/>
              <a:gdLst/>
              <a:ahLst/>
              <a:cxnLst/>
              <a:rect l="l" t="t" r="r" b="b"/>
              <a:pathLst>
                <a:path w="482600" h="890270">
                  <a:moveTo>
                    <a:pt x="0" y="890016"/>
                  </a:moveTo>
                  <a:lnTo>
                    <a:pt x="482219" y="890016"/>
                  </a:lnTo>
                  <a:lnTo>
                    <a:pt x="482219" y="0"/>
                  </a:lnTo>
                  <a:lnTo>
                    <a:pt x="0" y="0"/>
                  </a:lnTo>
                  <a:lnTo>
                    <a:pt x="0" y="890016"/>
                  </a:lnTo>
                  <a:close/>
                </a:path>
              </a:pathLst>
            </a:custGeom>
            <a:solidFill>
              <a:srgbClr val="DA1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64579" y="3901313"/>
              <a:ext cx="512445" cy="890269"/>
            </a:xfrm>
            <a:custGeom>
              <a:avLst/>
              <a:gdLst/>
              <a:ahLst/>
              <a:cxnLst/>
              <a:rect l="l" t="t" r="r" b="b"/>
              <a:pathLst>
                <a:path w="512445" h="890270">
                  <a:moveTo>
                    <a:pt x="512064" y="0"/>
                  </a:moveTo>
                  <a:lnTo>
                    <a:pt x="0" y="0"/>
                  </a:lnTo>
                  <a:lnTo>
                    <a:pt x="0" y="890016"/>
                  </a:lnTo>
                  <a:lnTo>
                    <a:pt x="512064" y="890016"/>
                  </a:lnTo>
                  <a:lnTo>
                    <a:pt x="512064" y="0"/>
                  </a:lnTo>
                  <a:close/>
                </a:path>
              </a:pathLst>
            </a:custGeom>
            <a:solidFill>
              <a:srgbClr val="23A0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76644" y="3901313"/>
              <a:ext cx="512445" cy="890269"/>
            </a:xfrm>
            <a:custGeom>
              <a:avLst/>
              <a:gdLst/>
              <a:ahLst/>
              <a:cxnLst/>
              <a:rect l="l" t="t" r="r" b="b"/>
              <a:pathLst>
                <a:path w="512445" h="890270">
                  <a:moveTo>
                    <a:pt x="512064" y="0"/>
                  </a:moveTo>
                  <a:lnTo>
                    <a:pt x="0" y="0"/>
                  </a:lnTo>
                  <a:lnTo>
                    <a:pt x="0" y="890016"/>
                  </a:lnTo>
                  <a:lnTo>
                    <a:pt x="512064" y="890016"/>
                  </a:lnTo>
                  <a:lnTo>
                    <a:pt x="512064" y="0"/>
                  </a:lnTo>
                  <a:close/>
                </a:path>
              </a:pathLst>
            </a:custGeom>
            <a:solidFill>
              <a:srgbClr val="FCD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56271" y="4169524"/>
              <a:ext cx="342900" cy="368300"/>
            </a:xfrm>
            <a:custGeom>
              <a:avLst/>
              <a:gdLst/>
              <a:ahLst/>
              <a:cxnLst/>
              <a:rect l="l" t="t" r="r" b="b"/>
              <a:pathLst>
                <a:path w="342900" h="368300">
                  <a:moveTo>
                    <a:pt x="342468" y="5"/>
                  </a:moveTo>
                  <a:lnTo>
                    <a:pt x="0" y="0"/>
                  </a:lnTo>
                  <a:lnTo>
                    <a:pt x="0" y="368072"/>
                  </a:lnTo>
                  <a:lnTo>
                    <a:pt x="342468" y="368072"/>
                  </a:lnTo>
                  <a:lnTo>
                    <a:pt x="342468" y="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66538" y="4186532"/>
              <a:ext cx="92075" cy="48260"/>
            </a:xfrm>
            <a:custGeom>
              <a:avLst/>
              <a:gdLst/>
              <a:ahLst/>
              <a:cxnLst/>
              <a:rect l="l" t="t" r="r" b="b"/>
              <a:pathLst>
                <a:path w="92075" h="48260">
                  <a:moveTo>
                    <a:pt x="54624" y="0"/>
                  </a:moveTo>
                  <a:lnTo>
                    <a:pt x="36756" y="0"/>
                  </a:lnTo>
                  <a:lnTo>
                    <a:pt x="0" y="48009"/>
                  </a:lnTo>
                  <a:lnTo>
                    <a:pt x="10208" y="48009"/>
                  </a:lnTo>
                  <a:lnTo>
                    <a:pt x="45435" y="18501"/>
                  </a:lnTo>
                  <a:lnTo>
                    <a:pt x="81681" y="48009"/>
                  </a:lnTo>
                  <a:lnTo>
                    <a:pt x="91890" y="48009"/>
                  </a:lnTo>
                  <a:lnTo>
                    <a:pt x="546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7201" y="4258046"/>
              <a:ext cx="298135" cy="26204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238489" y="4169537"/>
              <a:ext cx="330200" cy="387350"/>
            </a:xfrm>
            <a:custGeom>
              <a:avLst/>
              <a:gdLst/>
              <a:ahLst/>
              <a:cxnLst/>
              <a:rect l="l" t="t" r="r" b="b"/>
              <a:pathLst>
                <a:path w="330200" h="387350">
                  <a:moveTo>
                    <a:pt x="330199" y="0"/>
                  </a:moveTo>
                  <a:lnTo>
                    <a:pt x="0" y="0"/>
                  </a:lnTo>
                  <a:lnTo>
                    <a:pt x="0" y="387349"/>
                  </a:lnTo>
                  <a:lnTo>
                    <a:pt x="330199" y="387349"/>
                  </a:lnTo>
                  <a:lnTo>
                    <a:pt x="330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34544" y="4199989"/>
              <a:ext cx="86360" cy="46355"/>
            </a:xfrm>
            <a:custGeom>
              <a:avLst/>
              <a:gdLst/>
              <a:ahLst/>
              <a:cxnLst/>
              <a:rect l="l" t="t" r="r" b="b"/>
              <a:pathLst>
                <a:path w="86359" h="46354">
                  <a:moveTo>
                    <a:pt x="51138" y="0"/>
                  </a:moveTo>
                  <a:lnTo>
                    <a:pt x="34411" y="0"/>
                  </a:lnTo>
                  <a:lnTo>
                    <a:pt x="0" y="46134"/>
                  </a:lnTo>
                  <a:lnTo>
                    <a:pt x="9083" y="46134"/>
                  </a:lnTo>
                  <a:lnTo>
                    <a:pt x="42533" y="17595"/>
                  </a:lnTo>
                  <a:lnTo>
                    <a:pt x="76466" y="46134"/>
                  </a:lnTo>
                  <a:lnTo>
                    <a:pt x="86021" y="46134"/>
                  </a:lnTo>
                  <a:lnTo>
                    <a:pt x="511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0437" y="4268476"/>
              <a:ext cx="295339" cy="24921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267954" y="4156265"/>
              <a:ext cx="316230" cy="380365"/>
            </a:xfrm>
            <a:custGeom>
              <a:avLst/>
              <a:gdLst/>
              <a:ahLst/>
              <a:cxnLst/>
              <a:rect l="l" t="t" r="r" b="b"/>
              <a:pathLst>
                <a:path w="316229" h="380364">
                  <a:moveTo>
                    <a:pt x="315836" y="0"/>
                  </a:moveTo>
                  <a:lnTo>
                    <a:pt x="0" y="0"/>
                  </a:lnTo>
                  <a:lnTo>
                    <a:pt x="0" y="380301"/>
                  </a:lnTo>
                  <a:lnTo>
                    <a:pt x="315836" y="380301"/>
                  </a:lnTo>
                  <a:lnTo>
                    <a:pt x="315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65355" y="4182187"/>
              <a:ext cx="87630" cy="47625"/>
            </a:xfrm>
            <a:custGeom>
              <a:avLst/>
              <a:gdLst/>
              <a:ahLst/>
              <a:cxnLst/>
              <a:rect l="l" t="t" r="r" b="b"/>
              <a:pathLst>
                <a:path w="87629" h="47625">
                  <a:moveTo>
                    <a:pt x="51852" y="0"/>
                  </a:moveTo>
                  <a:lnTo>
                    <a:pt x="34408" y="0"/>
                  </a:lnTo>
                  <a:lnTo>
                    <a:pt x="0" y="47468"/>
                  </a:lnTo>
                  <a:lnTo>
                    <a:pt x="9208" y="47468"/>
                  </a:lnTo>
                  <a:lnTo>
                    <a:pt x="43133" y="18593"/>
                  </a:lnTo>
                  <a:lnTo>
                    <a:pt x="77536" y="47468"/>
                  </a:lnTo>
                  <a:lnTo>
                    <a:pt x="87229" y="47468"/>
                  </a:lnTo>
                  <a:lnTo>
                    <a:pt x="518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80070" y="4252650"/>
              <a:ext cx="290757" cy="25935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234048" y="4158742"/>
              <a:ext cx="311150" cy="349250"/>
            </a:xfrm>
            <a:custGeom>
              <a:avLst/>
              <a:gdLst/>
              <a:ahLst/>
              <a:cxnLst/>
              <a:rect l="l" t="t" r="r" b="b"/>
              <a:pathLst>
                <a:path w="311150" h="349250">
                  <a:moveTo>
                    <a:pt x="311149" y="0"/>
                  </a:moveTo>
                  <a:lnTo>
                    <a:pt x="0" y="0"/>
                  </a:lnTo>
                  <a:lnTo>
                    <a:pt x="0" y="349249"/>
                  </a:lnTo>
                  <a:lnTo>
                    <a:pt x="311149" y="349249"/>
                  </a:lnTo>
                  <a:lnTo>
                    <a:pt x="311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25710" y="4163049"/>
              <a:ext cx="86360" cy="46990"/>
            </a:xfrm>
            <a:custGeom>
              <a:avLst/>
              <a:gdLst/>
              <a:ahLst/>
              <a:cxnLst/>
              <a:rect l="l" t="t" r="r" b="b"/>
              <a:pathLst>
                <a:path w="86360" h="46989">
                  <a:moveTo>
                    <a:pt x="51558" y="0"/>
                  </a:moveTo>
                  <a:lnTo>
                    <a:pt x="34368" y="0"/>
                  </a:lnTo>
                  <a:lnTo>
                    <a:pt x="0" y="46481"/>
                  </a:lnTo>
                  <a:lnTo>
                    <a:pt x="9548" y="46481"/>
                  </a:lnTo>
                  <a:lnTo>
                    <a:pt x="42963" y="17728"/>
                  </a:lnTo>
                  <a:lnTo>
                    <a:pt x="76378" y="46481"/>
                  </a:lnTo>
                  <a:lnTo>
                    <a:pt x="85927" y="46481"/>
                  </a:lnTo>
                  <a:lnTo>
                    <a:pt x="515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42164" y="4232053"/>
              <a:ext cx="294549" cy="25109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776211" y="4159137"/>
              <a:ext cx="347345" cy="374650"/>
            </a:xfrm>
            <a:custGeom>
              <a:avLst/>
              <a:gdLst/>
              <a:ahLst/>
              <a:cxnLst/>
              <a:rect l="l" t="t" r="r" b="b"/>
              <a:pathLst>
                <a:path w="347345" h="374650">
                  <a:moveTo>
                    <a:pt x="346857" y="10"/>
                  </a:moveTo>
                  <a:lnTo>
                    <a:pt x="0" y="0"/>
                  </a:lnTo>
                  <a:lnTo>
                    <a:pt x="0" y="374381"/>
                  </a:lnTo>
                  <a:lnTo>
                    <a:pt x="346857" y="374381"/>
                  </a:lnTo>
                  <a:lnTo>
                    <a:pt x="346857" y="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87469" y="4164144"/>
              <a:ext cx="90805" cy="48895"/>
            </a:xfrm>
            <a:custGeom>
              <a:avLst/>
              <a:gdLst/>
              <a:ahLst/>
              <a:cxnLst/>
              <a:rect l="l" t="t" r="r" b="b"/>
              <a:pathLst>
                <a:path w="90804" h="48895">
                  <a:moveTo>
                    <a:pt x="54367" y="0"/>
                  </a:moveTo>
                  <a:lnTo>
                    <a:pt x="36240" y="0"/>
                  </a:lnTo>
                  <a:lnTo>
                    <a:pt x="0" y="48545"/>
                  </a:lnTo>
                  <a:lnTo>
                    <a:pt x="10066" y="48545"/>
                  </a:lnTo>
                  <a:lnTo>
                    <a:pt x="45307" y="19019"/>
                  </a:lnTo>
                  <a:lnTo>
                    <a:pt x="81045" y="48545"/>
                  </a:lnTo>
                  <a:lnTo>
                    <a:pt x="90608" y="48545"/>
                  </a:lnTo>
                  <a:lnTo>
                    <a:pt x="543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99368" y="4236215"/>
              <a:ext cx="303561" cy="26527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15948" y="1463166"/>
            <a:ext cx="527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Calibri"/>
                <a:cs typeface="Calibri"/>
              </a:rPr>
              <a:t>Conventional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Trotterization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(first</a:t>
            </a:r>
            <a:r>
              <a:rPr sz="2400" spc="45" dirty="0">
                <a:latin typeface="Calibri"/>
                <a:cs typeface="Calibri"/>
              </a:rPr>
              <a:t> order)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88516" y="3346830"/>
            <a:ext cx="20472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latin typeface="Calibri"/>
                <a:cs typeface="Calibri"/>
              </a:rPr>
              <a:t>Randomization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24102" y="5677916"/>
            <a:ext cx="8935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Calibri"/>
                <a:cs typeface="Calibri"/>
              </a:rPr>
              <a:t>Can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we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average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errors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by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randomly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selecting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ordering?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61225" y="2384046"/>
            <a:ext cx="485510" cy="248274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9730143" y="2447365"/>
            <a:ext cx="137160" cy="62230"/>
          </a:xfrm>
          <a:custGeom>
            <a:avLst/>
            <a:gdLst/>
            <a:ahLst/>
            <a:cxnLst/>
            <a:rect l="l" t="t" r="r" b="b"/>
            <a:pathLst>
              <a:path w="137159" h="62230">
                <a:moveTo>
                  <a:pt x="136817" y="46659"/>
                </a:moveTo>
                <a:lnTo>
                  <a:pt x="0" y="46659"/>
                </a:lnTo>
                <a:lnTo>
                  <a:pt x="0" y="61671"/>
                </a:lnTo>
                <a:lnTo>
                  <a:pt x="136817" y="61671"/>
                </a:lnTo>
                <a:lnTo>
                  <a:pt x="136817" y="46659"/>
                </a:lnTo>
                <a:close/>
              </a:path>
              <a:path w="137159" h="62230">
                <a:moveTo>
                  <a:pt x="136817" y="0"/>
                </a:moveTo>
                <a:lnTo>
                  <a:pt x="0" y="0"/>
                </a:lnTo>
                <a:lnTo>
                  <a:pt x="0" y="15011"/>
                </a:lnTo>
                <a:lnTo>
                  <a:pt x="136817" y="15011"/>
                </a:lnTo>
                <a:lnTo>
                  <a:pt x="136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958716" y="2382382"/>
            <a:ext cx="148484" cy="158301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10180631" y="2120788"/>
            <a:ext cx="775970" cy="716915"/>
            <a:chOff x="10180631" y="2120788"/>
            <a:chExt cx="775970" cy="716915"/>
          </a:xfrm>
        </p:grpSpPr>
        <p:sp>
          <p:nvSpPr>
            <p:cNvPr id="33" name="object 33"/>
            <p:cNvSpPr/>
            <p:nvPr/>
          </p:nvSpPr>
          <p:spPr>
            <a:xfrm>
              <a:off x="10180625" y="2120798"/>
              <a:ext cx="605790" cy="716915"/>
            </a:xfrm>
            <a:custGeom>
              <a:avLst/>
              <a:gdLst/>
              <a:ahLst/>
              <a:cxnLst/>
              <a:rect l="l" t="t" r="r" b="b"/>
              <a:pathLst>
                <a:path w="605790" h="716914">
                  <a:moveTo>
                    <a:pt x="141808" y="0"/>
                  </a:moveTo>
                  <a:lnTo>
                    <a:pt x="112242" y="28092"/>
                  </a:lnTo>
                  <a:lnTo>
                    <a:pt x="85153" y="62064"/>
                  </a:lnTo>
                  <a:lnTo>
                    <a:pt x="61010" y="101333"/>
                  </a:lnTo>
                  <a:lnTo>
                    <a:pt x="40246" y="145364"/>
                  </a:lnTo>
                  <a:lnTo>
                    <a:pt x="23304" y="193624"/>
                  </a:lnTo>
                  <a:lnTo>
                    <a:pt x="10655" y="245554"/>
                  </a:lnTo>
                  <a:lnTo>
                    <a:pt x="2743" y="300596"/>
                  </a:lnTo>
                  <a:lnTo>
                    <a:pt x="0" y="358228"/>
                  </a:lnTo>
                  <a:lnTo>
                    <a:pt x="2743" y="415848"/>
                  </a:lnTo>
                  <a:lnTo>
                    <a:pt x="10655" y="470903"/>
                  </a:lnTo>
                  <a:lnTo>
                    <a:pt x="23304" y="522833"/>
                  </a:lnTo>
                  <a:lnTo>
                    <a:pt x="40246" y="571093"/>
                  </a:lnTo>
                  <a:lnTo>
                    <a:pt x="61010" y="615124"/>
                  </a:lnTo>
                  <a:lnTo>
                    <a:pt x="85153" y="654405"/>
                  </a:lnTo>
                  <a:lnTo>
                    <a:pt x="112242" y="688365"/>
                  </a:lnTo>
                  <a:lnTo>
                    <a:pt x="141808" y="716470"/>
                  </a:lnTo>
                  <a:lnTo>
                    <a:pt x="141808" y="703135"/>
                  </a:lnTo>
                  <a:lnTo>
                    <a:pt x="119329" y="676338"/>
                  </a:lnTo>
                  <a:lnTo>
                    <a:pt x="97028" y="641756"/>
                  </a:lnTo>
                  <a:lnTo>
                    <a:pt x="76098" y="599567"/>
                  </a:lnTo>
                  <a:lnTo>
                    <a:pt x="57734" y="549935"/>
                  </a:lnTo>
                  <a:lnTo>
                    <a:pt x="43141" y="493052"/>
                  </a:lnTo>
                  <a:lnTo>
                    <a:pt x="33502" y="429094"/>
                  </a:lnTo>
                  <a:lnTo>
                    <a:pt x="30022" y="358228"/>
                  </a:lnTo>
                  <a:lnTo>
                    <a:pt x="32702" y="293446"/>
                  </a:lnTo>
                  <a:lnTo>
                    <a:pt x="40220" y="235216"/>
                  </a:lnTo>
                  <a:lnTo>
                    <a:pt x="51752" y="183337"/>
                  </a:lnTo>
                  <a:lnTo>
                    <a:pt x="66522" y="137655"/>
                  </a:lnTo>
                  <a:lnTo>
                    <a:pt x="83705" y="97993"/>
                  </a:lnTo>
                  <a:lnTo>
                    <a:pt x="102527" y="64160"/>
                  </a:lnTo>
                  <a:lnTo>
                    <a:pt x="141808" y="13309"/>
                  </a:lnTo>
                  <a:lnTo>
                    <a:pt x="141808" y="0"/>
                  </a:lnTo>
                  <a:close/>
                </a:path>
                <a:path w="605790" h="716914">
                  <a:moveTo>
                    <a:pt x="605612" y="349897"/>
                  </a:moveTo>
                  <a:lnTo>
                    <a:pt x="171831" y="349897"/>
                  </a:lnTo>
                  <a:lnTo>
                    <a:pt x="171831" y="364909"/>
                  </a:lnTo>
                  <a:lnTo>
                    <a:pt x="605612" y="364909"/>
                  </a:lnTo>
                  <a:lnTo>
                    <a:pt x="605612" y="3498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24323" y="2610655"/>
              <a:ext cx="90087" cy="10497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814621" y="2120788"/>
              <a:ext cx="142240" cy="716915"/>
            </a:xfrm>
            <a:custGeom>
              <a:avLst/>
              <a:gdLst/>
              <a:ahLst/>
              <a:cxnLst/>
              <a:rect l="l" t="t" r="r" b="b"/>
              <a:pathLst>
                <a:path w="142240" h="716914">
                  <a:moveTo>
                    <a:pt x="0" y="0"/>
                  </a:moveTo>
                  <a:lnTo>
                    <a:pt x="0" y="13319"/>
                  </a:lnTo>
                  <a:lnTo>
                    <a:pt x="20132" y="36136"/>
                  </a:lnTo>
                  <a:lnTo>
                    <a:pt x="39989" y="64635"/>
                  </a:lnTo>
                  <a:lnTo>
                    <a:pt x="58828" y="98875"/>
                  </a:lnTo>
                  <a:lnTo>
                    <a:pt x="75907" y="138913"/>
                  </a:lnTo>
                  <a:lnTo>
                    <a:pt x="90483" y="184809"/>
                  </a:lnTo>
                  <a:lnTo>
                    <a:pt x="101814" y="236620"/>
                  </a:lnTo>
                  <a:lnTo>
                    <a:pt x="109157" y="294407"/>
                  </a:lnTo>
                  <a:lnTo>
                    <a:pt x="111769" y="358226"/>
                  </a:lnTo>
                  <a:lnTo>
                    <a:pt x="109157" y="421574"/>
                  </a:lnTo>
                  <a:lnTo>
                    <a:pt x="101814" y="479140"/>
                  </a:lnTo>
                  <a:lnTo>
                    <a:pt x="90483" y="530925"/>
                  </a:lnTo>
                  <a:lnTo>
                    <a:pt x="75907" y="576929"/>
                  </a:lnTo>
                  <a:lnTo>
                    <a:pt x="58829" y="617152"/>
                  </a:lnTo>
                  <a:lnTo>
                    <a:pt x="39990" y="651596"/>
                  </a:lnTo>
                  <a:lnTo>
                    <a:pt x="0" y="703144"/>
                  </a:lnTo>
                  <a:lnTo>
                    <a:pt x="0" y="716472"/>
                  </a:lnTo>
                  <a:lnTo>
                    <a:pt x="30043" y="688300"/>
                  </a:lnTo>
                  <a:lnTo>
                    <a:pt x="57349" y="654172"/>
                  </a:lnTo>
                  <a:lnTo>
                    <a:pt x="81528" y="614694"/>
                  </a:lnTo>
                  <a:lnTo>
                    <a:pt x="102188" y="570470"/>
                  </a:lnTo>
                  <a:lnTo>
                    <a:pt x="118937" y="522107"/>
                  </a:lnTo>
                  <a:lnTo>
                    <a:pt x="131385" y="470208"/>
                  </a:lnTo>
                  <a:lnTo>
                    <a:pt x="139141" y="415379"/>
                  </a:lnTo>
                  <a:lnTo>
                    <a:pt x="141813" y="358226"/>
                  </a:lnTo>
                  <a:lnTo>
                    <a:pt x="139141" y="300123"/>
                  </a:lnTo>
                  <a:lnTo>
                    <a:pt x="131385" y="244850"/>
                  </a:lnTo>
                  <a:lnTo>
                    <a:pt x="118937" y="192896"/>
                  </a:lnTo>
                  <a:lnTo>
                    <a:pt x="102187" y="144749"/>
                  </a:lnTo>
                  <a:lnTo>
                    <a:pt x="81528" y="100897"/>
                  </a:lnTo>
                  <a:lnTo>
                    <a:pt x="57349" y="61829"/>
                  </a:lnTo>
                  <a:lnTo>
                    <a:pt x="30043" y="28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3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74148" y="2174110"/>
            <a:ext cx="383743" cy="19994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26342" y="4199971"/>
            <a:ext cx="489484" cy="249579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9700222" y="4264050"/>
            <a:ext cx="140335" cy="62865"/>
          </a:xfrm>
          <a:custGeom>
            <a:avLst/>
            <a:gdLst/>
            <a:ahLst/>
            <a:cxnLst/>
            <a:rect l="l" t="t" r="r" b="b"/>
            <a:pathLst>
              <a:path w="140334" h="62864">
                <a:moveTo>
                  <a:pt x="140081" y="47218"/>
                </a:moveTo>
                <a:lnTo>
                  <a:pt x="0" y="47218"/>
                </a:lnTo>
                <a:lnTo>
                  <a:pt x="0" y="62407"/>
                </a:lnTo>
                <a:lnTo>
                  <a:pt x="140081" y="62407"/>
                </a:lnTo>
                <a:lnTo>
                  <a:pt x="140081" y="47218"/>
                </a:lnTo>
                <a:close/>
              </a:path>
              <a:path w="140334" h="62864">
                <a:moveTo>
                  <a:pt x="140081" y="0"/>
                </a:moveTo>
                <a:lnTo>
                  <a:pt x="0" y="0"/>
                </a:lnTo>
                <a:lnTo>
                  <a:pt x="0" y="15176"/>
                </a:lnTo>
                <a:lnTo>
                  <a:pt x="140081" y="15176"/>
                </a:lnTo>
                <a:lnTo>
                  <a:pt x="140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object 3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931456" y="4196582"/>
            <a:ext cx="150225" cy="161911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10157626" y="3933487"/>
            <a:ext cx="1036319" cy="725805"/>
            <a:chOff x="10157626" y="3933487"/>
            <a:chExt cx="1036319" cy="725805"/>
          </a:xfrm>
        </p:grpSpPr>
        <p:sp>
          <p:nvSpPr>
            <p:cNvPr id="41" name="object 41"/>
            <p:cNvSpPr/>
            <p:nvPr/>
          </p:nvSpPr>
          <p:spPr>
            <a:xfrm>
              <a:off x="10157625" y="3933494"/>
              <a:ext cx="864235" cy="725805"/>
            </a:xfrm>
            <a:custGeom>
              <a:avLst/>
              <a:gdLst/>
              <a:ahLst/>
              <a:cxnLst/>
              <a:rect l="l" t="t" r="r" b="b"/>
              <a:pathLst>
                <a:path w="864234" h="725804">
                  <a:moveTo>
                    <a:pt x="143471" y="0"/>
                  </a:moveTo>
                  <a:lnTo>
                    <a:pt x="113080" y="28371"/>
                  </a:lnTo>
                  <a:lnTo>
                    <a:pt x="85445" y="62585"/>
                  </a:lnTo>
                  <a:lnTo>
                    <a:pt x="60985" y="102133"/>
                  </a:lnTo>
                  <a:lnTo>
                    <a:pt x="40081" y="146519"/>
                  </a:lnTo>
                  <a:lnTo>
                    <a:pt x="23139" y="195249"/>
                  </a:lnTo>
                  <a:lnTo>
                    <a:pt x="10541" y="247840"/>
                  </a:lnTo>
                  <a:lnTo>
                    <a:pt x="2692" y="303784"/>
                  </a:lnTo>
                  <a:lnTo>
                    <a:pt x="0" y="362597"/>
                  </a:lnTo>
                  <a:lnTo>
                    <a:pt x="2692" y="420928"/>
                  </a:lnTo>
                  <a:lnTo>
                    <a:pt x="10541" y="476643"/>
                  </a:lnTo>
                  <a:lnTo>
                    <a:pt x="23139" y="529209"/>
                  </a:lnTo>
                  <a:lnTo>
                    <a:pt x="40081" y="578040"/>
                  </a:lnTo>
                  <a:lnTo>
                    <a:pt x="60985" y="622617"/>
                  </a:lnTo>
                  <a:lnTo>
                    <a:pt x="85445" y="662368"/>
                  </a:lnTo>
                  <a:lnTo>
                    <a:pt x="113080" y="696747"/>
                  </a:lnTo>
                  <a:lnTo>
                    <a:pt x="143471" y="725195"/>
                  </a:lnTo>
                  <a:lnTo>
                    <a:pt x="143471" y="711708"/>
                  </a:lnTo>
                  <a:lnTo>
                    <a:pt x="123583" y="688403"/>
                  </a:lnTo>
                  <a:lnTo>
                    <a:pt x="103720" y="659053"/>
                  </a:lnTo>
                  <a:lnTo>
                    <a:pt x="84696" y="623773"/>
                  </a:lnTo>
                  <a:lnTo>
                    <a:pt x="67297" y="582688"/>
                  </a:lnTo>
                  <a:lnTo>
                    <a:pt x="52362" y="535901"/>
                  </a:lnTo>
                  <a:lnTo>
                    <a:pt x="40690" y="483552"/>
                  </a:lnTo>
                  <a:lnTo>
                    <a:pt x="33096" y="425742"/>
                  </a:lnTo>
                  <a:lnTo>
                    <a:pt x="30378" y="362597"/>
                  </a:lnTo>
                  <a:lnTo>
                    <a:pt x="33096" y="297027"/>
                  </a:lnTo>
                  <a:lnTo>
                    <a:pt x="40690" y="238061"/>
                  </a:lnTo>
                  <a:lnTo>
                    <a:pt x="52362" y="185496"/>
                  </a:lnTo>
                  <a:lnTo>
                    <a:pt x="67297" y="139141"/>
                  </a:lnTo>
                  <a:lnTo>
                    <a:pt x="84696" y="98793"/>
                  </a:lnTo>
                  <a:lnTo>
                    <a:pt x="103720" y="64249"/>
                  </a:lnTo>
                  <a:lnTo>
                    <a:pt x="143471" y="11811"/>
                  </a:lnTo>
                  <a:lnTo>
                    <a:pt x="143471" y="0"/>
                  </a:lnTo>
                  <a:close/>
                </a:path>
                <a:path w="864234" h="725804">
                  <a:moveTo>
                    <a:pt x="864196" y="352488"/>
                  </a:moveTo>
                  <a:lnTo>
                    <a:pt x="173850" y="352488"/>
                  </a:lnTo>
                  <a:lnTo>
                    <a:pt x="173850" y="369354"/>
                  </a:lnTo>
                  <a:lnTo>
                    <a:pt x="864196" y="369354"/>
                  </a:lnTo>
                  <a:lnTo>
                    <a:pt x="864196" y="352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22214" y="4355126"/>
              <a:ext cx="305510" cy="18043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1050521" y="3933487"/>
              <a:ext cx="143510" cy="725805"/>
            </a:xfrm>
            <a:custGeom>
              <a:avLst/>
              <a:gdLst/>
              <a:ahLst/>
              <a:cxnLst/>
              <a:rect l="l" t="t" r="r" b="b"/>
              <a:pathLst>
                <a:path w="143509" h="725804">
                  <a:moveTo>
                    <a:pt x="0" y="0"/>
                  </a:moveTo>
                  <a:lnTo>
                    <a:pt x="0" y="11808"/>
                  </a:lnTo>
                  <a:lnTo>
                    <a:pt x="20361" y="35389"/>
                  </a:lnTo>
                  <a:lnTo>
                    <a:pt x="40447" y="64484"/>
                  </a:lnTo>
                  <a:lnTo>
                    <a:pt x="59505" y="99232"/>
                  </a:lnTo>
                  <a:lnTo>
                    <a:pt x="76785" y="139769"/>
                  </a:lnTo>
                  <a:lnTo>
                    <a:pt x="91533" y="186236"/>
                  </a:lnTo>
                  <a:lnTo>
                    <a:pt x="102999" y="238770"/>
                  </a:lnTo>
                  <a:lnTo>
                    <a:pt x="110429" y="297510"/>
                  </a:lnTo>
                  <a:lnTo>
                    <a:pt x="113073" y="362594"/>
                  </a:lnTo>
                  <a:lnTo>
                    <a:pt x="110429" y="426708"/>
                  </a:lnTo>
                  <a:lnTo>
                    <a:pt x="102999" y="484971"/>
                  </a:lnTo>
                  <a:lnTo>
                    <a:pt x="91533" y="537384"/>
                  </a:lnTo>
                  <a:lnTo>
                    <a:pt x="76785" y="583946"/>
                  </a:lnTo>
                  <a:lnTo>
                    <a:pt x="59506" y="624659"/>
                  </a:lnTo>
                  <a:lnTo>
                    <a:pt x="40447" y="659522"/>
                  </a:lnTo>
                  <a:lnTo>
                    <a:pt x="0" y="711702"/>
                  </a:lnTo>
                  <a:lnTo>
                    <a:pt x="0" y="725195"/>
                  </a:lnTo>
                  <a:lnTo>
                    <a:pt x="30388" y="696677"/>
                  </a:lnTo>
                  <a:lnTo>
                    <a:pt x="58005" y="662133"/>
                  </a:lnTo>
                  <a:lnTo>
                    <a:pt x="82456" y="622176"/>
                  </a:lnTo>
                  <a:lnTo>
                    <a:pt x="103347" y="577416"/>
                  </a:lnTo>
                  <a:lnTo>
                    <a:pt x="120283" y="528466"/>
                  </a:lnTo>
                  <a:lnTo>
                    <a:pt x="132869" y="475938"/>
                  </a:lnTo>
                  <a:lnTo>
                    <a:pt x="140709" y="420443"/>
                  </a:lnTo>
                  <a:lnTo>
                    <a:pt x="143411" y="362594"/>
                  </a:lnTo>
                  <a:lnTo>
                    <a:pt x="140709" y="303301"/>
                  </a:lnTo>
                  <a:lnTo>
                    <a:pt x="132868" y="247129"/>
                  </a:lnTo>
                  <a:lnTo>
                    <a:pt x="120283" y="194512"/>
                  </a:lnTo>
                  <a:lnTo>
                    <a:pt x="103347" y="145887"/>
                  </a:lnTo>
                  <a:lnTo>
                    <a:pt x="82456" y="101688"/>
                  </a:lnTo>
                  <a:lnTo>
                    <a:pt x="58004" y="62350"/>
                  </a:lnTo>
                  <a:lnTo>
                    <a:pt x="30387" y="28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0353436" y="3984090"/>
            <a:ext cx="633095" cy="206375"/>
            <a:chOff x="10353436" y="3984090"/>
            <a:chExt cx="633095" cy="206375"/>
          </a:xfrm>
        </p:grpSpPr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53436" y="3984090"/>
              <a:ext cx="344303" cy="20238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718000" y="3984091"/>
              <a:ext cx="268605" cy="206375"/>
            </a:xfrm>
            <a:custGeom>
              <a:avLst/>
              <a:gdLst/>
              <a:ahLst/>
              <a:cxnLst/>
              <a:rect l="l" t="t" r="r" b="b"/>
              <a:pathLst>
                <a:path w="268604" h="206375">
                  <a:moveTo>
                    <a:pt x="60756" y="101193"/>
                  </a:moveTo>
                  <a:lnTo>
                    <a:pt x="42189" y="101193"/>
                  </a:lnTo>
                  <a:lnTo>
                    <a:pt x="48958" y="77597"/>
                  </a:lnTo>
                  <a:lnTo>
                    <a:pt x="48958" y="74206"/>
                  </a:lnTo>
                  <a:lnTo>
                    <a:pt x="43891" y="74206"/>
                  </a:lnTo>
                  <a:lnTo>
                    <a:pt x="43891" y="75907"/>
                  </a:lnTo>
                  <a:lnTo>
                    <a:pt x="36499" y="85572"/>
                  </a:lnTo>
                  <a:lnTo>
                    <a:pt x="27851" y="93814"/>
                  </a:lnTo>
                  <a:lnTo>
                    <a:pt x="19202" y="99847"/>
                  </a:lnTo>
                  <a:lnTo>
                    <a:pt x="11823" y="102870"/>
                  </a:lnTo>
                  <a:lnTo>
                    <a:pt x="6743" y="102870"/>
                  </a:lnTo>
                  <a:lnTo>
                    <a:pt x="5054" y="106260"/>
                  </a:lnTo>
                  <a:lnTo>
                    <a:pt x="5054" y="109626"/>
                  </a:lnTo>
                  <a:lnTo>
                    <a:pt x="21945" y="109626"/>
                  </a:lnTo>
                  <a:lnTo>
                    <a:pt x="3365" y="178777"/>
                  </a:lnTo>
                  <a:lnTo>
                    <a:pt x="1689" y="187198"/>
                  </a:lnTo>
                  <a:lnTo>
                    <a:pt x="0" y="193954"/>
                  </a:lnTo>
                  <a:lnTo>
                    <a:pt x="0" y="202399"/>
                  </a:lnTo>
                  <a:lnTo>
                    <a:pt x="5054" y="205765"/>
                  </a:lnTo>
                  <a:lnTo>
                    <a:pt x="11823" y="205765"/>
                  </a:lnTo>
                  <a:lnTo>
                    <a:pt x="45580" y="177088"/>
                  </a:lnTo>
                  <a:lnTo>
                    <a:pt x="42189" y="175412"/>
                  </a:lnTo>
                  <a:lnTo>
                    <a:pt x="34785" y="184708"/>
                  </a:lnTo>
                  <a:lnTo>
                    <a:pt x="29743" y="190373"/>
                  </a:lnTo>
                  <a:lnTo>
                    <a:pt x="26289" y="193192"/>
                  </a:lnTo>
                  <a:lnTo>
                    <a:pt x="23634" y="193954"/>
                  </a:lnTo>
                  <a:lnTo>
                    <a:pt x="18567" y="193954"/>
                  </a:lnTo>
                  <a:lnTo>
                    <a:pt x="18567" y="188899"/>
                  </a:lnTo>
                  <a:lnTo>
                    <a:pt x="20256" y="187198"/>
                  </a:lnTo>
                  <a:lnTo>
                    <a:pt x="40500" y="109626"/>
                  </a:lnTo>
                  <a:lnTo>
                    <a:pt x="60756" y="109626"/>
                  </a:lnTo>
                  <a:lnTo>
                    <a:pt x="60756" y="101193"/>
                  </a:lnTo>
                  <a:close/>
                </a:path>
                <a:path w="268604" h="206375">
                  <a:moveTo>
                    <a:pt x="135013" y="112991"/>
                  </a:moveTo>
                  <a:lnTo>
                    <a:pt x="123215" y="112991"/>
                  </a:lnTo>
                  <a:lnTo>
                    <a:pt x="119837" y="109626"/>
                  </a:lnTo>
                  <a:lnTo>
                    <a:pt x="119837" y="3378"/>
                  </a:lnTo>
                  <a:lnTo>
                    <a:pt x="118148" y="1689"/>
                  </a:lnTo>
                  <a:lnTo>
                    <a:pt x="87769" y="16865"/>
                  </a:lnTo>
                  <a:lnTo>
                    <a:pt x="87769" y="20256"/>
                  </a:lnTo>
                  <a:lnTo>
                    <a:pt x="92824" y="18554"/>
                  </a:lnTo>
                  <a:lnTo>
                    <a:pt x="96202" y="16865"/>
                  </a:lnTo>
                  <a:lnTo>
                    <a:pt x="102946" y="16865"/>
                  </a:lnTo>
                  <a:lnTo>
                    <a:pt x="104635" y="18554"/>
                  </a:lnTo>
                  <a:lnTo>
                    <a:pt x="104635" y="107950"/>
                  </a:lnTo>
                  <a:lnTo>
                    <a:pt x="101257" y="111315"/>
                  </a:lnTo>
                  <a:lnTo>
                    <a:pt x="89458" y="112991"/>
                  </a:lnTo>
                  <a:lnTo>
                    <a:pt x="89458" y="114681"/>
                  </a:lnTo>
                  <a:lnTo>
                    <a:pt x="135013" y="114681"/>
                  </a:lnTo>
                  <a:lnTo>
                    <a:pt x="135013" y="112991"/>
                  </a:lnTo>
                  <a:close/>
                </a:path>
                <a:path w="268604" h="206375">
                  <a:moveTo>
                    <a:pt x="183972" y="102870"/>
                  </a:moveTo>
                  <a:lnTo>
                    <a:pt x="178917" y="97815"/>
                  </a:lnTo>
                  <a:lnTo>
                    <a:pt x="168795" y="97815"/>
                  </a:lnTo>
                  <a:lnTo>
                    <a:pt x="165404" y="102870"/>
                  </a:lnTo>
                  <a:lnTo>
                    <a:pt x="165404" y="112991"/>
                  </a:lnTo>
                  <a:lnTo>
                    <a:pt x="168795" y="116370"/>
                  </a:lnTo>
                  <a:lnTo>
                    <a:pt x="178917" y="116370"/>
                  </a:lnTo>
                  <a:lnTo>
                    <a:pt x="183972" y="112991"/>
                  </a:lnTo>
                  <a:lnTo>
                    <a:pt x="183972" y="107950"/>
                  </a:lnTo>
                  <a:lnTo>
                    <a:pt x="183972" y="102870"/>
                  </a:lnTo>
                  <a:close/>
                </a:path>
                <a:path w="268604" h="206375">
                  <a:moveTo>
                    <a:pt x="268376" y="1689"/>
                  </a:moveTo>
                  <a:lnTo>
                    <a:pt x="266687" y="0"/>
                  </a:lnTo>
                  <a:lnTo>
                    <a:pt x="264998" y="3378"/>
                  </a:lnTo>
                  <a:lnTo>
                    <a:pt x="263321" y="5054"/>
                  </a:lnTo>
                  <a:lnTo>
                    <a:pt x="224485" y="5054"/>
                  </a:lnTo>
                  <a:lnTo>
                    <a:pt x="205930" y="43853"/>
                  </a:lnTo>
                  <a:lnTo>
                    <a:pt x="205955" y="45567"/>
                  </a:lnTo>
                  <a:lnTo>
                    <a:pt x="207606" y="47218"/>
                  </a:lnTo>
                  <a:lnTo>
                    <a:pt x="219341" y="48094"/>
                  </a:lnTo>
                  <a:lnTo>
                    <a:pt x="229336" y="50380"/>
                  </a:lnTo>
                  <a:lnTo>
                    <a:pt x="254863" y="82638"/>
                  </a:lnTo>
                  <a:lnTo>
                    <a:pt x="253098" y="93522"/>
                  </a:lnTo>
                  <a:lnTo>
                    <a:pt x="248323" y="102666"/>
                  </a:lnTo>
                  <a:lnTo>
                    <a:pt x="241338" y="108966"/>
                  </a:lnTo>
                  <a:lnTo>
                    <a:pt x="232930" y="111315"/>
                  </a:lnTo>
                  <a:lnTo>
                    <a:pt x="229539" y="111315"/>
                  </a:lnTo>
                  <a:lnTo>
                    <a:pt x="226161" y="109626"/>
                  </a:lnTo>
                  <a:lnTo>
                    <a:pt x="221107" y="106260"/>
                  </a:lnTo>
                  <a:lnTo>
                    <a:pt x="216039" y="101193"/>
                  </a:lnTo>
                  <a:lnTo>
                    <a:pt x="204241" y="101193"/>
                  </a:lnTo>
                  <a:lnTo>
                    <a:pt x="201269" y="102666"/>
                  </a:lnTo>
                  <a:lnTo>
                    <a:pt x="200863" y="102908"/>
                  </a:lnTo>
                  <a:lnTo>
                    <a:pt x="200863" y="113080"/>
                  </a:lnTo>
                  <a:lnTo>
                    <a:pt x="201002" y="113080"/>
                  </a:lnTo>
                  <a:lnTo>
                    <a:pt x="209296" y="118071"/>
                  </a:lnTo>
                  <a:lnTo>
                    <a:pt x="222796" y="118071"/>
                  </a:lnTo>
                  <a:lnTo>
                    <a:pt x="230339" y="117462"/>
                  </a:lnTo>
                  <a:lnTo>
                    <a:pt x="262686" y="95084"/>
                  </a:lnTo>
                  <a:lnTo>
                    <a:pt x="266687" y="65786"/>
                  </a:lnTo>
                  <a:lnTo>
                    <a:pt x="264998" y="59029"/>
                  </a:lnTo>
                  <a:lnTo>
                    <a:pt x="234556" y="35712"/>
                  </a:lnTo>
                  <a:lnTo>
                    <a:pt x="219417" y="32042"/>
                  </a:lnTo>
                  <a:lnTo>
                    <a:pt x="226161" y="18554"/>
                  </a:lnTo>
                  <a:lnTo>
                    <a:pt x="261632" y="18554"/>
                  </a:lnTo>
                  <a:lnTo>
                    <a:pt x="261632" y="16865"/>
                  </a:lnTo>
                  <a:lnTo>
                    <a:pt x="263321" y="15176"/>
                  </a:lnTo>
                  <a:lnTo>
                    <a:pt x="268376" y="1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36" y="203403"/>
            <a:ext cx="54749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Performance</a:t>
            </a:r>
            <a:r>
              <a:rPr spc="55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spc="90" dirty="0"/>
              <a:t>randomization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336" y="642874"/>
            <a:ext cx="1162050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70"/>
              </a:lnSpc>
              <a:spcBef>
                <a:spcPts val="105"/>
              </a:spcBef>
            </a:pPr>
            <a:r>
              <a:rPr sz="3200" spc="95" dirty="0">
                <a:latin typeface="Calibri"/>
                <a:cs typeface="Calibri"/>
              </a:rPr>
              <a:t>(time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155" dirty="0">
                <a:latin typeface="Calibri"/>
                <a:cs typeface="Calibri"/>
              </a:rPr>
              <a:t>steps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95" dirty="0">
                <a:latin typeface="Calibri"/>
                <a:cs typeface="Calibri"/>
              </a:rPr>
              <a:t>required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125" dirty="0">
                <a:latin typeface="Calibri"/>
                <a:cs typeface="Calibri"/>
              </a:rPr>
              <a:t>achieve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135" dirty="0">
                <a:latin typeface="Calibri"/>
                <a:cs typeface="Calibri"/>
              </a:rPr>
              <a:t>a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105" dirty="0">
                <a:latin typeface="Calibri"/>
                <a:cs typeface="Calibri"/>
              </a:rPr>
              <a:t>given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130" dirty="0">
                <a:latin typeface="Calibri"/>
                <a:cs typeface="Calibri"/>
              </a:rPr>
              <a:t>accuracy)</a:t>
            </a:r>
            <a:endParaRPr sz="3200">
              <a:latin typeface="Calibri"/>
              <a:cs typeface="Calibri"/>
            </a:endParaRPr>
          </a:p>
          <a:p>
            <a:pPr marL="7481570">
              <a:lnSpc>
                <a:spcPts val="1989"/>
              </a:lnSpc>
            </a:pPr>
            <a:r>
              <a:rPr sz="1800" spc="70" dirty="0">
                <a:latin typeface="Calibri"/>
                <a:cs typeface="Calibri"/>
              </a:rPr>
              <a:t>Childs,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Ostrander,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Su,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arXiv: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135" dirty="0">
                <a:latin typeface="Calibri"/>
                <a:cs typeface="Calibri"/>
              </a:rPr>
              <a:t>1805.08385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26041" y="1536684"/>
            <a:ext cx="2637155" cy="2313940"/>
            <a:chOff x="1326041" y="1536684"/>
            <a:chExt cx="2637155" cy="2313940"/>
          </a:xfrm>
        </p:grpSpPr>
        <p:sp>
          <p:nvSpPr>
            <p:cNvPr id="5" name="object 5"/>
            <p:cNvSpPr/>
            <p:nvPr/>
          </p:nvSpPr>
          <p:spPr>
            <a:xfrm>
              <a:off x="1327779" y="3730342"/>
              <a:ext cx="2620010" cy="0"/>
            </a:xfrm>
            <a:custGeom>
              <a:avLst/>
              <a:gdLst/>
              <a:ahLst/>
              <a:cxnLst/>
              <a:rect l="l" t="t" r="r" b="b"/>
              <a:pathLst>
                <a:path w="2620010">
                  <a:moveTo>
                    <a:pt x="0" y="0"/>
                  </a:moveTo>
                  <a:lnTo>
                    <a:pt x="0" y="0"/>
                  </a:lnTo>
                  <a:lnTo>
                    <a:pt x="2619400" y="0"/>
                  </a:lnTo>
                </a:path>
              </a:pathLst>
            </a:custGeom>
            <a:ln w="3476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7779" y="3161928"/>
              <a:ext cx="2620010" cy="349885"/>
            </a:xfrm>
            <a:custGeom>
              <a:avLst/>
              <a:gdLst/>
              <a:ahLst/>
              <a:cxnLst/>
              <a:rect l="l" t="t" r="r" b="b"/>
              <a:pathLst>
                <a:path w="2620010" h="349885">
                  <a:moveTo>
                    <a:pt x="0" y="349403"/>
                  </a:moveTo>
                  <a:lnTo>
                    <a:pt x="1556339" y="349403"/>
                  </a:lnTo>
                </a:path>
                <a:path w="2620010" h="349885">
                  <a:moveTo>
                    <a:pt x="2485568" y="349403"/>
                  </a:moveTo>
                  <a:lnTo>
                    <a:pt x="2619400" y="349403"/>
                  </a:lnTo>
                </a:path>
                <a:path w="2620010" h="349885">
                  <a:moveTo>
                    <a:pt x="0" y="220772"/>
                  </a:moveTo>
                  <a:lnTo>
                    <a:pt x="1556339" y="220772"/>
                  </a:lnTo>
                </a:path>
                <a:path w="2620010" h="349885">
                  <a:moveTo>
                    <a:pt x="2485568" y="220772"/>
                  </a:moveTo>
                  <a:lnTo>
                    <a:pt x="2619400" y="220772"/>
                  </a:lnTo>
                </a:path>
                <a:path w="2620010" h="349885">
                  <a:moveTo>
                    <a:pt x="0" y="128631"/>
                  </a:moveTo>
                  <a:lnTo>
                    <a:pt x="1556339" y="128631"/>
                  </a:lnTo>
                </a:path>
                <a:path w="2620010" h="349885">
                  <a:moveTo>
                    <a:pt x="2485568" y="128631"/>
                  </a:moveTo>
                  <a:lnTo>
                    <a:pt x="2619400" y="128631"/>
                  </a:lnTo>
                </a:path>
                <a:path w="2620010" h="349885">
                  <a:moveTo>
                    <a:pt x="0" y="57365"/>
                  </a:moveTo>
                  <a:lnTo>
                    <a:pt x="1556339" y="57365"/>
                  </a:lnTo>
                </a:path>
                <a:path w="2620010" h="349885">
                  <a:moveTo>
                    <a:pt x="2485568" y="57365"/>
                  </a:moveTo>
                  <a:lnTo>
                    <a:pt x="2619400" y="57365"/>
                  </a:lnTo>
                </a:path>
                <a:path w="2620010" h="349885">
                  <a:moveTo>
                    <a:pt x="0" y="0"/>
                  </a:moveTo>
                  <a:lnTo>
                    <a:pt x="1556339" y="0"/>
                  </a:lnTo>
                </a:path>
                <a:path w="2620010" h="349885">
                  <a:moveTo>
                    <a:pt x="2485568" y="0"/>
                  </a:moveTo>
                  <a:lnTo>
                    <a:pt x="2619400" y="0"/>
                  </a:lnTo>
                </a:path>
              </a:pathLst>
            </a:custGeom>
            <a:ln w="3476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7779" y="1538422"/>
              <a:ext cx="2620010" cy="2192020"/>
            </a:xfrm>
            <a:custGeom>
              <a:avLst/>
              <a:gdLst/>
              <a:ahLst/>
              <a:cxnLst/>
              <a:rect l="l" t="t" r="r" b="b"/>
              <a:pathLst>
                <a:path w="2620010" h="2192020">
                  <a:moveTo>
                    <a:pt x="0" y="1574851"/>
                  </a:moveTo>
                  <a:lnTo>
                    <a:pt x="0" y="1574851"/>
                  </a:lnTo>
                  <a:lnTo>
                    <a:pt x="2619400" y="1574851"/>
                  </a:lnTo>
                </a:path>
                <a:path w="2620010" h="2192020">
                  <a:moveTo>
                    <a:pt x="0" y="1533125"/>
                  </a:moveTo>
                  <a:lnTo>
                    <a:pt x="0" y="1533125"/>
                  </a:lnTo>
                  <a:lnTo>
                    <a:pt x="2619400" y="1533125"/>
                  </a:lnTo>
                </a:path>
                <a:path w="2620010" h="2192020">
                  <a:moveTo>
                    <a:pt x="0" y="1494874"/>
                  </a:moveTo>
                  <a:lnTo>
                    <a:pt x="0" y="1494874"/>
                  </a:lnTo>
                  <a:lnTo>
                    <a:pt x="2619400" y="1494874"/>
                  </a:lnTo>
                </a:path>
                <a:path w="2620010" h="2192020">
                  <a:moveTo>
                    <a:pt x="0" y="1461859"/>
                  </a:moveTo>
                  <a:lnTo>
                    <a:pt x="0" y="1461859"/>
                  </a:lnTo>
                  <a:lnTo>
                    <a:pt x="2619400" y="1461859"/>
                  </a:lnTo>
                </a:path>
                <a:path w="2620010" h="2192020">
                  <a:moveTo>
                    <a:pt x="0" y="1241133"/>
                  </a:moveTo>
                  <a:lnTo>
                    <a:pt x="0" y="1241133"/>
                  </a:lnTo>
                  <a:lnTo>
                    <a:pt x="2619400" y="1241133"/>
                  </a:lnTo>
                </a:path>
                <a:path w="2620010" h="2192020">
                  <a:moveTo>
                    <a:pt x="0" y="1112548"/>
                  </a:moveTo>
                  <a:lnTo>
                    <a:pt x="0" y="1112548"/>
                  </a:lnTo>
                  <a:lnTo>
                    <a:pt x="2619400" y="1112548"/>
                  </a:lnTo>
                </a:path>
                <a:path w="2620010" h="2192020">
                  <a:moveTo>
                    <a:pt x="0" y="1022191"/>
                  </a:moveTo>
                  <a:lnTo>
                    <a:pt x="0" y="1022191"/>
                  </a:lnTo>
                  <a:lnTo>
                    <a:pt x="2619400" y="1022191"/>
                  </a:lnTo>
                </a:path>
                <a:path w="2620010" h="2192020">
                  <a:moveTo>
                    <a:pt x="0" y="950832"/>
                  </a:moveTo>
                  <a:lnTo>
                    <a:pt x="0" y="950832"/>
                  </a:lnTo>
                  <a:lnTo>
                    <a:pt x="2619400" y="950832"/>
                  </a:lnTo>
                </a:path>
                <a:path w="2620010" h="2192020">
                  <a:moveTo>
                    <a:pt x="0" y="893375"/>
                  </a:moveTo>
                  <a:lnTo>
                    <a:pt x="0" y="893375"/>
                  </a:lnTo>
                  <a:lnTo>
                    <a:pt x="2619400" y="893375"/>
                  </a:lnTo>
                </a:path>
                <a:path w="2620010" h="2192020">
                  <a:moveTo>
                    <a:pt x="0" y="843099"/>
                  </a:moveTo>
                  <a:lnTo>
                    <a:pt x="0" y="843099"/>
                  </a:lnTo>
                  <a:lnTo>
                    <a:pt x="2619400" y="843099"/>
                  </a:lnTo>
                </a:path>
                <a:path w="2620010" h="2192020">
                  <a:moveTo>
                    <a:pt x="0" y="801396"/>
                  </a:moveTo>
                  <a:lnTo>
                    <a:pt x="0" y="801396"/>
                  </a:lnTo>
                  <a:lnTo>
                    <a:pt x="2619400" y="801396"/>
                  </a:lnTo>
                </a:path>
                <a:path w="2620010" h="2192020">
                  <a:moveTo>
                    <a:pt x="0" y="764790"/>
                  </a:moveTo>
                  <a:lnTo>
                    <a:pt x="0" y="764790"/>
                  </a:lnTo>
                  <a:lnTo>
                    <a:pt x="2619400" y="764790"/>
                  </a:lnTo>
                </a:path>
                <a:path w="2620010" h="2192020">
                  <a:moveTo>
                    <a:pt x="0" y="730037"/>
                  </a:moveTo>
                  <a:lnTo>
                    <a:pt x="0" y="730037"/>
                  </a:lnTo>
                  <a:lnTo>
                    <a:pt x="2619400" y="730037"/>
                  </a:lnTo>
                </a:path>
                <a:path w="2620010" h="2192020">
                  <a:moveTo>
                    <a:pt x="0" y="511095"/>
                  </a:moveTo>
                  <a:lnTo>
                    <a:pt x="0" y="511095"/>
                  </a:lnTo>
                  <a:lnTo>
                    <a:pt x="2619400" y="511095"/>
                  </a:lnTo>
                </a:path>
                <a:path w="2620010" h="2192020">
                  <a:moveTo>
                    <a:pt x="0" y="382510"/>
                  </a:moveTo>
                  <a:lnTo>
                    <a:pt x="0" y="382510"/>
                  </a:lnTo>
                  <a:lnTo>
                    <a:pt x="2619400" y="382511"/>
                  </a:lnTo>
                </a:path>
                <a:path w="2620010" h="2192020">
                  <a:moveTo>
                    <a:pt x="0" y="290300"/>
                  </a:moveTo>
                  <a:lnTo>
                    <a:pt x="0" y="290300"/>
                  </a:lnTo>
                  <a:lnTo>
                    <a:pt x="2619400" y="290300"/>
                  </a:lnTo>
                </a:path>
                <a:path w="2620010" h="2192020">
                  <a:moveTo>
                    <a:pt x="0" y="220795"/>
                  </a:moveTo>
                  <a:lnTo>
                    <a:pt x="0" y="220795"/>
                  </a:lnTo>
                  <a:lnTo>
                    <a:pt x="2619400" y="220795"/>
                  </a:lnTo>
                </a:path>
                <a:path w="2620010" h="2192020">
                  <a:moveTo>
                    <a:pt x="0" y="161715"/>
                  </a:moveTo>
                  <a:lnTo>
                    <a:pt x="0" y="161715"/>
                  </a:lnTo>
                  <a:lnTo>
                    <a:pt x="2619400" y="161715"/>
                  </a:lnTo>
                </a:path>
                <a:path w="2620010" h="2192020">
                  <a:moveTo>
                    <a:pt x="0" y="113061"/>
                  </a:moveTo>
                  <a:lnTo>
                    <a:pt x="0" y="113061"/>
                  </a:lnTo>
                  <a:lnTo>
                    <a:pt x="2619400" y="113062"/>
                  </a:lnTo>
                </a:path>
                <a:path w="2620010" h="2192020">
                  <a:moveTo>
                    <a:pt x="0" y="71358"/>
                  </a:moveTo>
                  <a:lnTo>
                    <a:pt x="0" y="71358"/>
                  </a:lnTo>
                  <a:lnTo>
                    <a:pt x="2619400" y="71358"/>
                  </a:lnTo>
                </a:path>
                <a:path w="2620010" h="2192020">
                  <a:moveTo>
                    <a:pt x="0" y="33130"/>
                  </a:moveTo>
                  <a:lnTo>
                    <a:pt x="0" y="33130"/>
                  </a:lnTo>
                  <a:lnTo>
                    <a:pt x="2619400" y="33130"/>
                  </a:lnTo>
                </a:path>
                <a:path w="2620010" h="2192020">
                  <a:moveTo>
                    <a:pt x="0" y="0"/>
                  </a:moveTo>
                  <a:lnTo>
                    <a:pt x="0" y="0"/>
                  </a:lnTo>
                  <a:lnTo>
                    <a:pt x="2619400" y="0"/>
                  </a:lnTo>
                </a:path>
                <a:path w="2620010" h="2192020">
                  <a:moveTo>
                    <a:pt x="0" y="2191920"/>
                  </a:moveTo>
                  <a:lnTo>
                    <a:pt x="0" y="2191920"/>
                  </a:lnTo>
                  <a:lnTo>
                    <a:pt x="2619400" y="2191920"/>
                  </a:lnTo>
                </a:path>
                <a:path w="2620010" h="2192020">
                  <a:moveTo>
                    <a:pt x="0" y="1461859"/>
                  </a:moveTo>
                  <a:lnTo>
                    <a:pt x="0" y="1461859"/>
                  </a:lnTo>
                  <a:lnTo>
                    <a:pt x="2619400" y="1461859"/>
                  </a:lnTo>
                </a:path>
                <a:path w="2620010" h="2192020">
                  <a:moveTo>
                    <a:pt x="0" y="730037"/>
                  </a:moveTo>
                  <a:lnTo>
                    <a:pt x="0" y="730037"/>
                  </a:lnTo>
                  <a:lnTo>
                    <a:pt x="2619400" y="730037"/>
                  </a:lnTo>
                </a:path>
                <a:path w="2620010" h="2192020">
                  <a:moveTo>
                    <a:pt x="0" y="0"/>
                  </a:moveTo>
                  <a:lnTo>
                    <a:pt x="0" y="0"/>
                  </a:lnTo>
                  <a:lnTo>
                    <a:pt x="2619400" y="0"/>
                  </a:lnTo>
                </a:path>
              </a:pathLst>
            </a:custGeom>
            <a:ln w="34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7779" y="1538422"/>
              <a:ext cx="2620010" cy="2192020"/>
            </a:xfrm>
            <a:custGeom>
              <a:avLst/>
              <a:gdLst/>
              <a:ahLst/>
              <a:cxnLst/>
              <a:rect l="l" t="t" r="r" b="b"/>
              <a:pathLst>
                <a:path w="2620010" h="2192020">
                  <a:moveTo>
                    <a:pt x="545422" y="2191920"/>
                  </a:moveTo>
                  <a:lnTo>
                    <a:pt x="545422" y="2191920"/>
                  </a:lnTo>
                  <a:lnTo>
                    <a:pt x="545422" y="2144980"/>
                  </a:lnTo>
                </a:path>
                <a:path w="2620010" h="2192020">
                  <a:moveTo>
                    <a:pt x="1005730" y="2191920"/>
                  </a:moveTo>
                  <a:lnTo>
                    <a:pt x="1005730" y="2191920"/>
                  </a:lnTo>
                  <a:lnTo>
                    <a:pt x="1005730" y="2144980"/>
                  </a:lnTo>
                </a:path>
                <a:path w="2620010" h="2192020">
                  <a:moveTo>
                    <a:pt x="1405234" y="2191920"/>
                  </a:moveTo>
                  <a:lnTo>
                    <a:pt x="1405234" y="2191920"/>
                  </a:lnTo>
                  <a:lnTo>
                    <a:pt x="1405234" y="2144980"/>
                  </a:lnTo>
                </a:path>
                <a:path w="2620010" h="2192020">
                  <a:moveTo>
                    <a:pt x="1757828" y="2191920"/>
                  </a:moveTo>
                  <a:lnTo>
                    <a:pt x="1757828" y="2191920"/>
                  </a:lnTo>
                  <a:lnTo>
                    <a:pt x="1757828" y="2144980"/>
                  </a:lnTo>
                </a:path>
                <a:path w="2620010" h="2192020">
                  <a:moveTo>
                    <a:pt x="2073885" y="2191920"/>
                  </a:moveTo>
                  <a:lnTo>
                    <a:pt x="2073885" y="2191920"/>
                  </a:lnTo>
                  <a:lnTo>
                    <a:pt x="2073885" y="2144980"/>
                  </a:lnTo>
                </a:path>
                <a:path w="2620010" h="2192020">
                  <a:moveTo>
                    <a:pt x="545422" y="0"/>
                  </a:moveTo>
                  <a:lnTo>
                    <a:pt x="545422" y="0"/>
                  </a:lnTo>
                  <a:lnTo>
                    <a:pt x="545422" y="47031"/>
                  </a:lnTo>
                </a:path>
                <a:path w="2620010" h="2192020">
                  <a:moveTo>
                    <a:pt x="1005730" y="0"/>
                  </a:moveTo>
                  <a:lnTo>
                    <a:pt x="1005730" y="0"/>
                  </a:lnTo>
                  <a:lnTo>
                    <a:pt x="1005730" y="47031"/>
                  </a:lnTo>
                </a:path>
                <a:path w="2620010" h="2192020">
                  <a:moveTo>
                    <a:pt x="1405234" y="0"/>
                  </a:moveTo>
                  <a:lnTo>
                    <a:pt x="1405234" y="0"/>
                  </a:lnTo>
                  <a:lnTo>
                    <a:pt x="1405234" y="47031"/>
                  </a:lnTo>
                </a:path>
                <a:path w="2620010" h="2192020">
                  <a:moveTo>
                    <a:pt x="1757828" y="0"/>
                  </a:moveTo>
                  <a:lnTo>
                    <a:pt x="1757828" y="0"/>
                  </a:lnTo>
                  <a:lnTo>
                    <a:pt x="1757828" y="47031"/>
                  </a:lnTo>
                </a:path>
                <a:path w="2620010" h="2192020">
                  <a:moveTo>
                    <a:pt x="2073885" y="0"/>
                  </a:moveTo>
                  <a:lnTo>
                    <a:pt x="2073885" y="0"/>
                  </a:lnTo>
                  <a:lnTo>
                    <a:pt x="2073885" y="47031"/>
                  </a:lnTo>
                </a:path>
                <a:path w="2620010" h="2192020">
                  <a:moveTo>
                    <a:pt x="0" y="2191920"/>
                  </a:moveTo>
                  <a:lnTo>
                    <a:pt x="0" y="2191920"/>
                  </a:lnTo>
                  <a:lnTo>
                    <a:pt x="31281" y="2191920"/>
                  </a:lnTo>
                </a:path>
                <a:path w="2620010" h="2192020">
                  <a:moveTo>
                    <a:pt x="0" y="1972908"/>
                  </a:moveTo>
                  <a:lnTo>
                    <a:pt x="0" y="1972908"/>
                  </a:lnTo>
                  <a:lnTo>
                    <a:pt x="31281" y="1972908"/>
                  </a:lnTo>
                </a:path>
                <a:path w="2620010" h="2192020">
                  <a:moveTo>
                    <a:pt x="0" y="1844277"/>
                  </a:moveTo>
                  <a:lnTo>
                    <a:pt x="0" y="1844277"/>
                  </a:lnTo>
                  <a:lnTo>
                    <a:pt x="31281" y="1844277"/>
                  </a:lnTo>
                </a:path>
                <a:path w="2620010" h="2192020">
                  <a:moveTo>
                    <a:pt x="0" y="1752136"/>
                  </a:moveTo>
                  <a:lnTo>
                    <a:pt x="0" y="1752136"/>
                  </a:lnTo>
                  <a:lnTo>
                    <a:pt x="31281" y="1752136"/>
                  </a:lnTo>
                </a:path>
                <a:path w="2620010" h="2192020">
                  <a:moveTo>
                    <a:pt x="0" y="1680870"/>
                  </a:moveTo>
                  <a:lnTo>
                    <a:pt x="0" y="1680870"/>
                  </a:lnTo>
                  <a:lnTo>
                    <a:pt x="31281" y="1680870"/>
                  </a:lnTo>
                </a:path>
                <a:path w="2620010" h="2192020">
                  <a:moveTo>
                    <a:pt x="0" y="1623505"/>
                  </a:moveTo>
                  <a:lnTo>
                    <a:pt x="0" y="1623505"/>
                  </a:lnTo>
                  <a:lnTo>
                    <a:pt x="31281" y="1623505"/>
                  </a:lnTo>
                </a:path>
                <a:path w="2620010" h="2192020">
                  <a:moveTo>
                    <a:pt x="0" y="1574851"/>
                  </a:moveTo>
                  <a:lnTo>
                    <a:pt x="0" y="1574851"/>
                  </a:lnTo>
                  <a:lnTo>
                    <a:pt x="31281" y="1574851"/>
                  </a:lnTo>
                </a:path>
                <a:path w="2620010" h="2192020">
                  <a:moveTo>
                    <a:pt x="0" y="1533125"/>
                  </a:moveTo>
                  <a:lnTo>
                    <a:pt x="0" y="1533125"/>
                  </a:lnTo>
                  <a:lnTo>
                    <a:pt x="31281" y="1533125"/>
                  </a:lnTo>
                </a:path>
                <a:path w="2620010" h="2192020">
                  <a:moveTo>
                    <a:pt x="0" y="1494874"/>
                  </a:moveTo>
                  <a:lnTo>
                    <a:pt x="0" y="1494874"/>
                  </a:lnTo>
                  <a:lnTo>
                    <a:pt x="31281" y="1494874"/>
                  </a:lnTo>
                </a:path>
                <a:path w="2620010" h="2192020">
                  <a:moveTo>
                    <a:pt x="0" y="1461859"/>
                  </a:moveTo>
                  <a:lnTo>
                    <a:pt x="0" y="1461859"/>
                  </a:lnTo>
                  <a:lnTo>
                    <a:pt x="31281" y="1461859"/>
                  </a:lnTo>
                </a:path>
                <a:path w="2620010" h="2192020">
                  <a:moveTo>
                    <a:pt x="0" y="1241133"/>
                  </a:moveTo>
                  <a:lnTo>
                    <a:pt x="0" y="1241133"/>
                  </a:lnTo>
                  <a:lnTo>
                    <a:pt x="31281" y="1241133"/>
                  </a:lnTo>
                </a:path>
                <a:path w="2620010" h="2192020">
                  <a:moveTo>
                    <a:pt x="0" y="1112548"/>
                  </a:moveTo>
                  <a:lnTo>
                    <a:pt x="0" y="1112548"/>
                  </a:lnTo>
                  <a:lnTo>
                    <a:pt x="31281" y="1112548"/>
                  </a:lnTo>
                </a:path>
                <a:path w="2620010" h="2192020">
                  <a:moveTo>
                    <a:pt x="0" y="1022191"/>
                  </a:moveTo>
                  <a:lnTo>
                    <a:pt x="0" y="1022191"/>
                  </a:lnTo>
                  <a:lnTo>
                    <a:pt x="31281" y="1022191"/>
                  </a:lnTo>
                </a:path>
                <a:path w="2620010" h="2192020">
                  <a:moveTo>
                    <a:pt x="0" y="950832"/>
                  </a:moveTo>
                  <a:lnTo>
                    <a:pt x="0" y="950832"/>
                  </a:lnTo>
                  <a:lnTo>
                    <a:pt x="31281" y="950832"/>
                  </a:lnTo>
                </a:path>
                <a:path w="2620010" h="2192020">
                  <a:moveTo>
                    <a:pt x="0" y="893375"/>
                  </a:moveTo>
                  <a:lnTo>
                    <a:pt x="0" y="893375"/>
                  </a:lnTo>
                  <a:lnTo>
                    <a:pt x="31281" y="893375"/>
                  </a:lnTo>
                </a:path>
                <a:path w="2620010" h="2192020">
                  <a:moveTo>
                    <a:pt x="0" y="843099"/>
                  </a:moveTo>
                  <a:lnTo>
                    <a:pt x="0" y="843099"/>
                  </a:lnTo>
                  <a:lnTo>
                    <a:pt x="31281" y="843099"/>
                  </a:lnTo>
                </a:path>
                <a:path w="2620010" h="2192020">
                  <a:moveTo>
                    <a:pt x="0" y="801396"/>
                  </a:moveTo>
                  <a:lnTo>
                    <a:pt x="0" y="801396"/>
                  </a:lnTo>
                  <a:lnTo>
                    <a:pt x="31281" y="801396"/>
                  </a:lnTo>
                </a:path>
                <a:path w="2620010" h="2192020">
                  <a:moveTo>
                    <a:pt x="0" y="764790"/>
                  </a:moveTo>
                  <a:lnTo>
                    <a:pt x="0" y="764790"/>
                  </a:lnTo>
                  <a:lnTo>
                    <a:pt x="31281" y="764790"/>
                  </a:lnTo>
                </a:path>
                <a:path w="2620010" h="2192020">
                  <a:moveTo>
                    <a:pt x="0" y="730037"/>
                  </a:moveTo>
                  <a:lnTo>
                    <a:pt x="0" y="730037"/>
                  </a:lnTo>
                  <a:lnTo>
                    <a:pt x="31281" y="730037"/>
                  </a:lnTo>
                </a:path>
                <a:path w="2620010" h="2192020">
                  <a:moveTo>
                    <a:pt x="0" y="511095"/>
                  </a:moveTo>
                  <a:lnTo>
                    <a:pt x="0" y="511095"/>
                  </a:lnTo>
                  <a:lnTo>
                    <a:pt x="31281" y="511095"/>
                  </a:lnTo>
                </a:path>
                <a:path w="2620010" h="2192020">
                  <a:moveTo>
                    <a:pt x="0" y="382510"/>
                  </a:moveTo>
                  <a:lnTo>
                    <a:pt x="0" y="382510"/>
                  </a:lnTo>
                  <a:lnTo>
                    <a:pt x="31281" y="382510"/>
                  </a:lnTo>
                </a:path>
                <a:path w="2620010" h="2192020">
                  <a:moveTo>
                    <a:pt x="0" y="290300"/>
                  </a:moveTo>
                  <a:lnTo>
                    <a:pt x="0" y="290300"/>
                  </a:lnTo>
                  <a:lnTo>
                    <a:pt x="31281" y="290300"/>
                  </a:lnTo>
                </a:path>
                <a:path w="2620010" h="2192020">
                  <a:moveTo>
                    <a:pt x="0" y="220795"/>
                  </a:moveTo>
                  <a:lnTo>
                    <a:pt x="0" y="220795"/>
                  </a:lnTo>
                  <a:lnTo>
                    <a:pt x="31281" y="220795"/>
                  </a:lnTo>
                </a:path>
                <a:path w="2620010" h="2192020">
                  <a:moveTo>
                    <a:pt x="0" y="161715"/>
                  </a:moveTo>
                  <a:lnTo>
                    <a:pt x="0" y="161715"/>
                  </a:lnTo>
                  <a:lnTo>
                    <a:pt x="31281" y="161715"/>
                  </a:lnTo>
                </a:path>
                <a:path w="2620010" h="2192020">
                  <a:moveTo>
                    <a:pt x="0" y="113061"/>
                  </a:moveTo>
                  <a:lnTo>
                    <a:pt x="0" y="113061"/>
                  </a:lnTo>
                  <a:lnTo>
                    <a:pt x="31281" y="113062"/>
                  </a:lnTo>
                </a:path>
                <a:path w="2620010" h="2192020">
                  <a:moveTo>
                    <a:pt x="0" y="71358"/>
                  </a:moveTo>
                  <a:lnTo>
                    <a:pt x="0" y="71358"/>
                  </a:lnTo>
                  <a:lnTo>
                    <a:pt x="31281" y="71358"/>
                  </a:lnTo>
                </a:path>
                <a:path w="2620010" h="2192020">
                  <a:moveTo>
                    <a:pt x="0" y="33130"/>
                  </a:moveTo>
                  <a:lnTo>
                    <a:pt x="0" y="33130"/>
                  </a:lnTo>
                  <a:lnTo>
                    <a:pt x="31281" y="33130"/>
                  </a:lnTo>
                </a:path>
                <a:path w="2620010" h="2192020">
                  <a:moveTo>
                    <a:pt x="0" y="0"/>
                  </a:moveTo>
                  <a:lnTo>
                    <a:pt x="0" y="0"/>
                  </a:lnTo>
                  <a:lnTo>
                    <a:pt x="31281" y="0"/>
                  </a:lnTo>
                </a:path>
                <a:path w="2620010" h="2192020">
                  <a:moveTo>
                    <a:pt x="2619400" y="2191920"/>
                  </a:moveTo>
                  <a:lnTo>
                    <a:pt x="2619400" y="2191920"/>
                  </a:lnTo>
                  <a:lnTo>
                    <a:pt x="2588142" y="2191920"/>
                  </a:lnTo>
                </a:path>
                <a:path w="2620010" h="2192020">
                  <a:moveTo>
                    <a:pt x="2619400" y="1972908"/>
                  </a:moveTo>
                  <a:lnTo>
                    <a:pt x="2619400" y="1972908"/>
                  </a:lnTo>
                  <a:lnTo>
                    <a:pt x="2588142" y="1972908"/>
                  </a:lnTo>
                </a:path>
                <a:path w="2620010" h="2192020">
                  <a:moveTo>
                    <a:pt x="2619400" y="1844277"/>
                  </a:moveTo>
                  <a:lnTo>
                    <a:pt x="2619400" y="1844277"/>
                  </a:lnTo>
                  <a:lnTo>
                    <a:pt x="2588142" y="1844277"/>
                  </a:lnTo>
                </a:path>
                <a:path w="2620010" h="2192020">
                  <a:moveTo>
                    <a:pt x="2619400" y="1752136"/>
                  </a:moveTo>
                  <a:lnTo>
                    <a:pt x="2619400" y="1752136"/>
                  </a:lnTo>
                  <a:lnTo>
                    <a:pt x="2588142" y="1752136"/>
                  </a:lnTo>
                </a:path>
                <a:path w="2620010" h="2192020">
                  <a:moveTo>
                    <a:pt x="2619400" y="1680870"/>
                  </a:moveTo>
                  <a:lnTo>
                    <a:pt x="2619400" y="1680870"/>
                  </a:lnTo>
                  <a:lnTo>
                    <a:pt x="2588142" y="1680870"/>
                  </a:lnTo>
                </a:path>
                <a:path w="2620010" h="2192020">
                  <a:moveTo>
                    <a:pt x="2619400" y="1623505"/>
                  </a:moveTo>
                  <a:lnTo>
                    <a:pt x="2619400" y="1623505"/>
                  </a:lnTo>
                  <a:lnTo>
                    <a:pt x="2588142" y="1623505"/>
                  </a:lnTo>
                </a:path>
                <a:path w="2620010" h="2192020">
                  <a:moveTo>
                    <a:pt x="2619400" y="1574851"/>
                  </a:moveTo>
                  <a:lnTo>
                    <a:pt x="2619400" y="1574851"/>
                  </a:lnTo>
                  <a:lnTo>
                    <a:pt x="2588142" y="1574851"/>
                  </a:lnTo>
                </a:path>
                <a:path w="2620010" h="2192020">
                  <a:moveTo>
                    <a:pt x="2619400" y="1533125"/>
                  </a:moveTo>
                  <a:lnTo>
                    <a:pt x="2619400" y="1533125"/>
                  </a:lnTo>
                  <a:lnTo>
                    <a:pt x="2588142" y="1533125"/>
                  </a:lnTo>
                </a:path>
                <a:path w="2620010" h="2192020">
                  <a:moveTo>
                    <a:pt x="2619400" y="1494874"/>
                  </a:moveTo>
                  <a:lnTo>
                    <a:pt x="2619400" y="1494874"/>
                  </a:lnTo>
                  <a:lnTo>
                    <a:pt x="2588142" y="1494874"/>
                  </a:lnTo>
                </a:path>
                <a:path w="2620010" h="2192020">
                  <a:moveTo>
                    <a:pt x="2619400" y="1461859"/>
                  </a:moveTo>
                  <a:lnTo>
                    <a:pt x="2619400" y="1461859"/>
                  </a:lnTo>
                  <a:lnTo>
                    <a:pt x="2588142" y="1461859"/>
                  </a:lnTo>
                </a:path>
                <a:path w="2620010" h="2192020">
                  <a:moveTo>
                    <a:pt x="2619400" y="1241133"/>
                  </a:moveTo>
                  <a:lnTo>
                    <a:pt x="2619400" y="1241133"/>
                  </a:lnTo>
                  <a:lnTo>
                    <a:pt x="2588142" y="1241133"/>
                  </a:lnTo>
                </a:path>
                <a:path w="2620010" h="2192020">
                  <a:moveTo>
                    <a:pt x="2619400" y="1112548"/>
                  </a:moveTo>
                  <a:lnTo>
                    <a:pt x="2619400" y="1112548"/>
                  </a:lnTo>
                  <a:lnTo>
                    <a:pt x="2588142" y="1112548"/>
                  </a:lnTo>
                </a:path>
                <a:path w="2620010" h="2192020">
                  <a:moveTo>
                    <a:pt x="2619400" y="1022191"/>
                  </a:moveTo>
                  <a:lnTo>
                    <a:pt x="2619400" y="1022191"/>
                  </a:lnTo>
                  <a:lnTo>
                    <a:pt x="2588142" y="1022191"/>
                  </a:lnTo>
                </a:path>
                <a:path w="2620010" h="2192020">
                  <a:moveTo>
                    <a:pt x="2619400" y="950832"/>
                  </a:moveTo>
                  <a:lnTo>
                    <a:pt x="2619400" y="950832"/>
                  </a:lnTo>
                  <a:lnTo>
                    <a:pt x="2588142" y="950832"/>
                  </a:lnTo>
                </a:path>
                <a:path w="2620010" h="2192020">
                  <a:moveTo>
                    <a:pt x="2619400" y="893375"/>
                  </a:moveTo>
                  <a:lnTo>
                    <a:pt x="2619400" y="893375"/>
                  </a:lnTo>
                  <a:lnTo>
                    <a:pt x="2588142" y="893375"/>
                  </a:lnTo>
                </a:path>
                <a:path w="2620010" h="2192020">
                  <a:moveTo>
                    <a:pt x="2619400" y="843099"/>
                  </a:moveTo>
                  <a:lnTo>
                    <a:pt x="2619400" y="843099"/>
                  </a:lnTo>
                  <a:lnTo>
                    <a:pt x="2588142" y="843099"/>
                  </a:lnTo>
                </a:path>
                <a:path w="2620010" h="2192020">
                  <a:moveTo>
                    <a:pt x="2619400" y="801396"/>
                  </a:moveTo>
                  <a:lnTo>
                    <a:pt x="2619400" y="801396"/>
                  </a:lnTo>
                  <a:lnTo>
                    <a:pt x="2588142" y="801396"/>
                  </a:lnTo>
                </a:path>
                <a:path w="2620010" h="2192020">
                  <a:moveTo>
                    <a:pt x="2619400" y="764790"/>
                  </a:moveTo>
                  <a:lnTo>
                    <a:pt x="2619400" y="764790"/>
                  </a:lnTo>
                  <a:lnTo>
                    <a:pt x="2588142" y="764790"/>
                  </a:lnTo>
                </a:path>
                <a:path w="2620010" h="2192020">
                  <a:moveTo>
                    <a:pt x="2619400" y="730037"/>
                  </a:moveTo>
                  <a:lnTo>
                    <a:pt x="2619400" y="730037"/>
                  </a:lnTo>
                  <a:lnTo>
                    <a:pt x="2588142" y="730037"/>
                  </a:lnTo>
                </a:path>
                <a:path w="2620010" h="2192020">
                  <a:moveTo>
                    <a:pt x="2619400" y="511095"/>
                  </a:moveTo>
                  <a:lnTo>
                    <a:pt x="2619400" y="511095"/>
                  </a:lnTo>
                  <a:lnTo>
                    <a:pt x="2588142" y="511095"/>
                  </a:lnTo>
                </a:path>
                <a:path w="2620010" h="2192020">
                  <a:moveTo>
                    <a:pt x="2619400" y="382511"/>
                  </a:moveTo>
                  <a:lnTo>
                    <a:pt x="2619400" y="382511"/>
                  </a:lnTo>
                  <a:lnTo>
                    <a:pt x="2588142" y="382511"/>
                  </a:lnTo>
                </a:path>
                <a:path w="2620010" h="2192020">
                  <a:moveTo>
                    <a:pt x="2619400" y="290300"/>
                  </a:moveTo>
                  <a:lnTo>
                    <a:pt x="2619400" y="290300"/>
                  </a:lnTo>
                  <a:lnTo>
                    <a:pt x="2588142" y="290300"/>
                  </a:lnTo>
                </a:path>
                <a:path w="2620010" h="2192020">
                  <a:moveTo>
                    <a:pt x="2619400" y="220795"/>
                  </a:moveTo>
                  <a:lnTo>
                    <a:pt x="2619400" y="220795"/>
                  </a:lnTo>
                  <a:lnTo>
                    <a:pt x="2588142" y="220795"/>
                  </a:lnTo>
                </a:path>
                <a:path w="2620010" h="2192020">
                  <a:moveTo>
                    <a:pt x="2619400" y="161715"/>
                  </a:moveTo>
                  <a:lnTo>
                    <a:pt x="2619400" y="161715"/>
                  </a:lnTo>
                  <a:lnTo>
                    <a:pt x="2588142" y="161715"/>
                  </a:lnTo>
                </a:path>
                <a:path w="2620010" h="2192020">
                  <a:moveTo>
                    <a:pt x="2619400" y="113062"/>
                  </a:moveTo>
                  <a:lnTo>
                    <a:pt x="2619400" y="113062"/>
                  </a:lnTo>
                  <a:lnTo>
                    <a:pt x="2588142" y="113062"/>
                  </a:lnTo>
                </a:path>
                <a:path w="2620010" h="2192020">
                  <a:moveTo>
                    <a:pt x="2619400" y="71358"/>
                  </a:moveTo>
                  <a:lnTo>
                    <a:pt x="2619400" y="71358"/>
                  </a:lnTo>
                  <a:lnTo>
                    <a:pt x="2588142" y="71358"/>
                  </a:lnTo>
                </a:path>
                <a:path w="2620010" h="2192020">
                  <a:moveTo>
                    <a:pt x="2619400" y="33130"/>
                  </a:moveTo>
                  <a:lnTo>
                    <a:pt x="2619400" y="33130"/>
                  </a:lnTo>
                  <a:lnTo>
                    <a:pt x="2588142" y="33130"/>
                  </a:lnTo>
                </a:path>
                <a:path w="2620010" h="2192020">
                  <a:moveTo>
                    <a:pt x="2619400" y="0"/>
                  </a:moveTo>
                  <a:lnTo>
                    <a:pt x="2619400" y="0"/>
                  </a:lnTo>
                  <a:lnTo>
                    <a:pt x="2588142" y="0"/>
                  </a:lnTo>
                </a:path>
                <a:path w="2620010" h="2192020">
                  <a:moveTo>
                    <a:pt x="0" y="2191920"/>
                  </a:moveTo>
                  <a:lnTo>
                    <a:pt x="0" y="2191920"/>
                  </a:lnTo>
                  <a:lnTo>
                    <a:pt x="46910" y="2191920"/>
                  </a:lnTo>
                </a:path>
                <a:path w="2620010" h="2192020">
                  <a:moveTo>
                    <a:pt x="0" y="1461859"/>
                  </a:moveTo>
                  <a:lnTo>
                    <a:pt x="0" y="1461859"/>
                  </a:lnTo>
                  <a:lnTo>
                    <a:pt x="46910" y="1461859"/>
                  </a:lnTo>
                </a:path>
                <a:path w="2620010" h="2192020">
                  <a:moveTo>
                    <a:pt x="0" y="730037"/>
                  </a:moveTo>
                  <a:lnTo>
                    <a:pt x="0" y="730037"/>
                  </a:lnTo>
                  <a:lnTo>
                    <a:pt x="46910" y="730037"/>
                  </a:lnTo>
                </a:path>
                <a:path w="2620010" h="2192020">
                  <a:moveTo>
                    <a:pt x="0" y="0"/>
                  </a:moveTo>
                  <a:lnTo>
                    <a:pt x="0" y="0"/>
                  </a:lnTo>
                  <a:lnTo>
                    <a:pt x="46910" y="0"/>
                  </a:lnTo>
                </a:path>
                <a:path w="2620010" h="2192020">
                  <a:moveTo>
                    <a:pt x="2619400" y="2191920"/>
                  </a:moveTo>
                  <a:lnTo>
                    <a:pt x="2619400" y="2191920"/>
                  </a:lnTo>
                  <a:lnTo>
                    <a:pt x="2572397" y="2191920"/>
                  </a:lnTo>
                </a:path>
                <a:path w="2620010" h="2192020">
                  <a:moveTo>
                    <a:pt x="2619400" y="1461859"/>
                  </a:moveTo>
                  <a:lnTo>
                    <a:pt x="2619400" y="1461859"/>
                  </a:lnTo>
                  <a:lnTo>
                    <a:pt x="2572397" y="1461859"/>
                  </a:lnTo>
                </a:path>
                <a:path w="2620010" h="2192020">
                  <a:moveTo>
                    <a:pt x="2619400" y="730037"/>
                  </a:moveTo>
                  <a:lnTo>
                    <a:pt x="2619400" y="730037"/>
                  </a:lnTo>
                  <a:lnTo>
                    <a:pt x="2572397" y="730037"/>
                  </a:lnTo>
                </a:path>
                <a:path w="2620010" h="2192020">
                  <a:moveTo>
                    <a:pt x="2619400" y="0"/>
                  </a:moveTo>
                  <a:lnTo>
                    <a:pt x="2619400" y="0"/>
                  </a:lnTo>
                  <a:lnTo>
                    <a:pt x="2572397" y="0"/>
                  </a:lnTo>
                </a:path>
              </a:pathLst>
            </a:custGeom>
            <a:ln w="3242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7779" y="1538422"/>
              <a:ext cx="2620010" cy="2192020"/>
            </a:xfrm>
            <a:custGeom>
              <a:avLst/>
              <a:gdLst/>
              <a:ahLst/>
              <a:cxnLst/>
              <a:rect l="l" t="t" r="r" b="b"/>
              <a:pathLst>
                <a:path w="2620010" h="2192020">
                  <a:moveTo>
                    <a:pt x="0" y="2191920"/>
                  </a:moveTo>
                  <a:lnTo>
                    <a:pt x="2619400" y="2191920"/>
                  </a:lnTo>
                  <a:lnTo>
                    <a:pt x="2619400" y="0"/>
                  </a:lnTo>
                  <a:lnTo>
                    <a:pt x="0" y="0"/>
                  </a:lnTo>
                  <a:lnTo>
                    <a:pt x="0" y="2191920"/>
                  </a:lnTo>
                  <a:close/>
                </a:path>
              </a:pathLst>
            </a:custGeom>
            <a:ln w="34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67992" y="3768597"/>
              <a:ext cx="1263015" cy="81915"/>
            </a:xfrm>
            <a:custGeom>
              <a:avLst/>
              <a:gdLst/>
              <a:ahLst/>
              <a:cxnLst/>
              <a:rect l="l" t="t" r="r" b="b"/>
              <a:pathLst>
                <a:path w="1263014" h="81914">
                  <a:moveTo>
                    <a:pt x="48615" y="55600"/>
                  </a:moveTo>
                  <a:lnTo>
                    <a:pt x="46850" y="45212"/>
                  </a:lnTo>
                  <a:lnTo>
                    <a:pt x="46799" y="44932"/>
                  </a:lnTo>
                  <a:lnTo>
                    <a:pt x="41884" y="36715"/>
                  </a:lnTo>
                  <a:lnTo>
                    <a:pt x="38201" y="34010"/>
                  </a:lnTo>
                  <a:lnTo>
                    <a:pt x="38201" y="43446"/>
                  </a:lnTo>
                  <a:lnTo>
                    <a:pt x="38201" y="67792"/>
                  </a:lnTo>
                  <a:lnTo>
                    <a:pt x="32994" y="78219"/>
                  </a:lnTo>
                  <a:lnTo>
                    <a:pt x="17360" y="78219"/>
                  </a:lnTo>
                  <a:lnTo>
                    <a:pt x="13881" y="71272"/>
                  </a:lnTo>
                  <a:lnTo>
                    <a:pt x="13881" y="69532"/>
                  </a:lnTo>
                  <a:lnTo>
                    <a:pt x="10414" y="64312"/>
                  </a:lnTo>
                  <a:lnTo>
                    <a:pt x="10414" y="52133"/>
                  </a:lnTo>
                  <a:lnTo>
                    <a:pt x="11391" y="45212"/>
                  </a:lnTo>
                  <a:lnTo>
                    <a:pt x="12903" y="41706"/>
                  </a:lnTo>
                  <a:lnTo>
                    <a:pt x="14325" y="38442"/>
                  </a:lnTo>
                  <a:lnTo>
                    <a:pt x="19202" y="33312"/>
                  </a:lnTo>
                  <a:lnTo>
                    <a:pt x="26047" y="31280"/>
                  </a:lnTo>
                  <a:lnTo>
                    <a:pt x="32994" y="31280"/>
                  </a:lnTo>
                  <a:lnTo>
                    <a:pt x="36461" y="39966"/>
                  </a:lnTo>
                  <a:lnTo>
                    <a:pt x="38201" y="43446"/>
                  </a:lnTo>
                  <a:lnTo>
                    <a:pt x="38201" y="34010"/>
                  </a:lnTo>
                  <a:lnTo>
                    <a:pt x="34696" y="31419"/>
                  </a:lnTo>
                  <a:lnTo>
                    <a:pt x="34074" y="31280"/>
                  </a:lnTo>
                  <a:lnTo>
                    <a:pt x="26047" y="29540"/>
                  </a:lnTo>
                  <a:lnTo>
                    <a:pt x="17360" y="29540"/>
                  </a:lnTo>
                  <a:lnTo>
                    <a:pt x="13881" y="34759"/>
                  </a:lnTo>
                  <a:lnTo>
                    <a:pt x="10414" y="41706"/>
                  </a:lnTo>
                  <a:lnTo>
                    <a:pt x="10414" y="38227"/>
                  </a:lnTo>
                  <a:lnTo>
                    <a:pt x="12941" y="20332"/>
                  </a:lnTo>
                  <a:lnTo>
                    <a:pt x="18884" y="9779"/>
                  </a:lnTo>
                  <a:lnTo>
                    <a:pt x="25793" y="4749"/>
                  </a:lnTo>
                  <a:lnTo>
                    <a:pt x="31254" y="3479"/>
                  </a:lnTo>
                  <a:lnTo>
                    <a:pt x="34721" y="3479"/>
                  </a:lnTo>
                  <a:lnTo>
                    <a:pt x="39941" y="5219"/>
                  </a:lnTo>
                  <a:lnTo>
                    <a:pt x="41668" y="8686"/>
                  </a:lnTo>
                  <a:lnTo>
                    <a:pt x="34721" y="8686"/>
                  </a:lnTo>
                  <a:lnTo>
                    <a:pt x="34721" y="17373"/>
                  </a:lnTo>
                  <a:lnTo>
                    <a:pt x="38201" y="19113"/>
                  </a:lnTo>
                  <a:lnTo>
                    <a:pt x="46875" y="19113"/>
                  </a:lnTo>
                  <a:lnTo>
                    <a:pt x="46875" y="6946"/>
                  </a:lnTo>
                  <a:lnTo>
                    <a:pt x="43408" y="3479"/>
                  </a:lnTo>
                  <a:lnTo>
                    <a:pt x="41668" y="1739"/>
                  </a:lnTo>
                  <a:lnTo>
                    <a:pt x="31254" y="1739"/>
                  </a:lnTo>
                  <a:lnTo>
                    <a:pt x="19773" y="4318"/>
                  </a:lnTo>
                  <a:lnTo>
                    <a:pt x="9766" y="11950"/>
                  </a:lnTo>
                  <a:lnTo>
                    <a:pt x="2679" y="24460"/>
                  </a:lnTo>
                  <a:lnTo>
                    <a:pt x="0" y="41706"/>
                  </a:lnTo>
                  <a:lnTo>
                    <a:pt x="2324" y="61163"/>
                  </a:lnTo>
                  <a:lnTo>
                    <a:pt x="8242" y="73431"/>
                  </a:lnTo>
                  <a:lnTo>
                    <a:pt x="16116" y="79844"/>
                  </a:lnTo>
                  <a:lnTo>
                    <a:pt x="24307" y="81699"/>
                  </a:lnTo>
                  <a:lnTo>
                    <a:pt x="33820" y="79844"/>
                  </a:lnTo>
                  <a:lnTo>
                    <a:pt x="36296" y="78219"/>
                  </a:lnTo>
                  <a:lnTo>
                    <a:pt x="41668" y="74523"/>
                  </a:lnTo>
                  <a:lnTo>
                    <a:pt x="46774" y="66294"/>
                  </a:lnTo>
                  <a:lnTo>
                    <a:pt x="48615" y="55600"/>
                  </a:lnTo>
                  <a:close/>
                </a:path>
                <a:path w="1263014" h="81914">
                  <a:moveTo>
                    <a:pt x="514134" y="3479"/>
                  </a:moveTo>
                  <a:lnTo>
                    <a:pt x="470725" y="3479"/>
                  </a:lnTo>
                  <a:lnTo>
                    <a:pt x="470725" y="1739"/>
                  </a:lnTo>
                  <a:lnTo>
                    <a:pt x="468985" y="0"/>
                  </a:lnTo>
                  <a:lnTo>
                    <a:pt x="467245" y="0"/>
                  </a:lnTo>
                  <a:lnTo>
                    <a:pt x="462013" y="24333"/>
                  </a:lnTo>
                  <a:lnTo>
                    <a:pt x="465505" y="24333"/>
                  </a:lnTo>
                  <a:lnTo>
                    <a:pt x="465505" y="22593"/>
                  </a:lnTo>
                  <a:lnTo>
                    <a:pt x="467245" y="13906"/>
                  </a:lnTo>
                  <a:lnTo>
                    <a:pt x="468985" y="13906"/>
                  </a:lnTo>
                  <a:lnTo>
                    <a:pt x="468985" y="12166"/>
                  </a:lnTo>
                  <a:lnTo>
                    <a:pt x="505447" y="12166"/>
                  </a:lnTo>
                  <a:lnTo>
                    <a:pt x="480707" y="55181"/>
                  </a:lnTo>
                  <a:lnTo>
                    <a:pt x="477672" y="76479"/>
                  </a:lnTo>
                  <a:lnTo>
                    <a:pt x="477672" y="81699"/>
                  </a:lnTo>
                  <a:lnTo>
                    <a:pt x="488086" y="81699"/>
                  </a:lnTo>
                  <a:lnTo>
                    <a:pt x="488086" y="57340"/>
                  </a:lnTo>
                  <a:lnTo>
                    <a:pt x="489826" y="50393"/>
                  </a:lnTo>
                  <a:lnTo>
                    <a:pt x="489826" y="46913"/>
                  </a:lnTo>
                  <a:lnTo>
                    <a:pt x="491566" y="38227"/>
                  </a:lnTo>
                  <a:lnTo>
                    <a:pt x="496773" y="29540"/>
                  </a:lnTo>
                  <a:lnTo>
                    <a:pt x="508787" y="12166"/>
                  </a:lnTo>
                  <a:lnTo>
                    <a:pt x="512394" y="6946"/>
                  </a:lnTo>
                  <a:lnTo>
                    <a:pt x="514134" y="6946"/>
                  </a:lnTo>
                  <a:lnTo>
                    <a:pt x="514134" y="3479"/>
                  </a:lnTo>
                  <a:close/>
                </a:path>
                <a:path w="1263014" h="81914">
                  <a:moveTo>
                    <a:pt x="869391" y="8140"/>
                  </a:moveTo>
                  <a:lnTo>
                    <a:pt x="868489" y="8686"/>
                  </a:lnTo>
                  <a:lnTo>
                    <a:pt x="868489" y="9271"/>
                  </a:lnTo>
                  <a:lnTo>
                    <a:pt x="869391" y="8140"/>
                  </a:lnTo>
                  <a:close/>
                </a:path>
                <a:path w="1263014" h="81914">
                  <a:moveTo>
                    <a:pt x="910170" y="55600"/>
                  </a:moveTo>
                  <a:lnTo>
                    <a:pt x="908431" y="50393"/>
                  </a:lnTo>
                  <a:lnTo>
                    <a:pt x="903224" y="45186"/>
                  </a:lnTo>
                  <a:lnTo>
                    <a:pt x="903224" y="57340"/>
                  </a:lnTo>
                  <a:lnTo>
                    <a:pt x="903224" y="73012"/>
                  </a:lnTo>
                  <a:lnTo>
                    <a:pt x="894537" y="78219"/>
                  </a:lnTo>
                  <a:lnTo>
                    <a:pt x="875436" y="78219"/>
                  </a:lnTo>
                  <a:lnTo>
                    <a:pt x="866749" y="71272"/>
                  </a:lnTo>
                  <a:lnTo>
                    <a:pt x="866749" y="55600"/>
                  </a:lnTo>
                  <a:lnTo>
                    <a:pt x="870229" y="46913"/>
                  </a:lnTo>
                  <a:lnTo>
                    <a:pt x="880643" y="41706"/>
                  </a:lnTo>
                  <a:lnTo>
                    <a:pt x="894537" y="50393"/>
                  </a:lnTo>
                  <a:lnTo>
                    <a:pt x="898017" y="53873"/>
                  </a:lnTo>
                  <a:lnTo>
                    <a:pt x="903224" y="57340"/>
                  </a:lnTo>
                  <a:lnTo>
                    <a:pt x="903224" y="45186"/>
                  </a:lnTo>
                  <a:lnTo>
                    <a:pt x="899744" y="41706"/>
                  </a:lnTo>
                  <a:lnTo>
                    <a:pt x="892797" y="36487"/>
                  </a:lnTo>
                  <a:lnTo>
                    <a:pt x="897140" y="34759"/>
                  </a:lnTo>
                  <a:lnTo>
                    <a:pt x="901484" y="33020"/>
                  </a:lnTo>
                  <a:lnTo>
                    <a:pt x="906691" y="26073"/>
                  </a:lnTo>
                  <a:lnTo>
                    <a:pt x="906691" y="19113"/>
                  </a:lnTo>
                  <a:lnTo>
                    <a:pt x="904900" y="11264"/>
                  </a:lnTo>
                  <a:lnTo>
                    <a:pt x="900176" y="5867"/>
                  </a:lnTo>
                  <a:lnTo>
                    <a:pt x="895070" y="3479"/>
                  </a:lnTo>
                  <a:lnTo>
                    <a:pt x="893508" y="2743"/>
                  </a:lnTo>
                  <a:lnTo>
                    <a:pt x="885850" y="1739"/>
                  </a:lnTo>
                  <a:lnTo>
                    <a:pt x="877201" y="3263"/>
                  </a:lnTo>
                  <a:lnTo>
                    <a:pt x="870013" y="7391"/>
                  </a:lnTo>
                  <a:lnTo>
                    <a:pt x="869391" y="8140"/>
                  </a:lnTo>
                  <a:lnTo>
                    <a:pt x="877176" y="3479"/>
                  </a:lnTo>
                  <a:lnTo>
                    <a:pt x="894537" y="3479"/>
                  </a:lnTo>
                  <a:lnTo>
                    <a:pt x="901484" y="10426"/>
                  </a:lnTo>
                  <a:lnTo>
                    <a:pt x="901484" y="26073"/>
                  </a:lnTo>
                  <a:lnTo>
                    <a:pt x="896277" y="31280"/>
                  </a:lnTo>
                  <a:lnTo>
                    <a:pt x="889330" y="34759"/>
                  </a:lnTo>
                  <a:lnTo>
                    <a:pt x="875436" y="26073"/>
                  </a:lnTo>
                  <a:lnTo>
                    <a:pt x="870229" y="22593"/>
                  </a:lnTo>
                  <a:lnTo>
                    <a:pt x="868489" y="17373"/>
                  </a:lnTo>
                  <a:lnTo>
                    <a:pt x="868489" y="9271"/>
                  </a:lnTo>
                  <a:lnTo>
                    <a:pt x="865098" y="13474"/>
                  </a:lnTo>
                  <a:lnTo>
                    <a:pt x="863282" y="20853"/>
                  </a:lnTo>
                  <a:lnTo>
                    <a:pt x="863282" y="27800"/>
                  </a:lnTo>
                  <a:lnTo>
                    <a:pt x="870229" y="34759"/>
                  </a:lnTo>
                  <a:lnTo>
                    <a:pt x="875436" y="38227"/>
                  </a:lnTo>
                  <a:lnTo>
                    <a:pt x="877176" y="39966"/>
                  </a:lnTo>
                  <a:lnTo>
                    <a:pt x="871804" y="43256"/>
                  </a:lnTo>
                  <a:lnTo>
                    <a:pt x="866749" y="48006"/>
                  </a:lnTo>
                  <a:lnTo>
                    <a:pt x="863003" y="54381"/>
                  </a:lnTo>
                  <a:lnTo>
                    <a:pt x="861542" y="62560"/>
                  </a:lnTo>
                  <a:lnTo>
                    <a:pt x="863384" y="70688"/>
                  </a:lnTo>
                  <a:lnTo>
                    <a:pt x="868489" y="76695"/>
                  </a:lnTo>
                  <a:lnTo>
                    <a:pt x="876198" y="80416"/>
                  </a:lnTo>
                  <a:lnTo>
                    <a:pt x="885850" y="81699"/>
                  </a:lnTo>
                  <a:lnTo>
                    <a:pt x="894778" y="80124"/>
                  </a:lnTo>
                  <a:lnTo>
                    <a:pt x="898067" y="78219"/>
                  </a:lnTo>
                  <a:lnTo>
                    <a:pt x="902563" y="75615"/>
                  </a:lnTo>
                  <a:lnTo>
                    <a:pt x="908075" y="68491"/>
                  </a:lnTo>
                  <a:lnTo>
                    <a:pt x="910170" y="59080"/>
                  </a:lnTo>
                  <a:lnTo>
                    <a:pt x="910170" y="55600"/>
                  </a:lnTo>
                  <a:close/>
                </a:path>
                <a:path w="1263014" h="81914">
                  <a:moveTo>
                    <a:pt x="1262761" y="39966"/>
                  </a:moveTo>
                  <a:lnTo>
                    <a:pt x="1260424" y="20802"/>
                  </a:lnTo>
                  <a:lnTo>
                    <a:pt x="1254506" y="9131"/>
                  </a:lnTo>
                  <a:lnTo>
                    <a:pt x="1246860" y="3479"/>
                  </a:lnTo>
                  <a:lnTo>
                    <a:pt x="1246644" y="3314"/>
                  </a:lnTo>
                  <a:lnTo>
                    <a:pt x="1238453" y="1739"/>
                  </a:lnTo>
                  <a:lnTo>
                    <a:pt x="1231506" y="1739"/>
                  </a:lnTo>
                  <a:lnTo>
                    <a:pt x="1226413" y="3479"/>
                  </a:lnTo>
                  <a:lnTo>
                    <a:pt x="1221079" y="8686"/>
                  </a:lnTo>
                  <a:lnTo>
                    <a:pt x="1215986" y="13906"/>
                  </a:lnTo>
                  <a:lnTo>
                    <a:pt x="1212519" y="19113"/>
                  </a:lnTo>
                  <a:lnTo>
                    <a:pt x="1212519" y="27800"/>
                  </a:lnTo>
                  <a:lnTo>
                    <a:pt x="1214361" y="37744"/>
                  </a:lnTo>
                  <a:lnTo>
                    <a:pt x="1219466" y="46050"/>
                  </a:lnTo>
                  <a:lnTo>
                    <a:pt x="1227162" y="51752"/>
                  </a:lnTo>
                  <a:lnTo>
                    <a:pt x="1236827" y="53873"/>
                  </a:lnTo>
                  <a:lnTo>
                    <a:pt x="1243774" y="53873"/>
                  </a:lnTo>
                  <a:lnTo>
                    <a:pt x="1247165" y="50393"/>
                  </a:lnTo>
                  <a:lnTo>
                    <a:pt x="1229880" y="50393"/>
                  </a:lnTo>
                  <a:lnTo>
                    <a:pt x="1226413" y="43446"/>
                  </a:lnTo>
                  <a:lnTo>
                    <a:pt x="1222933" y="39966"/>
                  </a:lnTo>
                  <a:lnTo>
                    <a:pt x="1222933" y="15646"/>
                  </a:lnTo>
                  <a:lnTo>
                    <a:pt x="1226413" y="12166"/>
                  </a:lnTo>
                  <a:lnTo>
                    <a:pt x="1229880" y="5219"/>
                  </a:lnTo>
                  <a:lnTo>
                    <a:pt x="1233360" y="3479"/>
                  </a:lnTo>
                  <a:lnTo>
                    <a:pt x="1243774" y="3479"/>
                  </a:lnTo>
                  <a:lnTo>
                    <a:pt x="1247241" y="8686"/>
                  </a:lnTo>
                  <a:lnTo>
                    <a:pt x="1248867" y="13906"/>
                  </a:lnTo>
                  <a:lnTo>
                    <a:pt x="1250721" y="17373"/>
                  </a:lnTo>
                  <a:lnTo>
                    <a:pt x="1250721" y="39966"/>
                  </a:lnTo>
                  <a:lnTo>
                    <a:pt x="1247241" y="50393"/>
                  </a:lnTo>
                  <a:lnTo>
                    <a:pt x="1248867" y="48653"/>
                  </a:lnTo>
                  <a:lnTo>
                    <a:pt x="1250721" y="41706"/>
                  </a:lnTo>
                  <a:lnTo>
                    <a:pt x="1250619" y="46050"/>
                  </a:lnTo>
                  <a:lnTo>
                    <a:pt x="1248689" y="62077"/>
                  </a:lnTo>
                  <a:lnTo>
                    <a:pt x="1243711" y="72136"/>
                  </a:lnTo>
                  <a:lnTo>
                    <a:pt x="1237437" y="76974"/>
                  </a:lnTo>
                  <a:lnTo>
                    <a:pt x="1231506" y="78219"/>
                  </a:lnTo>
                  <a:lnTo>
                    <a:pt x="1224559" y="78219"/>
                  </a:lnTo>
                  <a:lnTo>
                    <a:pt x="1221079" y="74739"/>
                  </a:lnTo>
                  <a:lnTo>
                    <a:pt x="1226413" y="74739"/>
                  </a:lnTo>
                  <a:lnTo>
                    <a:pt x="1226413" y="66052"/>
                  </a:lnTo>
                  <a:lnTo>
                    <a:pt x="1224559" y="64312"/>
                  </a:lnTo>
                  <a:lnTo>
                    <a:pt x="1215986" y="64312"/>
                  </a:lnTo>
                  <a:lnTo>
                    <a:pt x="1215986" y="78219"/>
                  </a:lnTo>
                  <a:lnTo>
                    <a:pt x="1222933" y="81699"/>
                  </a:lnTo>
                  <a:lnTo>
                    <a:pt x="1231506" y="81699"/>
                  </a:lnTo>
                  <a:lnTo>
                    <a:pt x="1262494" y="41706"/>
                  </a:lnTo>
                  <a:lnTo>
                    <a:pt x="1262761" y="39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2258" y="3770331"/>
              <a:ext cx="102287" cy="7995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50626" y="1714039"/>
              <a:ext cx="1572260" cy="415925"/>
            </a:xfrm>
            <a:custGeom>
              <a:avLst/>
              <a:gdLst/>
              <a:ahLst/>
              <a:cxnLst/>
              <a:rect l="l" t="t" r="r" b="b"/>
              <a:pathLst>
                <a:path w="1572260" h="415925">
                  <a:moveTo>
                    <a:pt x="22575" y="361427"/>
                  </a:moveTo>
                  <a:lnTo>
                    <a:pt x="22575" y="361427"/>
                  </a:lnTo>
                  <a:lnTo>
                    <a:pt x="22575" y="328528"/>
                  </a:lnTo>
                </a:path>
                <a:path w="1572260" h="415925">
                  <a:moveTo>
                    <a:pt x="0" y="330150"/>
                  </a:moveTo>
                  <a:lnTo>
                    <a:pt x="0" y="330150"/>
                  </a:lnTo>
                  <a:lnTo>
                    <a:pt x="45150" y="330150"/>
                  </a:lnTo>
                </a:path>
                <a:path w="1572260" h="415925">
                  <a:moveTo>
                    <a:pt x="22575" y="361427"/>
                  </a:moveTo>
                  <a:lnTo>
                    <a:pt x="22575" y="361427"/>
                  </a:lnTo>
                  <a:lnTo>
                    <a:pt x="22575" y="396180"/>
                  </a:lnTo>
                </a:path>
                <a:path w="1572260" h="415925">
                  <a:moveTo>
                    <a:pt x="45150" y="396180"/>
                  </a:moveTo>
                  <a:lnTo>
                    <a:pt x="45150" y="396180"/>
                  </a:lnTo>
                  <a:lnTo>
                    <a:pt x="0" y="396180"/>
                  </a:lnTo>
                </a:path>
                <a:path w="1572260" h="415925">
                  <a:moveTo>
                    <a:pt x="482883" y="330150"/>
                  </a:moveTo>
                  <a:lnTo>
                    <a:pt x="482883" y="330150"/>
                  </a:lnTo>
                  <a:lnTo>
                    <a:pt x="482883" y="260644"/>
                  </a:lnTo>
                </a:path>
                <a:path w="1572260" h="415925">
                  <a:moveTo>
                    <a:pt x="462021" y="260644"/>
                  </a:moveTo>
                  <a:lnTo>
                    <a:pt x="462021" y="260644"/>
                  </a:lnTo>
                  <a:lnTo>
                    <a:pt x="505458" y="260644"/>
                  </a:lnTo>
                </a:path>
                <a:path w="1572260" h="415925">
                  <a:moveTo>
                    <a:pt x="482883" y="330150"/>
                  </a:moveTo>
                  <a:lnTo>
                    <a:pt x="482883" y="330150"/>
                  </a:lnTo>
                  <a:lnTo>
                    <a:pt x="482883" y="415410"/>
                  </a:lnTo>
                </a:path>
                <a:path w="1572260" h="415925">
                  <a:moveTo>
                    <a:pt x="505458" y="415410"/>
                  </a:moveTo>
                  <a:lnTo>
                    <a:pt x="505458" y="415410"/>
                  </a:lnTo>
                  <a:lnTo>
                    <a:pt x="462021" y="415410"/>
                  </a:lnTo>
                </a:path>
                <a:path w="1572260" h="415925">
                  <a:moveTo>
                    <a:pt x="882387" y="218941"/>
                  </a:moveTo>
                  <a:lnTo>
                    <a:pt x="882387" y="218941"/>
                  </a:lnTo>
                  <a:lnTo>
                    <a:pt x="882387" y="165190"/>
                  </a:lnTo>
                </a:path>
                <a:path w="1572260" h="415925">
                  <a:moveTo>
                    <a:pt x="861525" y="165190"/>
                  </a:moveTo>
                  <a:lnTo>
                    <a:pt x="861525" y="165190"/>
                  </a:lnTo>
                  <a:lnTo>
                    <a:pt x="904962" y="165190"/>
                  </a:lnTo>
                </a:path>
                <a:path w="1572260" h="415925">
                  <a:moveTo>
                    <a:pt x="882387" y="218941"/>
                  </a:moveTo>
                  <a:lnTo>
                    <a:pt x="882387" y="218941"/>
                  </a:lnTo>
                  <a:lnTo>
                    <a:pt x="882387" y="283350"/>
                  </a:lnTo>
                </a:path>
                <a:path w="1572260" h="415925">
                  <a:moveTo>
                    <a:pt x="904962" y="283350"/>
                  </a:moveTo>
                  <a:lnTo>
                    <a:pt x="904962" y="283350"/>
                  </a:lnTo>
                  <a:lnTo>
                    <a:pt x="861525" y="283350"/>
                  </a:lnTo>
                </a:path>
                <a:path w="1572260" h="415925">
                  <a:moveTo>
                    <a:pt x="1234981" y="100782"/>
                  </a:moveTo>
                  <a:lnTo>
                    <a:pt x="1234981" y="100782"/>
                  </a:lnTo>
                  <a:lnTo>
                    <a:pt x="1234981" y="27802"/>
                  </a:lnTo>
                </a:path>
                <a:path w="1572260" h="415925">
                  <a:moveTo>
                    <a:pt x="1214142" y="27802"/>
                  </a:moveTo>
                  <a:lnTo>
                    <a:pt x="1214142" y="27802"/>
                  </a:lnTo>
                  <a:lnTo>
                    <a:pt x="1257672" y="27802"/>
                  </a:lnTo>
                </a:path>
                <a:path w="1572260" h="415925">
                  <a:moveTo>
                    <a:pt x="1234981" y="100782"/>
                  </a:moveTo>
                  <a:lnTo>
                    <a:pt x="1234981" y="100782"/>
                  </a:lnTo>
                  <a:lnTo>
                    <a:pt x="1234981" y="196468"/>
                  </a:lnTo>
                </a:path>
                <a:path w="1572260" h="415925">
                  <a:moveTo>
                    <a:pt x="1257672" y="196468"/>
                  </a:moveTo>
                  <a:lnTo>
                    <a:pt x="1257672" y="196468"/>
                  </a:lnTo>
                  <a:lnTo>
                    <a:pt x="1214142" y="196468"/>
                  </a:lnTo>
                </a:path>
                <a:path w="1572260" h="415925">
                  <a:moveTo>
                    <a:pt x="1551037" y="53750"/>
                  </a:moveTo>
                  <a:lnTo>
                    <a:pt x="1551037" y="53750"/>
                  </a:lnTo>
                  <a:lnTo>
                    <a:pt x="1551037" y="0"/>
                  </a:lnTo>
                </a:path>
                <a:path w="1572260" h="415925">
                  <a:moveTo>
                    <a:pt x="1528577" y="0"/>
                  </a:moveTo>
                  <a:lnTo>
                    <a:pt x="1528577" y="0"/>
                  </a:lnTo>
                  <a:lnTo>
                    <a:pt x="1571876" y="0"/>
                  </a:lnTo>
                </a:path>
                <a:path w="1572260" h="415925">
                  <a:moveTo>
                    <a:pt x="1551037" y="53750"/>
                  </a:moveTo>
                  <a:lnTo>
                    <a:pt x="1551037" y="53750"/>
                  </a:lnTo>
                  <a:lnTo>
                    <a:pt x="1551037" y="121634"/>
                  </a:lnTo>
                </a:path>
                <a:path w="1572260" h="415925">
                  <a:moveTo>
                    <a:pt x="1571876" y="121634"/>
                  </a:moveTo>
                  <a:lnTo>
                    <a:pt x="1571876" y="121634"/>
                  </a:lnTo>
                  <a:lnTo>
                    <a:pt x="1528577" y="121634"/>
                  </a:lnTo>
                </a:path>
              </a:pathLst>
            </a:custGeom>
            <a:ln w="34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27779" y="1648752"/>
              <a:ext cx="2633345" cy="1542415"/>
            </a:xfrm>
            <a:custGeom>
              <a:avLst/>
              <a:gdLst/>
              <a:ahLst/>
              <a:cxnLst/>
              <a:rect l="l" t="t" r="r" b="b"/>
              <a:pathLst>
                <a:path w="2633345" h="1542414">
                  <a:moveTo>
                    <a:pt x="0" y="577034"/>
                  </a:moveTo>
                  <a:lnTo>
                    <a:pt x="2633293" y="0"/>
                  </a:lnTo>
                </a:path>
                <a:path w="2633345" h="1542414">
                  <a:moveTo>
                    <a:pt x="0" y="1542031"/>
                  </a:moveTo>
                  <a:lnTo>
                    <a:pt x="2633293" y="1037442"/>
                  </a:lnTo>
                </a:path>
              </a:pathLst>
            </a:custGeom>
            <a:ln w="34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52363" y="2052994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43414" y="22473"/>
                  </a:moveTo>
                  <a:lnTo>
                    <a:pt x="41596" y="13879"/>
                  </a:lnTo>
                  <a:lnTo>
                    <a:pt x="36685" y="6718"/>
                  </a:lnTo>
                  <a:lnTo>
                    <a:pt x="29494" y="1817"/>
                  </a:lnTo>
                  <a:lnTo>
                    <a:pt x="20838" y="0"/>
                  </a:lnTo>
                  <a:lnTo>
                    <a:pt x="12454" y="1817"/>
                  </a:lnTo>
                  <a:lnTo>
                    <a:pt x="5860" y="6718"/>
                  </a:lnTo>
                  <a:lnTo>
                    <a:pt x="1546" y="13879"/>
                  </a:lnTo>
                  <a:lnTo>
                    <a:pt x="0" y="22473"/>
                  </a:lnTo>
                  <a:lnTo>
                    <a:pt x="1546" y="30911"/>
                  </a:lnTo>
                  <a:lnTo>
                    <a:pt x="5860" y="37503"/>
                  </a:lnTo>
                  <a:lnTo>
                    <a:pt x="12454" y="41793"/>
                  </a:lnTo>
                  <a:lnTo>
                    <a:pt x="20838" y="43324"/>
                  </a:lnTo>
                  <a:lnTo>
                    <a:pt x="29494" y="41793"/>
                  </a:lnTo>
                  <a:lnTo>
                    <a:pt x="36685" y="37503"/>
                  </a:lnTo>
                  <a:lnTo>
                    <a:pt x="41596" y="30911"/>
                  </a:lnTo>
                  <a:lnTo>
                    <a:pt x="43414" y="22473"/>
                  </a:lnTo>
                  <a:close/>
                </a:path>
              </a:pathLst>
            </a:custGeom>
            <a:ln w="34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71465" y="2073729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10" h="3810">
                  <a:moveTo>
                    <a:pt x="0" y="1738"/>
                  </a:moveTo>
                  <a:lnTo>
                    <a:pt x="508" y="509"/>
                  </a:lnTo>
                  <a:lnTo>
                    <a:pt x="1737" y="0"/>
                  </a:lnTo>
                  <a:lnTo>
                    <a:pt x="2965" y="509"/>
                  </a:lnTo>
                  <a:lnTo>
                    <a:pt x="3474" y="1738"/>
                  </a:lnTo>
                  <a:lnTo>
                    <a:pt x="2965" y="2967"/>
                  </a:lnTo>
                  <a:lnTo>
                    <a:pt x="1737" y="3476"/>
                  </a:lnTo>
                  <a:lnTo>
                    <a:pt x="508" y="2967"/>
                  </a:lnTo>
                  <a:lnTo>
                    <a:pt x="0" y="173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12648" y="2021716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43437" y="22473"/>
                  </a:moveTo>
                  <a:lnTo>
                    <a:pt x="41619" y="13879"/>
                  </a:lnTo>
                  <a:lnTo>
                    <a:pt x="36708" y="6718"/>
                  </a:lnTo>
                  <a:lnTo>
                    <a:pt x="29517" y="1817"/>
                  </a:lnTo>
                  <a:lnTo>
                    <a:pt x="20862" y="0"/>
                  </a:lnTo>
                  <a:lnTo>
                    <a:pt x="12464" y="1817"/>
                  </a:lnTo>
                  <a:lnTo>
                    <a:pt x="5863" y="6718"/>
                  </a:lnTo>
                  <a:lnTo>
                    <a:pt x="1546" y="13879"/>
                  </a:lnTo>
                  <a:lnTo>
                    <a:pt x="0" y="22473"/>
                  </a:lnTo>
                  <a:lnTo>
                    <a:pt x="1546" y="30911"/>
                  </a:lnTo>
                  <a:lnTo>
                    <a:pt x="5863" y="37503"/>
                  </a:lnTo>
                  <a:lnTo>
                    <a:pt x="12464" y="41793"/>
                  </a:lnTo>
                  <a:lnTo>
                    <a:pt x="20862" y="43324"/>
                  </a:lnTo>
                  <a:lnTo>
                    <a:pt x="29517" y="41793"/>
                  </a:lnTo>
                  <a:lnTo>
                    <a:pt x="36708" y="37503"/>
                  </a:lnTo>
                  <a:lnTo>
                    <a:pt x="41619" y="30911"/>
                  </a:lnTo>
                  <a:lnTo>
                    <a:pt x="43437" y="22473"/>
                  </a:lnTo>
                  <a:close/>
                </a:path>
              </a:pathLst>
            </a:custGeom>
            <a:ln w="34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31772" y="2042451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10" h="3810">
                  <a:moveTo>
                    <a:pt x="0" y="1738"/>
                  </a:moveTo>
                  <a:lnTo>
                    <a:pt x="508" y="509"/>
                  </a:lnTo>
                  <a:lnTo>
                    <a:pt x="1737" y="0"/>
                  </a:lnTo>
                  <a:lnTo>
                    <a:pt x="2965" y="509"/>
                  </a:lnTo>
                  <a:lnTo>
                    <a:pt x="3474" y="1738"/>
                  </a:lnTo>
                  <a:lnTo>
                    <a:pt x="2965" y="2967"/>
                  </a:lnTo>
                  <a:lnTo>
                    <a:pt x="1737" y="3476"/>
                  </a:lnTo>
                  <a:lnTo>
                    <a:pt x="508" y="2967"/>
                  </a:lnTo>
                  <a:lnTo>
                    <a:pt x="0" y="173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12152" y="1910508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43437" y="22473"/>
                  </a:moveTo>
                  <a:lnTo>
                    <a:pt x="41619" y="13879"/>
                  </a:lnTo>
                  <a:lnTo>
                    <a:pt x="36708" y="6718"/>
                  </a:lnTo>
                  <a:lnTo>
                    <a:pt x="29517" y="1817"/>
                  </a:lnTo>
                  <a:lnTo>
                    <a:pt x="20862" y="0"/>
                  </a:lnTo>
                  <a:lnTo>
                    <a:pt x="13196" y="1817"/>
                  </a:lnTo>
                  <a:lnTo>
                    <a:pt x="6515" y="6718"/>
                  </a:lnTo>
                  <a:lnTo>
                    <a:pt x="1791" y="13879"/>
                  </a:lnTo>
                  <a:lnTo>
                    <a:pt x="0" y="22473"/>
                  </a:lnTo>
                  <a:lnTo>
                    <a:pt x="1791" y="30911"/>
                  </a:lnTo>
                  <a:lnTo>
                    <a:pt x="6515" y="37503"/>
                  </a:lnTo>
                  <a:lnTo>
                    <a:pt x="13196" y="41793"/>
                  </a:lnTo>
                  <a:lnTo>
                    <a:pt x="20862" y="43324"/>
                  </a:lnTo>
                  <a:lnTo>
                    <a:pt x="29517" y="41793"/>
                  </a:lnTo>
                  <a:lnTo>
                    <a:pt x="36708" y="37503"/>
                  </a:lnTo>
                  <a:lnTo>
                    <a:pt x="41619" y="30911"/>
                  </a:lnTo>
                  <a:lnTo>
                    <a:pt x="43437" y="22473"/>
                  </a:lnTo>
                  <a:close/>
                </a:path>
              </a:pathLst>
            </a:custGeom>
            <a:ln w="34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31277" y="1931243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10" h="3810">
                  <a:moveTo>
                    <a:pt x="0" y="1738"/>
                  </a:moveTo>
                  <a:lnTo>
                    <a:pt x="508" y="509"/>
                  </a:lnTo>
                  <a:lnTo>
                    <a:pt x="1737" y="0"/>
                  </a:lnTo>
                  <a:lnTo>
                    <a:pt x="2965" y="509"/>
                  </a:lnTo>
                  <a:lnTo>
                    <a:pt x="3474" y="1738"/>
                  </a:lnTo>
                  <a:lnTo>
                    <a:pt x="2965" y="2967"/>
                  </a:lnTo>
                  <a:lnTo>
                    <a:pt x="1737" y="3476"/>
                  </a:lnTo>
                  <a:lnTo>
                    <a:pt x="508" y="2967"/>
                  </a:lnTo>
                  <a:lnTo>
                    <a:pt x="0" y="173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64769" y="1792117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43530" y="22705"/>
                  </a:moveTo>
                  <a:lnTo>
                    <a:pt x="41710" y="13977"/>
                  </a:lnTo>
                  <a:lnTo>
                    <a:pt x="36786" y="6747"/>
                  </a:lnTo>
                  <a:lnTo>
                    <a:pt x="29561" y="1820"/>
                  </a:lnTo>
                  <a:lnTo>
                    <a:pt x="20838" y="0"/>
                  </a:lnTo>
                  <a:lnTo>
                    <a:pt x="12503" y="1820"/>
                  </a:lnTo>
                  <a:lnTo>
                    <a:pt x="5904" y="6747"/>
                  </a:lnTo>
                  <a:lnTo>
                    <a:pt x="1562" y="13977"/>
                  </a:lnTo>
                  <a:lnTo>
                    <a:pt x="0" y="22705"/>
                  </a:lnTo>
                  <a:lnTo>
                    <a:pt x="1562" y="31045"/>
                  </a:lnTo>
                  <a:lnTo>
                    <a:pt x="5904" y="37648"/>
                  </a:lnTo>
                  <a:lnTo>
                    <a:pt x="12503" y="41992"/>
                  </a:lnTo>
                  <a:lnTo>
                    <a:pt x="20838" y="43556"/>
                  </a:lnTo>
                  <a:lnTo>
                    <a:pt x="29561" y="41992"/>
                  </a:lnTo>
                  <a:lnTo>
                    <a:pt x="36786" y="37648"/>
                  </a:lnTo>
                  <a:lnTo>
                    <a:pt x="41710" y="31045"/>
                  </a:lnTo>
                  <a:lnTo>
                    <a:pt x="43530" y="22705"/>
                  </a:lnTo>
                  <a:close/>
                </a:path>
              </a:pathLst>
            </a:custGeom>
            <a:ln w="34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83871" y="1813084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10" h="3810">
                  <a:moveTo>
                    <a:pt x="0" y="1738"/>
                  </a:moveTo>
                  <a:lnTo>
                    <a:pt x="508" y="509"/>
                  </a:lnTo>
                  <a:lnTo>
                    <a:pt x="1737" y="0"/>
                  </a:lnTo>
                  <a:lnTo>
                    <a:pt x="2965" y="509"/>
                  </a:lnTo>
                  <a:lnTo>
                    <a:pt x="3474" y="1738"/>
                  </a:lnTo>
                  <a:lnTo>
                    <a:pt x="2965" y="2967"/>
                  </a:lnTo>
                  <a:lnTo>
                    <a:pt x="1737" y="3476"/>
                  </a:lnTo>
                  <a:lnTo>
                    <a:pt x="508" y="2967"/>
                  </a:lnTo>
                  <a:lnTo>
                    <a:pt x="0" y="173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79204" y="1746938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43298" y="20851"/>
                  </a:moveTo>
                  <a:lnTo>
                    <a:pt x="41768" y="12510"/>
                  </a:lnTo>
                  <a:lnTo>
                    <a:pt x="37481" y="5907"/>
                  </a:lnTo>
                  <a:lnTo>
                    <a:pt x="30892" y="1563"/>
                  </a:lnTo>
                  <a:lnTo>
                    <a:pt x="22459" y="0"/>
                  </a:lnTo>
                  <a:lnTo>
                    <a:pt x="13870" y="1563"/>
                  </a:lnTo>
                  <a:lnTo>
                    <a:pt x="6714" y="5907"/>
                  </a:lnTo>
                  <a:lnTo>
                    <a:pt x="1816" y="12510"/>
                  </a:lnTo>
                  <a:lnTo>
                    <a:pt x="0" y="20851"/>
                  </a:lnTo>
                  <a:lnTo>
                    <a:pt x="1816" y="29579"/>
                  </a:lnTo>
                  <a:lnTo>
                    <a:pt x="6714" y="36808"/>
                  </a:lnTo>
                  <a:lnTo>
                    <a:pt x="13870" y="41735"/>
                  </a:lnTo>
                  <a:lnTo>
                    <a:pt x="22459" y="43556"/>
                  </a:lnTo>
                  <a:lnTo>
                    <a:pt x="30892" y="41735"/>
                  </a:lnTo>
                  <a:lnTo>
                    <a:pt x="37481" y="36808"/>
                  </a:lnTo>
                  <a:lnTo>
                    <a:pt x="41768" y="29579"/>
                  </a:lnTo>
                  <a:lnTo>
                    <a:pt x="43298" y="20851"/>
                  </a:lnTo>
                  <a:close/>
                </a:path>
              </a:pathLst>
            </a:custGeom>
            <a:ln w="34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99927" y="1766052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10" h="3810">
                  <a:moveTo>
                    <a:pt x="0" y="1738"/>
                  </a:moveTo>
                  <a:lnTo>
                    <a:pt x="508" y="509"/>
                  </a:lnTo>
                  <a:lnTo>
                    <a:pt x="1737" y="0"/>
                  </a:lnTo>
                  <a:lnTo>
                    <a:pt x="2965" y="509"/>
                  </a:lnTo>
                  <a:lnTo>
                    <a:pt x="3474" y="1738"/>
                  </a:lnTo>
                  <a:lnTo>
                    <a:pt x="2965" y="2967"/>
                  </a:lnTo>
                  <a:lnTo>
                    <a:pt x="1737" y="3476"/>
                  </a:lnTo>
                  <a:lnTo>
                    <a:pt x="508" y="2967"/>
                  </a:lnTo>
                  <a:lnTo>
                    <a:pt x="0" y="173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52363" y="3057647"/>
              <a:ext cx="43815" cy="45720"/>
            </a:xfrm>
            <a:custGeom>
              <a:avLst/>
              <a:gdLst/>
              <a:ahLst/>
              <a:cxnLst/>
              <a:rect l="l" t="t" r="r" b="b"/>
              <a:pathLst>
                <a:path w="43814" h="45719">
                  <a:moveTo>
                    <a:pt x="43414" y="22589"/>
                  </a:moveTo>
                  <a:lnTo>
                    <a:pt x="41596" y="13928"/>
                  </a:lnTo>
                  <a:lnTo>
                    <a:pt x="36685" y="6733"/>
                  </a:lnTo>
                  <a:lnTo>
                    <a:pt x="29494" y="1819"/>
                  </a:lnTo>
                  <a:lnTo>
                    <a:pt x="20838" y="0"/>
                  </a:lnTo>
                  <a:lnTo>
                    <a:pt x="12454" y="1819"/>
                  </a:lnTo>
                  <a:lnTo>
                    <a:pt x="5860" y="6733"/>
                  </a:lnTo>
                  <a:lnTo>
                    <a:pt x="1546" y="13928"/>
                  </a:lnTo>
                  <a:lnTo>
                    <a:pt x="0" y="22589"/>
                  </a:lnTo>
                  <a:lnTo>
                    <a:pt x="1546" y="31250"/>
                  </a:lnTo>
                  <a:lnTo>
                    <a:pt x="5860" y="38445"/>
                  </a:lnTo>
                  <a:lnTo>
                    <a:pt x="12454" y="43359"/>
                  </a:lnTo>
                  <a:lnTo>
                    <a:pt x="20838" y="45178"/>
                  </a:lnTo>
                  <a:lnTo>
                    <a:pt x="29494" y="43359"/>
                  </a:lnTo>
                  <a:lnTo>
                    <a:pt x="36685" y="38445"/>
                  </a:lnTo>
                  <a:lnTo>
                    <a:pt x="41596" y="31250"/>
                  </a:lnTo>
                  <a:lnTo>
                    <a:pt x="43414" y="22589"/>
                  </a:lnTo>
                  <a:close/>
                </a:path>
              </a:pathLst>
            </a:custGeom>
            <a:ln w="34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71465" y="3078498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10" h="3810">
                  <a:moveTo>
                    <a:pt x="0" y="1738"/>
                  </a:moveTo>
                  <a:lnTo>
                    <a:pt x="508" y="509"/>
                  </a:lnTo>
                  <a:lnTo>
                    <a:pt x="1737" y="0"/>
                  </a:lnTo>
                  <a:lnTo>
                    <a:pt x="2965" y="509"/>
                  </a:lnTo>
                  <a:lnTo>
                    <a:pt x="3474" y="1738"/>
                  </a:lnTo>
                  <a:lnTo>
                    <a:pt x="2965" y="2967"/>
                  </a:lnTo>
                  <a:lnTo>
                    <a:pt x="1737" y="3476"/>
                  </a:lnTo>
                  <a:lnTo>
                    <a:pt x="508" y="2967"/>
                  </a:lnTo>
                  <a:lnTo>
                    <a:pt x="0" y="17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12648" y="2995069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43437" y="20851"/>
                  </a:moveTo>
                  <a:lnTo>
                    <a:pt x="41619" y="12462"/>
                  </a:lnTo>
                  <a:lnTo>
                    <a:pt x="36708" y="5864"/>
                  </a:lnTo>
                  <a:lnTo>
                    <a:pt x="29517" y="1547"/>
                  </a:lnTo>
                  <a:lnTo>
                    <a:pt x="20862" y="0"/>
                  </a:lnTo>
                  <a:lnTo>
                    <a:pt x="12464" y="1547"/>
                  </a:lnTo>
                  <a:lnTo>
                    <a:pt x="5863" y="5864"/>
                  </a:lnTo>
                  <a:lnTo>
                    <a:pt x="1546" y="12462"/>
                  </a:lnTo>
                  <a:lnTo>
                    <a:pt x="0" y="20851"/>
                  </a:lnTo>
                  <a:lnTo>
                    <a:pt x="1546" y="29516"/>
                  </a:lnTo>
                  <a:lnTo>
                    <a:pt x="5863" y="36719"/>
                  </a:lnTo>
                  <a:lnTo>
                    <a:pt x="12464" y="41641"/>
                  </a:lnTo>
                  <a:lnTo>
                    <a:pt x="20862" y="43463"/>
                  </a:lnTo>
                  <a:lnTo>
                    <a:pt x="29517" y="41641"/>
                  </a:lnTo>
                  <a:lnTo>
                    <a:pt x="36708" y="36719"/>
                  </a:lnTo>
                  <a:lnTo>
                    <a:pt x="41619" y="29516"/>
                  </a:lnTo>
                  <a:lnTo>
                    <a:pt x="43437" y="20851"/>
                  </a:lnTo>
                  <a:close/>
                </a:path>
              </a:pathLst>
            </a:custGeom>
            <a:ln w="34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1772" y="3014182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10" h="3810">
                  <a:moveTo>
                    <a:pt x="0" y="1738"/>
                  </a:moveTo>
                  <a:lnTo>
                    <a:pt x="508" y="509"/>
                  </a:lnTo>
                  <a:lnTo>
                    <a:pt x="1737" y="0"/>
                  </a:lnTo>
                  <a:lnTo>
                    <a:pt x="2965" y="509"/>
                  </a:lnTo>
                  <a:lnTo>
                    <a:pt x="3474" y="1738"/>
                  </a:lnTo>
                  <a:lnTo>
                    <a:pt x="2965" y="2967"/>
                  </a:lnTo>
                  <a:lnTo>
                    <a:pt x="1737" y="3476"/>
                  </a:lnTo>
                  <a:lnTo>
                    <a:pt x="508" y="2967"/>
                  </a:lnTo>
                  <a:lnTo>
                    <a:pt x="0" y="17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12152" y="2880339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43437" y="20851"/>
                  </a:moveTo>
                  <a:lnTo>
                    <a:pt x="41619" y="12510"/>
                  </a:lnTo>
                  <a:lnTo>
                    <a:pt x="36708" y="5907"/>
                  </a:lnTo>
                  <a:lnTo>
                    <a:pt x="29517" y="1563"/>
                  </a:lnTo>
                  <a:lnTo>
                    <a:pt x="20862" y="0"/>
                  </a:lnTo>
                  <a:lnTo>
                    <a:pt x="13196" y="1563"/>
                  </a:lnTo>
                  <a:lnTo>
                    <a:pt x="6515" y="5907"/>
                  </a:lnTo>
                  <a:lnTo>
                    <a:pt x="1791" y="12510"/>
                  </a:lnTo>
                  <a:lnTo>
                    <a:pt x="0" y="20851"/>
                  </a:lnTo>
                  <a:lnTo>
                    <a:pt x="1791" y="29579"/>
                  </a:lnTo>
                  <a:lnTo>
                    <a:pt x="6515" y="36808"/>
                  </a:lnTo>
                  <a:lnTo>
                    <a:pt x="13196" y="41735"/>
                  </a:lnTo>
                  <a:lnTo>
                    <a:pt x="20862" y="43556"/>
                  </a:lnTo>
                  <a:lnTo>
                    <a:pt x="29517" y="41735"/>
                  </a:lnTo>
                  <a:lnTo>
                    <a:pt x="36708" y="36808"/>
                  </a:lnTo>
                  <a:lnTo>
                    <a:pt x="41619" y="29579"/>
                  </a:lnTo>
                  <a:lnTo>
                    <a:pt x="43437" y="20851"/>
                  </a:lnTo>
                  <a:close/>
                </a:path>
              </a:pathLst>
            </a:custGeom>
            <a:ln w="34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31277" y="2899452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10" h="3810">
                  <a:moveTo>
                    <a:pt x="0" y="1738"/>
                  </a:moveTo>
                  <a:lnTo>
                    <a:pt x="508" y="509"/>
                  </a:lnTo>
                  <a:lnTo>
                    <a:pt x="1737" y="0"/>
                  </a:lnTo>
                  <a:lnTo>
                    <a:pt x="2965" y="509"/>
                  </a:lnTo>
                  <a:lnTo>
                    <a:pt x="3474" y="1738"/>
                  </a:lnTo>
                  <a:lnTo>
                    <a:pt x="2965" y="2967"/>
                  </a:lnTo>
                  <a:lnTo>
                    <a:pt x="1737" y="3476"/>
                  </a:lnTo>
                  <a:lnTo>
                    <a:pt x="508" y="2967"/>
                  </a:lnTo>
                  <a:lnTo>
                    <a:pt x="0" y="17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64769" y="2836782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43530" y="22705"/>
                  </a:moveTo>
                  <a:lnTo>
                    <a:pt x="41710" y="13977"/>
                  </a:lnTo>
                  <a:lnTo>
                    <a:pt x="36786" y="6747"/>
                  </a:lnTo>
                  <a:lnTo>
                    <a:pt x="29561" y="1820"/>
                  </a:lnTo>
                  <a:lnTo>
                    <a:pt x="20838" y="0"/>
                  </a:lnTo>
                  <a:lnTo>
                    <a:pt x="12503" y="1820"/>
                  </a:lnTo>
                  <a:lnTo>
                    <a:pt x="5904" y="6747"/>
                  </a:lnTo>
                  <a:lnTo>
                    <a:pt x="1562" y="13977"/>
                  </a:lnTo>
                  <a:lnTo>
                    <a:pt x="0" y="22705"/>
                  </a:lnTo>
                  <a:lnTo>
                    <a:pt x="1562" y="31143"/>
                  </a:lnTo>
                  <a:lnTo>
                    <a:pt x="5904" y="37735"/>
                  </a:lnTo>
                  <a:lnTo>
                    <a:pt x="12503" y="42025"/>
                  </a:lnTo>
                  <a:lnTo>
                    <a:pt x="20838" y="43556"/>
                  </a:lnTo>
                  <a:lnTo>
                    <a:pt x="29561" y="42025"/>
                  </a:lnTo>
                  <a:lnTo>
                    <a:pt x="36786" y="37735"/>
                  </a:lnTo>
                  <a:lnTo>
                    <a:pt x="41710" y="31143"/>
                  </a:lnTo>
                  <a:lnTo>
                    <a:pt x="43530" y="22705"/>
                  </a:lnTo>
                  <a:close/>
                </a:path>
              </a:pathLst>
            </a:custGeom>
            <a:ln w="34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83871" y="2857749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10" h="3810">
                  <a:moveTo>
                    <a:pt x="0" y="1738"/>
                  </a:moveTo>
                  <a:lnTo>
                    <a:pt x="508" y="509"/>
                  </a:lnTo>
                  <a:lnTo>
                    <a:pt x="1737" y="0"/>
                  </a:lnTo>
                  <a:lnTo>
                    <a:pt x="2965" y="509"/>
                  </a:lnTo>
                  <a:lnTo>
                    <a:pt x="3474" y="1738"/>
                  </a:lnTo>
                  <a:lnTo>
                    <a:pt x="2965" y="2967"/>
                  </a:lnTo>
                  <a:lnTo>
                    <a:pt x="1737" y="3476"/>
                  </a:lnTo>
                  <a:lnTo>
                    <a:pt x="508" y="2967"/>
                  </a:lnTo>
                  <a:lnTo>
                    <a:pt x="0" y="17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79204" y="2772605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43298" y="20851"/>
                  </a:moveTo>
                  <a:lnTo>
                    <a:pt x="41768" y="12413"/>
                  </a:lnTo>
                  <a:lnTo>
                    <a:pt x="37481" y="5821"/>
                  </a:lnTo>
                  <a:lnTo>
                    <a:pt x="30892" y="1531"/>
                  </a:lnTo>
                  <a:lnTo>
                    <a:pt x="22459" y="0"/>
                  </a:lnTo>
                  <a:lnTo>
                    <a:pt x="13870" y="1531"/>
                  </a:lnTo>
                  <a:lnTo>
                    <a:pt x="6714" y="5821"/>
                  </a:lnTo>
                  <a:lnTo>
                    <a:pt x="1816" y="12413"/>
                  </a:lnTo>
                  <a:lnTo>
                    <a:pt x="0" y="20851"/>
                  </a:lnTo>
                  <a:lnTo>
                    <a:pt x="1816" y="29445"/>
                  </a:lnTo>
                  <a:lnTo>
                    <a:pt x="6714" y="36606"/>
                  </a:lnTo>
                  <a:lnTo>
                    <a:pt x="13870" y="41507"/>
                  </a:lnTo>
                  <a:lnTo>
                    <a:pt x="22459" y="43324"/>
                  </a:lnTo>
                  <a:lnTo>
                    <a:pt x="30892" y="41507"/>
                  </a:lnTo>
                  <a:lnTo>
                    <a:pt x="37481" y="36606"/>
                  </a:lnTo>
                  <a:lnTo>
                    <a:pt x="41768" y="29445"/>
                  </a:lnTo>
                  <a:lnTo>
                    <a:pt x="43298" y="20851"/>
                  </a:lnTo>
                  <a:close/>
                </a:path>
              </a:pathLst>
            </a:custGeom>
            <a:ln w="34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99927" y="2791719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10" h="3810">
                  <a:moveTo>
                    <a:pt x="0" y="1738"/>
                  </a:moveTo>
                  <a:lnTo>
                    <a:pt x="508" y="509"/>
                  </a:lnTo>
                  <a:lnTo>
                    <a:pt x="1737" y="0"/>
                  </a:lnTo>
                  <a:lnTo>
                    <a:pt x="2965" y="509"/>
                  </a:lnTo>
                  <a:lnTo>
                    <a:pt x="3474" y="1738"/>
                  </a:lnTo>
                  <a:lnTo>
                    <a:pt x="2965" y="2967"/>
                  </a:lnTo>
                  <a:lnTo>
                    <a:pt x="1737" y="3476"/>
                  </a:lnTo>
                  <a:lnTo>
                    <a:pt x="508" y="2967"/>
                  </a:lnTo>
                  <a:lnTo>
                    <a:pt x="0" y="17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2381" y="3139338"/>
              <a:ext cx="932704" cy="481487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4554" y="3679928"/>
            <a:ext cx="151128" cy="102566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4554" y="2948222"/>
            <a:ext cx="152864" cy="104211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554" y="2218184"/>
            <a:ext cx="151128" cy="10425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4554" y="1486293"/>
            <a:ext cx="151128" cy="104257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2604461" y="3935453"/>
            <a:ext cx="64769" cy="53975"/>
          </a:xfrm>
          <a:custGeom>
            <a:avLst/>
            <a:gdLst/>
            <a:ahLst/>
            <a:cxnLst/>
            <a:rect l="l" t="t" r="r" b="b"/>
            <a:pathLst>
              <a:path w="64769" h="53975">
                <a:moveTo>
                  <a:pt x="20854" y="3475"/>
                </a:moveTo>
                <a:lnTo>
                  <a:pt x="13892" y="3475"/>
                </a:lnTo>
                <a:lnTo>
                  <a:pt x="15629" y="5212"/>
                </a:lnTo>
                <a:lnTo>
                  <a:pt x="15629" y="12163"/>
                </a:lnTo>
                <a:lnTo>
                  <a:pt x="13993" y="18710"/>
                </a:lnTo>
                <a:lnTo>
                  <a:pt x="6946" y="45201"/>
                </a:lnTo>
                <a:lnTo>
                  <a:pt x="6946" y="53889"/>
                </a:lnTo>
                <a:lnTo>
                  <a:pt x="13892" y="53889"/>
                </a:lnTo>
                <a:lnTo>
                  <a:pt x="13892" y="50414"/>
                </a:lnTo>
                <a:lnTo>
                  <a:pt x="15629" y="45201"/>
                </a:lnTo>
                <a:lnTo>
                  <a:pt x="15629" y="41726"/>
                </a:lnTo>
                <a:lnTo>
                  <a:pt x="19102" y="31300"/>
                </a:lnTo>
                <a:lnTo>
                  <a:pt x="19102" y="29562"/>
                </a:lnTo>
                <a:lnTo>
                  <a:pt x="20838" y="26064"/>
                </a:lnTo>
                <a:lnTo>
                  <a:pt x="20838" y="24326"/>
                </a:lnTo>
                <a:lnTo>
                  <a:pt x="22598" y="17376"/>
                </a:lnTo>
                <a:lnTo>
                  <a:pt x="26071" y="10425"/>
                </a:lnTo>
                <a:lnTo>
                  <a:pt x="24335" y="10425"/>
                </a:lnTo>
                <a:lnTo>
                  <a:pt x="22598" y="5212"/>
                </a:lnTo>
                <a:lnTo>
                  <a:pt x="20854" y="3475"/>
                </a:lnTo>
                <a:close/>
              </a:path>
              <a:path w="64769" h="53975">
                <a:moveTo>
                  <a:pt x="53856" y="3475"/>
                </a:moveTo>
                <a:lnTo>
                  <a:pt x="46910" y="3475"/>
                </a:lnTo>
                <a:lnTo>
                  <a:pt x="48647" y="6950"/>
                </a:lnTo>
                <a:lnTo>
                  <a:pt x="48647" y="12163"/>
                </a:lnTo>
                <a:lnTo>
                  <a:pt x="47534" y="18710"/>
                </a:lnTo>
                <a:lnTo>
                  <a:pt x="44956" y="26727"/>
                </a:lnTo>
                <a:lnTo>
                  <a:pt x="39964" y="39988"/>
                </a:lnTo>
                <a:lnTo>
                  <a:pt x="39964" y="41726"/>
                </a:lnTo>
                <a:lnTo>
                  <a:pt x="38227" y="43463"/>
                </a:lnTo>
                <a:lnTo>
                  <a:pt x="38227" y="50414"/>
                </a:lnTo>
                <a:lnTo>
                  <a:pt x="43437" y="53889"/>
                </a:lnTo>
                <a:lnTo>
                  <a:pt x="59066" y="53889"/>
                </a:lnTo>
                <a:lnTo>
                  <a:pt x="59587" y="52152"/>
                </a:lnTo>
                <a:lnTo>
                  <a:pt x="46910" y="52152"/>
                </a:lnTo>
                <a:lnTo>
                  <a:pt x="46910" y="41726"/>
                </a:lnTo>
                <a:lnTo>
                  <a:pt x="48647" y="39988"/>
                </a:lnTo>
                <a:lnTo>
                  <a:pt x="50465" y="33957"/>
                </a:lnTo>
                <a:lnTo>
                  <a:pt x="52771" y="26944"/>
                </a:lnTo>
                <a:lnTo>
                  <a:pt x="54752" y="19932"/>
                </a:lnTo>
                <a:lnTo>
                  <a:pt x="55593" y="13901"/>
                </a:lnTo>
                <a:lnTo>
                  <a:pt x="55593" y="5212"/>
                </a:lnTo>
                <a:lnTo>
                  <a:pt x="53856" y="3475"/>
                </a:lnTo>
                <a:close/>
              </a:path>
              <a:path w="64769" h="53975">
                <a:moveTo>
                  <a:pt x="64276" y="34775"/>
                </a:moveTo>
                <a:lnTo>
                  <a:pt x="60803" y="34775"/>
                </a:lnTo>
                <a:lnTo>
                  <a:pt x="60803" y="36513"/>
                </a:lnTo>
                <a:lnTo>
                  <a:pt x="59066" y="45201"/>
                </a:lnTo>
                <a:lnTo>
                  <a:pt x="55593" y="52152"/>
                </a:lnTo>
                <a:lnTo>
                  <a:pt x="59587" y="52152"/>
                </a:lnTo>
                <a:lnTo>
                  <a:pt x="64276" y="36513"/>
                </a:lnTo>
                <a:lnTo>
                  <a:pt x="64276" y="34775"/>
                </a:lnTo>
                <a:close/>
              </a:path>
              <a:path w="64769" h="53975">
                <a:moveTo>
                  <a:pt x="17365" y="0"/>
                </a:moveTo>
                <a:lnTo>
                  <a:pt x="6946" y="0"/>
                </a:lnTo>
                <a:lnTo>
                  <a:pt x="5209" y="5212"/>
                </a:lnTo>
                <a:lnTo>
                  <a:pt x="3473" y="6950"/>
                </a:lnTo>
                <a:lnTo>
                  <a:pt x="1736" y="12163"/>
                </a:lnTo>
                <a:lnTo>
                  <a:pt x="100" y="18710"/>
                </a:lnTo>
                <a:lnTo>
                  <a:pt x="0" y="20851"/>
                </a:lnTo>
                <a:lnTo>
                  <a:pt x="3473" y="20851"/>
                </a:lnTo>
                <a:lnTo>
                  <a:pt x="3473" y="17376"/>
                </a:lnTo>
                <a:lnTo>
                  <a:pt x="5209" y="8688"/>
                </a:lnTo>
                <a:lnTo>
                  <a:pt x="8682" y="3475"/>
                </a:lnTo>
                <a:lnTo>
                  <a:pt x="20854" y="3475"/>
                </a:lnTo>
                <a:lnTo>
                  <a:pt x="17365" y="0"/>
                </a:lnTo>
                <a:close/>
              </a:path>
              <a:path w="64769" h="53975">
                <a:moveTo>
                  <a:pt x="50383" y="0"/>
                </a:moveTo>
                <a:lnTo>
                  <a:pt x="31281" y="0"/>
                </a:lnTo>
                <a:lnTo>
                  <a:pt x="26071" y="8688"/>
                </a:lnTo>
                <a:lnTo>
                  <a:pt x="24335" y="10425"/>
                </a:lnTo>
                <a:lnTo>
                  <a:pt x="26071" y="10425"/>
                </a:lnTo>
                <a:lnTo>
                  <a:pt x="29544" y="3475"/>
                </a:lnTo>
                <a:lnTo>
                  <a:pt x="53856" y="3475"/>
                </a:lnTo>
                <a:lnTo>
                  <a:pt x="50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80395" y="2610890"/>
            <a:ext cx="53975" cy="48895"/>
          </a:xfrm>
          <a:custGeom>
            <a:avLst/>
            <a:gdLst/>
            <a:ahLst/>
            <a:cxnLst/>
            <a:rect l="l" t="t" r="r" b="b"/>
            <a:pathLst>
              <a:path w="53975" h="48894">
                <a:moveTo>
                  <a:pt x="15629" y="26180"/>
                </a:moveTo>
                <a:lnTo>
                  <a:pt x="3473" y="26180"/>
                </a:lnTo>
                <a:lnTo>
                  <a:pt x="0" y="31277"/>
                </a:lnTo>
                <a:lnTo>
                  <a:pt x="0" y="41703"/>
                </a:lnTo>
                <a:lnTo>
                  <a:pt x="5209" y="43556"/>
                </a:lnTo>
                <a:lnTo>
                  <a:pt x="6946" y="45178"/>
                </a:lnTo>
                <a:lnTo>
                  <a:pt x="10419" y="47031"/>
                </a:lnTo>
                <a:lnTo>
                  <a:pt x="17365" y="48653"/>
                </a:lnTo>
                <a:lnTo>
                  <a:pt x="19102" y="48653"/>
                </a:lnTo>
                <a:lnTo>
                  <a:pt x="19102" y="47031"/>
                </a:lnTo>
                <a:lnTo>
                  <a:pt x="15629" y="45178"/>
                </a:lnTo>
                <a:lnTo>
                  <a:pt x="8682" y="43556"/>
                </a:lnTo>
                <a:lnTo>
                  <a:pt x="1736" y="41703"/>
                </a:lnTo>
                <a:lnTo>
                  <a:pt x="1736" y="34752"/>
                </a:lnTo>
                <a:lnTo>
                  <a:pt x="3473" y="33130"/>
                </a:lnTo>
                <a:lnTo>
                  <a:pt x="42256" y="33130"/>
                </a:lnTo>
                <a:lnTo>
                  <a:pt x="32994" y="31277"/>
                </a:lnTo>
                <a:lnTo>
                  <a:pt x="31258" y="31277"/>
                </a:lnTo>
                <a:lnTo>
                  <a:pt x="15629" y="26180"/>
                </a:lnTo>
                <a:close/>
              </a:path>
              <a:path w="53975" h="48894">
                <a:moveTo>
                  <a:pt x="42256" y="33130"/>
                </a:moveTo>
                <a:lnTo>
                  <a:pt x="12156" y="33130"/>
                </a:lnTo>
                <a:lnTo>
                  <a:pt x="17365" y="34752"/>
                </a:lnTo>
                <a:lnTo>
                  <a:pt x="45150" y="41703"/>
                </a:lnTo>
                <a:lnTo>
                  <a:pt x="46887" y="41703"/>
                </a:lnTo>
                <a:lnTo>
                  <a:pt x="50360" y="43556"/>
                </a:lnTo>
                <a:lnTo>
                  <a:pt x="52097" y="43556"/>
                </a:lnTo>
                <a:lnTo>
                  <a:pt x="53833" y="41703"/>
                </a:lnTo>
                <a:lnTo>
                  <a:pt x="53833" y="38227"/>
                </a:lnTo>
                <a:lnTo>
                  <a:pt x="52097" y="36606"/>
                </a:lnTo>
                <a:lnTo>
                  <a:pt x="50360" y="34752"/>
                </a:lnTo>
                <a:lnTo>
                  <a:pt x="42256" y="33130"/>
                </a:lnTo>
                <a:close/>
              </a:path>
              <a:path w="53975" h="48894">
                <a:moveTo>
                  <a:pt x="12156" y="0"/>
                </a:moveTo>
                <a:lnTo>
                  <a:pt x="3473" y="0"/>
                </a:lnTo>
                <a:lnTo>
                  <a:pt x="0" y="5328"/>
                </a:lnTo>
                <a:lnTo>
                  <a:pt x="0" y="19229"/>
                </a:lnTo>
                <a:lnTo>
                  <a:pt x="5209" y="24326"/>
                </a:lnTo>
                <a:lnTo>
                  <a:pt x="8682" y="26180"/>
                </a:lnTo>
                <a:lnTo>
                  <a:pt x="13892" y="26180"/>
                </a:lnTo>
                <a:lnTo>
                  <a:pt x="8682" y="22705"/>
                </a:lnTo>
                <a:lnTo>
                  <a:pt x="6946" y="20851"/>
                </a:lnTo>
                <a:lnTo>
                  <a:pt x="5209" y="19229"/>
                </a:lnTo>
                <a:lnTo>
                  <a:pt x="1736" y="15754"/>
                </a:lnTo>
                <a:lnTo>
                  <a:pt x="1736" y="6950"/>
                </a:lnTo>
                <a:lnTo>
                  <a:pt x="3473" y="5328"/>
                </a:lnTo>
                <a:lnTo>
                  <a:pt x="13892" y="5328"/>
                </a:lnTo>
                <a:lnTo>
                  <a:pt x="13892" y="3475"/>
                </a:lnTo>
                <a:lnTo>
                  <a:pt x="12156" y="0"/>
                </a:lnTo>
                <a:close/>
              </a:path>
              <a:path w="53975" h="48894">
                <a:moveTo>
                  <a:pt x="13892" y="5328"/>
                </a:moveTo>
                <a:lnTo>
                  <a:pt x="3473" y="5328"/>
                </a:lnTo>
                <a:lnTo>
                  <a:pt x="6946" y="12279"/>
                </a:lnTo>
                <a:lnTo>
                  <a:pt x="12156" y="12279"/>
                </a:lnTo>
                <a:lnTo>
                  <a:pt x="13892" y="10425"/>
                </a:lnTo>
                <a:lnTo>
                  <a:pt x="13892" y="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4575933" y="1536684"/>
            <a:ext cx="2635250" cy="2313940"/>
            <a:chOff x="4575933" y="1536684"/>
            <a:chExt cx="2635250" cy="2313940"/>
          </a:xfrm>
        </p:grpSpPr>
        <p:sp>
          <p:nvSpPr>
            <p:cNvPr id="42" name="object 42"/>
            <p:cNvSpPr/>
            <p:nvPr/>
          </p:nvSpPr>
          <p:spPr>
            <a:xfrm>
              <a:off x="4577671" y="3730342"/>
              <a:ext cx="2618105" cy="0"/>
            </a:xfrm>
            <a:custGeom>
              <a:avLst/>
              <a:gdLst/>
              <a:ahLst/>
              <a:cxnLst/>
              <a:rect l="l" t="t" r="r" b="b"/>
              <a:pathLst>
                <a:path w="2618104">
                  <a:moveTo>
                    <a:pt x="0" y="0"/>
                  </a:moveTo>
                  <a:lnTo>
                    <a:pt x="0" y="0"/>
                  </a:lnTo>
                  <a:lnTo>
                    <a:pt x="2617594" y="0"/>
                  </a:lnTo>
                </a:path>
              </a:pathLst>
            </a:custGeom>
            <a:ln w="3476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77671" y="3400076"/>
              <a:ext cx="2618105" cy="0"/>
            </a:xfrm>
            <a:custGeom>
              <a:avLst/>
              <a:gdLst/>
              <a:ahLst/>
              <a:cxnLst/>
              <a:rect l="l" t="t" r="r" b="b"/>
              <a:pathLst>
                <a:path w="2618104">
                  <a:moveTo>
                    <a:pt x="0" y="0"/>
                  </a:moveTo>
                  <a:lnTo>
                    <a:pt x="1556432" y="0"/>
                  </a:lnTo>
                </a:path>
                <a:path w="2618104">
                  <a:moveTo>
                    <a:pt x="2485614" y="0"/>
                  </a:moveTo>
                  <a:lnTo>
                    <a:pt x="2617594" y="0"/>
                  </a:lnTo>
                </a:path>
              </a:pathLst>
            </a:custGeom>
            <a:ln w="3476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77671" y="3207130"/>
              <a:ext cx="2618105" cy="0"/>
            </a:xfrm>
            <a:custGeom>
              <a:avLst/>
              <a:gdLst/>
              <a:ahLst/>
              <a:cxnLst/>
              <a:rect l="l" t="t" r="r" b="b"/>
              <a:pathLst>
                <a:path w="2618104">
                  <a:moveTo>
                    <a:pt x="0" y="0"/>
                  </a:moveTo>
                  <a:lnTo>
                    <a:pt x="1556432" y="0"/>
                  </a:lnTo>
                </a:path>
                <a:path w="2618104">
                  <a:moveTo>
                    <a:pt x="2485614" y="0"/>
                  </a:moveTo>
                  <a:lnTo>
                    <a:pt x="2617594" y="0"/>
                  </a:lnTo>
                </a:path>
              </a:pathLst>
            </a:custGeom>
            <a:ln w="3476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77671" y="1538423"/>
              <a:ext cx="2618105" cy="2192020"/>
            </a:xfrm>
            <a:custGeom>
              <a:avLst/>
              <a:gdLst/>
              <a:ahLst/>
              <a:cxnLst/>
              <a:rect l="l" t="t" r="r" b="b"/>
              <a:pathLst>
                <a:path w="2618104" h="2192020">
                  <a:moveTo>
                    <a:pt x="0" y="1533125"/>
                  </a:moveTo>
                  <a:lnTo>
                    <a:pt x="0" y="1533125"/>
                  </a:lnTo>
                  <a:lnTo>
                    <a:pt x="2617594" y="1533125"/>
                  </a:lnTo>
                </a:path>
                <a:path w="2618104" h="2192020">
                  <a:moveTo>
                    <a:pt x="0" y="1425322"/>
                  </a:moveTo>
                  <a:lnTo>
                    <a:pt x="0" y="1425322"/>
                  </a:lnTo>
                  <a:lnTo>
                    <a:pt x="2617594" y="1425322"/>
                  </a:lnTo>
                </a:path>
                <a:path w="2618104" h="2192020">
                  <a:moveTo>
                    <a:pt x="0" y="1338440"/>
                  </a:moveTo>
                  <a:lnTo>
                    <a:pt x="0" y="1338440"/>
                  </a:lnTo>
                  <a:lnTo>
                    <a:pt x="2617594" y="1338440"/>
                  </a:lnTo>
                </a:path>
                <a:path w="2618104" h="2192020">
                  <a:moveTo>
                    <a:pt x="0" y="1265460"/>
                  </a:moveTo>
                  <a:lnTo>
                    <a:pt x="0" y="1265460"/>
                  </a:lnTo>
                  <a:lnTo>
                    <a:pt x="2617594" y="1265460"/>
                  </a:lnTo>
                </a:path>
                <a:path w="2618104" h="2192020">
                  <a:moveTo>
                    <a:pt x="0" y="1202905"/>
                  </a:moveTo>
                  <a:lnTo>
                    <a:pt x="0" y="1202905"/>
                  </a:lnTo>
                  <a:lnTo>
                    <a:pt x="2617594" y="1202905"/>
                  </a:lnTo>
                </a:path>
                <a:path w="2618104" h="2192020">
                  <a:moveTo>
                    <a:pt x="0" y="1145447"/>
                  </a:moveTo>
                  <a:lnTo>
                    <a:pt x="0" y="1145447"/>
                  </a:lnTo>
                  <a:lnTo>
                    <a:pt x="2617594" y="1145447"/>
                  </a:lnTo>
                </a:path>
                <a:path w="2618104" h="2192020">
                  <a:moveTo>
                    <a:pt x="0" y="1096794"/>
                  </a:moveTo>
                  <a:lnTo>
                    <a:pt x="0" y="1096794"/>
                  </a:lnTo>
                  <a:lnTo>
                    <a:pt x="2617594" y="1096794"/>
                  </a:lnTo>
                </a:path>
                <a:path w="2618104" h="2192020">
                  <a:moveTo>
                    <a:pt x="0" y="766643"/>
                  </a:moveTo>
                  <a:lnTo>
                    <a:pt x="0" y="766643"/>
                  </a:lnTo>
                  <a:lnTo>
                    <a:pt x="2617594" y="766643"/>
                  </a:lnTo>
                </a:path>
                <a:path w="2618104" h="2192020">
                  <a:moveTo>
                    <a:pt x="0" y="573650"/>
                  </a:moveTo>
                  <a:lnTo>
                    <a:pt x="0" y="573650"/>
                  </a:lnTo>
                  <a:lnTo>
                    <a:pt x="2617594" y="573650"/>
                  </a:lnTo>
                </a:path>
                <a:path w="2618104" h="2192020">
                  <a:moveTo>
                    <a:pt x="0" y="436261"/>
                  </a:moveTo>
                  <a:lnTo>
                    <a:pt x="0" y="436261"/>
                  </a:lnTo>
                  <a:lnTo>
                    <a:pt x="2617594" y="436261"/>
                  </a:lnTo>
                </a:path>
                <a:path w="2618104" h="2192020">
                  <a:moveTo>
                    <a:pt x="0" y="330150"/>
                  </a:moveTo>
                  <a:lnTo>
                    <a:pt x="0" y="330150"/>
                  </a:lnTo>
                  <a:lnTo>
                    <a:pt x="2617594" y="330150"/>
                  </a:lnTo>
                </a:path>
                <a:path w="2618104" h="2192020">
                  <a:moveTo>
                    <a:pt x="0" y="243268"/>
                  </a:moveTo>
                  <a:lnTo>
                    <a:pt x="0" y="243268"/>
                  </a:lnTo>
                  <a:lnTo>
                    <a:pt x="2617594" y="243268"/>
                  </a:lnTo>
                </a:path>
                <a:path w="2618104" h="2192020">
                  <a:moveTo>
                    <a:pt x="0" y="170288"/>
                  </a:moveTo>
                  <a:lnTo>
                    <a:pt x="0" y="170288"/>
                  </a:lnTo>
                  <a:lnTo>
                    <a:pt x="2617594" y="170288"/>
                  </a:lnTo>
                </a:path>
                <a:path w="2618104" h="2192020">
                  <a:moveTo>
                    <a:pt x="0" y="106111"/>
                  </a:moveTo>
                  <a:lnTo>
                    <a:pt x="0" y="106111"/>
                  </a:lnTo>
                  <a:lnTo>
                    <a:pt x="2617594" y="106111"/>
                  </a:lnTo>
                </a:path>
                <a:path w="2618104" h="2192020">
                  <a:moveTo>
                    <a:pt x="0" y="50507"/>
                  </a:moveTo>
                  <a:lnTo>
                    <a:pt x="0" y="50507"/>
                  </a:lnTo>
                  <a:lnTo>
                    <a:pt x="2617594" y="50507"/>
                  </a:lnTo>
                </a:path>
                <a:path w="2618104" h="2192020">
                  <a:moveTo>
                    <a:pt x="0" y="0"/>
                  </a:moveTo>
                  <a:lnTo>
                    <a:pt x="0" y="0"/>
                  </a:lnTo>
                  <a:lnTo>
                    <a:pt x="2617594" y="0"/>
                  </a:lnTo>
                </a:path>
                <a:path w="2618104" h="2192020">
                  <a:moveTo>
                    <a:pt x="0" y="2191920"/>
                  </a:moveTo>
                  <a:lnTo>
                    <a:pt x="0" y="2191920"/>
                  </a:lnTo>
                  <a:lnTo>
                    <a:pt x="2617594" y="2191920"/>
                  </a:lnTo>
                </a:path>
                <a:path w="2618104" h="2192020">
                  <a:moveTo>
                    <a:pt x="0" y="1096794"/>
                  </a:moveTo>
                  <a:lnTo>
                    <a:pt x="0" y="1096794"/>
                  </a:lnTo>
                  <a:lnTo>
                    <a:pt x="2617594" y="1096794"/>
                  </a:lnTo>
                </a:path>
                <a:path w="2618104" h="2192020">
                  <a:moveTo>
                    <a:pt x="0" y="0"/>
                  </a:moveTo>
                  <a:lnTo>
                    <a:pt x="0" y="0"/>
                  </a:lnTo>
                  <a:lnTo>
                    <a:pt x="2617594" y="0"/>
                  </a:lnTo>
                </a:path>
              </a:pathLst>
            </a:custGeom>
            <a:ln w="34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77671" y="1538423"/>
              <a:ext cx="2618105" cy="2192020"/>
            </a:xfrm>
            <a:custGeom>
              <a:avLst/>
              <a:gdLst/>
              <a:ahLst/>
              <a:cxnLst/>
              <a:rect l="l" t="t" r="r" b="b"/>
              <a:pathLst>
                <a:path w="2618104" h="2192020">
                  <a:moveTo>
                    <a:pt x="545515" y="2191920"/>
                  </a:moveTo>
                  <a:lnTo>
                    <a:pt x="545515" y="2191920"/>
                  </a:lnTo>
                  <a:lnTo>
                    <a:pt x="545515" y="2144980"/>
                  </a:lnTo>
                </a:path>
                <a:path w="2618104" h="2192020">
                  <a:moveTo>
                    <a:pt x="1005823" y="2191920"/>
                  </a:moveTo>
                  <a:lnTo>
                    <a:pt x="1005823" y="2191920"/>
                  </a:lnTo>
                  <a:lnTo>
                    <a:pt x="1005823" y="2144980"/>
                  </a:lnTo>
                </a:path>
                <a:path w="2618104" h="2192020">
                  <a:moveTo>
                    <a:pt x="1405234" y="2191920"/>
                  </a:moveTo>
                  <a:lnTo>
                    <a:pt x="1405234" y="2191920"/>
                  </a:lnTo>
                  <a:lnTo>
                    <a:pt x="1405234" y="2144980"/>
                  </a:lnTo>
                </a:path>
                <a:path w="2618104" h="2192020">
                  <a:moveTo>
                    <a:pt x="1757875" y="2191920"/>
                  </a:moveTo>
                  <a:lnTo>
                    <a:pt x="1757875" y="2191920"/>
                  </a:lnTo>
                  <a:lnTo>
                    <a:pt x="1757875" y="2144980"/>
                  </a:lnTo>
                </a:path>
                <a:path w="2618104" h="2192020">
                  <a:moveTo>
                    <a:pt x="2073931" y="2191920"/>
                  </a:moveTo>
                  <a:lnTo>
                    <a:pt x="2073931" y="2191920"/>
                  </a:lnTo>
                  <a:lnTo>
                    <a:pt x="2073931" y="2144980"/>
                  </a:lnTo>
                </a:path>
                <a:path w="2618104" h="2192020">
                  <a:moveTo>
                    <a:pt x="545515" y="0"/>
                  </a:moveTo>
                  <a:lnTo>
                    <a:pt x="545515" y="0"/>
                  </a:lnTo>
                  <a:lnTo>
                    <a:pt x="545515" y="47031"/>
                  </a:lnTo>
                </a:path>
                <a:path w="2618104" h="2192020">
                  <a:moveTo>
                    <a:pt x="1005823" y="0"/>
                  </a:moveTo>
                  <a:lnTo>
                    <a:pt x="1005823" y="0"/>
                  </a:lnTo>
                  <a:lnTo>
                    <a:pt x="1005823" y="47031"/>
                  </a:lnTo>
                </a:path>
                <a:path w="2618104" h="2192020">
                  <a:moveTo>
                    <a:pt x="1405234" y="0"/>
                  </a:moveTo>
                  <a:lnTo>
                    <a:pt x="1405234" y="0"/>
                  </a:lnTo>
                  <a:lnTo>
                    <a:pt x="1405234" y="47031"/>
                  </a:lnTo>
                </a:path>
                <a:path w="2618104" h="2192020">
                  <a:moveTo>
                    <a:pt x="1757875" y="0"/>
                  </a:moveTo>
                  <a:lnTo>
                    <a:pt x="1757875" y="0"/>
                  </a:lnTo>
                  <a:lnTo>
                    <a:pt x="1757875" y="47031"/>
                  </a:lnTo>
                </a:path>
                <a:path w="2618104" h="2192020">
                  <a:moveTo>
                    <a:pt x="2073931" y="0"/>
                  </a:moveTo>
                  <a:lnTo>
                    <a:pt x="2073931" y="0"/>
                  </a:lnTo>
                  <a:lnTo>
                    <a:pt x="2073931" y="47031"/>
                  </a:lnTo>
                </a:path>
                <a:path w="2618104" h="2192020">
                  <a:moveTo>
                    <a:pt x="0" y="2191920"/>
                  </a:moveTo>
                  <a:lnTo>
                    <a:pt x="0" y="2191920"/>
                  </a:lnTo>
                  <a:lnTo>
                    <a:pt x="31258" y="2191920"/>
                  </a:lnTo>
                </a:path>
                <a:path w="2618104" h="2192020">
                  <a:moveTo>
                    <a:pt x="0" y="1861653"/>
                  </a:moveTo>
                  <a:lnTo>
                    <a:pt x="0" y="1861653"/>
                  </a:lnTo>
                  <a:lnTo>
                    <a:pt x="31258" y="1861653"/>
                  </a:lnTo>
                </a:path>
                <a:path w="2618104" h="2192020">
                  <a:moveTo>
                    <a:pt x="0" y="1668707"/>
                  </a:moveTo>
                  <a:lnTo>
                    <a:pt x="0" y="1668707"/>
                  </a:lnTo>
                  <a:lnTo>
                    <a:pt x="31258" y="1668707"/>
                  </a:lnTo>
                </a:path>
                <a:path w="2618104" h="2192020">
                  <a:moveTo>
                    <a:pt x="0" y="1533125"/>
                  </a:moveTo>
                  <a:lnTo>
                    <a:pt x="0" y="1533125"/>
                  </a:lnTo>
                  <a:lnTo>
                    <a:pt x="31258" y="1533125"/>
                  </a:lnTo>
                </a:path>
                <a:path w="2618104" h="2192020">
                  <a:moveTo>
                    <a:pt x="0" y="1425322"/>
                  </a:moveTo>
                  <a:lnTo>
                    <a:pt x="0" y="1425322"/>
                  </a:lnTo>
                  <a:lnTo>
                    <a:pt x="31258" y="1425322"/>
                  </a:lnTo>
                </a:path>
                <a:path w="2618104" h="2192020">
                  <a:moveTo>
                    <a:pt x="0" y="1338440"/>
                  </a:moveTo>
                  <a:lnTo>
                    <a:pt x="0" y="1338440"/>
                  </a:lnTo>
                  <a:lnTo>
                    <a:pt x="31258" y="1338440"/>
                  </a:lnTo>
                </a:path>
                <a:path w="2618104" h="2192020">
                  <a:moveTo>
                    <a:pt x="0" y="1265460"/>
                  </a:moveTo>
                  <a:lnTo>
                    <a:pt x="0" y="1265460"/>
                  </a:lnTo>
                  <a:lnTo>
                    <a:pt x="31258" y="1265460"/>
                  </a:lnTo>
                </a:path>
                <a:path w="2618104" h="2192020">
                  <a:moveTo>
                    <a:pt x="0" y="1202905"/>
                  </a:moveTo>
                  <a:lnTo>
                    <a:pt x="0" y="1202905"/>
                  </a:lnTo>
                  <a:lnTo>
                    <a:pt x="31258" y="1202905"/>
                  </a:lnTo>
                </a:path>
                <a:path w="2618104" h="2192020">
                  <a:moveTo>
                    <a:pt x="0" y="1145447"/>
                  </a:moveTo>
                  <a:lnTo>
                    <a:pt x="0" y="1145447"/>
                  </a:lnTo>
                  <a:lnTo>
                    <a:pt x="31258" y="1145447"/>
                  </a:lnTo>
                </a:path>
                <a:path w="2618104" h="2192020">
                  <a:moveTo>
                    <a:pt x="0" y="1096794"/>
                  </a:moveTo>
                  <a:lnTo>
                    <a:pt x="0" y="1096794"/>
                  </a:lnTo>
                  <a:lnTo>
                    <a:pt x="31258" y="1096794"/>
                  </a:lnTo>
                </a:path>
                <a:path w="2618104" h="2192020">
                  <a:moveTo>
                    <a:pt x="0" y="766643"/>
                  </a:moveTo>
                  <a:lnTo>
                    <a:pt x="0" y="766643"/>
                  </a:lnTo>
                  <a:lnTo>
                    <a:pt x="31258" y="766643"/>
                  </a:lnTo>
                </a:path>
                <a:path w="2618104" h="2192020">
                  <a:moveTo>
                    <a:pt x="0" y="573650"/>
                  </a:moveTo>
                  <a:lnTo>
                    <a:pt x="0" y="573650"/>
                  </a:lnTo>
                  <a:lnTo>
                    <a:pt x="31258" y="573650"/>
                  </a:lnTo>
                </a:path>
                <a:path w="2618104" h="2192020">
                  <a:moveTo>
                    <a:pt x="0" y="436261"/>
                  </a:moveTo>
                  <a:lnTo>
                    <a:pt x="0" y="436261"/>
                  </a:lnTo>
                  <a:lnTo>
                    <a:pt x="31258" y="436261"/>
                  </a:lnTo>
                </a:path>
                <a:path w="2618104" h="2192020">
                  <a:moveTo>
                    <a:pt x="0" y="330150"/>
                  </a:moveTo>
                  <a:lnTo>
                    <a:pt x="0" y="330150"/>
                  </a:lnTo>
                  <a:lnTo>
                    <a:pt x="31258" y="330150"/>
                  </a:lnTo>
                </a:path>
                <a:path w="2618104" h="2192020">
                  <a:moveTo>
                    <a:pt x="0" y="243268"/>
                  </a:moveTo>
                  <a:lnTo>
                    <a:pt x="0" y="243268"/>
                  </a:lnTo>
                  <a:lnTo>
                    <a:pt x="31258" y="243268"/>
                  </a:lnTo>
                </a:path>
                <a:path w="2618104" h="2192020">
                  <a:moveTo>
                    <a:pt x="0" y="170288"/>
                  </a:moveTo>
                  <a:lnTo>
                    <a:pt x="0" y="170288"/>
                  </a:lnTo>
                  <a:lnTo>
                    <a:pt x="31258" y="170288"/>
                  </a:lnTo>
                </a:path>
                <a:path w="2618104" h="2192020">
                  <a:moveTo>
                    <a:pt x="0" y="106111"/>
                  </a:moveTo>
                  <a:lnTo>
                    <a:pt x="0" y="106111"/>
                  </a:lnTo>
                  <a:lnTo>
                    <a:pt x="31258" y="106111"/>
                  </a:lnTo>
                </a:path>
                <a:path w="2618104" h="2192020">
                  <a:moveTo>
                    <a:pt x="0" y="50507"/>
                  </a:moveTo>
                  <a:lnTo>
                    <a:pt x="0" y="50507"/>
                  </a:lnTo>
                  <a:lnTo>
                    <a:pt x="31258" y="50507"/>
                  </a:lnTo>
                </a:path>
                <a:path w="2618104" h="2192020">
                  <a:moveTo>
                    <a:pt x="0" y="0"/>
                  </a:moveTo>
                  <a:lnTo>
                    <a:pt x="0" y="0"/>
                  </a:lnTo>
                  <a:lnTo>
                    <a:pt x="31258" y="0"/>
                  </a:lnTo>
                </a:path>
                <a:path w="2618104" h="2192020">
                  <a:moveTo>
                    <a:pt x="2617594" y="2191920"/>
                  </a:moveTo>
                  <a:lnTo>
                    <a:pt x="2617594" y="2191920"/>
                  </a:lnTo>
                  <a:lnTo>
                    <a:pt x="2588188" y="2191920"/>
                  </a:lnTo>
                </a:path>
                <a:path w="2618104" h="2192020">
                  <a:moveTo>
                    <a:pt x="2617594" y="1861653"/>
                  </a:moveTo>
                  <a:lnTo>
                    <a:pt x="2617594" y="1861653"/>
                  </a:lnTo>
                  <a:lnTo>
                    <a:pt x="2588188" y="1861653"/>
                  </a:lnTo>
                </a:path>
                <a:path w="2618104" h="2192020">
                  <a:moveTo>
                    <a:pt x="2617594" y="1668707"/>
                  </a:moveTo>
                  <a:lnTo>
                    <a:pt x="2617594" y="1668707"/>
                  </a:lnTo>
                  <a:lnTo>
                    <a:pt x="2588188" y="1668707"/>
                  </a:lnTo>
                </a:path>
                <a:path w="2618104" h="2192020">
                  <a:moveTo>
                    <a:pt x="2617594" y="1533125"/>
                  </a:moveTo>
                  <a:lnTo>
                    <a:pt x="2617594" y="1533125"/>
                  </a:lnTo>
                  <a:lnTo>
                    <a:pt x="2588188" y="1533125"/>
                  </a:lnTo>
                </a:path>
                <a:path w="2618104" h="2192020">
                  <a:moveTo>
                    <a:pt x="2617594" y="1425322"/>
                  </a:moveTo>
                  <a:lnTo>
                    <a:pt x="2617594" y="1425322"/>
                  </a:lnTo>
                  <a:lnTo>
                    <a:pt x="2588188" y="1425322"/>
                  </a:lnTo>
                </a:path>
                <a:path w="2618104" h="2192020">
                  <a:moveTo>
                    <a:pt x="2617594" y="1338440"/>
                  </a:moveTo>
                  <a:lnTo>
                    <a:pt x="2617594" y="1338440"/>
                  </a:lnTo>
                  <a:lnTo>
                    <a:pt x="2588188" y="1338440"/>
                  </a:lnTo>
                </a:path>
                <a:path w="2618104" h="2192020">
                  <a:moveTo>
                    <a:pt x="2617594" y="1265460"/>
                  </a:moveTo>
                  <a:lnTo>
                    <a:pt x="2617594" y="1265460"/>
                  </a:lnTo>
                  <a:lnTo>
                    <a:pt x="2588188" y="1265460"/>
                  </a:lnTo>
                </a:path>
                <a:path w="2618104" h="2192020">
                  <a:moveTo>
                    <a:pt x="2617594" y="1202905"/>
                  </a:moveTo>
                  <a:lnTo>
                    <a:pt x="2617594" y="1202905"/>
                  </a:lnTo>
                  <a:lnTo>
                    <a:pt x="2588188" y="1202905"/>
                  </a:lnTo>
                </a:path>
                <a:path w="2618104" h="2192020">
                  <a:moveTo>
                    <a:pt x="2617594" y="1145447"/>
                  </a:moveTo>
                  <a:lnTo>
                    <a:pt x="2617594" y="1145447"/>
                  </a:lnTo>
                  <a:lnTo>
                    <a:pt x="2588188" y="1145447"/>
                  </a:lnTo>
                </a:path>
                <a:path w="2618104" h="2192020">
                  <a:moveTo>
                    <a:pt x="2617594" y="1096794"/>
                  </a:moveTo>
                  <a:lnTo>
                    <a:pt x="2617594" y="1096794"/>
                  </a:lnTo>
                  <a:lnTo>
                    <a:pt x="2588188" y="1096794"/>
                  </a:lnTo>
                </a:path>
                <a:path w="2618104" h="2192020">
                  <a:moveTo>
                    <a:pt x="2617594" y="766643"/>
                  </a:moveTo>
                  <a:lnTo>
                    <a:pt x="2617594" y="766643"/>
                  </a:lnTo>
                  <a:lnTo>
                    <a:pt x="2588188" y="766643"/>
                  </a:lnTo>
                </a:path>
                <a:path w="2618104" h="2192020">
                  <a:moveTo>
                    <a:pt x="2617594" y="573650"/>
                  </a:moveTo>
                  <a:lnTo>
                    <a:pt x="2617594" y="573650"/>
                  </a:lnTo>
                  <a:lnTo>
                    <a:pt x="2588188" y="573650"/>
                  </a:lnTo>
                </a:path>
                <a:path w="2618104" h="2192020">
                  <a:moveTo>
                    <a:pt x="2617594" y="436261"/>
                  </a:moveTo>
                  <a:lnTo>
                    <a:pt x="2617594" y="436261"/>
                  </a:lnTo>
                  <a:lnTo>
                    <a:pt x="2588188" y="436261"/>
                  </a:lnTo>
                </a:path>
                <a:path w="2618104" h="2192020">
                  <a:moveTo>
                    <a:pt x="2617594" y="330150"/>
                  </a:moveTo>
                  <a:lnTo>
                    <a:pt x="2617594" y="330150"/>
                  </a:lnTo>
                  <a:lnTo>
                    <a:pt x="2588188" y="330150"/>
                  </a:lnTo>
                </a:path>
                <a:path w="2618104" h="2192020">
                  <a:moveTo>
                    <a:pt x="2617594" y="243268"/>
                  </a:moveTo>
                  <a:lnTo>
                    <a:pt x="2617594" y="243268"/>
                  </a:lnTo>
                  <a:lnTo>
                    <a:pt x="2588188" y="243268"/>
                  </a:lnTo>
                </a:path>
                <a:path w="2618104" h="2192020">
                  <a:moveTo>
                    <a:pt x="2617594" y="170288"/>
                  </a:moveTo>
                  <a:lnTo>
                    <a:pt x="2617594" y="170288"/>
                  </a:lnTo>
                  <a:lnTo>
                    <a:pt x="2588188" y="170288"/>
                  </a:lnTo>
                </a:path>
                <a:path w="2618104" h="2192020">
                  <a:moveTo>
                    <a:pt x="2617594" y="106111"/>
                  </a:moveTo>
                  <a:lnTo>
                    <a:pt x="2617594" y="106111"/>
                  </a:lnTo>
                  <a:lnTo>
                    <a:pt x="2588188" y="106111"/>
                  </a:lnTo>
                </a:path>
                <a:path w="2618104" h="2192020">
                  <a:moveTo>
                    <a:pt x="2617594" y="50507"/>
                  </a:moveTo>
                  <a:lnTo>
                    <a:pt x="2617594" y="50507"/>
                  </a:lnTo>
                  <a:lnTo>
                    <a:pt x="2588188" y="50507"/>
                  </a:lnTo>
                </a:path>
                <a:path w="2618104" h="2192020">
                  <a:moveTo>
                    <a:pt x="2617594" y="0"/>
                  </a:moveTo>
                  <a:lnTo>
                    <a:pt x="2617594" y="0"/>
                  </a:lnTo>
                  <a:lnTo>
                    <a:pt x="2588188" y="0"/>
                  </a:lnTo>
                </a:path>
                <a:path w="2618104" h="2192020">
                  <a:moveTo>
                    <a:pt x="0" y="2191920"/>
                  </a:moveTo>
                  <a:lnTo>
                    <a:pt x="0" y="2191920"/>
                  </a:lnTo>
                  <a:lnTo>
                    <a:pt x="47003" y="2191920"/>
                  </a:lnTo>
                </a:path>
                <a:path w="2618104" h="2192020">
                  <a:moveTo>
                    <a:pt x="0" y="1096794"/>
                  </a:moveTo>
                  <a:lnTo>
                    <a:pt x="0" y="1096794"/>
                  </a:lnTo>
                  <a:lnTo>
                    <a:pt x="47003" y="1096794"/>
                  </a:lnTo>
                </a:path>
                <a:path w="2618104" h="2192020">
                  <a:moveTo>
                    <a:pt x="0" y="0"/>
                  </a:moveTo>
                  <a:lnTo>
                    <a:pt x="0" y="0"/>
                  </a:lnTo>
                  <a:lnTo>
                    <a:pt x="47003" y="0"/>
                  </a:lnTo>
                </a:path>
                <a:path w="2618104" h="2192020">
                  <a:moveTo>
                    <a:pt x="2617594" y="2191920"/>
                  </a:moveTo>
                  <a:lnTo>
                    <a:pt x="2617594" y="2191920"/>
                  </a:lnTo>
                  <a:lnTo>
                    <a:pt x="2572443" y="2191920"/>
                  </a:lnTo>
                </a:path>
                <a:path w="2618104" h="2192020">
                  <a:moveTo>
                    <a:pt x="2617594" y="1096794"/>
                  </a:moveTo>
                  <a:lnTo>
                    <a:pt x="2617594" y="1096794"/>
                  </a:lnTo>
                  <a:lnTo>
                    <a:pt x="2572443" y="1096794"/>
                  </a:lnTo>
                </a:path>
                <a:path w="2618104" h="2192020">
                  <a:moveTo>
                    <a:pt x="2617594" y="0"/>
                  </a:moveTo>
                  <a:lnTo>
                    <a:pt x="2617594" y="0"/>
                  </a:lnTo>
                  <a:lnTo>
                    <a:pt x="2572443" y="0"/>
                  </a:lnTo>
                </a:path>
              </a:pathLst>
            </a:custGeom>
            <a:ln w="3242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77671" y="1538423"/>
              <a:ext cx="2618105" cy="2192020"/>
            </a:xfrm>
            <a:custGeom>
              <a:avLst/>
              <a:gdLst/>
              <a:ahLst/>
              <a:cxnLst/>
              <a:rect l="l" t="t" r="r" b="b"/>
              <a:pathLst>
                <a:path w="2618104" h="2192020">
                  <a:moveTo>
                    <a:pt x="0" y="2191920"/>
                  </a:moveTo>
                  <a:lnTo>
                    <a:pt x="2617594" y="2191920"/>
                  </a:lnTo>
                  <a:lnTo>
                    <a:pt x="2617594" y="0"/>
                  </a:lnTo>
                  <a:lnTo>
                    <a:pt x="0" y="0"/>
                  </a:lnTo>
                  <a:lnTo>
                    <a:pt x="0" y="2191920"/>
                  </a:lnTo>
                  <a:close/>
                </a:path>
              </a:pathLst>
            </a:custGeom>
            <a:ln w="34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17858" y="3768597"/>
              <a:ext cx="1261110" cy="81915"/>
            </a:xfrm>
            <a:custGeom>
              <a:avLst/>
              <a:gdLst/>
              <a:ahLst/>
              <a:cxnLst/>
              <a:rect l="l" t="t" r="r" b="b"/>
              <a:pathLst>
                <a:path w="1261110" h="81914">
                  <a:moveTo>
                    <a:pt x="48615" y="55600"/>
                  </a:moveTo>
                  <a:lnTo>
                    <a:pt x="46850" y="45212"/>
                  </a:lnTo>
                  <a:lnTo>
                    <a:pt x="46799" y="44932"/>
                  </a:lnTo>
                  <a:lnTo>
                    <a:pt x="41910" y="36715"/>
                  </a:lnTo>
                  <a:lnTo>
                    <a:pt x="38201" y="33985"/>
                  </a:lnTo>
                  <a:lnTo>
                    <a:pt x="38201" y="43446"/>
                  </a:lnTo>
                  <a:lnTo>
                    <a:pt x="38201" y="67792"/>
                  </a:lnTo>
                  <a:lnTo>
                    <a:pt x="36576" y="71272"/>
                  </a:lnTo>
                  <a:lnTo>
                    <a:pt x="33108" y="78219"/>
                  </a:lnTo>
                  <a:lnTo>
                    <a:pt x="17360" y="78219"/>
                  </a:lnTo>
                  <a:lnTo>
                    <a:pt x="13893" y="71272"/>
                  </a:lnTo>
                  <a:lnTo>
                    <a:pt x="13893" y="69532"/>
                  </a:lnTo>
                  <a:lnTo>
                    <a:pt x="10414" y="64312"/>
                  </a:lnTo>
                  <a:lnTo>
                    <a:pt x="10414" y="52133"/>
                  </a:lnTo>
                  <a:lnTo>
                    <a:pt x="11150" y="45212"/>
                  </a:lnTo>
                  <a:lnTo>
                    <a:pt x="12458" y="41706"/>
                  </a:lnTo>
                  <a:lnTo>
                    <a:pt x="13690" y="38442"/>
                  </a:lnTo>
                  <a:lnTo>
                    <a:pt x="18529" y="33312"/>
                  </a:lnTo>
                  <a:lnTo>
                    <a:pt x="26162" y="31280"/>
                  </a:lnTo>
                  <a:lnTo>
                    <a:pt x="33108" y="31280"/>
                  </a:lnTo>
                  <a:lnTo>
                    <a:pt x="36576" y="39966"/>
                  </a:lnTo>
                  <a:lnTo>
                    <a:pt x="38201" y="43446"/>
                  </a:lnTo>
                  <a:lnTo>
                    <a:pt x="38201" y="33985"/>
                  </a:lnTo>
                  <a:lnTo>
                    <a:pt x="34747" y="31419"/>
                  </a:lnTo>
                  <a:lnTo>
                    <a:pt x="34124" y="31280"/>
                  </a:lnTo>
                  <a:lnTo>
                    <a:pt x="26162" y="29540"/>
                  </a:lnTo>
                  <a:lnTo>
                    <a:pt x="17360" y="29540"/>
                  </a:lnTo>
                  <a:lnTo>
                    <a:pt x="13893" y="34759"/>
                  </a:lnTo>
                  <a:lnTo>
                    <a:pt x="10414" y="41706"/>
                  </a:lnTo>
                  <a:lnTo>
                    <a:pt x="10414" y="38227"/>
                  </a:lnTo>
                  <a:lnTo>
                    <a:pt x="12954" y="20332"/>
                  </a:lnTo>
                  <a:lnTo>
                    <a:pt x="18923" y="9779"/>
                  </a:lnTo>
                  <a:lnTo>
                    <a:pt x="25844" y="4749"/>
                  </a:lnTo>
                  <a:lnTo>
                    <a:pt x="31254" y="3479"/>
                  </a:lnTo>
                  <a:lnTo>
                    <a:pt x="34734" y="3479"/>
                  </a:lnTo>
                  <a:lnTo>
                    <a:pt x="40055" y="5219"/>
                  </a:lnTo>
                  <a:lnTo>
                    <a:pt x="41668" y="8686"/>
                  </a:lnTo>
                  <a:lnTo>
                    <a:pt x="34734" y="8686"/>
                  </a:lnTo>
                  <a:lnTo>
                    <a:pt x="34734" y="17373"/>
                  </a:lnTo>
                  <a:lnTo>
                    <a:pt x="38201" y="19113"/>
                  </a:lnTo>
                  <a:lnTo>
                    <a:pt x="47002" y="19113"/>
                  </a:lnTo>
                  <a:lnTo>
                    <a:pt x="47002" y="6946"/>
                  </a:lnTo>
                  <a:lnTo>
                    <a:pt x="43446" y="3479"/>
                  </a:lnTo>
                  <a:lnTo>
                    <a:pt x="41668" y="1739"/>
                  </a:lnTo>
                  <a:lnTo>
                    <a:pt x="31254" y="1739"/>
                  </a:lnTo>
                  <a:lnTo>
                    <a:pt x="19824" y="4318"/>
                  </a:lnTo>
                  <a:lnTo>
                    <a:pt x="9804" y="11950"/>
                  </a:lnTo>
                  <a:lnTo>
                    <a:pt x="2705" y="24460"/>
                  </a:lnTo>
                  <a:lnTo>
                    <a:pt x="0" y="41706"/>
                  </a:lnTo>
                  <a:lnTo>
                    <a:pt x="2336" y="61163"/>
                  </a:lnTo>
                  <a:lnTo>
                    <a:pt x="8242" y="73431"/>
                  </a:lnTo>
                  <a:lnTo>
                    <a:pt x="16116" y="79844"/>
                  </a:lnTo>
                  <a:lnTo>
                    <a:pt x="24307" y="81699"/>
                  </a:lnTo>
                  <a:lnTo>
                    <a:pt x="33832" y="79844"/>
                  </a:lnTo>
                  <a:lnTo>
                    <a:pt x="36296" y="78219"/>
                  </a:lnTo>
                  <a:lnTo>
                    <a:pt x="41668" y="74523"/>
                  </a:lnTo>
                  <a:lnTo>
                    <a:pt x="46774" y="66294"/>
                  </a:lnTo>
                  <a:lnTo>
                    <a:pt x="48615" y="55600"/>
                  </a:lnTo>
                  <a:close/>
                </a:path>
                <a:path w="1261110" h="81914">
                  <a:moveTo>
                    <a:pt x="512406" y="3479"/>
                  </a:moveTo>
                  <a:lnTo>
                    <a:pt x="470725" y="3479"/>
                  </a:lnTo>
                  <a:lnTo>
                    <a:pt x="469099" y="1739"/>
                  </a:lnTo>
                  <a:lnTo>
                    <a:pt x="469099" y="0"/>
                  </a:lnTo>
                  <a:lnTo>
                    <a:pt x="467245" y="0"/>
                  </a:lnTo>
                  <a:lnTo>
                    <a:pt x="462153" y="24333"/>
                  </a:lnTo>
                  <a:lnTo>
                    <a:pt x="465632" y="24333"/>
                  </a:lnTo>
                  <a:lnTo>
                    <a:pt x="465632" y="22593"/>
                  </a:lnTo>
                  <a:lnTo>
                    <a:pt x="467245" y="13906"/>
                  </a:lnTo>
                  <a:lnTo>
                    <a:pt x="469099" y="13906"/>
                  </a:lnTo>
                  <a:lnTo>
                    <a:pt x="469099" y="12166"/>
                  </a:lnTo>
                  <a:lnTo>
                    <a:pt x="503834" y="12166"/>
                  </a:lnTo>
                  <a:lnTo>
                    <a:pt x="479894" y="55181"/>
                  </a:lnTo>
                  <a:lnTo>
                    <a:pt x="476046" y="76479"/>
                  </a:lnTo>
                  <a:lnTo>
                    <a:pt x="476046" y="81699"/>
                  </a:lnTo>
                  <a:lnTo>
                    <a:pt x="488086" y="81699"/>
                  </a:lnTo>
                  <a:lnTo>
                    <a:pt x="488086" y="50393"/>
                  </a:lnTo>
                  <a:lnTo>
                    <a:pt x="489940" y="46913"/>
                  </a:lnTo>
                  <a:lnTo>
                    <a:pt x="491566" y="38227"/>
                  </a:lnTo>
                  <a:lnTo>
                    <a:pt x="496887" y="29540"/>
                  </a:lnTo>
                  <a:lnTo>
                    <a:pt x="508825" y="12166"/>
                  </a:lnTo>
                  <a:lnTo>
                    <a:pt x="512406" y="6946"/>
                  </a:lnTo>
                  <a:lnTo>
                    <a:pt x="512406" y="3479"/>
                  </a:lnTo>
                  <a:close/>
                </a:path>
                <a:path w="1261110" h="81914">
                  <a:moveTo>
                    <a:pt x="869226" y="8255"/>
                  </a:moveTo>
                  <a:lnTo>
                    <a:pt x="868514" y="8686"/>
                  </a:lnTo>
                  <a:lnTo>
                    <a:pt x="868514" y="9144"/>
                  </a:lnTo>
                  <a:lnTo>
                    <a:pt x="869226" y="8255"/>
                  </a:lnTo>
                  <a:close/>
                </a:path>
                <a:path w="1261110" h="81914">
                  <a:moveTo>
                    <a:pt x="910196" y="55600"/>
                  </a:moveTo>
                  <a:lnTo>
                    <a:pt x="908570" y="50393"/>
                  </a:lnTo>
                  <a:lnTo>
                    <a:pt x="903249" y="45186"/>
                  </a:lnTo>
                  <a:lnTo>
                    <a:pt x="903249" y="57340"/>
                  </a:lnTo>
                  <a:lnTo>
                    <a:pt x="903249" y="73012"/>
                  </a:lnTo>
                  <a:lnTo>
                    <a:pt x="894448" y="78219"/>
                  </a:lnTo>
                  <a:lnTo>
                    <a:pt x="875461" y="78219"/>
                  </a:lnTo>
                  <a:lnTo>
                    <a:pt x="866660" y="71272"/>
                  </a:lnTo>
                  <a:lnTo>
                    <a:pt x="866660" y="55600"/>
                  </a:lnTo>
                  <a:lnTo>
                    <a:pt x="870140" y="46913"/>
                  </a:lnTo>
                  <a:lnTo>
                    <a:pt x="880554" y="41706"/>
                  </a:lnTo>
                  <a:lnTo>
                    <a:pt x="894448" y="50393"/>
                  </a:lnTo>
                  <a:lnTo>
                    <a:pt x="897915" y="53873"/>
                  </a:lnTo>
                  <a:lnTo>
                    <a:pt x="903249" y="57340"/>
                  </a:lnTo>
                  <a:lnTo>
                    <a:pt x="903249" y="45186"/>
                  </a:lnTo>
                  <a:lnTo>
                    <a:pt x="901623" y="43446"/>
                  </a:lnTo>
                  <a:lnTo>
                    <a:pt x="899769" y="41706"/>
                  </a:lnTo>
                  <a:lnTo>
                    <a:pt x="892822" y="36487"/>
                  </a:lnTo>
                  <a:lnTo>
                    <a:pt x="896302" y="34759"/>
                  </a:lnTo>
                  <a:lnTo>
                    <a:pt x="899769" y="33020"/>
                  </a:lnTo>
                  <a:lnTo>
                    <a:pt x="906716" y="26073"/>
                  </a:lnTo>
                  <a:lnTo>
                    <a:pt x="906716" y="19113"/>
                  </a:lnTo>
                  <a:lnTo>
                    <a:pt x="904925" y="11264"/>
                  </a:lnTo>
                  <a:lnTo>
                    <a:pt x="900201" y="5867"/>
                  </a:lnTo>
                  <a:lnTo>
                    <a:pt x="895096" y="3479"/>
                  </a:lnTo>
                  <a:lnTo>
                    <a:pt x="893533" y="2743"/>
                  </a:lnTo>
                  <a:lnTo>
                    <a:pt x="885875" y="1739"/>
                  </a:lnTo>
                  <a:lnTo>
                    <a:pt x="877163" y="3263"/>
                  </a:lnTo>
                  <a:lnTo>
                    <a:pt x="869937" y="7391"/>
                  </a:lnTo>
                  <a:lnTo>
                    <a:pt x="869226" y="8255"/>
                  </a:lnTo>
                  <a:lnTo>
                    <a:pt x="877087" y="3479"/>
                  </a:lnTo>
                  <a:lnTo>
                    <a:pt x="892822" y="3479"/>
                  </a:lnTo>
                  <a:lnTo>
                    <a:pt x="901623" y="10426"/>
                  </a:lnTo>
                  <a:lnTo>
                    <a:pt x="901623" y="26073"/>
                  </a:lnTo>
                  <a:lnTo>
                    <a:pt x="896302" y="31280"/>
                  </a:lnTo>
                  <a:lnTo>
                    <a:pt x="889355" y="34759"/>
                  </a:lnTo>
                  <a:lnTo>
                    <a:pt x="875461" y="26073"/>
                  </a:lnTo>
                  <a:lnTo>
                    <a:pt x="868514" y="22593"/>
                  </a:lnTo>
                  <a:lnTo>
                    <a:pt x="868514" y="9144"/>
                  </a:lnTo>
                  <a:lnTo>
                    <a:pt x="865009" y="13474"/>
                  </a:lnTo>
                  <a:lnTo>
                    <a:pt x="863193" y="20853"/>
                  </a:lnTo>
                  <a:lnTo>
                    <a:pt x="863193" y="27800"/>
                  </a:lnTo>
                  <a:lnTo>
                    <a:pt x="868514" y="33020"/>
                  </a:lnTo>
                  <a:lnTo>
                    <a:pt x="870140" y="34759"/>
                  </a:lnTo>
                  <a:lnTo>
                    <a:pt x="873607" y="38227"/>
                  </a:lnTo>
                  <a:lnTo>
                    <a:pt x="877087" y="39966"/>
                  </a:lnTo>
                  <a:lnTo>
                    <a:pt x="871435" y="43256"/>
                  </a:lnTo>
                  <a:lnTo>
                    <a:pt x="865797" y="48006"/>
                  </a:lnTo>
                  <a:lnTo>
                    <a:pt x="861453" y="54381"/>
                  </a:lnTo>
                  <a:lnTo>
                    <a:pt x="859713" y="62560"/>
                  </a:lnTo>
                  <a:lnTo>
                    <a:pt x="861822" y="70688"/>
                  </a:lnTo>
                  <a:lnTo>
                    <a:pt x="867359" y="76695"/>
                  </a:lnTo>
                  <a:lnTo>
                    <a:pt x="875144" y="80416"/>
                  </a:lnTo>
                  <a:lnTo>
                    <a:pt x="884034" y="81699"/>
                  </a:lnTo>
                  <a:lnTo>
                    <a:pt x="893978" y="80124"/>
                  </a:lnTo>
                  <a:lnTo>
                    <a:pt x="897496" y="78219"/>
                  </a:lnTo>
                  <a:lnTo>
                    <a:pt x="902322" y="75615"/>
                  </a:lnTo>
                  <a:lnTo>
                    <a:pt x="908062" y="68491"/>
                  </a:lnTo>
                  <a:lnTo>
                    <a:pt x="910196" y="59080"/>
                  </a:lnTo>
                  <a:lnTo>
                    <a:pt x="910196" y="55600"/>
                  </a:lnTo>
                  <a:close/>
                </a:path>
                <a:path w="1261110" h="81914">
                  <a:moveTo>
                    <a:pt x="1260983" y="39966"/>
                  </a:moveTo>
                  <a:lnTo>
                    <a:pt x="1258938" y="20802"/>
                  </a:lnTo>
                  <a:lnTo>
                    <a:pt x="1253655" y="9131"/>
                  </a:lnTo>
                  <a:lnTo>
                    <a:pt x="1246632" y="3479"/>
                  </a:lnTo>
                  <a:lnTo>
                    <a:pt x="1246428" y="3314"/>
                  </a:lnTo>
                  <a:lnTo>
                    <a:pt x="1238516" y="1739"/>
                  </a:lnTo>
                  <a:lnTo>
                    <a:pt x="1231569" y="1739"/>
                  </a:lnTo>
                  <a:lnTo>
                    <a:pt x="1224622" y="3479"/>
                  </a:lnTo>
                  <a:lnTo>
                    <a:pt x="1221155" y="8686"/>
                  </a:lnTo>
                  <a:lnTo>
                    <a:pt x="1215834" y="13906"/>
                  </a:lnTo>
                  <a:lnTo>
                    <a:pt x="1212354" y="19113"/>
                  </a:lnTo>
                  <a:lnTo>
                    <a:pt x="1212354" y="27800"/>
                  </a:lnTo>
                  <a:lnTo>
                    <a:pt x="1214196" y="37744"/>
                  </a:lnTo>
                  <a:lnTo>
                    <a:pt x="1219301" y="46050"/>
                  </a:lnTo>
                  <a:lnTo>
                    <a:pt x="1227010" y="51752"/>
                  </a:lnTo>
                  <a:lnTo>
                    <a:pt x="1236662" y="53873"/>
                  </a:lnTo>
                  <a:lnTo>
                    <a:pt x="1243609" y="53873"/>
                  </a:lnTo>
                  <a:lnTo>
                    <a:pt x="1247165" y="50393"/>
                  </a:lnTo>
                  <a:lnTo>
                    <a:pt x="1229728" y="50393"/>
                  </a:lnTo>
                  <a:lnTo>
                    <a:pt x="1226248" y="43446"/>
                  </a:lnTo>
                  <a:lnTo>
                    <a:pt x="1222781" y="39966"/>
                  </a:lnTo>
                  <a:lnTo>
                    <a:pt x="1222781" y="15646"/>
                  </a:lnTo>
                  <a:lnTo>
                    <a:pt x="1226248" y="12166"/>
                  </a:lnTo>
                  <a:lnTo>
                    <a:pt x="1229728" y="5219"/>
                  </a:lnTo>
                  <a:lnTo>
                    <a:pt x="1233195" y="3479"/>
                  </a:lnTo>
                  <a:lnTo>
                    <a:pt x="1243609" y="3479"/>
                  </a:lnTo>
                  <a:lnTo>
                    <a:pt x="1247089" y="8686"/>
                  </a:lnTo>
                  <a:lnTo>
                    <a:pt x="1248943" y="13906"/>
                  </a:lnTo>
                  <a:lnTo>
                    <a:pt x="1250556" y="17373"/>
                  </a:lnTo>
                  <a:lnTo>
                    <a:pt x="1250556" y="39966"/>
                  </a:lnTo>
                  <a:lnTo>
                    <a:pt x="1247089" y="50393"/>
                  </a:lnTo>
                  <a:lnTo>
                    <a:pt x="1248943" y="48653"/>
                  </a:lnTo>
                  <a:lnTo>
                    <a:pt x="1250556" y="41706"/>
                  </a:lnTo>
                  <a:lnTo>
                    <a:pt x="1250454" y="46050"/>
                  </a:lnTo>
                  <a:lnTo>
                    <a:pt x="1248575" y="62077"/>
                  </a:lnTo>
                  <a:lnTo>
                    <a:pt x="1243672" y="72136"/>
                  </a:lnTo>
                  <a:lnTo>
                    <a:pt x="1237475" y="76974"/>
                  </a:lnTo>
                  <a:lnTo>
                    <a:pt x="1231569" y="78219"/>
                  </a:lnTo>
                  <a:lnTo>
                    <a:pt x="1222781" y="78219"/>
                  </a:lnTo>
                  <a:lnTo>
                    <a:pt x="1221155" y="74739"/>
                  </a:lnTo>
                  <a:lnTo>
                    <a:pt x="1226248" y="74739"/>
                  </a:lnTo>
                  <a:lnTo>
                    <a:pt x="1226248" y="66052"/>
                  </a:lnTo>
                  <a:lnTo>
                    <a:pt x="1224622" y="64312"/>
                  </a:lnTo>
                  <a:lnTo>
                    <a:pt x="1215834" y="64312"/>
                  </a:lnTo>
                  <a:lnTo>
                    <a:pt x="1215834" y="78219"/>
                  </a:lnTo>
                  <a:lnTo>
                    <a:pt x="1222781" y="81699"/>
                  </a:lnTo>
                  <a:lnTo>
                    <a:pt x="1231569" y="81699"/>
                  </a:lnTo>
                  <a:lnTo>
                    <a:pt x="1260741" y="41706"/>
                  </a:lnTo>
                  <a:lnTo>
                    <a:pt x="1260983" y="39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2197" y="3770331"/>
              <a:ext cx="102287" cy="7995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100496" y="2364146"/>
              <a:ext cx="1572260" cy="381000"/>
            </a:xfrm>
            <a:custGeom>
              <a:avLst/>
              <a:gdLst/>
              <a:ahLst/>
              <a:cxnLst/>
              <a:rect l="l" t="t" r="r" b="b"/>
              <a:pathLst>
                <a:path w="1572259" h="381000">
                  <a:moveTo>
                    <a:pt x="22691" y="368378"/>
                  </a:moveTo>
                  <a:lnTo>
                    <a:pt x="22691" y="368378"/>
                  </a:lnTo>
                  <a:lnTo>
                    <a:pt x="22691" y="356330"/>
                  </a:lnTo>
                </a:path>
                <a:path w="1572259" h="381000">
                  <a:moveTo>
                    <a:pt x="0" y="356330"/>
                  </a:moveTo>
                  <a:lnTo>
                    <a:pt x="0" y="356330"/>
                  </a:lnTo>
                  <a:lnTo>
                    <a:pt x="45150" y="356330"/>
                  </a:lnTo>
                </a:path>
                <a:path w="1572259" h="381000">
                  <a:moveTo>
                    <a:pt x="22691" y="368378"/>
                  </a:moveTo>
                  <a:lnTo>
                    <a:pt x="22691" y="368378"/>
                  </a:lnTo>
                  <a:lnTo>
                    <a:pt x="22691" y="380657"/>
                  </a:lnTo>
                </a:path>
                <a:path w="1572259" h="381000">
                  <a:moveTo>
                    <a:pt x="45150" y="380657"/>
                  </a:moveTo>
                  <a:lnTo>
                    <a:pt x="45150" y="380657"/>
                  </a:lnTo>
                  <a:lnTo>
                    <a:pt x="0" y="380657"/>
                  </a:lnTo>
                </a:path>
                <a:path w="1572259" h="381000">
                  <a:moveTo>
                    <a:pt x="482998" y="262498"/>
                  </a:moveTo>
                  <a:lnTo>
                    <a:pt x="482998" y="262498"/>
                  </a:lnTo>
                  <a:lnTo>
                    <a:pt x="482998" y="239793"/>
                  </a:lnTo>
                </a:path>
                <a:path w="1572259" h="381000">
                  <a:moveTo>
                    <a:pt x="462159" y="239793"/>
                  </a:moveTo>
                  <a:lnTo>
                    <a:pt x="462159" y="239793"/>
                  </a:lnTo>
                  <a:lnTo>
                    <a:pt x="505458" y="239793"/>
                  </a:lnTo>
                </a:path>
                <a:path w="1572259" h="381000">
                  <a:moveTo>
                    <a:pt x="482998" y="262498"/>
                  </a:moveTo>
                  <a:lnTo>
                    <a:pt x="482998" y="262498"/>
                  </a:lnTo>
                  <a:lnTo>
                    <a:pt x="482998" y="284971"/>
                  </a:lnTo>
                </a:path>
                <a:path w="1572259" h="381000">
                  <a:moveTo>
                    <a:pt x="505458" y="284971"/>
                  </a:moveTo>
                  <a:lnTo>
                    <a:pt x="505458" y="284971"/>
                  </a:lnTo>
                  <a:lnTo>
                    <a:pt x="462159" y="284971"/>
                  </a:lnTo>
                </a:path>
                <a:path w="1572259" h="381000">
                  <a:moveTo>
                    <a:pt x="882410" y="170288"/>
                  </a:moveTo>
                  <a:lnTo>
                    <a:pt x="882410" y="170288"/>
                  </a:lnTo>
                  <a:lnTo>
                    <a:pt x="882410" y="159862"/>
                  </a:lnTo>
                </a:path>
                <a:path w="1572259" h="381000">
                  <a:moveTo>
                    <a:pt x="861571" y="159862"/>
                  </a:moveTo>
                  <a:lnTo>
                    <a:pt x="861571" y="159862"/>
                  </a:lnTo>
                  <a:lnTo>
                    <a:pt x="904870" y="159862"/>
                  </a:lnTo>
                </a:path>
                <a:path w="1572259" h="381000">
                  <a:moveTo>
                    <a:pt x="882410" y="170288"/>
                  </a:moveTo>
                  <a:lnTo>
                    <a:pt x="882410" y="170288"/>
                  </a:lnTo>
                  <a:lnTo>
                    <a:pt x="882410" y="182567"/>
                  </a:lnTo>
                </a:path>
                <a:path w="1572259" h="381000">
                  <a:moveTo>
                    <a:pt x="904870" y="182567"/>
                  </a:moveTo>
                  <a:lnTo>
                    <a:pt x="904870" y="182567"/>
                  </a:lnTo>
                  <a:lnTo>
                    <a:pt x="861571" y="182567"/>
                  </a:lnTo>
                </a:path>
                <a:path w="1572259" h="381000">
                  <a:moveTo>
                    <a:pt x="1235050" y="86881"/>
                  </a:moveTo>
                  <a:lnTo>
                    <a:pt x="1235050" y="86881"/>
                  </a:lnTo>
                  <a:lnTo>
                    <a:pt x="1235050" y="72980"/>
                  </a:lnTo>
                </a:path>
                <a:path w="1572259" h="381000">
                  <a:moveTo>
                    <a:pt x="1212359" y="72980"/>
                  </a:moveTo>
                  <a:lnTo>
                    <a:pt x="1212359" y="72980"/>
                  </a:lnTo>
                  <a:lnTo>
                    <a:pt x="1257510" y="72980"/>
                  </a:lnTo>
                </a:path>
                <a:path w="1572259" h="381000">
                  <a:moveTo>
                    <a:pt x="1235050" y="86881"/>
                  </a:moveTo>
                  <a:lnTo>
                    <a:pt x="1235050" y="86881"/>
                  </a:lnTo>
                  <a:lnTo>
                    <a:pt x="1235050" y="102404"/>
                  </a:lnTo>
                </a:path>
                <a:path w="1572259" h="381000">
                  <a:moveTo>
                    <a:pt x="1257510" y="102404"/>
                  </a:moveTo>
                  <a:lnTo>
                    <a:pt x="1257510" y="102404"/>
                  </a:lnTo>
                  <a:lnTo>
                    <a:pt x="1212359" y="102404"/>
                  </a:lnTo>
                </a:path>
                <a:path w="1572259" h="381000">
                  <a:moveTo>
                    <a:pt x="1551107" y="8572"/>
                  </a:moveTo>
                  <a:lnTo>
                    <a:pt x="1551107" y="8572"/>
                  </a:lnTo>
                  <a:lnTo>
                    <a:pt x="1551107" y="0"/>
                  </a:lnTo>
                </a:path>
                <a:path w="1572259" h="381000">
                  <a:moveTo>
                    <a:pt x="1528647" y="0"/>
                  </a:moveTo>
                  <a:lnTo>
                    <a:pt x="1528647" y="0"/>
                  </a:lnTo>
                  <a:lnTo>
                    <a:pt x="1571945" y="0"/>
                  </a:lnTo>
                </a:path>
                <a:path w="1572259" h="381000">
                  <a:moveTo>
                    <a:pt x="1551107" y="8572"/>
                  </a:moveTo>
                  <a:lnTo>
                    <a:pt x="1551107" y="8572"/>
                  </a:lnTo>
                  <a:lnTo>
                    <a:pt x="1551107" y="18998"/>
                  </a:lnTo>
                </a:path>
                <a:path w="1572259" h="381000">
                  <a:moveTo>
                    <a:pt x="1571945" y="18998"/>
                  </a:moveTo>
                  <a:lnTo>
                    <a:pt x="1571945" y="18998"/>
                  </a:lnTo>
                  <a:lnTo>
                    <a:pt x="1528647" y="18998"/>
                  </a:lnTo>
                </a:path>
              </a:pathLst>
            </a:custGeom>
            <a:ln w="34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77672" y="2246736"/>
              <a:ext cx="2632075" cy="671195"/>
            </a:xfrm>
            <a:custGeom>
              <a:avLst/>
              <a:gdLst/>
              <a:ahLst/>
              <a:cxnLst/>
              <a:rect l="l" t="t" r="r" b="b"/>
              <a:pathLst>
                <a:path w="2632075" h="671194">
                  <a:moveTo>
                    <a:pt x="0" y="615493"/>
                  </a:moveTo>
                  <a:lnTo>
                    <a:pt x="2631487" y="0"/>
                  </a:lnTo>
                </a:path>
                <a:path w="2632075" h="671194">
                  <a:moveTo>
                    <a:pt x="0" y="671055"/>
                  </a:moveTo>
                  <a:lnTo>
                    <a:pt x="2631487" y="68844"/>
                  </a:lnTo>
                </a:path>
              </a:pathLst>
            </a:custGeom>
            <a:ln w="34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00496" y="2351867"/>
              <a:ext cx="1572260" cy="403860"/>
            </a:xfrm>
            <a:custGeom>
              <a:avLst/>
              <a:gdLst/>
              <a:ahLst/>
              <a:cxnLst/>
              <a:rect l="l" t="t" r="r" b="b"/>
              <a:pathLst>
                <a:path w="1572259" h="403860">
                  <a:moveTo>
                    <a:pt x="0" y="403362"/>
                  </a:moveTo>
                  <a:lnTo>
                    <a:pt x="45150" y="403362"/>
                  </a:lnTo>
                  <a:lnTo>
                    <a:pt x="45150" y="358184"/>
                  </a:lnTo>
                  <a:lnTo>
                    <a:pt x="0" y="358184"/>
                  </a:lnTo>
                  <a:lnTo>
                    <a:pt x="0" y="403362"/>
                  </a:lnTo>
                  <a:close/>
                </a:path>
                <a:path w="1572259" h="403860">
                  <a:moveTo>
                    <a:pt x="462159" y="295629"/>
                  </a:moveTo>
                  <a:lnTo>
                    <a:pt x="505458" y="295629"/>
                  </a:lnTo>
                  <a:lnTo>
                    <a:pt x="505458" y="252072"/>
                  </a:lnTo>
                  <a:lnTo>
                    <a:pt x="462159" y="252072"/>
                  </a:lnTo>
                  <a:lnTo>
                    <a:pt x="462159" y="295629"/>
                  </a:lnTo>
                  <a:close/>
                </a:path>
                <a:path w="1572259" h="403860">
                  <a:moveTo>
                    <a:pt x="861571" y="205272"/>
                  </a:moveTo>
                  <a:lnTo>
                    <a:pt x="904870" y="205272"/>
                  </a:lnTo>
                  <a:lnTo>
                    <a:pt x="904870" y="161715"/>
                  </a:lnTo>
                  <a:lnTo>
                    <a:pt x="861571" y="161715"/>
                  </a:lnTo>
                  <a:lnTo>
                    <a:pt x="861571" y="205272"/>
                  </a:lnTo>
                  <a:close/>
                </a:path>
                <a:path w="1572259" h="403860">
                  <a:moveTo>
                    <a:pt x="1214211" y="121634"/>
                  </a:moveTo>
                  <a:lnTo>
                    <a:pt x="1257510" y="121634"/>
                  </a:lnTo>
                  <a:lnTo>
                    <a:pt x="1257510" y="78309"/>
                  </a:lnTo>
                  <a:lnTo>
                    <a:pt x="1214211" y="78309"/>
                  </a:lnTo>
                  <a:lnTo>
                    <a:pt x="1214211" y="121634"/>
                  </a:lnTo>
                  <a:close/>
                </a:path>
                <a:path w="1572259" h="403860">
                  <a:moveTo>
                    <a:pt x="1528647" y="43556"/>
                  </a:moveTo>
                  <a:lnTo>
                    <a:pt x="1571945" y="43556"/>
                  </a:lnTo>
                  <a:lnTo>
                    <a:pt x="1571945" y="0"/>
                  </a:lnTo>
                  <a:lnTo>
                    <a:pt x="1528647" y="0"/>
                  </a:lnTo>
                  <a:lnTo>
                    <a:pt x="1528647" y="43556"/>
                  </a:lnTo>
                  <a:close/>
                </a:path>
              </a:pathLst>
            </a:custGeom>
            <a:ln w="34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00496" y="2416275"/>
              <a:ext cx="1572260" cy="393065"/>
            </a:xfrm>
            <a:custGeom>
              <a:avLst/>
              <a:gdLst/>
              <a:ahLst/>
              <a:cxnLst/>
              <a:rect l="l" t="t" r="r" b="b"/>
              <a:pathLst>
                <a:path w="1572259" h="393064">
                  <a:moveTo>
                    <a:pt x="0" y="392705"/>
                  </a:moveTo>
                  <a:lnTo>
                    <a:pt x="45150" y="392705"/>
                  </a:lnTo>
                  <a:lnTo>
                    <a:pt x="45150" y="349380"/>
                  </a:lnTo>
                  <a:lnTo>
                    <a:pt x="0" y="349380"/>
                  </a:lnTo>
                  <a:lnTo>
                    <a:pt x="0" y="392705"/>
                  </a:lnTo>
                  <a:close/>
                </a:path>
                <a:path w="1572259" h="393064">
                  <a:moveTo>
                    <a:pt x="462159" y="297251"/>
                  </a:moveTo>
                  <a:lnTo>
                    <a:pt x="505458" y="297251"/>
                  </a:lnTo>
                  <a:lnTo>
                    <a:pt x="505458" y="253694"/>
                  </a:lnTo>
                  <a:lnTo>
                    <a:pt x="462159" y="253694"/>
                  </a:lnTo>
                  <a:lnTo>
                    <a:pt x="462159" y="297251"/>
                  </a:lnTo>
                  <a:close/>
                </a:path>
                <a:path w="1572259" h="393064">
                  <a:moveTo>
                    <a:pt x="861571" y="201565"/>
                  </a:moveTo>
                  <a:lnTo>
                    <a:pt x="904870" y="201565"/>
                  </a:lnTo>
                  <a:lnTo>
                    <a:pt x="904870" y="156386"/>
                  </a:lnTo>
                  <a:lnTo>
                    <a:pt x="861571" y="156386"/>
                  </a:lnTo>
                  <a:lnTo>
                    <a:pt x="861571" y="201565"/>
                  </a:lnTo>
                  <a:close/>
                </a:path>
                <a:path w="1572259" h="393064">
                  <a:moveTo>
                    <a:pt x="1214211" y="123256"/>
                  </a:moveTo>
                  <a:lnTo>
                    <a:pt x="1257510" y="123256"/>
                  </a:lnTo>
                  <a:lnTo>
                    <a:pt x="1257510" y="78077"/>
                  </a:lnTo>
                  <a:lnTo>
                    <a:pt x="1214211" y="78077"/>
                  </a:lnTo>
                  <a:lnTo>
                    <a:pt x="1214211" y="123256"/>
                  </a:lnTo>
                  <a:close/>
                </a:path>
                <a:path w="1572259" h="393064">
                  <a:moveTo>
                    <a:pt x="1528647" y="43324"/>
                  </a:moveTo>
                  <a:lnTo>
                    <a:pt x="1571945" y="43324"/>
                  </a:lnTo>
                  <a:lnTo>
                    <a:pt x="1571945" y="0"/>
                  </a:lnTo>
                  <a:lnTo>
                    <a:pt x="1528647" y="0"/>
                  </a:lnTo>
                  <a:lnTo>
                    <a:pt x="1528647" y="43324"/>
                  </a:lnTo>
                  <a:close/>
                </a:path>
              </a:pathLst>
            </a:custGeom>
            <a:ln w="34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32366" y="3139338"/>
              <a:ext cx="932658" cy="481487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74377" y="3679928"/>
            <a:ext cx="147724" cy="102566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374377" y="2583088"/>
            <a:ext cx="151197" cy="104257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374377" y="1486293"/>
            <a:ext cx="151197" cy="104257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5854400" y="3935453"/>
            <a:ext cx="64135" cy="53975"/>
          </a:xfrm>
          <a:custGeom>
            <a:avLst/>
            <a:gdLst/>
            <a:ahLst/>
            <a:cxnLst/>
            <a:rect l="l" t="t" r="r" b="b"/>
            <a:pathLst>
              <a:path w="64135" h="53975">
                <a:moveTo>
                  <a:pt x="20761" y="3475"/>
                </a:moveTo>
                <a:lnTo>
                  <a:pt x="13892" y="3475"/>
                </a:lnTo>
                <a:lnTo>
                  <a:pt x="15513" y="5212"/>
                </a:lnTo>
                <a:lnTo>
                  <a:pt x="15513" y="12163"/>
                </a:lnTo>
                <a:lnTo>
                  <a:pt x="13986" y="18710"/>
                </a:lnTo>
                <a:lnTo>
                  <a:pt x="6946" y="45201"/>
                </a:lnTo>
                <a:lnTo>
                  <a:pt x="6946" y="46939"/>
                </a:lnTo>
                <a:lnTo>
                  <a:pt x="5093" y="50414"/>
                </a:lnTo>
                <a:lnTo>
                  <a:pt x="5093" y="53889"/>
                </a:lnTo>
                <a:lnTo>
                  <a:pt x="12040" y="53889"/>
                </a:lnTo>
                <a:lnTo>
                  <a:pt x="13892" y="50414"/>
                </a:lnTo>
                <a:lnTo>
                  <a:pt x="15513" y="45201"/>
                </a:lnTo>
                <a:lnTo>
                  <a:pt x="15513" y="41726"/>
                </a:lnTo>
                <a:lnTo>
                  <a:pt x="18986" y="31300"/>
                </a:lnTo>
                <a:lnTo>
                  <a:pt x="18986" y="26064"/>
                </a:lnTo>
                <a:lnTo>
                  <a:pt x="20838" y="24326"/>
                </a:lnTo>
                <a:lnTo>
                  <a:pt x="22459" y="17376"/>
                </a:lnTo>
                <a:lnTo>
                  <a:pt x="24312" y="13901"/>
                </a:lnTo>
                <a:lnTo>
                  <a:pt x="26010" y="10425"/>
                </a:lnTo>
                <a:lnTo>
                  <a:pt x="22459" y="10425"/>
                </a:lnTo>
                <a:lnTo>
                  <a:pt x="22459" y="5212"/>
                </a:lnTo>
                <a:lnTo>
                  <a:pt x="20761" y="3475"/>
                </a:lnTo>
                <a:close/>
              </a:path>
              <a:path w="64135" h="53975">
                <a:moveTo>
                  <a:pt x="53795" y="3475"/>
                </a:moveTo>
                <a:lnTo>
                  <a:pt x="46771" y="3475"/>
                </a:lnTo>
                <a:lnTo>
                  <a:pt x="46771" y="12163"/>
                </a:lnTo>
                <a:lnTo>
                  <a:pt x="45946" y="18710"/>
                </a:lnTo>
                <a:lnTo>
                  <a:pt x="43993" y="26727"/>
                </a:lnTo>
                <a:lnTo>
                  <a:pt x="41692" y="34419"/>
                </a:lnTo>
                <a:lnTo>
                  <a:pt x="39825" y="39988"/>
                </a:lnTo>
                <a:lnTo>
                  <a:pt x="38204" y="41726"/>
                </a:lnTo>
                <a:lnTo>
                  <a:pt x="38204" y="50414"/>
                </a:lnTo>
                <a:lnTo>
                  <a:pt x="43298" y="53889"/>
                </a:lnTo>
                <a:lnTo>
                  <a:pt x="59043" y="53889"/>
                </a:lnTo>
                <a:lnTo>
                  <a:pt x="59552" y="52152"/>
                </a:lnTo>
                <a:lnTo>
                  <a:pt x="46771" y="52152"/>
                </a:lnTo>
                <a:lnTo>
                  <a:pt x="45150" y="50414"/>
                </a:lnTo>
                <a:lnTo>
                  <a:pt x="45150" y="45201"/>
                </a:lnTo>
                <a:lnTo>
                  <a:pt x="46771" y="41726"/>
                </a:lnTo>
                <a:lnTo>
                  <a:pt x="48624" y="39988"/>
                </a:lnTo>
                <a:lnTo>
                  <a:pt x="50393" y="33957"/>
                </a:lnTo>
                <a:lnTo>
                  <a:pt x="52704" y="26944"/>
                </a:lnTo>
                <a:lnTo>
                  <a:pt x="54712" y="19932"/>
                </a:lnTo>
                <a:lnTo>
                  <a:pt x="55570" y="13901"/>
                </a:lnTo>
                <a:lnTo>
                  <a:pt x="55570" y="5212"/>
                </a:lnTo>
                <a:lnTo>
                  <a:pt x="53795" y="3475"/>
                </a:lnTo>
                <a:close/>
              </a:path>
              <a:path w="64135" h="53975">
                <a:moveTo>
                  <a:pt x="64137" y="34775"/>
                </a:moveTo>
                <a:lnTo>
                  <a:pt x="60664" y="34775"/>
                </a:lnTo>
                <a:lnTo>
                  <a:pt x="60664" y="36513"/>
                </a:lnTo>
                <a:lnTo>
                  <a:pt x="59043" y="45201"/>
                </a:lnTo>
                <a:lnTo>
                  <a:pt x="53717" y="52152"/>
                </a:lnTo>
                <a:lnTo>
                  <a:pt x="59552" y="52152"/>
                </a:lnTo>
                <a:lnTo>
                  <a:pt x="64137" y="36513"/>
                </a:lnTo>
                <a:lnTo>
                  <a:pt x="64137" y="34775"/>
                </a:lnTo>
                <a:close/>
              </a:path>
              <a:path w="64135" h="53975">
                <a:moveTo>
                  <a:pt x="17365" y="0"/>
                </a:moveTo>
                <a:lnTo>
                  <a:pt x="6946" y="0"/>
                </a:lnTo>
                <a:lnTo>
                  <a:pt x="5093" y="5212"/>
                </a:lnTo>
                <a:lnTo>
                  <a:pt x="3473" y="6950"/>
                </a:lnTo>
                <a:lnTo>
                  <a:pt x="1620" y="12163"/>
                </a:lnTo>
                <a:lnTo>
                  <a:pt x="94" y="18710"/>
                </a:lnTo>
                <a:lnTo>
                  <a:pt x="0" y="20851"/>
                </a:lnTo>
                <a:lnTo>
                  <a:pt x="3473" y="20851"/>
                </a:lnTo>
                <a:lnTo>
                  <a:pt x="3473" y="17376"/>
                </a:lnTo>
                <a:lnTo>
                  <a:pt x="5093" y="8688"/>
                </a:lnTo>
                <a:lnTo>
                  <a:pt x="6946" y="3475"/>
                </a:lnTo>
                <a:lnTo>
                  <a:pt x="20761" y="3475"/>
                </a:lnTo>
                <a:lnTo>
                  <a:pt x="17365" y="0"/>
                </a:lnTo>
                <a:close/>
              </a:path>
              <a:path w="64135" h="53975">
                <a:moveTo>
                  <a:pt x="50244" y="0"/>
                </a:moveTo>
                <a:lnTo>
                  <a:pt x="31258" y="0"/>
                </a:lnTo>
                <a:lnTo>
                  <a:pt x="25932" y="8688"/>
                </a:lnTo>
                <a:lnTo>
                  <a:pt x="22459" y="10425"/>
                </a:lnTo>
                <a:lnTo>
                  <a:pt x="26010" y="10425"/>
                </a:lnTo>
                <a:lnTo>
                  <a:pt x="29405" y="3475"/>
                </a:lnTo>
                <a:lnTo>
                  <a:pt x="53795" y="3475"/>
                </a:lnTo>
                <a:lnTo>
                  <a:pt x="50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30357" y="2610890"/>
            <a:ext cx="53975" cy="48895"/>
          </a:xfrm>
          <a:custGeom>
            <a:avLst/>
            <a:gdLst/>
            <a:ahLst/>
            <a:cxnLst/>
            <a:rect l="l" t="t" r="r" b="b"/>
            <a:pathLst>
              <a:path w="53975" h="48894">
                <a:moveTo>
                  <a:pt x="15513" y="26180"/>
                </a:moveTo>
                <a:lnTo>
                  <a:pt x="3473" y="26180"/>
                </a:lnTo>
                <a:lnTo>
                  <a:pt x="0" y="31277"/>
                </a:lnTo>
                <a:lnTo>
                  <a:pt x="0" y="41703"/>
                </a:lnTo>
                <a:lnTo>
                  <a:pt x="3473" y="43556"/>
                </a:lnTo>
                <a:lnTo>
                  <a:pt x="6946" y="45178"/>
                </a:lnTo>
                <a:lnTo>
                  <a:pt x="10419" y="47031"/>
                </a:lnTo>
                <a:lnTo>
                  <a:pt x="17365" y="48653"/>
                </a:lnTo>
                <a:lnTo>
                  <a:pt x="18986" y="48653"/>
                </a:lnTo>
                <a:lnTo>
                  <a:pt x="18986" y="47031"/>
                </a:lnTo>
                <a:lnTo>
                  <a:pt x="15513" y="45178"/>
                </a:lnTo>
                <a:lnTo>
                  <a:pt x="8567" y="43556"/>
                </a:lnTo>
                <a:lnTo>
                  <a:pt x="1620" y="41703"/>
                </a:lnTo>
                <a:lnTo>
                  <a:pt x="1620" y="34752"/>
                </a:lnTo>
                <a:lnTo>
                  <a:pt x="3473" y="33130"/>
                </a:lnTo>
                <a:lnTo>
                  <a:pt x="41276" y="33130"/>
                </a:lnTo>
                <a:lnTo>
                  <a:pt x="32879" y="31277"/>
                </a:lnTo>
                <a:lnTo>
                  <a:pt x="31258" y="31277"/>
                </a:lnTo>
                <a:lnTo>
                  <a:pt x="15513" y="26180"/>
                </a:lnTo>
                <a:close/>
              </a:path>
              <a:path w="53975" h="48894">
                <a:moveTo>
                  <a:pt x="41276" y="33130"/>
                </a:moveTo>
                <a:lnTo>
                  <a:pt x="12040" y="33130"/>
                </a:lnTo>
                <a:lnTo>
                  <a:pt x="17365" y="34752"/>
                </a:lnTo>
                <a:lnTo>
                  <a:pt x="45150" y="41703"/>
                </a:lnTo>
                <a:lnTo>
                  <a:pt x="46771" y="41703"/>
                </a:lnTo>
                <a:lnTo>
                  <a:pt x="48624" y="43556"/>
                </a:lnTo>
                <a:lnTo>
                  <a:pt x="52097" y="43556"/>
                </a:lnTo>
                <a:lnTo>
                  <a:pt x="53717" y="41703"/>
                </a:lnTo>
                <a:lnTo>
                  <a:pt x="53717" y="38227"/>
                </a:lnTo>
                <a:lnTo>
                  <a:pt x="50244" y="34752"/>
                </a:lnTo>
                <a:lnTo>
                  <a:pt x="48624" y="34752"/>
                </a:lnTo>
                <a:lnTo>
                  <a:pt x="41276" y="33130"/>
                </a:lnTo>
                <a:close/>
              </a:path>
              <a:path w="53975" h="48894">
                <a:moveTo>
                  <a:pt x="12040" y="0"/>
                </a:moveTo>
                <a:lnTo>
                  <a:pt x="3473" y="0"/>
                </a:lnTo>
                <a:lnTo>
                  <a:pt x="0" y="5328"/>
                </a:lnTo>
                <a:lnTo>
                  <a:pt x="0" y="19229"/>
                </a:lnTo>
                <a:lnTo>
                  <a:pt x="5093" y="24326"/>
                </a:lnTo>
                <a:lnTo>
                  <a:pt x="8567" y="26180"/>
                </a:lnTo>
                <a:lnTo>
                  <a:pt x="13892" y="26180"/>
                </a:lnTo>
                <a:lnTo>
                  <a:pt x="8567" y="22705"/>
                </a:lnTo>
                <a:lnTo>
                  <a:pt x="6946" y="20851"/>
                </a:lnTo>
                <a:lnTo>
                  <a:pt x="5093" y="19229"/>
                </a:lnTo>
                <a:lnTo>
                  <a:pt x="1620" y="15754"/>
                </a:lnTo>
                <a:lnTo>
                  <a:pt x="1620" y="6950"/>
                </a:lnTo>
                <a:lnTo>
                  <a:pt x="3473" y="5328"/>
                </a:lnTo>
                <a:lnTo>
                  <a:pt x="13892" y="5328"/>
                </a:lnTo>
                <a:lnTo>
                  <a:pt x="13892" y="3475"/>
                </a:lnTo>
                <a:lnTo>
                  <a:pt x="12040" y="0"/>
                </a:lnTo>
                <a:close/>
              </a:path>
              <a:path w="53975" h="48894">
                <a:moveTo>
                  <a:pt x="13892" y="5328"/>
                </a:moveTo>
                <a:lnTo>
                  <a:pt x="3473" y="5328"/>
                </a:lnTo>
                <a:lnTo>
                  <a:pt x="3473" y="8804"/>
                </a:lnTo>
                <a:lnTo>
                  <a:pt x="6946" y="12279"/>
                </a:lnTo>
                <a:lnTo>
                  <a:pt x="12040" y="12279"/>
                </a:lnTo>
                <a:lnTo>
                  <a:pt x="13892" y="10425"/>
                </a:lnTo>
                <a:lnTo>
                  <a:pt x="13892" y="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7909228" y="1536684"/>
            <a:ext cx="2637155" cy="2313940"/>
            <a:chOff x="7909228" y="1536684"/>
            <a:chExt cx="2637155" cy="2313940"/>
          </a:xfrm>
        </p:grpSpPr>
        <p:sp>
          <p:nvSpPr>
            <p:cNvPr id="61" name="object 61"/>
            <p:cNvSpPr/>
            <p:nvPr/>
          </p:nvSpPr>
          <p:spPr>
            <a:xfrm>
              <a:off x="7910966" y="1538423"/>
              <a:ext cx="2620010" cy="2192020"/>
            </a:xfrm>
            <a:custGeom>
              <a:avLst/>
              <a:gdLst/>
              <a:ahLst/>
              <a:cxnLst/>
              <a:rect l="l" t="t" r="r" b="b"/>
              <a:pathLst>
                <a:path w="2620009" h="2192020">
                  <a:moveTo>
                    <a:pt x="0" y="2191920"/>
                  </a:moveTo>
                  <a:lnTo>
                    <a:pt x="0" y="2191920"/>
                  </a:lnTo>
                  <a:lnTo>
                    <a:pt x="2619446" y="2191920"/>
                  </a:lnTo>
                </a:path>
                <a:path w="2620009" h="2192020">
                  <a:moveTo>
                    <a:pt x="0" y="1533125"/>
                  </a:moveTo>
                  <a:lnTo>
                    <a:pt x="0" y="1533125"/>
                  </a:lnTo>
                  <a:lnTo>
                    <a:pt x="2619446" y="1533125"/>
                  </a:lnTo>
                </a:path>
                <a:path w="2620009" h="2192020">
                  <a:moveTo>
                    <a:pt x="0" y="1145447"/>
                  </a:moveTo>
                  <a:lnTo>
                    <a:pt x="0" y="1145447"/>
                  </a:lnTo>
                  <a:lnTo>
                    <a:pt x="2619446" y="1145447"/>
                  </a:lnTo>
                </a:path>
                <a:path w="2620009" h="2192020">
                  <a:moveTo>
                    <a:pt x="0" y="872523"/>
                  </a:moveTo>
                  <a:lnTo>
                    <a:pt x="0" y="872523"/>
                  </a:lnTo>
                  <a:lnTo>
                    <a:pt x="2619446" y="872523"/>
                  </a:lnTo>
                </a:path>
                <a:path w="2620009" h="2192020">
                  <a:moveTo>
                    <a:pt x="0" y="660532"/>
                  </a:moveTo>
                  <a:lnTo>
                    <a:pt x="0" y="660532"/>
                  </a:lnTo>
                  <a:lnTo>
                    <a:pt x="2619446" y="660532"/>
                  </a:lnTo>
                </a:path>
                <a:path w="2620009" h="2192020">
                  <a:moveTo>
                    <a:pt x="0" y="486768"/>
                  </a:moveTo>
                  <a:lnTo>
                    <a:pt x="0" y="486768"/>
                  </a:lnTo>
                  <a:lnTo>
                    <a:pt x="2619446" y="486769"/>
                  </a:lnTo>
                </a:path>
                <a:path w="2620009" h="2192020">
                  <a:moveTo>
                    <a:pt x="0" y="338954"/>
                  </a:moveTo>
                  <a:lnTo>
                    <a:pt x="0" y="338954"/>
                  </a:lnTo>
                  <a:lnTo>
                    <a:pt x="2619446" y="338954"/>
                  </a:lnTo>
                </a:path>
                <a:path w="2620009" h="2192020">
                  <a:moveTo>
                    <a:pt x="0" y="211991"/>
                  </a:moveTo>
                  <a:lnTo>
                    <a:pt x="0" y="211991"/>
                  </a:lnTo>
                  <a:lnTo>
                    <a:pt x="2619446" y="211991"/>
                  </a:lnTo>
                </a:path>
                <a:path w="2620009" h="2192020">
                  <a:moveTo>
                    <a:pt x="0" y="100782"/>
                  </a:moveTo>
                  <a:lnTo>
                    <a:pt x="0" y="100782"/>
                  </a:lnTo>
                  <a:lnTo>
                    <a:pt x="2619446" y="100782"/>
                  </a:lnTo>
                </a:path>
                <a:path w="2620009" h="2192020">
                  <a:moveTo>
                    <a:pt x="0" y="0"/>
                  </a:moveTo>
                  <a:lnTo>
                    <a:pt x="0" y="0"/>
                  </a:lnTo>
                  <a:lnTo>
                    <a:pt x="2619446" y="0"/>
                  </a:lnTo>
                </a:path>
                <a:path w="2620009" h="2192020">
                  <a:moveTo>
                    <a:pt x="0" y="2191920"/>
                  </a:moveTo>
                  <a:lnTo>
                    <a:pt x="0" y="2191920"/>
                  </a:lnTo>
                  <a:lnTo>
                    <a:pt x="2619446" y="2191920"/>
                  </a:lnTo>
                </a:path>
                <a:path w="2620009" h="2192020">
                  <a:moveTo>
                    <a:pt x="0" y="0"/>
                  </a:moveTo>
                  <a:lnTo>
                    <a:pt x="0" y="0"/>
                  </a:lnTo>
                  <a:lnTo>
                    <a:pt x="2619446" y="0"/>
                  </a:lnTo>
                </a:path>
              </a:pathLst>
            </a:custGeom>
            <a:ln w="34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10966" y="1538423"/>
              <a:ext cx="2620010" cy="2192020"/>
            </a:xfrm>
            <a:custGeom>
              <a:avLst/>
              <a:gdLst/>
              <a:ahLst/>
              <a:cxnLst/>
              <a:rect l="l" t="t" r="r" b="b"/>
              <a:pathLst>
                <a:path w="2620009" h="2192020">
                  <a:moveTo>
                    <a:pt x="545283" y="2191920"/>
                  </a:moveTo>
                  <a:lnTo>
                    <a:pt x="545283" y="2191920"/>
                  </a:lnTo>
                  <a:lnTo>
                    <a:pt x="545283" y="2146718"/>
                  </a:lnTo>
                </a:path>
                <a:path w="2620009" h="2192020">
                  <a:moveTo>
                    <a:pt x="1007443" y="2191920"/>
                  </a:moveTo>
                  <a:lnTo>
                    <a:pt x="1007443" y="2191920"/>
                  </a:lnTo>
                  <a:lnTo>
                    <a:pt x="1007443" y="2146718"/>
                  </a:lnTo>
                </a:path>
                <a:path w="2620009" h="2192020">
                  <a:moveTo>
                    <a:pt x="1406855" y="2191920"/>
                  </a:moveTo>
                  <a:lnTo>
                    <a:pt x="1406855" y="2191920"/>
                  </a:lnTo>
                  <a:lnTo>
                    <a:pt x="1406855" y="2146718"/>
                  </a:lnTo>
                </a:path>
                <a:path w="2620009" h="2192020">
                  <a:moveTo>
                    <a:pt x="1757875" y="2191920"/>
                  </a:moveTo>
                  <a:lnTo>
                    <a:pt x="1757875" y="2191920"/>
                  </a:lnTo>
                  <a:lnTo>
                    <a:pt x="1757875" y="2146718"/>
                  </a:lnTo>
                </a:path>
                <a:path w="2620009" h="2192020">
                  <a:moveTo>
                    <a:pt x="2073931" y="2191920"/>
                  </a:moveTo>
                  <a:lnTo>
                    <a:pt x="2073931" y="2191920"/>
                  </a:lnTo>
                  <a:lnTo>
                    <a:pt x="2073931" y="2146718"/>
                  </a:lnTo>
                </a:path>
                <a:path w="2620009" h="2192020">
                  <a:moveTo>
                    <a:pt x="545283" y="0"/>
                  </a:moveTo>
                  <a:lnTo>
                    <a:pt x="545283" y="0"/>
                  </a:lnTo>
                  <a:lnTo>
                    <a:pt x="545283" y="47031"/>
                  </a:lnTo>
                </a:path>
                <a:path w="2620009" h="2192020">
                  <a:moveTo>
                    <a:pt x="1007443" y="0"/>
                  </a:moveTo>
                  <a:lnTo>
                    <a:pt x="1007443" y="0"/>
                  </a:lnTo>
                  <a:lnTo>
                    <a:pt x="1007443" y="47031"/>
                  </a:lnTo>
                </a:path>
                <a:path w="2620009" h="2192020">
                  <a:moveTo>
                    <a:pt x="1406855" y="0"/>
                  </a:moveTo>
                  <a:lnTo>
                    <a:pt x="1406855" y="0"/>
                  </a:lnTo>
                  <a:lnTo>
                    <a:pt x="1406855" y="47031"/>
                  </a:lnTo>
                </a:path>
                <a:path w="2620009" h="2192020">
                  <a:moveTo>
                    <a:pt x="1757875" y="0"/>
                  </a:moveTo>
                  <a:lnTo>
                    <a:pt x="1757875" y="0"/>
                  </a:lnTo>
                  <a:lnTo>
                    <a:pt x="1757875" y="47031"/>
                  </a:lnTo>
                </a:path>
                <a:path w="2620009" h="2192020">
                  <a:moveTo>
                    <a:pt x="2073931" y="0"/>
                  </a:moveTo>
                  <a:lnTo>
                    <a:pt x="2073931" y="0"/>
                  </a:lnTo>
                  <a:lnTo>
                    <a:pt x="2073931" y="47031"/>
                  </a:lnTo>
                </a:path>
                <a:path w="2620009" h="2192020">
                  <a:moveTo>
                    <a:pt x="0" y="2191920"/>
                  </a:moveTo>
                  <a:lnTo>
                    <a:pt x="0" y="2191920"/>
                  </a:lnTo>
                  <a:lnTo>
                    <a:pt x="31258" y="2191920"/>
                  </a:lnTo>
                </a:path>
                <a:path w="2620009" h="2192020">
                  <a:moveTo>
                    <a:pt x="0" y="1533125"/>
                  </a:moveTo>
                  <a:lnTo>
                    <a:pt x="0" y="1533125"/>
                  </a:lnTo>
                  <a:lnTo>
                    <a:pt x="31258" y="1533125"/>
                  </a:lnTo>
                </a:path>
                <a:path w="2620009" h="2192020">
                  <a:moveTo>
                    <a:pt x="0" y="1145447"/>
                  </a:moveTo>
                  <a:lnTo>
                    <a:pt x="0" y="1145447"/>
                  </a:lnTo>
                  <a:lnTo>
                    <a:pt x="31258" y="1145447"/>
                  </a:lnTo>
                </a:path>
                <a:path w="2620009" h="2192020">
                  <a:moveTo>
                    <a:pt x="0" y="872523"/>
                  </a:moveTo>
                  <a:lnTo>
                    <a:pt x="0" y="872523"/>
                  </a:lnTo>
                  <a:lnTo>
                    <a:pt x="31258" y="872523"/>
                  </a:lnTo>
                </a:path>
                <a:path w="2620009" h="2192020">
                  <a:moveTo>
                    <a:pt x="0" y="660532"/>
                  </a:moveTo>
                  <a:lnTo>
                    <a:pt x="0" y="660532"/>
                  </a:lnTo>
                  <a:lnTo>
                    <a:pt x="31258" y="660532"/>
                  </a:lnTo>
                </a:path>
                <a:path w="2620009" h="2192020">
                  <a:moveTo>
                    <a:pt x="0" y="486768"/>
                  </a:moveTo>
                  <a:lnTo>
                    <a:pt x="0" y="486768"/>
                  </a:lnTo>
                  <a:lnTo>
                    <a:pt x="31258" y="486768"/>
                  </a:lnTo>
                </a:path>
                <a:path w="2620009" h="2192020">
                  <a:moveTo>
                    <a:pt x="0" y="338954"/>
                  </a:moveTo>
                  <a:lnTo>
                    <a:pt x="0" y="338954"/>
                  </a:lnTo>
                  <a:lnTo>
                    <a:pt x="31258" y="338954"/>
                  </a:lnTo>
                </a:path>
                <a:path w="2620009" h="2192020">
                  <a:moveTo>
                    <a:pt x="0" y="211991"/>
                  </a:moveTo>
                  <a:lnTo>
                    <a:pt x="0" y="211991"/>
                  </a:lnTo>
                  <a:lnTo>
                    <a:pt x="31258" y="211991"/>
                  </a:lnTo>
                </a:path>
                <a:path w="2620009" h="2192020">
                  <a:moveTo>
                    <a:pt x="0" y="100782"/>
                  </a:moveTo>
                  <a:lnTo>
                    <a:pt x="0" y="100782"/>
                  </a:lnTo>
                  <a:lnTo>
                    <a:pt x="31258" y="100782"/>
                  </a:lnTo>
                </a:path>
                <a:path w="2620009" h="2192020">
                  <a:moveTo>
                    <a:pt x="0" y="0"/>
                  </a:moveTo>
                  <a:lnTo>
                    <a:pt x="0" y="0"/>
                  </a:lnTo>
                  <a:lnTo>
                    <a:pt x="31258" y="0"/>
                  </a:lnTo>
                </a:path>
                <a:path w="2620009" h="2192020">
                  <a:moveTo>
                    <a:pt x="2619446" y="2191920"/>
                  </a:moveTo>
                  <a:lnTo>
                    <a:pt x="2619446" y="2191920"/>
                  </a:lnTo>
                  <a:lnTo>
                    <a:pt x="2588188" y="2191920"/>
                  </a:lnTo>
                </a:path>
                <a:path w="2620009" h="2192020">
                  <a:moveTo>
                    <a:pt x="2619446" y="1533125"/>
                  </a:moveTo>
                  <a:lnTo>
                    <a:pt x="2619446" y="1533125"/>
                  </a:lnTo>
                  <a:lnTo>
                    <a:pt x="2588188" y="1533125"/>
                  </a:lnTo>
                </a:path>
                <a:path w="2620009" h="2192020">
                  <a:moveTo>
                    <a:pt x="2619446" y="1145447"/>
                  </a:moveTo>
                  <a:lnTo>
                    <a:pt x="2619446" y="1145447"/>
                  </a:lnTo>
                  <a:lnTo>
                    <a:pt x="2588188" y="1145447"/>
                  </a:lnTo>
                </a:path>
                <a:path w="2620009" h="2192020">
                  <a:moveTo>
                    <a:pt x="2619446" y="872523"/>
                  </a:moveTo>
                  <a:lnTo>
                    <a:pt x="2619446" y="872523"/>
                  </a:lnTo>
                  <a:lnTo>
                    <a:pt x="2588188" y="872523"/>
                  </a:lnTo>
                </a:path>
                <a:path w="2620009" h="2192020">
                  <a:moveTo>
                    <a:pt x="2619446" y="660532"/>
                  </a:moveTo>
                  <a:lnTo>
                    <a:pt x="2619446" y="660532"/>
                  </a:lnTo>
                  <a:lnTo>
                    <a:pt x="2588188" y="660532"/>
                  </a:lnTo>
                </a:path>
                <a:path w="2620009" h="2192020">
                  <a:moveTo>
                    <a:pt x="2619446" y="486769"/>
                  </a:moveTo>
                  <a:lnTo>
                    <a:pt x="2619446" y="486769"/>
                  </a:lnTo>
                  <a:lnTo>
                    <a:pt x="2588188" y="486769"/>
                  </a:lnTo>
                </a:path>
                <a:path w="2620009" h="2192020">
                  <a:moveTo>
                    <a:pt x="2619446" y="338954"/>
                  </a:moveTo>
                  <a:lnTo>
                    <a:pt x="2619446" y="338954"/>
                  </a:lnTo>
                  <a:lnTo>
                    <a:pt x="2588188" y="338954"/>
                  </a:lnTo>
                </a:path>
                <a:path w="2620009" h="2192020">
                  <a:moveTo>
                    <a:pt x="2619446" y="211991"/>
                  </a:moveTo>
                  <a:lnTo>
                    <a:pt x="2619446" y="211991"/>
                  </a:lnTo>
                  <a:lnTo>
                    <a:pt x="2588188" y="211991"/>
                  </a:lnTo>
                </a:path>
                <a:path w="2620009" h="2192020">
                  <a:moveTo>
                    <a:pt x="2619446" y="100782"/>
                  </a:moveTo>
                  <a:lnTo>
                    <a:pt x="2619446" y="100782"/>
                  </a:lnTo>
                  <a:lnTo>
                    <a:pt x="2588188" y="100782"/>
                  </a:lnTo>
                </a:path>
                <a:path w="2620009" h="2192020">
                  <a:moveTo>
                    <a:pt x="2619446" y="0"/>
                  </a:moveTo>
                  <a:lnTo>
                    <a:pt x="2619446" y="0"/>
                  </a:lnTo>
                  <a:lnTo>
                    <a:pt x="2588188" y="0"/>
                  </a:lnTo>
                </a:path>
                <a:path w="2620009" h="2192020">
                  <a:moveTo>
                    <a:pt x="0" y="2191920"/>
                  </a:moveTo>
                  <a:lnTo>
                    <a:pt x="0" y="2191920"/>
                  </a:lnTo>
                  <a:lnTo>
                    <a:pt x="46771" y="2191920"/>
                  </a:lnTo>
                </a:path>
                <a:path w="2620009" h="2192020">
                  <a:moveTo>
                    <a:pt x="0" y="0"/>
                  </a:moveTo>
                  <a:lnTo>
                    <a:pt x="0" y="0"/>
                  </a:lnTo>
                  <a:lnTo>
                    <a:pt x="46771" y="0"/>
                  </a:lnTo>
                </a:path>
                <a:path w="2620009" h="2192020">
                  <a:moveTo>
                    <a:pt x="2619446" y="2191920"/>
                  </a:moveTo>
                  <a:lnTo>
                    <a:pt x="2619446" y="2191920"/>
                  </a:lnTo>
                  <a:lnTo>
                    <a:pt x="2572443" y="2191920"/>
                  </a:lnTo>
                </a:path>
                <a:path w="2620009" h="2192020">
                  <a:moveTo>
                    <a:pt x="2619446" y="0"/>
                  </a:moveTo>
                  <a:lnTo>
                    <a:pt x="2619446" y="0"/>
                  </a:lnTo>
                  <a:lnTo>
                    <a:pt x="2572443" y="0"/>
                  </a:lnTo>
                </a:path>
              </a:pathLst>
            </a:custGeom>
            <a:ln w="3242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10966" y="1538423"/>
              <a:ext cx="2620010" cy="2192020"/>
            </a:xfrm>
            <a:custGeom>
              <a:avLst/>
              <a:gdLst/>
              <a:ahLst/>
              <a:cxnLst/>
              <a:rect l="l" t="t" r="r" b="b"/>
              <a:pathLst>
                <a:path w="2620009" h="2192020">
                  <a:moveTo>
                    <a:pt x="0" y="2191920"/>
                  </a:moveTo>
                  <a:lnTo>
                    <a:pt x="2619446" y="2191920"/>
                  </a:lnTo>
                  <a:lnTo>
                    <a:pt x="2619446" y="0"/>
                  </a:lnTo>
                  <a:lnTo>
                    <a:pt x="0" y="0"/>
                  </a:lnTo>
                  <a:lnTo>
                    <a:pt x="0" y="2191920"/>
                  </a:lnTo>
                  <a:close/>
                </a:path>
              </a:pathLst>
            </a:custGeom>
            <a:ln w="34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451151" y="3768597"/>
              <a:ext cx="1263015" cy="81915"/>
            </a:xfrm>
            <a:custGeom>
              <a:avLst/>
              <a:gdLst/>
              <a:ahLst/>
              <a:cxnLst/>
              <a:rect l="l" t="t" r="r" b="b"/>
              <a:pathLst>
                <a:path w="1263015" h="81914">
                  <a:moveTo>
                    <a:pt x="16205" y="31280"/>
                  </a:moveTo>
                  <a:lnTo>
                    <a:pt x="15506" y="31280"/>
                  </a:lnTo>
                  <a:lnTo>
                    <a:pt x="14986" y="33108"/>
                  </a:lnTo>
                  <a:lnTo>
                    <a:pt x="16116" y="31419"/>
                  </a:lnTo>
                  <a:lnTo>
                    <a:pt x="16205" y="31280"/>
                  </a:lnTo>
                  <a:close/>
                </a:path>
                <a:path w="1263015" h="81914">
                  <a:moveTo>
                    <a:pt x="50469" y="55600"/>
                  </a:moveTo>
                  <a:lnTo>
                    <a:pt x="48628" y="44932"/>
                  </a:lnTo>
                  <a:lnTo>
                    <a:pt x="43497" y="36715"/>
                  </a:lnTo>
                  <a:lnTo>
                    <a:pt x="35725" y="31419"/>
                  </a:lnTo>
                  <a:lnTo>
                    <a:pt x="25933" y="29540"/>
                  </a:lnTo>
                  <a:lnTo>
                    <a:pt x="17360" y="29540"/>
                  </a:lnTo>
                  <a:lnTo>
                    <a:pt x="16205" y="31280"/>
                  </a:lnTo>
                  <a:lnTo>
                    <a:pt x="33108" y="31280"/>
                  </a:lnTo>
                  <a:lnTo>
                    <a:pt x="36588" y="39966"/>
                  </a:lnTo>
                  <a:lnTo>
                    <a:pt x="40055" y="43446"/>
                  </a:lnTo>
                  <a:lnTo>
                    <a:pt x="40055" y="67792"/>
                  </a:lnTo>
                  <a:lnTo>
                    <a:pt x="36588" y="71272"/>
                  </a:lnTo>
                  <a:lnTo>
                    <a:pt x="33108" y="78219"/>
                  </a:lnTo>
                  <a:lnTo>
                    <a:pt x="17360" y="78219"/>
                  </a:lnTo>
                  <a:lnTo>
                    <a:pt x="13893" y="71272"/>
                  </a:lnTo>
                  <a:lnTo>
                    <a:pt x="13893" y="69532"/>
                  </a:lnTo>
                  <a:lnTo>
                    <a:pt x="12039" y="64312"/>
                  </a:lnTo>
                  <a:lnTo>
                    <a:pt x="12039" y="43446"/>
                  </a:lnTo>
                  <a:lnTo>
                    <a:pt x="12534" y="41706"/>
                  </a:lnTo>
                  <a:lnTo>
                    <a:pt x="14986" y="33108"/>
                  </a:lnTo>
                  <a:lnTo>
                    <a:pt x="13893" y="34759"/>
                  </a:lnTo>
                  <a:lnTo>
                    <a:pt x="12039" y="41706"/>
                  </a:lnTo>
                  <a:lnTo>
                    <a:pt x="12039" y="38227"/>
                  </a:lnTo>
                  <a:lnTo>
                    <a:pt x="14287" y="20332"/>
                  </a:lnTo>
                  <a:lnTo>
                    <a:pt x="19646" y="9779"/>
                  </a:lnTo>
                  <a:lnTo>
                    <a:pt x="26009" y="4749"/>
                  </a:lnTo>
                  <a:lnTo>
                    <a:pt x="31254" y="3479"/>
                  </a:lnTo>
                  <a:lnTo>
                    <a:pt x="34734" y="3479"/>
                  </a:lnTo>
                  <a:lnTo>
                    <a:pt x="40055" y="5219"/>
                  </a:lnTo>
                  <a:lnTo>
                    <a:pt x="41681" y="8686"/>
                  </a:lnTo>
                  <a:lnTo>
                    <a:pt x="36588" y="8686"/>
                  </a:lnTo>
                  <a:lnTo>
                    <a:pt x="36588" y="17373"/>
                  </a:lnTo>
                  <a:lnTo>
                    <a:pt x="38201" y="19113"/>
                  </a:lnTo>
                  <a:lnTo>
                    <a:pt x="47002" y="19113"/>
                  </a:lnTo>
                  <a:lnTo>
                    <a:pt x="47002" y="6946"/>
                  </a:lnTo>
                  <a:lnTo>
                    <a:pt x="43446" y="3479"/>
                  </a:lnTo>
                  <a:lnTo>
                    <a:pt x="41681" y="1739"/>
                  </a:lnTo>
                  <a:lnTo>
                    <a:pt x="31254" y="1739"/>
                  </a:lnTo>
                  <a:lnTo>
                    <a:pt x="20510" y="4318"/>
                  </a:lnTo>
                  <a:lnTo>
                    <a:pt x="10414" y="11950"/>
                  </a:lnTo>
                  <a:lnTo>
                    <a:pt x="2933" y="24460"/>
                  </a:lnTo>
                  <a:lnTo>
                    <a:pt x="0" y="41706"/>
                  </a:lnTo>
                  <a:lnTo>
                    <a:pt x="2362" y="61163"/>
                  </a:lnTo>
                  <a:lnTo>
                    <a:pt x="8445" y="73444"/>
                  </a:lnTo>
                  <a:lnTo>
                    <a:pt x="16802" y="79844"/>
                  </a:lnTo>
                  <a:lnTo>
                    <a:pt x="25933" y="81699"/>
                  </a:lnTo>
                  <a:lnTo>
                    <a:pt x="34810" y="79844"/>
                  </a:lnTo>
                  <a:lnTo>
                    <a:pt x="37325" y="78219"/>
                  </a:lnTo>
                  <a:lnTo>
                    <a:pt x="42799" y="74523"/>
                  </a:lnTo>
                  <a:lnTo>
                    <a:pt x="48361" y="66294"/>
                  </a:lnTo>
                  <a:lnTo>
                    <a:pt x="50469" y="55600"/>
                  </a:lnTo>
                  <a:close/>
                </a:path>
                <a:path w="1263015" h="81914">
                  <a:moveTo>
                    <a:pt x="514019" y="3479"/>
                  </a:moveTo>
                  <a:lnTo>
                    <a:pt x="470725" y="3479"/>
                  </a:lnTo>
                  <a:lnTo>
                    <a:pt x="470725" y="0"/>
                  </a:lnTo>
                  <a:lnTo>
                    <a:pt x="467258" y="0"/>
                  </a:lnTo>
                  <a:lnTo>
                    <a:pt x="463778" y="24333"/>
                  </a:lnTo>
                  <a:lnTo>
                    <a:pt x="465404" y="24333"/>
                  </a:lnTo>
                  <a:lnTo>
                    <a:pt x="467258" y="22593"/>
                  </a:lnTo>
                  <a:lnTo>
                    <a:pt x="467258" y="13906"/>
                  </a:lnTo>
                  <a:lnTo>
                    <a:pt x="468871" y="13906"/>
                  </a:lnTo>
                  <a:lnTo>
                    <a:pt x="470725" y="12166"/>
                  </a:lnTo>
                  <a:lnTo>
                    <a:pt x="505460" y="12166"/>
                  </a:lnTo>
                  <a:lnTo>
                    <a:pt x="491566" y="31280"/>
                  </a:lnTo>
                  <a:lnTo>
                    <a:pt x="485000" y="43230"/>
                  </a:lnTo>
                  <a:lnTo>
                    <a:pt x="480707" y="55181"/>
                  </a:lnTo>
                  <a:lnTo>
                    <a:pt x="478383" y="66484"/>
                  </a:lnTo>
                  <a:lnTo>
                    <a:pt x="477672" y="76479"/>
                  </a:lnTo>
                  <a:lnTo>
                    <a:pt x="477672" y="81699"/>
                  </a:lnTo>
                  <a:lnTo>
                    <a:pt x="488086" y="81699"/>
                  </a:lnTo>
                  <a:lnTo>
                    <a:pt x="488086" y="57340"/>
                  </a:lnTo>
                  <a:lnTo>
                    <a:pt x="489712" y="50393"/>
                  </a:lnTo>
                  <a:lnTo>
                    <a:pt x="489712" y="46913"/>
                  </a:lnTo>
                  <a:lnTo>
                    <a:pt x="491566" y="38227"/>
                  </a:lnTo>
                  <a:lnTo>
                    <a:pt x="496658" y="29540"/>
                  </a:lnTo>
                  <a:lnTo>
                    <a:pt x="508774" y="12166"/>
                  </a:lnTo>
                  <a:lnTo>
                    <a:pt x="512406" y="6946"/>
                  </a:lnTo>
                  <a:lnTo>
                    <a:pt x="514019" y="6946"/>
                  </a:lnTo>
                  <a:lnTo>
                    <a:pt x="514019" y="3479"/>
                  </a:lnTo>
                  <a:close/>
                </a:path>
                <a:path w="1263015" h="81914">
                  <a:moveTo>
                    <a:pt x="910196" y="55600"/>
                  </a:moveTo>
                  <a:lnTo>
                    <a:pt x="908342" y="50393"/>
                  </a:lnTo>
                  <a:lnTo>
                    <a:pt x="904875" y="45186"/>
                  </a:lnTo>
                  <a:lnTo>
                    <a:pt x="904875" y="57340"/>
                  </a:lnTo>
                  <a:lnTo>
                    <a:pt x="904875" y="73012"/>
                  </a:lnTo>
                  <a:lnTo>
                    <a:pt x="894448" y="78219"/>
                  </a:lnTo>
                  <a:lnTo>
                    <a:pt x="875461" y="78219"/>
                  </a:lnTo>
                  <a:lnTo>
                    <a:pt x="866660" y="71272"/>
                  </a:lnTo>
                  <a:lnTo>
                    <a:pt x="866660" y="55600"/>
                  </a:lnTo>
                  <a:lnTo>
                    <a:pt x="870140" y="46913"/>
                  </a:lnTo>
                  <a:lnTo>
                    <a:pt x="880554" y="41706"/>
                  </a:lnTo>
                  <a:lnTo>
                    <a:pt x="894448" y="50393"/>
                  </a:lnTo>
                  <a:lnTo>
                    <a:pt x="897928" y="53873"/>
                  </a:lnTo>
                  <a:lnTo>
                    <a:pt x="904875" y="57340"/>
                  </a:lnTo>
                  <a:lnTo>
                    <a:pt x="904875" y="45186"/>
                  </a:lnTo>
                  <a:lnTo>
                    <a:pt x="901395" y="43446"/>
                  </a:lnTo>
                  <a:lnTo>
                    <a:pt x="899769" y="41706"/>
                  </a:lnTo>
                  <a:lnTo>
                    <a:pt x="892822" y="36487"/>
                  </a:lnTo>
                  <a:lnTo>
                    <a:pt x="897115" y="34759"/>
                  </a:lnTo>
                  <a:lnTo>
                    <a:pt x="901395" y="33020"/>
                  </a:lnTo>
                  <a:lnTo>
                    <a:pt x="906716" y="26073"/>
                  </a:lnTo>
                  <a:lnTo>
                    <a:pt x="906716" y="19113"/>
                  </a:lnTo>
                  <a:lnTo>
                    <a:pt x="904925" y="11264"/>
                  </a:lnTo>
                  <a:lnTo>
                    <a:pt x="900214" y="5867"/>
                  </a:lnTo>
                  <a:lnTo>
                    <a:pt x="893533" y="2743"/>
                  </a:lnTo>
                  <a:lnTo>
                    <a:pt x="885888" y="1739"/>
                  </a:lnTo>
                  <a:lnTo>
                    <a:pt x="877455" y="3263"/>
                  </a:lnTo>
                  <a:lnTo>
                    <a:pt x="876985" y="3543"/>
                  </a:lnTo>
                  <a:lnTo>
                    <a:pt x="894524" y="3543"/>
                  </a:lnTo>
                  <a:lnTo>
                    <a:pt x="901395" y="10426"/>
                  </a:lnTo>
                  <a:lnTo>
                    <a:pt x="901395" y="26073"/>
                  </a:lnTo>
                  <a:lnTo>
                    <a:pt x="896302" y="31280"/>
                  </a:lnTo>
                  <a:lnTo>
                    <a:pt x="889355" y="34759"/>
                  </a:lnTo>
                  <a:lnTo>
                    <a:pt x="875461" y="26073"/>
                  </a:lnTo>
                  <a:lnTo>
                    <a:pt x="870140" y="22593"/>
                  </a:lnTo>
                  <a:lnTo>
                    <a:pt x="870140" y="8686"/>
                  </a:lnTo>
                  <a:lnTo>
                    <a:pt x="876985" y="3543"/>
                  </a:lnTo>
                  <a:lnTo>
                    <a:pt x="870864" y="7391"/>
                  </a:lnTo>
                  <a:lnTo>
                    <a:pt x="866571" y="13474"/>
                  </a:lnTo>
                  <a:lnTo>
                    <a:pt x="865047" y="20853"/>
                  </a:lnTo>
                  <a:lnTo>
                    <a:pt x="865047" y="27800"/>
                  </a:lnTo>
                  <a:lnTo>
                    <a:pt x="870140" y="33020"/>
                  </a:lnTo>
                  <a:lnTo>
                    <a:pt x="870140" y="34759"/>
                  </a:lnTo>
                  <a:lnTo>
                    <a:pt x="875461" y="38227"/>
                  </a:lnTo>
                  <a:lnTo>
                    <a:pt x="878941" y="39966"/>
                  </a:lnTo>
                  <a:lnTo>
                    <a:pt x="873290" y="43256"/>
                  </a:lnTo>
                  <a:lnTo>
                    <a:pt x="867651" y="48006"/>
                  </a:lnTo>
                  <a:lnTo>
                    <a:pt x="863307" y="54381"/>
                  </a:lnTo>
                  <a:lnTo>
                    <a:pt x="861568" y="62560"/>
                  </a:lnTo>
                  <a:lnTo>
                    <a:pt x="863638" y="70688"/>
                  </a:lnTo>
                  <a:lnTo>
                    <a:pt x="869124" y="76695"/>
                  </a:lnTo>
                  <a:lnTo>
                    <a:pt x="876909" y="80416"/>
                  </a:lnTo>
                  <a:lnTo>
                    <a:pt x="885888" y="81699"/>
                  </a:lnTo>
                  <a:lnTo>
                    <a:pt x="895540" y="80124"/>
                  </a:lnTo>
                  <a:lnTo>
                    <a:pt x="898791" y="78219"/>
                  </a:lnTo>
                  <a:lnTo>
                    <a:pt x="903249" y="75615"/>
                  </a:lnTo>
                  <a:lnTo>
                    <a:pt x="908354" y="68491"/>
                  </a:lnTo>
                  <a:lnTo>
                    <a:pt x="910196" y="59080"/>
                  </a:lnTo>
                  <a:lnTo>
                    <a:pt x="910196" y="55600"/>
                  </a:lnTo>
                  <a:close/>
                </a:path>
                <a:path w="1263015" h="81914">
                  <a:moveTo>
                    <a:pt x="1262837" y="39966"/>
                  </a:moveTo>
                  <a:lnTo>
                    <a:pt x="1260500" y="20802"/>
                  </a:lnTo>
                  <a:lnTo>
                    <a:pt x="1254582" y="9131"/>
                  </a:lnTo>
                  <a:lnTo>
                    <a:pt x="1246936" y="3479"/>
                  </a:lnTo>
                  <a:lnTo>
                    <a:pt x="1246720" y="3314"/>
                  </a:lnTo>
                  <a:lnTo>
                    <a:pt x="1238516" y="1739"/>
                  </a:lnTo>
                  <a:lnTo>
                    <a:pt x="1231582" y="1739"/>
                  </a:lnTo>
                  <a:lnTo>
                    <a:pt x="1226248" y="3479"/>
                  </a:lnTo>
                  <a:lnTo>
                    <a:pt x="1221155" y="8686"/>
                  </a:lnTo>
                  <a:lnTo>
                    <a:pt x="1215834" y="13906"/>
                  </a:lnTo>
                  <a:lnTo>
                    <a:pt x="1214208" y="19113"/>
                  </a:lnTo>
                  <a:lnTo>
                    <a:pt x="1214208" y="27800"/>
                  </a:lnTo>
                  <a:lnTo>
                    <a:pt x="1216025" y="37744"/>
                  </a:lnTo>
                  <a:lnTo>
                    <a:pt x="1220927" y="46050"/>
                  </a:lnTo>
                  <a:lnTo>
                    <a:pt x="1228077" y="51752"/>
                  </a:lnTo>
                  <a:lnTo>
                    <a:pt x="1236675" y="53873"/>
                  </a:lnTo>
                  <a:lnTo>
                    <a:pt x="1243622" y="53873"/>
                  </a:lnTo>
                  <a:lnTo>
                    <a:pt x="1247165" y="50393"/>
                  </a:lnTo>
                  <a:lnTo>
                    <a:pt x="1229728" y="50393"/>
                  </a:lnTo>
                  <a:lnTo>
                    <a:pt x="1226248" y="43446"/>
                  </a:lnTo>
                  <a:lnTo>
                    <a:pt x="1224635" y="39966"/>
                  </a:lnTo>
                  <a:lnTo>
                    <a:pt x="1224635" y="15646"/>
                  </a:lnTo>
                  <a:lnTo>
                    <a:pt x="1226248" y="12166"/>
                  </a:lnTo>
                  <a:lnTo>
                    <a:pt x="1229728" y="5219"/>
                  </a:lnTo>
                  <a:lnTo>
                    <a:pt x="1235049" y="3479"/>
                  </a:lnTo>
                  <a:lnTo>
                    <a:pt x="1243622" y="3479"/>
                  </a:lnTo>
                  <a:lnTo>
                    <a:pt x="1247089" y="8686"/>
                  </a:lnTo>
                  <a:lnTo>
                    <a:pt x="1248943" y="13906"/>
                  </a:lnTo>
                  <a:lnTo>
                    <a:pt x="1250569" y="17373"/>
                  </a:lnTo>
                  <a:lnTo>
                    <a:pt x="1250569" y="39966"/>
                  </a:lnTo>
                  <a:lnTo>
                    <a:pt x="1247089" y="50393"/>
                  </a:lnTo>
                  <a:lnTo>
                    <a:pt x="1248943" y="48653"/>
                  </a:lnTo>
                  <a:lnTo>
                    <a:pt x="1252410" y="41706"/>
                  </a:lnTo>
                  <a:lnTo>
                    <a:pt x="1252308" y="46050"/>
                  </a:lnTo>
                  <a:lnTo>
                    <a:pt x="1250391" y="62077"/>
                  </a:lnTo>
                  <a:lnTo>
                    <a:pt x="1245412" y="72136"/>
                  </a:lnTo>
                  <a:lnTo>
                    <a:pt x="1239126" y="76974"/>
                  </a:lnTo>
                  <a:lnTo>
                    <a:pt x="1233195" y="78219"/>
                  </a:lnTo>
                  <a:lnTo>
                    <a:pt x="1224635" y="78219"/>
                  </a:lnTo>
                  <a:lnTo>
                    <a:pt x="1221155" y="74739"/>
                  </a:lnTo>
                  <a:lnTo>
                    <a:pt x="1226248" y="74739"/>
                  </a:lnTo>
                  <a:lnTo>
                    <a:pt x="1226248" y="66052"/>
                  </a:lnTo>
                  <a:lnTo>
                    <a:pt x="1224635" y="64312"/>
                  </a:lnTo>
                  <a:lnTo>
                    <a:pt x="1215834" y="64312"/>
                  </a:lnTo>
                  <a:lnTo>
                    <a:pt x="1215834" y="78219"/>
                  </a:lnTo>
                  <a:lnTo>
                    <a:pt x="1222781" y="81699"/>
                  </a:lnTo>
                  <a:lnTo>
                    <a:pt x="1233195" y="81699"/>
                  </a:lnTo>
                  <a:lnTo>
                    <a:pt x="1262570" y="41706"/>
                  </a:lnTo>
                  <a:lnTo>
                    <a:pt x="1262837" y="39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55259" y="3770331"/>
              <a:ext cx="104425" cy="79954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7910966" y="2220719"/>
              <a:ext cx="2633345" cy="972185"/>
            </a:xfrm>
            <a:custGeom>
              <a:avLst/>
              <a:gdLst/>
              <a:ahLst/>
              <a:cxnLst/>
              <a:rect l="l" t="t" r="r" b="b"/>
              <a:pathLst>
                <a:path w="2633345" h="972185">
                  <a:moveTo>
                    <a:pt x="0" y="972149"/>
                  </a:moveTo>
                  <a:lnTo>
                    <a:pt x="2633339" y="0"/>
                  </a:lnTo>
                </a:path>
              </a:pathLst>
            </a:custGeom>
            <a:ln w="3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431937" y="2417897"/>
              <a:ext cx="1577340" cy="593090"/>
            </a:xfrm>
            <a:custGeom>
              <a:avLst/>
              <a:gdLst/>
              <a:ahLst/>
              <a:cxnLst/>
              <a:rect l="l" t="t" r="r" b="b"/>
              <a:pathLst>
                <a:path w="1577340" h="593089">
                  <a:moveTo>
                    <a:pt x="50476" y="570221"/>
                  </a:moveTo>
                  <a:lnTo>
                    <a:pt x="38204" y="549323"/>
                  </a:lnTo>
                  <a:lnTo>
                    <a:pt x="12271" y="549323"/>
                  </a:lnTo>
                  <a:lnTo>
                    <a:pt x="0" y="570221"/>
                  </a:lnTo>
                  <a:lnTo>
                    <a:pt x="12271" y="592810"/>
                  </a:lnTo>
                  <a:lnTo>
                    <a:pt x="38204" y="592810"/>
                  </a:lnTo>
                  <a:lnTo>
                    <a:pt x="50476" y="570221"/>
                  </a:lnTo>
                  <a:close/>
                </a:path>
                <a:path w="1577340" h="593089">
                  <a:moveTo>
                    <a:pt x="510784" y="425835"/>
                  </a:moveTo>
                  <a:lnTo>
                    <a:pt x="498512" y="403362"/>
                  </a:lnTo>
                  <a:lnTo>
                    <a:pt x="472579" y="403362"/>
                  </a:lnTo>
                  <a:lnTo>
                    <a:pt x="460307" y="425835"/>
                  </a:lnTo>
                  <a:lnTo>
                    <a:pt x="472579" y="446687"/>
                  </a:lnTo>
                  <a:lnTo>
                    <a:pt x="498512" y="446687"/>
                  </a:lnTo>
                  <a:lnTo>
                    <a:pt x="510784" y="425835"/>
                  </a:lnTo>
                  <a:close/>
                </a:path>
                <a:path w="1577340" h="593089">
                  <a:moveTo>
                    <a:pt x="910195" y="229599"/>
                  </a:moveTo>
                  <a:lnTo>
                    <a:pt x="898155" y="206894"/>
                  </a:lnTo>
                  <a:lnTo>
                    <a:pt x="871991" y="206894"/>
                  </a:lnTo>
                  <a:lnTo>
                    <a:pt x="859951" y="229599"/>
                  </a:lnTo>
                  <a:lnTo>
                    <a:pt x="871991" y="252072"/>
                  </a:lnTo>
                  <a:lnTo>
                    <a:pt x="898155" y="252072"/>
                  </a:lnTo>
                  <a:lnTo>
                    <a:pt x="910195" y="229599"/>
                  </a:lnTo>
                  <a:close/>
                </a:path>
                <a:path w="1577340" h="593089">
                  <a:moveTo>
                    <a:pt x="1262835" y="120012"/>
                  </a:moveTo>
                  <a:lnTo>
                    <a:pt x="1250795" y="97307"/>
                  </a:lnTo>
                  <a:lnTo>
                    <a:pt x="1224631" y="97307"/>
                  </a:lnTo>
                  <a:lnTo>
                    <a:pt x="1212591" y="120012"/>
                  </a:lnTo>
                  <a:lnTo>
                    <a:pt x="1224631" y="142717"/>
                  </a:lnTo>
                  <a:lnTo>
                    <a:pt x="1250795" y="142717"/>
                  </a:lnTo>
                  <a:lnTo>
                    <a:pt x="1262835" y="120012"/>
                  </a:lnTo>
                  <a:close/>
                </a:path>
                <a:path w="1577340" h="593089">
                  <a:moveTo>
                    <a:pt x="1577271" y="22705"/>
                  </a:moveTo>
                  <a:lnTo>
                    <a:pt x="1565231" y="0"/>
                  </a:lnTo>
                  <a:lnTo>
                    <a:pt x="1540919" y="0"/>
                  </a:lnTo>
                  <a:lnTo>
                    <a:pt x="1527026" y="22705"/>
                  </a:lnTo>
                  <a:lnTo>
                    <a:pt x="1540919" y="43556"/>
                  </a:lnTo>
                  <a:lnTo>
                    <a:pt x="1565231" y="43556"/>
                  </a:lnTo>
                  <a:lnTo>
                    <a:pt x="1577271" y="22705"/>
                  </a:lnTo>
                  <a:close/>
                </a:path>
              </a:pathLst>
            </a:custGeom>
            <a:ln w="34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431937" y="2393570"/>
              <a:ext cx="1577340" cy="608965"/>
            </a:xfrm>
            <a:custGeom>
              <a:avLst/>
              <a:gdLst/>
              <a:ahLst/>
              <a:cxnLst/>
              <a:rect l="l" t="t" r="r" b="b"/>
              <a:pathLst>
                <a:path w="1577340" h="608964">
                  <a:moveTo>
                    <a:pt x="50476" y="585860"/>
                  </a:moveTo>
                  <a:lnTo>
                    <a:pt x="38204" y="565078"/>
                  </a:lnTo>
                  <a:lnTo>
                    <a:pt x="12271" y="565078"/>
                  </a:lnTo>
                  <a:lnTo>
                    <a:pt x="0" y="585860"/>
                  </a:lnTo>
                  <a:lnTo>
                    <a:pt x="12271" y="608449"/>
                  </a:lnTo>
                  <a:lnTo>
                    <a:pt x="38204" y="608449"/>
                  </a:lnTo>
                  <a:lnTo>
                    <a:pt x="50476" y="585860"/>
                  </a:lnTo>
                  <a:close/>
                </a:path>
                <a:path w="1577340" h="608964">
                  <a:moveTo>
                    <a:pt x="510784" y="404984"/>
                  </a:moveTo>
                  <a:lnTo>
                    <a:pt x="498512" y="384132"/>
                  </a:lnTo>
                  <a:lnTo>
                    <a:pt x="472579" y="384132"/>
                  </a:lnTo>
                  <a:lnTo>
                    <a:pt x="460307" y="404984"/>
                  </a:lnTo>
                  <a:lnTo>
                    <a:pt x="472579" y="427689"/>
                  </a:lnTo>
                  <a:lnTo>
                    <a:pt x="498512" y="427689"/>
                  </a:lnTo>
                  <a:lnTo>
                    <a:pt x="510784" y="404984"/>
                  </a:lnTo>
                  <a:close/>
                </a:path>
                <a:path w="1577340" h="608964">
                  <a:moveTo>
                    <a:pt x="910195" y="265973"/>
                  </a:moveTo>
                  <a:lnTo>
                    <a:pt x="898155" y="243500"/>
                  </a:lnTo>
                  <a:lnTo>
                    <a:pt x="871991" y="243500"/>
                  </a:lnTo>
                  <a:lnTo>
                    <a:pt x="859951" y="265973"/>
                  </a:lnTo>
                  <a:lnTo>
                    <a:pt x="871991" y="288678"/>
                  </a:lnTo>
                  <a:lnTo>
                    <a:pt x="898155" y="288678"/>
                  </a:lnTo>
                  <a:lnTo>
                    <a:pt x="910195" y="265973"/>
                  </a:lnTo>
                  <a:close/>
                </a:path>
                <a:path w="1577340" h="608964">
                  <a:moveTo>
                    <a:pt x="1262835" y="139010"/>
                  </a:moveTo>
                  <a:lnTo>
                    <a:pt x="1250795" y="116537"/>
                  </a:lnTo>
                  <a:lnTo>
                    <a:pt x="1224631" y="116537"/>
                  </a:lnTo>
                  <a:lnTo>
                    <a:pt x="1212591" y="139010"/>
                  </a:lnTo>
                  <a:lnTo>
                    <a:pt x="1224631" y="161715"/>
                  </a:lnTo>
                  <a:lnTo>
                    <a:pt x="1250795" y="161715"/>
                  </a:lnTo>
                  <a:lnTo>
                    <a:pt x="1262835" y="139010"/>
                  </a:lnTo>
                  <a:close/>
                </a:path>
                <a:path w="1577340" h="608964">
                  <a:moveTo>
                    <a:pt x="1577271" y="22705"/>
                  </a:moveTo>
                  <a:lnTo>
                    <a:pt x="1565231" y="0"/>
                  </a:lnTo>
                  <a:lnTo>
                    <a:pt x="1540919" y="0"/>
                  </a:lnTo>
                  <a:lnTo>
                    <a:pt x="1527026" y="22705"/>
                  </a:lnTo>
                  <a:lnTo>
                    <a:pt x="1540919" y="43556"/>
                  </a:lnTo>
                  <a:lnTo>
                    <a:pt x="1565231" y="43556"/>
                  </a:lnTo>
                  <a:lnTo>
                    <a:pt x="1577271" y="22705"/>
                  </a:lnTo>
                  <a:close/>
                </a:path>
              </a:pathLst>
            </a:custGeom>
            <a:ln w="34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63808" y="3139338"/>
              <a:ext cx="934510" cy="481487"/>
            </a:xfrm>
            <a:prstGeom prst="rect">
              <a:avLst/>
            </a:prstGeom>
          </p:spPr>
        </p:pic>
      </p:grpSp>
      <p:pic>
        <p:nvPicPr>
          <p:cNvPr id="70" name="object 7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707671" y="3679928"/>
            <a:ext cx="149345" cy="102566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707671" y="1486294"/>
            <a:ext cx="151197" cy="104257"/>
          </a:xfrm>
          <a:prstGeom prst="rect">
            <a:avLst/>
          </a:prstGeom>
        </p:spPr>
      </p:pic>
      <p:sp>
        <p:nvSpPr>
          <p:cNvPr id="72" name="object 72"/>
          <p:cNvSpPr/>
          <p:nvPr/>
        </p:nvSpPr>
        <p:spPr>
          <a:xfrm>
            <a:off x="9187695" y="3935453"/>
            <a:ext cx="64135" cy="53975"/>
          </a:xfrm>
          <a:custGeom>
            <a:avLst/>
            <a:gdLst/>
            <a:ahLst/>
            <a:cxnLst/>
            <a:rect l="l" t="t" r="r" b="b"/>
            <a:pathLst>
              <a:path w="64134" h="53975">
                <a:moveTo>
                  <a:pt x="21301" y="3475"/>
                </a:moveTo>
                <a:lnTo>
                  <a:pt x="15513" y="3475"/>
                </a:lnTo>
                <a:lnTo>
                  <a:pt x="15513" y="12163"/>
                </a:lnTo>
                <a:lnTo>
                  <a:pt x="13986" y="18710"/>
                </a:lnTo>
                <a:lnTo>
                  <a:pt x="6946" y="45201"/>
                </a:lnTo>
                <a:lnTo>
                  <a:pt x="6946" y="53889"/>
                </a:lnTo>
                <a:lnTo>
                  <a:pt x="13892" y="53889"/>
                </a:lnTo>
                <a:lnTo>
                  <a:pt x="13892" y="50414"/>
                </a:lnTo>
                <a:lnTo>
                  <a:pt x="15513" y="45201"/>
                </a:lnTo>
                <a:lnTo>
                  <a:pt x="17365" y="41726"/>
                </a:lnTo>
                <a:lnTo>
                  <a:pt x="18986" y="31300"/>
                </a:lnTo>
                <a:lnTo>
                  <a:pt x="18986" y="29562"/>
                </a:lnTo>
                <a:lnTo>
                  <a:pt x="20838" y="26064"/>
                </a:lnTo>
                <a:lnTo>
                  <a:pt x="20838" y="24326"/>
                </a:lnTo>
                <a:lnTo>
                  <a:pt x="22459" y="17376"/>
                </a:lnTo>
                <a:lnTo>
                  <a:pt x="24312" y="13901"/>
                </a:lnTo>
                <a:lnTo>
                  <a:pt x="26627" y="10425"/>
                </a:lnTo>
                <a:lnTo>
                  <a:pt x="24312" y="10425"/>
                </a:lnTo>
                <a:lnTo>
                  <a:pt x="22459" y="5212"/>
                </a:lnTo>
                <a:lnTo>
                  <a:pt x="21301" y="3475"/>
                </a:lnTo>
                <a:close/>
              </a:path>
              <a:path w="64134" h="53975">
                <a:moveTo>
                  <a:pt x="53795" y="3475"/>
                </a:moveTo>
                <a:lnTo>
                  <a:pt x="46771" y="3475"/>
                </a:lnTo>
                <a:lnTo>
                  <a:pt x="48624" y="6950"/>
                </a:lnTo>
                <a:lnTo>
                  <a:pt x="48624" y="12163"/>
                </a:lnTo>
                <a:lnTo>
                  <a:pt x="47509" y="18710"/>
                </a:lnTo>
                <a:lnTo>
                  <a:pt x="44919" y="26727"/>
                </a:lnTo>
                <a:lnTo>
                  <a:pt x="41981" y="34419"/>
                </a:lnTo>
                <a:lnTo>
                  <a:pt x="39825" y="39988"/>
                </a:lnTo>
                <a:lnTo>
                  <a:pt x="39825" y="50414"/>
                </a:lnTo>
                <a:lnTo>
                  <a:pt x="43298" y="53889"/>
                </a:lnTo>
                <a:lnTo>
                  <a:pt x="60664" y="53889"/>
                </a:lnTo>
                <a:lnTo>
                  <a:pt x="61011" y="52152"/>
                </a:lnTo>
                <a:lnTo>
                  <a:pt x="46771" y="52152"/>
                </a:lnTo>
                <a:lnTo>
                  <a:pt x="46771" y="41726"/>
                </a:lnTo>
                <a:lnTo>
                  <a:pt x="48624" y="39988"/>
                </a:lnTo>
                <a:lnTo>
                  <a:pt x="50393" y="33957"/>
                </a:lnTo>
                <a:lnTo>
                  <a:pt x="52704" y="26944"/>
                </a:lnTo>
                <a:lnTo>
                  <a:pt x="54712" y="19932"/>
                </a:lnTo>
                <a:lnTo>
                  <a:pt x="55570" y="13901"/>
                </a:lnTo>
                <a:lnTo>
                  <a:pt x="55570" y="5212"/>
                </a:lnTo>
                <a:lnTo>
                  <a:pt x="53795" y="3475"/>
                </a:lnTo>
                <a:close/>
              </a:path>
              <a:path w="64134" h="53975">
                <a:moveTo>
                  <a:pt x="64137" y="34775"/>
                </a:moveTo>
                <a:lnTo>
                  <a:pt x="62516" y="34775"/>
                </a:lnTo>
                <a:lnTo>
                  <a:pt x="60664" y="36513"/>
                </a:lnTo>
                <a:lnTo>
                  <a:pt x="59043" y="45201"/>
                </a:lnTo>
                <a:lnTo>
                  <a:pt x="55570" y="52152"/>
                </a:lnTo>
                <a:lnTo>
                  <a:pt x="61011" y="52152"/>
                </a:lnTo>
                <a:lnTo>
                  <a:pt x="64137" y="36513"/>
                </a:lnTo>
                <a:lnTo>
                  <a:pt x="64137" y="34775"/>
                </a:lnTo>
                <a:close/>
              </a:path>
              <a:path w="64134" h="53975">
                <a:moveTo>
                  <a:pt x="18986" y="0"/>
                </a:moveTo>
                <a:lnTo>
                  <a:pt x="6946" y="0"/>
                </a:lnTo>
                <a:lnTo>
                  <a:pt x="5093" y="5212"/>
                </a:lnTo>
                <a:lnTo>
                  <a:pt x="3473" y="6950"/>
                </a:lnTo>
                <a:lnTo>
                  <a:pt x="1620" y="12163"/>
                </a:lnTo>
                <a:lnTo>
                  <a:pt x="94" y="18710"/>
                </a:lnTo>
                <a:lnTo>
                  <a:pt x="0" y="20851"/>
                </a:lnTo>
                <a:lnTo>
                  <a:pt x="3473" y="20851"/>
                </a:lnTo>
                <a:lnTo>
                  <a:pt x="3473" y="17376"/>
                </a:lnTo>
                <a:lnTo>
                  <a:pt x="5093" y="8688"/>
                </a:lnTo>
                <a:lnTo>
                  <a:pt x="8567" y="3475"/>
                </a:lnTo>
                <a:lnTo>
                  <a:pt x="21301" y="3475"/>
                </a:lnTo>
                <a:lnTo>
                  <a:pt x="18986" y="0"/>
                </a:lnTo>
                <a:close/>
              </a:path>
              <a:path w="64134" h="53975">
                <a:moveTo>
                  <a:pt x="50244" y="0"/>
                </a:moveTo>
                <a:lnTo>
                  <a:pt x="31258" y="0"/>
                </a:lnTo>
                <a:lnTo>
                  <a:pt x="25932" y="8688"/>
                </a:lnTo>
                <a:lnTo>
                  <a:pt x="24312" y="10425"/>
                </a:lnTo>
                <a:lnTo>
                  <a:pt x="26627" y="10425"/>
                </a:lnTo>
                <a:lnTo>
                  <a:pt x="31258" y="3475"/>
                </a:lnTo>
                <a:lnTo>
                  <a:pt x="53795" y="3475"/>
                </a:lnTo>
                <a:lnTo>
                  <a:pt x="50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63651" y="2610890"/>
            <a:ext cx="53975" cy="48895"/>
          </a:xfrm>
          <a:custGeom>
            <a:avLst/>
            <a:gdLst/>
            <a:ahLst/>
            <a:cxnLst/>
            <a:rect l="l" t="t" r="r" b="b"/>
            <a:pathLst>
              <a:path w="53975" h="48894">
                <a:moveTo>
                  <a:pt x="12040" y="0"/>
                </a:moveTo>
                <a:lnTo>
                  <a:pt x="3473" y="0"/>
                </a:lnTo>
                <a:lnTo>
                  <a:pt x="0" y="5328"/>
                </a:lnTo>
                <a:lnTo>
                  <a:pt x="0" y="19229"/>
                </a:lnTo>
                <a:lnTo>
                  <a:pt x="5093" y="24326"/>
                </a:lnTo>
                <a:lnTo>
                  <a:pt x="8567" y="26180"/>
                </a:lnTo>
                <a:lnTo>
                  <a:pt x="3473" y="26180"/>
                </a:lnTo>
                <a:lnTo>
                  <a:pt x="0" y="31277"/>
                </a:lnTo>
                <a:lnTo>
                  <a:pt x="0" y="41703"/>
                </a:lnTo>
                <a:lnTo>
                  <a:pt x="5093" y="43556"/>
                </a:lnTo>
                <a:lnTo>
                  <a:pt x="6946" y="45178"/>
                </a:lnTo>
                <a:lnTo>
                  <a:pt x="10419" y="47031"/>
                </a:lnTo>
                <a:lnTo>
                  <a:pt x="17365" y="48653"/>
                </a:lnTo>
                <a:lnTo>
                  <a:pt x="18986" y="48653"/>
                </a:lnTo>
                <a:lnTo>
                  <a:pt x="18986" y="47031"/>
                </a:lnTo>
                <a:lnTo>
                  <a:pt x="17365" y="45178"/>
                </a:lnTo>
                <a:lnTo>
                  <a:pt x="8567" y="43556"/>
                </a:lnTo>
                <a:lnTo>
                  <a:pt x="3473" y="41703"/>
                </a:lnTo>
                <a:lnTo>
                  <a:pt x="3473" y="33130"/>
                </a:lnTo>
                <a:lnTo>
                  <a:pt x="43005" y="33130"/>
                </a:lnTo>
                <a:lnTo>
                  <a:pt x="34731" y="31277"/>
                </a:lnTo>
                <a:lnTo>
                  <a:pt x="31258" y="31277"/>
                </a:lnTo>
                <a:lnTo>
                  <a:pt x="15513" y="26180"/>
                </a:lnTo>
                <a:lnTo>
                  <a:pt x="8567" y="22705"/>
                </a:lnTo>
                <a:lnTo>
                  <a:pt x="6946" y="20851"/>
                </a:lnTo>
                <a:lnTo>
                  <a:pt x="5093" y="19229"/>
                </a:lnTo>
                <a:lnTo>
                  <a:pt x="3473" y="15754"/>
                </a:lnTo>
                <a:lnTo>
                  <a:pt x="3473" y="5328"/>
                </a:lnTo>
                <a:lnTo>
                  <a:pt x="15513" y="5328"/>
                </a:lnTo>
                <a:lnTo>
                  <a:pt x="15513" y="3475"/>
                </a:lnTo>
                <a:lnTo>
                  <a:pt x="12040" y="0"/>
                </a:lnTo>
                <a:close/>
              </a:path>
              <a:path w="53975" h="48894">
                <a:moveTo>
                  <a:pt x="43005" y="33130"/>
                </a:moveTo>
                <a:lnTo>
                  <a:pt x="12040" y="33130"/>
                </a:lnTo>
                <a:lnTo>
                  <a:pt x="17365" y="34752"/>
                </a:lnTo>
                <a:lnTo>
                  <a:pt x="45150" y="41703"/>
                </a:lnTo>
                <a:lnTo>
                  <a:pt x="46771" y="41703"/>
                </a:lnTo>
                <a:lnTo>
                  <a:pt x="50244" y="43556"/>
                </a:lnTo>
                <a:lnTo>
                  <a:pt x="52097" y="43556"/>
                </a:lnTo>
                <a:lnTo>
                  <a:pt x="53717" y="41703"/>
                </a:lnTo>
                <a:lnTo>
                  <a:pt x="53717" y="38227"/>
                </a:lnTo>
                <a:lnTo>
                  <a:pt x="50244" y="34752"/>
                </a:lnTo>
                <a:lnTo>
                  <a:pt x="43005" y="33130"/>
                </a:lnTo>
                <a:close/>
              </a:path>
              <a:path w="53975" h="48894">
                <a:moveTo>
                  <a:pt x="15513" y="5328"/>
                </a:moveTo>
                <a:lnTo>
                  <a:pt x="3473" y="5328"/>
                </a:lnTo>
                <a:lnTo>
                  <a:pt x="5093" y="8804"/>
                </a:lnTo>
                <a:lnTo>
                  <a:pt x="6946" y="12279"/>
                </a:lnTo>
                <a:lnTo>
                  <a:pt x="12040" y="12279"/>
                </a:lnTo>
                <a:lnTo>
                  <a:pt x="15513" y="10425"/>
                </a:lnTo>
                <a:lnTo>
                  <a:pt x="15513" y="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02220" y="4297032"/>
            <a:ext cx="636270" cy="203835"/>
          </a:xfrm>
          <a:custGeom>
            <a:avLst/>
            <a:gdLst/>
            <a:ahLst/>
            <a:cxnLst/>
            <a:rect l="l" t="t" r="r" b="b"/>
            <a:pathLst>
              <a:path w="636269" h="203835">
                <a:moveTo>
                  <a:pt x="132003" y="52120"/>
                </a:moveTo>
                <a:lnTo>
                  <a:pt x="125056" y="0"/>
                </a:lnTo>
                <a:lnTo>
                  <a:pt x="0" y="0"/>
                </a:lnTo>
                <a:lnTo>
                  <a:pt x="0" y="6946"/>
                </a:lnTo>
                <a:lnTo>
                  <a:pt x="22580" y="6946"/>
                </a:lnTo>
                <a:lnTo>
                  <a:pt x="22580" y="149479"/>
                </a:lnTo>
                <a:lnTo>
                  <a:pt x="0" y="149479"/>
                </a:lnTo>
                <a:lnTo>
                  <a:pt x="0" y="156425"/>
                </a:lnTo>
                <a:lnTo>
                  <a:pt x="7137" y="155422"/>
                </a:lnTo>
                <a:lnTo>
                  <a:pt x="16713" y="154901"/>
                </a:lnTo>
                <a:lnTo>
                  <a:pt x="43141" y="154711"/>
                </a:lnTo>
                <a:lnTo>
                  <a:pt x="53848" y="154901"/>
                </a:lnTo>
                <a:lnTo>
                  <a:pt x="64541" y="155422"/>
                </a:lnTo>
                <a:lnTo>
                  <a:pt x="72961" y="156425"/>
                </a:lnTo>
                <a:lnTo>
                  <a:pt x="72961" y="149479"/>
                </a:lnTo>
                <a:lnTo>
                  <a:pt x="43408" y="149479"/>
                </a:lnTo>
                <a:lnTo>
                  <a:pt x="43408" y="81686"/>
                </a:lnTo>
                <a:lnTo>
                  <a:pt x="62534" y="81686"/>
                </a:lnTo>
                <a:lnTo>
                  <a:pt x="75857" y="83070"/>
                </a:lnTo>
                <a:lnTo>
                  <a:pt x="83159" y="87553"/>
                </a:lnTo>
                <a:lnTo>
                  <a:pt x="86233" y="95618"/>
                </a:lnTo>
                <a:lnTo>
                  <a:pt x="86855" y="107746"/>
                </a:lnTo>
                <a:lnTo>
                  <a:pt x="93802" y="107746"/>
                </a:lnTo>
                <a:lnTo>
                  <a:pt x="93802" y="46913"/>
                </a:lnTo>
                <a:lnTo>
                  <a:pt x="86855" y="46913"/>
                </a:lnTo>
                <a:lnTo>
                  <a:pt x="86233" y="60058"/>
                </a:lnTo>
                <a:lnTo>
                  <a:pt x="83159" y="68656"/>
                </a:lnTo>
                <a:lnTo>
                  <a:pt x="75857" y="73317"/>
                </a:lnTo>
                <a:lnTo>
                  <a:pt x="62534" y="74739"/>
                </a:lnTo>
                <a:lnTo>
                  <a:pt x="43408" y="74739"/>
                </a:lnTo>
                <a:lnTo>
                  <a:pt x="43408" y="6946"/>
                </a:lnTo>
                <a:lnTo>
                  <a:pt x="81635" y="6946"/>
                </a:lnTo>
                <a:lnTo>
                  <a:pt x="102590" y="9601"/>
                </a:lnTo>
                <a:lnTo>
                  <a:pt x="115074" y="17805"/>
                </a:lnTo>
                <a:lnTo>
                  <a:pt x="121691" y="31864"/>
                </a:lnTo>
                <a:lnTo>
                  <a:pt x="125056" y="52120"/>
                </a:lnTo>
                <a:lnTo>
                  <a:pt x="132003" y="52120"/>
                </a:lnTo>
                <a:close/>
              </a:path>
              <a:path w="636269" h="203835">
                <a:moveTo>
                  <a:pt x="185864" y="12153"/>
                </a:moveTo>
                <a:lnTo>
                  <a:pt x="180644" y="5207"/>
                </a:lnTo>
                <a:lnTo>
                  <a:pt x="166751" y="5207"/>
                </a:lnTo>
                <a:lnTo>
                  <a:pt x="161544" y="12153"/>
                </a:lnTo>
                <a:lnTo>
                  <a:pt x="161544" y="24320"/>
                </a:lnTo>
                <a:lnTo>
                  <a:pt x="166751" y="29527"/>
                </a:lnTo>
                <a:lnTo>
                  <a:pt x="182384" y="29527"/>
                </a:lnTo>
                <a:lnTo>
                  <a:pt x="185864" y="22580"/>
                </a:lnTo>
                <a:lnTo>
                  <a:pt x="185864" y="12153"/>
                </a:lnTo>
                <a:close/>
              </a:path>
              <a:path w="636269" h="203835">
                <a:moveTo>
                  <a:pt x="199745" y="149479"/>
                </a:moveTo>
                <a:lnTo>
                  <a:pt x="184124" y="149479"/>
                </a:lnTo>
                <a:lnTo>
                  <a:pt x="182384" y="147739"/>
                </a:lnTo>
                <a:lnTo>
                  <a:pt x="182384" y="55600"/>
                </a:lnTo>
                <a:lnTo>
                  <a:pt x="151130" y="57340"/>
                </a:lnTo>
                <a:lnTo>
                  <a:pt x="151130" y="64312"/>
                </a:lnTo>
                <a:lnTo>
                  <a:pt x="165023" y="64312"/>
                </a:lnTo>
                <a:lnTo>
                  <a:pt x="168490" y="66052"/>
                </a:lnTo>
                <a:lnTo>
                  <a:pt x="168490" y="149479"/>
                </a:lnTo>
                <a:lnTo>
                  <a:pt x="149364" y="149479"/>
                </a:lnTo>
                <a:lnTo>
                  <a:pt x="149364" y="156425"/>
                </a:lnTo>
                <a:lnTo>
                  <a:pt x="175437" y="154686"/>
                </a:lnTo>
                <a:lnTo>
                  <a:pt x="182384" y="154686"/>
                </a:lnTo>
                <a:lnTo>
                  <a:pt x="191071" y="156425"/>
                </a:lnTo>
                <a:lnTo>
                  <a:pt x="199745" y="156425"/>
                </a:lnTo>
                <a:lnTo>
                  <a:pt x="199745" y="154686"/>
                </a:lnTo>
                <a:lnTo>
                  <a:pt x="199745" y="149479"/>
                </a:lnTo>
                <a:close/>
              </a:path>
              <a:path w="636269" h="203835">
                <a:moveTo>
                  <a:pt x="317855" y="59067"/>
                </a:moveTo>
                <a:lnTo>
                  <a:pt x="316992" y="57340"/>
                </a:lnTo>
                <a:lnTo>
                  <a:pt x="314388" y="52120"/>
                </a:lnTo>
                <a:lnTo>
                  <a:pt x="305701" y="52120"/>
                </a:lnTo>
                <a:lnTo>
                  <a:pt x="301180" y="52527"/>
                </a:lnTo>
                <a:lnTo>
                  <a:pt x="295503" y="54076"/>
                </a:lnTo>
                <a:lnTo>
                  <a:pt x="288747" y="57340"/>
                </a:lnTo>
                <a:lnTo>
                  <a:pt x="281393" y="62547"/>
                </a:lnTo>
                <a:lnTo>
                  <a:pt x="279222" y="60807"/>
                </a:lnTo>
                <a:lnTo>
                  <a:pt x="277926" y="59778"/>
                </a:lnTo>
                <a:lnTo>
                  <a:pt x="277926" y="88633"/>
                </a:lnTo>
                <a:lnTo>
                  <a:pt x="277926" y="102539"/>
                </a:lnTo>
                <a:lnTo>
                  <a:pt x="274447" y="107746"/>
                </a:lnTo>
                <a:lnTo>
                  <a:pt x="270979" y="109486"/>
                </a:lnTo>
                <a:lnTo>
                  <a:pt x="265760" y="116433"/>
                </a:lnTo>
                <a:lnTo>
                  <a:pt x="257086" y="116433"/>
                </a:lnTo>
                <a:lnTo>
                  <a:pt x="251764" y="114706"/>
                </a:lnTo>
                <a:lnTo>
                  <a:pt x="246024" y="112826"/>
                </a:lnTo>
                <a:lnTo>
                  <a:pt x="240347" y="104495"/>
                </a:lnTo>
                <a:lnTo>
                  <a:pt x="238252" y="95173"/>
                </a:lnTo>
                <a:lnTo>
                  <a:pt x="237959" y="88633"/>
                </a:lnTo>
                <a:lnTo>
                  <a:pt x="237959" y="74739"/>
                </a:lnTo>
                <a:lnTo>
                  <a:pt x="241427" y="69519"/>
                </a:lnTo>
                <a:lnTo>
                  <a:pt x="243166" y="66052"/>
                </a:lnTo>
                <a:lnTo>
                  <a:pt x="248373" y="60807"/>
                </a:lnTo>
                <a:lnTo>
                  <a:pt x="257086" y="60807"/>
                </a:lnTo>
                <a:lnTo>
                  <a:pt x="269125" y="64427"/>
                </a:lnTo>
                <a:lnTo>
                  <a:pt x="275310" y="72771"/>
                </a:lnTo>
                <a:lnTo>
                  <a:pt x="277596" y="82092"/>
                </a:lnTo>
                <a:lnTo>
                  <a:pt x="277926" y="88633"/>
                </a:lnTo>
                <a:lnTo>
                  <a:pt x="277926" y="59778"/>
                </a:lnTo>
                <a:lnTo>
                  <a:pt x="272707" y="55600"/>
                </a:lnTo>
                <a:lnTo>
                  <a:pt x="257086" y="55600"/>
                </a:lnTo>
                <a:lnTo>
                  <a:pt x="242582" y="58318"/>
                </a:lnTo>
                <a:lnTo>
                  <a:pt x="231013" y="65595"/>
                </a:lnTo>
                <a:lnTo>
                  <a:pt x="223354" y="76149"/>
                </a:lnTo>
                <a:lnTo>
                  <a:pt x="220586" y="88633"/>
                </a:lnTo>
                <a:lnTo>
                  <a:pt x="220586" y="99060"/>
                </a:lnTo>
                <a:lnTo>
                  <a:pt x="225806" y="107746"/>
                </a:lnTo>
                <a:lnTo>
                  <a:pt x="231013" y="111226"/>
                </a:lnTo>
                <a:lnTo>
                  <a:pt x="227533" y="114706"/>
                </a:lnTo>
                <a:lnTo>
                  <a:pt x="224066" y="123393"/>
                </a:lnTo>
                <a:lnTo>
                  <a:pt x="224066" y="137312"/>
                </a:lnTo>
                <a:lnTo>
                  <a:pt x="227533" y="145999"/>
                </a:lnTo>
                <a:lnTo>
                  <a:pt x="234480" y="151218"/>
                </a:lnTo>
                <a:lnTo>
                  <a:pt x="225361" y="154990"/>
                </a:lnTo>
                <a:lnTo>
                  <a:pt x="218859" y="160553"/>
                </a:lnTo>
                <a:lnTo>
                  <a:pt x="214947" y="167093"/>
                </a:lnTo>
                <a:lnTo>
                  <a:pt x="213639" y="173799"/>
                </a:lnTo>
                <a:lnTo>
                  <a:pt x="217601" y="185750"/>
                </a:lnTo>
                <a:lnTo>
                  <a:pt x="228409" y="195097"/>
                </a:lnTo>
                <a:lnTo>
                  <a:pt x="244424" y="201193"/>
                </a:lnTo>
                <a:lnTo>
                  <a:pt x="264033" y="203365"/>
                </a:lnTo>
                <a:lnTo>
                  <a:pt x="282892" y="201193"/>
                </a:lnTo>
                <a:lnTo>
                  <a:pt x="290906" y="198158"/>
                </a:lnTo>
                <a:lnTo>
                  <a:pt x="298970" y="195097"/>
                </a:lnTo>
                <a:lnTo>
                  <a:pt x="310184" y="185750"/>
                </a:lnTo>
                <a:lnTo>
                  <a:pt x="314388" y="173799"/>
                </a:lnTo>
                <a:lnTo>
                  <a:pt x="313664" y="167093"/>
                </a:lnTo>
                <a:lnTo>
                  <a:pt x="311289" y="160553"/>
                </a:lnTo>
                <a:lnTo>
                  <a:pt x="311213" y="160337"/>
                </a:lnTo>
                <a:lnTo>
                  <a:pt x="311137" y="160121"/>
                </a:lnTo>
                <a:lnTo>
                  <a:pt x="307174" y="154686"/>
                </a:lnTo>
                <a:lnTo>
                  <a:pt x="306324" y="153517"/>
                </a:lnTo>
                <a:lnTo>
                  <a:pt x="302234" y="150406"/>
                </a:lnTo>
                <a:lnTo>
                  <a:pt x="302234" y="173799"/>
                </a:lnTo>
                <a:lnTo>
                  <a:pt x="299440" y="182740"/>
                </a:lnTo>
                <a:lnTo>
                  <a:pt x="291592" y="190538"/>
                </a:lnTo>
                <a:lnTo>
                  <a:pt x="279527" y="196062"/>
                </a:lnTo>
                <a:lnTo>
                  <a:pt x="264033" y="198158"/>
                </a:lnTo>
                <a:lnTo>
                  <a:pt x="248246" y="196062"/>
                </a:lnTo>
                <a:lnTo>
                  <a:pt x="235572" y="190538"/>
                </a:lnTo>
                <a:lnTo>
                  <a:pt x="227126" y="182740"/>
                </a:lnTo>
                <a:lnTo>
                  <a:pt x="224066" y="173799"/>
                </a:lnTo>
                <a:lnTo>
                  <a:pt x="225577" y="166420"/>
                </a:lnTo>
                <a:lnTo>
                  <a:pt x="229704" y="160337"/>
                </a:lnTo>
                <a:lnTo>
                  <a:pt x="235788" y="156210"/>
                </a:lnTo>
                <a:lnTo>
                  <a:pt x="243166" y="154686"/>
                </a:lnTo>
                <a:lnTo>
                  <a:pt x="257086" y="154686"/>
                </a:lnTo>
                <a:lnTo>
                  <a:pt x="272199" y="154990"/>
                </a:lnTo>
                <a:lnTo>
                  <a:pt x="286816" y="157073"/>
                </a:lnTo>
                <a:lnTo>
                  <a:pt x="297865" y="162750"/>
                </a:lnTo>
                <a:lnTo>
                  <a:pt x="302234" y="173799"/>
                </a:lnTo>
                <a:lnTo>
                  <a:pt x="302234" y="150406"/>
                </a:lnTo>
                <a:lnTo>
                  <a:pt x="298754" y="147739"/>
                </a:lnTo>
                <a:lnTo>
                  <a:pt x="289610" y="143725"/>
                </a:lnTo>
                <a:lnTo>
                  <a:pt x="280314" y="141655"/>
                </a:lnTo>
                <a:lnTo>
                  <a:pt x="270675" y="140893"/>
                </a:lnTo>
                <a:lnTo>
                  <a:pt x="236296" y="140893"/>
                </a:lnTo>
                <a:lnTo>
                  <a:pt x="231013" y="133832"/>
                </a:lnTo>
                <a:lnTo>
                  <a:pt x="231013" y="119913"/>
                </a:lnTo>
                <a:lnTo>
                  <a:pt x="234480" y="114706"/>
                </a:lnTo>
                <a:lnTo>
                  <a:pt x="243166" y="121653"/>
                </a:lnTo>
                <a:lnTo>
                  <a:pt x="257086" y="121653"/>
                </a:lnTo>
                <a:lnTo>
                  <a:pt x="271843" y="118935"/>
                </a:lnTo>
                <a:lnTo>
                  <a:pt x="276021" y="116433"/>
                </a:lnTo>
                <a:lnTo>
                  <a:pt x="283997" y="111658"/>
                </a:lnTo>
                <a:lnTo>
                  <a:pt x="292252" y="101130"/>
                </a:lnTo>
                <a:lnTo>
                  <a:pt x="295287" y="88633"/>
                </a:lnTo>
                <a:lnTo>
                  <a:pt x="295287" y="79946"/>
                </a:lnTo>
                <a:lnTo>
                  <a:pt x="290080" y="71259"/>
                </a:lnTo>
                <a:lnTo>
                  <a:pt x="284861" y="66052"/>
                </a:lnTo>
                <a:lnTo>
                  <a:pt x="289217" y="62547"/>
                </a:lnTo>
                <a:lnTo>
                  <a:pt x="293547" y="59067"/>
                </a:lnTo>
                <a:lnTo>
                  <a:pt x="302234" y="57340"/>
                </a:lnTo>
                <a:lnTo>
                  <a:pt x="307441" y="57340"/>
                </a:lnTo>
                <a:lnTo>
                  <a:pt x="303974" y="60807"/>
                </a:lnTo>
                <a:lnTo>
                  <a:pt x="303974" y="67779"/>
                </a:lnTo>
                <a:lnTo>
                  <a:pt x="307441" y="69519"/>
                </a:lnTo>
                <a:lnTo>
                  <a:pt x="317855" y="69519"/>
                </a:lnTo>
                <a:lnTo>
                  <a:pt x="317855" y="59067"/>
                </a:lnTo>
                <a:close/>
              </a:path>
              <a:path w="636269" h="203835">
                <a:moveTo>
                  <a:pt x="444652" y="149479"/>
                </a:moveTo>
                <a:lnTo>
                  <a:pt x="429031" y="149479"/>
                </a:lnTo>
                <a:lnTo>
                  <a:pt x="427291" y="147739"/>
                </a:lnTo>
                <a:lnTo>
                  <a:pt x="427291" y="55600"/>
                </a:lnTo>
                <a:lnTo>
                  <a:pt x="392557" y="57340"/>
                </a:lnTo>
                <a:lnTo>
                  <a:pt x="392557" y="64312"/>
                </a:lnTo>
                <a:lnTo>
                  <a:pt x="408190" y="64312"/>
                </a:lnTo>
                <a:lnTo>
                  <a:pt x="409917" y="66052"/>
                </a:lnTo>
                <a:lnTo>
                  <a:pt x="409917" y="118173"/>
                </a:lnTo>
                <a:lnTo>
                  <a:pt x="408051" y="131686"/>
                </a:lnTo>
                <a:lnTo>
                  <a:pt x="402755" y="142735"/>
                </a:lnTo>
                <a:lnTo>
                  <a:pt x="394538" y="150215"/>
                </a:lnTo>
                <a:lnTo>
                  <a:pt x="383870" y="152946"/>
                </a:lnTo>
                <a:lnTo>
                  <a:pt x="371830" y="151130"/>
                </a:lnTo>
                <a:lnTo>
                  <a:pt x="365645" y="146215"/>
                </a:lnTo>
                <a:lnTo>
                  <a:pt x="363359" y="139014"/>
                </a:lnTo>
                <a:lnTo>
                  <a:pt x="363042" y="130340"/>
                </a:lnTo>
                <a:lnTo>
                  <a:pt x="363042" y="55600"/>
                </a:lnTo>
                <a:lnTo>
                  <a:pt x="328282" y="57340"/>
                </a:lnTo>
                <a:lnTo>
                  <a:pt x="328282" y="64312"/>
                </a:lnTo>
                <a:lnTo>
                  <a:pt x="339318" y="64630"/>
                </a:lnTo>
                <a:lnTo>
                  <a:pt x="344995" y="66916"/>
                </a:lnTo>
                <a:lnTo>
                  <a:pt x="347091" y="73101"/>
                </a:lnTo>
                <a:lnTo>
                  <a:pt x="347383" y="85166"/>
                </a:lnTo>
                <a:lnTo>
                  <a:pt x="347383" y="119913"/>
                </a:lnTo>
                <a:lnTo>
                  <a:pt x="347929" y="133235"/>
                </a:lnTo>
                <a:lnTo>
                  <a:pt x="351726" y="145567"/>
                </a:lnTo>
                <a:lnTo>
                  <a:pt x="362051" y="154635"/>
                </a:lnTo>
                <a:lnTo>
                  <a:pt x="382143" y="158165"/>
                </a:lnTo>
                <a:lnTo>
                  <a:pt x="390906" y="157111"/>
                </a:lnTo>
                <a:lnTo>
                  <a:pt x="398856" y="153606"/>
                </a:lnTo>
                <a:lnTo>
                  <a:pt x="405828" y="147167"/>
                </a:lnTo>
                <a:lnTo>
                  <a:pt x="411657" y="137312"/>
                </a:lnTo>
                <a:lnTo>
                  <a:pt x="411657" y="158165"/>
                </a:lnTo>
                <a:lnTo>
                  <a:pt x="444652" y="156425"/>
                </a:lnTo>
                <a:lnTo>
                  <a:pt x="444652" y="149479"/>
                </a:lnTo>
                <a:close/>
              </a:path>
              <a:path w="636269" h="203835">
                <a:moveTo>
                  <a:pt x="533247" y="60807"/>
                </a:moveTo>
                <a:lnTo>
                  <a:pt x="526300" y="55600"/>
                </a:lnTo>
                <a:lnTo>
                  <a:pt x="515874" y="55600"/>
                </a:lnTo>
                <a:lnTo>
                  <a:pt x="505434" y="57937"/>
                </a:lnTo>
                <a:lnTo>
                  <a:pt x="497420" y="63868"/>
                </a:lnTo>
                <a:lnTo>
                  <a:pt x="491705" y="71742"/>
                </a:lnTo>
                <a:lnTo>
                  <a:pt x="488086" y="79946"/>
                </a:lnTo>
                <a:lnTo>
                  <a:pt x="488086" y="55600"/>
                </a:lnTo>
                <a:lnTo>
                  <a:pt x="456831" y="57340"/>
                </a:lnTo>
                <a:lnTo>
                  <a:pt x="456831" y="64312"/>
                </a:lnTo>
                <a:lnTo>
                  <a:pt x="472465" y="64312"/>
                </a:lnTo>
                <a:lnTo>
                  <a:pt x="474205" y="66052"/>
                </a:lnTo>
                <a:lnTo>
                  <a:pt x="474205" y="149479"/>
                </a:lnTo>
                <a:lnTo>
                  <a:pt x="456831" y="149479"/>
                </a:lnTo>
                <a:lnTo>
                  <a:pt x="456831" y="156425"/>
                </a:lnTo>
                <a:lnTo>
                  <a:pt x="482879" y="154686"/>
                </a:lnTo>
                <a:lnTo>
                  <a:pt x="496989" y="154901"/>
                </a:lnTo>
                <a:lnTo>
                  <a:pt x="504621" y="155422"/>
                </a:lnTo>
                <a:lnTo>
                  <a:pt x="512406" y="156425"/>
                </a:lnTo>
                <a:lnTo>
                  <a:pt x="512406" y="149479"/>
                </a:lnTo>
                <a:lnTo>
                  <a:pt x="489826" y="149479"/>
                </a:lnTo>
                <a:lnTo>
                  <a:pt x="489826" y="102539"/>
                </a:lnTo>
                <a:lnTo>
                  <a:pt x="491451" y="86220"/>
                </a:lnTo>
                <a:lnTo>
                  <a:pt x="496341" y="72339"/>
                </a:lnTo>
                <a:lnTo>
                  <a:pt x="504482" y="62687"/>
                </a:lnTo>
                <a:lnTo>
                  <a:pt x="515874" y="59067"/>
                </a:lnTo>
                <a:lnTo>
                  <a:pt x="519353" y="59067"/>
                </a:lnTo>
                <a:lnTo>
                  <a:pt x="519353" y="60807"/>
                </a:lnTo>
                <a:lnTo>
                  <a:pt x="517613" y="60807"/>
                </a:lnTo>
                <a:lnTo>
                  <a:pt x="514146" y="62547"/>
                </a:lnTo>
                <a:lnTo>
                  <a:pt x="514146" y="74739"/>
                </a:lnTo>
                <a:lnTo>
                  <a:pt x="519353" y="78206"/>
                </a:lnTo>
                <a:lnTo>
                  <a:pt x="528027" y="78206"/>
                </a:lnTo>
                <a:lnTo>
                  <a:pt x="533247" y="76466"/>
                </a:lnTo>
                <a:lnTo>
                  <a:pt x="533247" y="69519"/>
                </a:lnTo>
                <a:lnTo>
                  <a:pt x="533247" y="60807"/>
                </a:lnTo>
                <a:close/>
              </a:path>
              <a:path w="636269" h="203835">
                <a:moveTo>
                  <a:pt x="635723" y="99060"/>
                </a:moveTo>
                <a:lnTo>
                  <a:pt x="633361" y="82473"/>
                </a:lnTo>
                <a:lnTo>
                  <a:pt x="625957" y="67995"/>
                </a:lnTo>
                <a:lnTo>
                  <a:pt x="620090" y="63347"/>
                </a:lnTo>
                <a:lnTo>
                  <a:pt x="620090" y="99060"/>
                </a:lnTo>
                <a:lnTo>
                  <a:pt x="566267" y="99060"/>
                </a:lnTo>
                <a:lnTo>
                  <a:pt x="570357" y="78155"/>
                </a:lnTo>
                <a:lnTo>
                  <a:pt x="578205" y="66040"/>
                </a:lnTo>
                <a:lnTo>
                  <a:pt x="587019" y="60439"/>
                </a:lnTo>
                <a:lnTo>
                  <a:pt x="594042" y="59067"/>
                </a:lnTo>
                <a:lnTo>
                  <a:pt x="608368" y="63855"/>
                </a:lnTo>
                <a:lnTo>
                  <a:pt x="616191" y="75158"/>
                </a:lnTo>
                <a:lnTo>
                  <a:pt x="619442" y="88417"/>
                </a:lnTo>
                <a:lnTo>
                  <a:pt x="620090" y="99060"/>
                </a:lnTo>
                <a:lnTo>
                  <a:pt x="620090" y="63347"/>
                </a:lnTo>
                <a:lnTo>
                  <a:pt x="614692" y="59067"/>
                </a:lnTo>
                <a:lnTo>
                  <a:pt x="613156" y="57861"/>
                </a:lnTo>
                <a:lnTo>
                  <a:pt x="613537" y="57861"/>
                </a:lnTo>
                <a:lnTo>
                  <a:pt x="594042" y="53860"/>
                </a:lnTo>
                <a:lnTo>
                  <a:pt x="575729" y="57861"/>
                </a:lnTo>
                <a:lnTo>
                  <a:pt x="560832" y="68859"/>
                </a:lnTo>
                <a:lnTo>
                  <a:pt x="550824" y="85407"/>
                </a:lnTo>
                <a:lnTo>
                  <a:pt x="547154" y="106006"/>
                </a:lnTo>
                <a:lnTo>
                  <a:pt x="551268" y="126860"/>
                </a:lnTo>
                <a:lnTo>
                  <a:pt x="551370" y="127368"/>
                </a:lnTo>
                <a:lnTo>
                  <a:pt x="562571" y="143827"/>
                </a:lnTo>
                <a:lnTo>
                  <a:pt x="578662" y="154419"/>
                </a:lnTo>
                <a:lnTo>
                  <a:pt x="597522" y="158165"/>
                </a:lnTo>
                <a:lnTo>
                  <a:pt x="615213" y="154279"/>
                </a:lnTo>
                <a:lnTo>
                  <a:pt x="616966" y="152946"/>
                </a:lnTo>
                <a:lnTo>
                  <a:pt x="627037" y="145351"/>
                </a:lnTo>
                <a:lnTo>
                  <a:pt x="633666" y="135432"/>
                </a:lnTo>
                <a:lnTo>
                  <a:pt x="635698" y="128689"/>
                </a:lnTo>
                <a:lnTo>
                  <a:pt x="635723" y="126860"/>
                </a:lnTo>
                <a:lnTo>
                  <a:pt x="630516" y="126860"/>
                </a:lnTo>
                <a:lnTo>
                  <a:pt x="628726" y="128689"/>
                </a:lnTo>
                <a:lnTo>
                  <a:pt x="621474" y="142684"/>
                </a:lnTo>
                <a:lnTo>
                  <a:pt x="612063" y="149910"/>
                </a:lnTo>
                <a:lnTo>
                  <a:pt x="603631" y="152577"/>
                </a:lnTo>
                <a:lnTo>
                  <a:pt x="599262" y="152946"/>
                </a:lnTo>
                <a:lnTo>
                  <a:pt x="590791" y="151726"/>
                </a:lnTo>
                <a:lnTo>
                  <a:pt x="567131" y="119265"/>
                </a:lnTo>
                <a:lnTo>
                  <a:pt x="566267" y="102539"/>
                </a:lnTo>
                <a:lnTo>
                  <a:pt x="635723" y="102539"/>
                </a:lnTo>
                <a:lnTo>
                  <a:pt x="635723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75"/>
          <p:cNvGrpSpPr/>
          <p:nvPr/>
        </p:nvGrpSpPr>
        <p:grpSpPr>
          <a:xfrm>
            <a:off x="1642168" y="4300495"/>
            <a:ext cx="139065" cy="153035"/>
            <a:chOff x="1642168" y="4300495"/>
            <a:chExt cx="139065" cy="153035"/>
          </a:xfrm>
        </p:grpSpPr>
        <p:pic>
          <p:nvPicPr>
            <p:cNvPr id="76" name="object 7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42168" y="4300495"/>
              <a:ext cx="76432" cy="152958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1756828" y="4354361"/>
              <a:ext cx="24765" cy="99695"/>
            </a:xfrm>
            <a:custGeom>
              <a:avLst/>
              <a:gdLst/>
              <a:ahLst/>
              <a:cxnLst/>
              <a:rect l="l" t="t" r="r" b="b"/>
              <a:pathLst>
                <a:path w="24764" h="99695">
                  <a:moveTo>
                    <a:pt x="19102" y="0"/>
                  </a:moveTo>
                  <a:lnTo>
                    <a:pt x="5209" y="0"/>
                  </a:lnTo>
                  <a:lnTo>
                    <a:pt x="0" y="5212"/>
                  </a:lnTo>
                  <a:lnTo>
                    <a:pt x="0" y="19137"/>
                  </a:lnTo>
                  <a:lnTo>
                    <a:pt x="5209" y="24350"/>
                  </a:lnTo>
                  <a:lnTo>
                    <a:pt x="19102" y="24350"/>
                  </a:lnTo>
                  <a:lnTo>
                    <a:pt x="24312" y="19137"/>
                  </a:lnTo>
                  <a:lnTo>
                    <a:pt x="24312" y="5212"/>
                  </a:lnTo>
                  <a:lnTo>
                    <a:pt x="19102" y="0"/>
                  </a:lnTo>
                  <a:close/>
                </a:path>
                <a:path w="24764" h="99695">
                  <a:moveTo>
                    <a:pt x="19102" y="74764"/>
                  </a:moveTo>
                  <a:lnTo>
                    <a:pt x="5209" y="74764"/>
                  </a:lnTo>
                  <a:lnTo>
                    <a:pt x="0" y="79977"/>
                  </a:lnTo>
                  <a:lnTo>
                    <a:pt x="0" y="93878"/>
                  </a:lnTo>
                  <a:lnTo>
                    <a:pt x="5209" y="99091"/>
                  </a:lnTo>
                  <a:lnTo>
                    <a:pt x="19102" y="99091"/>
                  </a:lnTo>
                  <a:lnTo>
                    <a:pt x="24312" y="93878"/>
                  </a:lnTo>
                  <a:lnTo>
                    <a:pt x="24312" y="79977"/>
                  </a:lnTo>
                  <a:lnTo>
                    <a:pt x="19102" y="74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8" name="object 7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916616" y="4291783"/>
            <a:ext cx="1188209" cy="205133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193275" y="4291783"/>
            <a:ext cx="191023" cy="163407"/>
          </a:xfrm>
          <a:prstGeom prst="rect">
            <a:avLst/>
          </a:prstGeom>
        </p:spPr>
      </p:pic>
      <p:grpSp>
        <p:nvGrpSpPr>
          <p:cNvPr id="80" name="object 80"/>
          <p:cNvGrpSpPr/>
          <p:nvPr/>
        </p:nvGrpSpPr>
        <p:grpSpPr>
          <a:xfrm>
            <a:off x="3453761" y="4293521"/>
            <a:ext cx="309880" cy="161925"/>
            <a:chOff x="3453761" y="4293521"/>
            <a:chExt cx="309880" cy="161925"/>
          </a:xfrm>
        </p:grpSpPr>
        <p:pic>
          <p:nvPicPr>
            <p:cNvPr id="81" name="object 8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53761" y="4312658"/>
              <a:ext cx="71315" cy="142532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45915" y="4293521"/>
              <a:ext cx="217187" cy="161669"/>
            </a:xfrm>
            <a:prstGeom prst="rect">
              <a:avLst/>
            </a:prstGeom>
          </p:spPr>
        </p:pic>
      </p:grpSp>
      <p:sp>
        <p:nvSpPr>
          <p:cNvPr id="83" name="object 83"/>
          <p:cNvSpPr/>
          <p:nvPr/>
        </p:nvSpPr>
        <p:spPr>
          <a:xfrm>
            <a:off x="3849928" y="4293527"/>
            <a:ext cx="597535" cy="161925"/>
          </a:xfrm>
          <a:custGeom>
            <a:avLst/>
            <a:gdLst/>
            <a:ahLst/>
            <a:cxnLst/>
            <a:rect l="l" t="t" r="r" b="b"/>
            <a:pathLst>
              <a:path w="597535" h="161925">
                <a:moveTo>
                  <a:pt x="112763" y="60845"/>
                </a:moveTo>
                <a:lnTo>
                  <a:pt x="76403" y="60845"/>
                </a:lnTo>
                <a:lnTo>
                  <a:pt x="76403" y="67818"/>
                </a:lnTo>
                <a:lnTo>
                  <a:pt x="83350" y="67818"/>
                </a:lnTo>
                <a:lnTo>
                  <a:pt x="86829" y="73025"/>
                </a:lnTo>
                <a:lnTo>
                  <a:pt x="86829" y="79971"/>
                </a:lnTo>
                <a:lnTo>
                  <a:pt x="84975" y="83451"/>
                </a:lnTo>
                <a:lnTo>
                  <a:pt x="62509" y="142557"/>
                </a:lnTo>
                <a:lnTo>
                  <a:pt x="36347" y="78244"/>
                </a:lnTo>
                <a:lnTo>
                  <a:pt x="34734" y="74764"/>
                </a:lnTo>
                <a:lnTo>
                  <a:pt x="34734" y="67818"/>
                </a:lnTo>
                <a:lnTo>
                  <a:pt x="48615" y="67818"/>
                </a:lnTo>
                <a:lnTo>
                  <a:pt x="48615" y="60845"/>
                </a:lnTo>
                <a:lnTo>
                  <a:pt x="0" y="60845"/>
                </a:lnTo>
                <a:lnTo>
                  <a:pt x="0" y="67818"/>
                </a:lnTo>
                <a:lnTo>
                  <a:pt x="15506" y="67818"/>
                </a:lnTo>
                <a:lnTo>
                  <a:pt x="15506" y="69557"/>
                </a:lnTo>
                <a:lnTo>
                  <a:pt x="18986" y="76504"/>
                </a:lnTo>
                <a:lnTo>
                  <a:pt x="52095" y="158191"/>
                </a:lnTo>
                <a:lnTo>
                  <a:pt x="53721" y="161671"/>
                </a:lnTo>
                <a:lnTo>
                  <a:pt x="59042" y="161671"/>
                </a:lnTo>
                <a:lnTo>
                  <a:pt x="60655" y="159931"/>
                </a:lnTo>
                <a:lnTo>
                  <a:pt x="60655" y="158191"/>
                </a:lnTo>
                <a:lnTo>
                  <a:pt x="67195" y="142557"/>
                </a:lnTo>
                <a:lnTo>
                  <a:pt x="91922" y="83451"/>
                </a:lnTo>
                <a:lnTo>
                  <a:pt x="93776" y="78816"/>
                </a:lnTo>
                <a:lnTo>
                  <a:pt x="97218" y="73685"/>
                </a:lnTo>
                <a:lnTo>
                  <a:pt x="103174" y="69557"/>
                </a:lnTo>
                <a:lnTo>
                  <a:pt x="112763" y="67818"/>
                </a:lnTo>
                <a:lnTo>
                  <a:pt x="112763" y="60845"/>
                </a:lnTo>
                <a:close/>
              </a:path>
              <a:path w="597535" h="161925">
                <a:moveTo>
                  <a:pt x="215328" y="126898"/>
                </a:moveTo>
                <a:lnTo>
                  <a:pt x="210235" y="126898"/>
                </a:lnTo>
                <a:lnTo>
                  <a:pt x="210235" y="152984"/>
                </a:lnTo>
                <a:lnTo>
                  <a:pt x="204914" y="154724"/>
                </a:lnTo>
                <a:lnTo>
                  <a:pt x="194487" y="154724"/>
                </a:lnTo>
                <a:lnTo>
                  <a:pt x="192646" y="144297"/>
                </a:lnTo>
                <a:lnTo>
                  <a:pt x="192633" y="142557"/>
                </a:lnTo>
                <a:lnTo>
                  <a:pt x="192557" y="104305"/>
                </a:lnTo>
                <a:lnTo>
                  <a:pt x="192532" y="89839"/>
                </a:lnTo>
                <a:lnTo>
                  <a:pt x="191846" y="83451"/>
                </a:lnTo>
                <a:lnTo>
                  <a:pt x="162509" y="58039"/>
                </a:lnTo>
                <a:lnTo>
                  <a:pt x="154432" y="57365"/>
                </a:lnTo>
                <a:lnTo>
                  <a:pt x="140995" y="59245"/>
                </a:lnTo>
                <a:lnTo>
                  <a:pt x="129946" y="64541"/>
                </a:lnTo>
                <a:lnTo>
                  <a:pt x="122466" y="72783"/>
                </a:lnTo>
                <a:lnTo>
                  <a:pt x="119710" y="83451"/>
                </a:lnTo>
                <a:lnTo>
                  <a:pt x="119710" y="90398"/>
                </a:lnTo>
                <a:lnTo>
                  <a:pt x="123177" y="93878"/>
                </a:lnTo>
                <a:lnTo>
                  <a:pt x="135445" y="93878"/>
                </a:lnTo>
                <a:lnTo>
                  <a:pt x="140538" y="88671"/>
                </a:lnTo>
                <a:lnTo>
                  <a:pt x="140538" y="79971"/>
                </a:lnTo>
                <a:lnTo>
                  <a:pt x="138925" y="73025"/>
                </a:lnTo>
                <a:lnTo>
                  <a:pt x="128498" y="73025"/>
                </a:lnTo>
                <a:lnTo>
                  <a:pt x="134251" y="67716"/>
                </a:lnTo>
                <a:lnTo>
                  <a:pt x="140639" y="64541"/>
                </a:lnTo>
                <a:lnTo>
                  <a:pt x="147066" y="62992"/>
                </a:lnTo>
                <a:lnTo>
                  <a:pt x="152819" y="62572"/>
                </a:lnTo>
                <a:lnTo>
                  <a:pt x="161696" y="64262"/>
                </a:lnTo>
                <a:lnTo>
                  <a:pt x="169494" y="69557"/>
                </a:lnTo>
                <a:lnTo>
                  <a:pt x="175018" y="78727"/>
                </a:lnTo>
                <a:lnTo>
                  <a:pt x="177126" y="92138"/>
                </a:lnTo>
                <a:lnTo>
                  <a:pt x="177126" y="99098"/>
                </a:lnTo>
                <a:lnTo>
                  <a:pt x="177126" y="104305"/>
                </a:lnTo>
                <a:lnTo>
                  <a:pt x="167957" y="150152"/>
                </a:lnTo>
                <a:lnTo>
                  <a:pt x="150964" y="156451"/>
                </a:lnTo>
                <a:lnTo>
                  <a:pt x="142633" y="155181"/>
                </a:lnTo>
                <a:lnTo>
                  <a:pt x="136029" y="151460"/>
                </a:lnTo>
                <a:lnTo>
                  <a:pt x="131686" y="145465"/>
                </a:lnTo>
                <a:lnTo>
                  <a:pt x="130124" y="137337"/>
                </a:lnTo>
                <a:lnTo>
                  <a:pt x="132321" y="127279"/>
                </a:lnTo>
                <a:lnTo>
                  <a:pt x="139903" y="116903"/>
                </a:lnTo>
                <a:lnTo>
                  <a:pt x="154355" y="108483"/>
                </a:lnTo>
                <a:lnTo>
                  <a:pt x="177126" y="104305"/>
                </a:lnTo>
                <a:lnTo>
                  <a:pt x="177126" y="99098"/>
                </a:lnTo>
                <a:lnTo>
                  <a:pt x="135445" y="107784"/>
                </a:lnTo>
                <a:lnTo>
                  <a:pt x="112763" y="137337"/>
                </a:lnTo>
                <a:lnTo>
                  <a:pt x="116522" y="149212"/>
                </a:lnTo>
                <a:lnTo>
                  <a:pt x="125844" y="156679"/>
                </a:lnTo>
                <a:lnTo>
                  <a:pt x="137769" y="160553"/>
                </a:lnTo>
                <a:lnTo>
                  <a:pt x="149339" y="161671"/>
                </a:lnTo>
                <a:lnTo>
                  <a:pt x="159994" y="160147"/>
                </a:lnTo>
                <a:lnTo>
                  <a:pt x="167652" y="156451"/>
                </a:lnTo>
                <a:lnTo>
                  <a:pt x="168554" y="156019"/>
                </a:lnTo>
                <a:lnTo>
                  <a:pt x="174866" y="149936"/>
                </a:lnTo>
                <a:lnTo>
                  <a:pt x="178752" y="142557"/>
                </a:lnTo>
                <a:lnTo>
                  <a:pt x="180809" y="149212"/>
                </a:lnTo>
                <a:lnTo>
                  <a:pt x="184238" y="155016"/>
                </a:lnTo>
                <a:lnTo>
                  <a:pt x="184340" y="155181"/>
                </a:lnTo>
                <a:lnTo>
                  <a:pt x="184454" y="155371"/>
                </a:lnTo>
                <a:lnTo>
                  <a:pt x="190042" y="159905"/>
                </a:lnTo>
                <a:lnTo>
                  <a:pt x="197967" y="161671"/>
                </a:lnTo>
                <a:lnTo>
                  <a:pt x="202145" y="160832"/>
                </a:lnTo>
                <a:lnTo>
                  <a:pt x="207949" y="157543"/>
                </a:lnTo>
                <a:lnTo>
                  <a:pt x="210070" y="154724"/>
                </a:lnTo>
                <a:lnTo>
                  <a:pt x="213106" y="150672"/>
                </a:lnTo>
                <a:lnTo>
                  <a:pt x="215328" y="139077"/>
                </a:lnTo>
                <a:lnTo>
                  <a:pt x="215328" y="126898"/>
                </a:lnTo>
                <a:close/>
              </a:path>
              <a:path w="597535" h="161925">
                <a:moveTo>
                  <a:pt x="279704" y="152984"/>
                </a:moveTo>
                <a:lnTo>
                  <a:pt x="260477" y="152984"/>
                </a:lnTo>
                <a:lnTo>
                  <a:pt x="260477" y="0"/>
                </a:lnTo>
                <a:lnTo>
                  <a:pt x="227609" y="3505"/>
                </a:lnTo>
                <a:lnTo>
                  <a:pt x="227609" y="10452"/>
                </a:lnTo>
                <a:lnTo>
                  <a:pt x="244970" y="10452"/>
                </a:lnTo>
                <a:lnTo>
                  <a:pt x="246595" y="12192"/>
                </a:lnTo>
                <a:lnTo>
                  <a:pt x="246595" y="152984"/>
                </a:lnTo>
                <a:lnTo>
                  <a:pt x="227609" y="152984"/>
                </a:lnTo>
                <a:lnTo>
                  <a:pt x="227609" y="159931"/>
                </a:lnTo>
                <a:lnTo>
                  <a:pt x="253542" y="158191"/>
                </a:lnTo>
                <a:lnTo>
                  <a:pt x="279704" y="159931"/>
                </a:lnTo>
                <a:lnTo>
                  <a:pt x="279704" y="152984"/>
                </a:lnTo>
                <a:close/>
              </a:path>
              <a:path w="597535" h="161925">
                <a:moveTo>
                  <a:pt x="408203" y="152984"/>
                </a:moveTo>
                <a:lnTo>
                  <a:pt x="390842" y="152984"/>
                </a:lnTo>
                <a:lnTo>
                  <a:pt x="388988" y="151244"/>
                </a:lnTo>
                <a:lnTo>
                  <a:pt x="388988" y="59105"/>
                </a:lnTo>
                <a:lnTo>
                  <a:pt x="356108" y="60845"/>
                </a:lnTo>
                <a:lnTo>
                  <a:pt x="356108" y="67818"/>
                </a:lnTo>
                <a:lnTo>
                  <a:pt x="371627" y="67818"/>
                </a:lnTo>
                <a:lnTo>
                  <a:pt x="373481" y="69557"/>
                </a:lnTo>
                <a:lnTo>
                  <a:pt x="373481" y="121678"/>
                </a:lnTo>
                <a:lnTo>
                  <a:pt x="371576" y="135191"/>
                </a:lnTo>
                <a:lnTo>
                  <a:pt x="366090" y="146240"/>
                </a:lnTo>
                <a:lnTo>
                  <a:pt x="357352" y="153720"/>
                </a:lnTo>
                <a:lnTo>
                  <a:pt x="345694" y="156451"/>
                </a:lnTo>
                <a:lnTo>
                  <a:pt x="334581" y="154635"/>
                </a:lnTo>
                <a:lnTo>
                  <a:pt x="328879" y="149720"/>
                </a:lnTo>
                <a:lnTo>
                  <a:pt x="326771" y="142519"/>
                </a:lnTo>
                <a:lnTo>
                  <a:pt x="326478" y="133845"/>
                </a:lnTo>
                <a:lnTo>
                  <a:pt x="326478" y="59105"/>
                </a:lnTo>
                <a:lnTo>
                  <a:pt x="291744" y="60845"/>
                </a:lnTo>
                <a:lnTo>
                  <a:pt x="291744" y="67818"/>
                </a:lnTo>
                <a:lnTo>
                  <a:pt x="301777" y="68135"/>
                </a:lnTo>
                <a:lnTo>
                  <a:pt x="306933" y="70421"/>
                </a:lnTo>
                <a:lnTo>
                  <a:pt x="308838" y="76606"/>
                </a:lnTo>
                <a:lnTo>
                  <a:pt x="309105" y="88671"/>
                </a:lnTo>
                <a:lnTo>
                  <a:pt x="309105" y="123418"/>
                </a:lnTo>
                <a:lnTo>
                  <a:pt x="309676" y="136740"/>
                </a:lnTo>
                <a:lnTo>
                  <a:pt x="313677" y="149072"/>
                </a:lnTo>
                <a:lnTo>
                  <a:pt x="324535" y="158140"/>
                </a:lnTo>
                <a:lnTo>
                  <a:pt x="345694" y="161671"/>
                </a:lnTo>
                <a:lnTo>
                  <a:pt x="354393" y="160616"/>
                </a:lnTo>
                <a:lnTo>
                  <a:pt x="362305" y="157111"/>
                </a:lnTo>
                <a:lnTo>
                  <a:pt x="369265" y="150672"/>
                </a:lnTo>
                <a:lnTo>
                  <a:pt x="375094" y="140817"/>
                </a:lnTo>
                <a:lnTo>
                  <a:pt x="375094" y="161671"/>
                </a:lnTo>
                <a:lnTo>
                  <a:pt x="408203" y="159931"/>
                </a:lnTo>
                <a:lnTo>
                  <a:pt x="408203" y="152984"/>
                </a:lnTo>
                <a:close/>
              </a:path>
              <a:path w="597535" h="161925">
                <a:moveTo>
                  <a:pt x="508927" y="102565"/>
                </a:moveTo>
                <a:lnTo>
                  <a:pt x="506323" y="85979"/>
                </a:lnTo>
                <a:lnTo>
                  <a:pt x="498513" y="71501"/>
                </a:lnTo>
                <a:lnTo>
                  <a:pt x="493179" y="67310"/>
                </a:lnTo>
                <a:lnTo>
                  <a:pt x="493179" y="102565"/>
                </a:lnTo>
                <a:lnTo>
                  <a:pt x="439470" y="102565"/>
                </a:lnTo>
                <a:lnTo>
                  <a:pt x="442569" y="81661"/>
                </a:lnTo>
                <a:lnTo>
                  <a:pt x="450062" y="69545"/>
                </a:lnTo>
                <a:lnTo>
                  <a:pt x="459193" y="63944"/>
                </a:lnTo>
                <a:lnTo>
                  <a:pt x="467245" y="62572"/>
                </a:lnTo>
                <a:lnTo>
                  <a:pt x="481558" y="67360"/>
                </a:lnTo>
                <a:lnTo>
                  <a:pt x="489331" y="78663"/>
                </a:lnTo>
                <a:lnTo>
                  <a:pt x="492556" y="91922"/>
                </a:lnTo>
                <a:lnTo>
                  <a:pt x="493179" y="102565"/>
                </a:lnTo>
                <a:lnTo>
                  <a:pt x="493179" y="67310"/>
                </a:lnTo>
                <a:lnTo>
                  <a:pt x="487172" y="62572"/>
                </a:lnTo>
                <a:lnTo>
                  <a:pt x="485622" y="61366"/>
                </a:lnTo>
                <a:lnTo>
                  <a:pt x="485990" y="61366"/>
                </a:lnTo>
                <a:lnTo>
                  <a:pt x="467245" y="57365"/>
                </a:lnTo>
                <a:lnTo>
                  <a:pt x="448614" y="61366"/>
                </a:lnTo>
                <a:lnTo>
                  <a:pt x="433133" y="72364"/>
                </a:lnTo>
                <a:lnTo>
                  <a:pt x="422541" y="88912"/>
                </a:lnTo>
                <a:lnTo>
                  <a:pt x="418630" y="109512"/>
                </a:lnTo>
                <a:lnTo>
                  <a:pt x="422732" y="130365"/>
                </a:lnTo>
                <a:lnTo>
                  <a:pt x="422833" y="130873"/>
                </a:lnTo>
                <a:lnTo>
                  <a:pt x="434022" y="147332"/>
                </a:lnTo>
                <a:lnTo>
                  <a:pt x="450075" y="157924"/>
                </a:lnTo>
                <a:lnTo>
                  <a:pt x="468871" y="161671"/>
                </a:lnTo>
                <a:lnTo>
                  <a:pt x="487629" y="157784"/>
                </a:lnTo>
                <a:lnTo>
                  <a:pt x="489470" y="156451"/>
                </a:lnTo>
                <a:lnTo>
                  <a:pt x="500011" y="148856"/>
                </a:lnTo>
                <a:lnTo>
                  <a:pt x="506831" y="138938"/>
                </a:lnTo>
                <a:lnTo>
                  <a:pt x="508901" y="132194"/>
                </a:lnTo>
                <a:lnTo>
                  <a:pt x="508927" y="130365"/>
                </a:lnTo>
                <a:lnTo>
                  <a:pt x="501980" y="130365"/>
                </a:lnTo>
                <a:lnTo>
                  <a:pt x="501929" y="132194"/>
                </a:lnTo>
                <a:lnTo>
                  <a:pt x="493877" y="146189"/>
                </a:lnTo>
                <a:lnTo>
                  <a:pt x="484352" y="153416"/>
                </a:lnTo>
                <a:lnTo>
                  <a:pt x="475830" y="156083"/>
                </a:lnTo>
                <a:lnTo>
                  <a:pt x="470725" y="156451"/>
                </a:lnTo>
                <a:lnTo>
                  <a:pt x="462991" y="155232"/>
                </a:lnTo>
                <a:lnTo>
                  <a:pt x="438480" y="122770"/>
                </a:lnTo>
                <a:lnTo>
                  <a:pt x="437616" y="106045"/>
                </a:lnTo>
                <a:lnTo>
                  <a:pt x="508927" y="106045"/>
                </a:lnTo>
                <a:lnTo>
                  <a:pt x="508927" y="102565"/>
                </a:lnTo>
                <a:close/>
              </a:path>
              <a:path w="597535" h="161925">
                <a:moveTo>
                  <a:pt x="597382" y="118211"/>
                </a:moveTo>
                <a:lnTo>
                  <a:pt x="590435" y="111252"/>
                </a:lnTo>
                <a:lnTo>
                  <a:pt x="588810" y="107784"/>
                </a:lnTo>
                <a:lnTo>
                  <a:pt x="582244" y="103466"/>
                </a:lnTo>
                <a:lnTo>
                  <a:pt x="575729" y="100609"/>
                </a:lnTo>
                <a:lnTo>
                  <a:pt x="569214" y="98742"/>
                </a:lnTo>
                <a:lnTo>
                  <a:pt x="562648" y="97358"/>
                </a:lnTo>
                <a:lnTo>
                  <a:pt x="552196" y="95592"/>
                </a:lnTo>
                <a:lnTo>
                  <a:pt x="542734" y="92354"/>
                </a:lnTo>
                <a:lnTo>
                  <a:pt x="535876" y="86842"/>
                </a:lnTo>
                <a:lnTo>
                  <a:pt x="533234" y="78244"/>
                </a:lnTo>
                <a:lnTo>
                  <a:pt x="534619" y="72593"/>
                </a:lnTo>
                <a:lnTo>
                  <a:pt x="539089" y="66929"/>
                </a:lnTo>
                <a:lnTo>
                  <a:pt x="547116" y="62585"/>
                </a:lnTo>
                <a:lnTo>
                  <a:pt x="559168" y="60845"/>
                </a:lnTo>
                <a:lnTo>
                  <a:pt x="574319" y="64211"/>
                </a:lnTo>
                <a:lnTo>
                  <a:pt x="582269" y="72148"/>
                </a:lnTo>
                <a:lnTo>
                  <a:pt x="585609" y="81381"/>
                </a:lnTo>
                <a:lnTo>
                  <a:pt x="586955" y="88671"/>
                </a:lnTo>
                <a:lnTo>
                  <a:pt x="586955" y="90398"/>
                </a:lnTo>
                <a:lnTo>
                  <a:pt x="592289" y="90398"/>
                </a:lnTo>
                <a:lnTo>
                  <a:pt x="592289" y="62585"/>
                </a:lnTo>
                <a:lnTo>
                  <a:pt x="592289" y="57365"/>
                </a:lnTo>
                <a:lnTo>
                  <a:pt x="588810" y="57365"/>
                </a:lnTo>
                <a:lnTo>
                  <a:pt x="585343" y="59105"/>
                </a:lnTo>
                <a:lnTo>
                  <a:pt x="585343" y="60845"/>
                </a:lnTo>
                <a:lnTo>
                  <a:pt x="581875" y="62585"/>
                </a:lnTo>
                <a:lnTo>
                  <a:pt x="578929" y="60845"/>
                </a:lnTo>
                <a:lnTo>
                  <a:pt x="573062" y="57365"/>
                </a:lnTo>
                <a:lnTo>
                  <a:pt x="559168" y="57365"/>
                </a:lnTo>
                <a:lnTo>
                  <a:pt x="541769" y="60007"/>
                </a:lnTo>
                <a:lnTo>
                  <a:pt x="530580" y="66713"/>
                </a:lnTo>
                <a:lnTo>
                  <a:pt x="524598" y="75717"/>
                </a:lnTo>
                <a:lnTo>
                  <a:pt x="522820" y="85191"/>
                </a:lnTo>
                <a:lnTo>
                  <a:pt x="522820" y="93878"/>
                </a:lnTo>
                <a:lnTo>
                  <a:pt x="526300" y="99098"/>
                </a:lnTo>
                <a:lnTo>
                  <a:pt x="533234" y="104305"/>
                </a:lnTo>
                <a:lnTo>
                  <a:pt x="538581" y="108381"/>
                </a:lnTo>
                <a:lnTo>
                  <a:pt x="544728" y="110820"/>
                </a:lnTo>
                <a:lnTo>
                  <a:pt x="552488" y="112610"/>
                </a:lnTo>
                <a:lnTo>
                  <a:pt x="562648" y="114731"/>
                </a:lnTo>
                <a:lnTo>
                  <a:pt x="568693" y="116522"/>
                </a:lnTo>
                <a:lnTo>
                  <a:pt x="576795" y="119951"/>
                </a:lnTo>
                <a:lnTo>
                  <a:pt x="583907" y="125984"/>
                </a:lnTo>
                <a:lnTo>
                  <a:pt x="586955" y="135610"/>
                </a:lnTo>
                <a:lnTo>
                  <a:pt x="585343" y="143992"/>
                </a:lnTo>
                <a:lnTo>
                  <a:pt x="580504" y="150596"/>
                </a:lnTo>
                <a:lnTo>
                  <a:pt x="572401" y="154914"/>
                </a:lnTo>
                <a:lnTo>
                  <a:pt x="561022" y="156451"/>
                </a:lnTo>
                <a:lnTo>
                  <a:pt x="548525" y="154254"/>
                </a:lnTo>
                <a:lnTo>
                  <a:pt x="546684" y="152984"/>
                </a:lnTo>
                <a:lnTo>
                  <a:pt x="539496" y="147980"/>
                </a:lnTo>
                <a:lnTo>
                  <a:pt x="533412" y="138125"/>
                </a:lnTo>
                <a:lnTo>
                  <a:pt x="529767" y="125158"/>
                </a:lnTo>
                <a:lnTo>
                  <a:pt x="527913" y="121678"/>
                </a:lnTo>
                <a:lnTo>
                  <a:pt x="527913" y="119951"/>
                </a:lnTo>
                <a:lnTo>
                  <a:pt x="522820" y="119951"/>
                </a:lnTo>
                <a:lnTo>
                  <a:pt x="522820" y="161671"/>
                </a:lnTo>
                <a:lnTo>
                  <a:pt x="526300" y="161671"/>
                </a:lnTo>
                <a:lnTo>
                  <a:pt x="531393" y="158191"/>
                </a:lnTo>
                <a:lnTo>
                  <a:pt x="531393" y="156451"/>
                </a:lnTo>
                <a:lnTo>
                  <a:pt x="536714" y="152984"/>
                </a:lnTo>
                <a:lnTo>
                  <a:pt x="543382" y="158000"/>
                </a:lnTo>
                <a:lnTo>
                  <a:pt x="550087" y="160578"/>
                </a:lnTo>
                <a:lnTo>
                  <a:pt x="556183" y="161531"/>
                </a:lnTo>
                <a:lnTo>
                  <a:pt x="561022" y="161671"/>
                </a:lnTo>
                <a:lnTo>
                  <a:pt x="577646" y="158978"/>
                </a:lnTo>
                <a:lnTo>
                  <a:pt x="581660" y="156451"/>
                </a:lnTo>
                <a:lnTo>
                  <a:pt x="588924" y="151892"/>
                </a:lnTo>
                <a:lnTo>
                  <a:pt x="595350" y="141871"/>
                </a:lnTo>
                <a:lnTo>
                  <a:pt x="597382" y="130365"/>
                </a:lnTo>
                <a:lnTo>
                  <a:pt x="597382" y="118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4" name="object 8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539467" y="4291783"/>
            <a:ext cx="191023" cy="163407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801805" y="4352624"/>
            <a:ext cx="93774" cy="102566"/>
          </a:xfrm>
          <a:prstGeom prst="rect">
            <a:avLst/>
          </a:prstGeom>
        </p:spPr>
      </p:pic>
      <p:grpSp>
        <p:nvGrpSpPr>
          <p:cNvPr id="86" name="object 86"/>
          <p:cNvGrpSpPr/>
          <p:nvPr/>
        </p:nvGrpSpPr>
        <p:grpSpPr>
          <a:xfrm>
            <a:off x="4989355" y="4293521"/>
            <a:ext cx="802640" cy="161925"/>
            <a:chOff x="4989355" y="4293521"/>
            <a:chExt cx="802640" cy="161925"/>
          </a:xfrm>
        </p:grpSpPr>
        <p:pic>
          <p:nvPicPr>
            <p:cNvPr id="87" name="object 8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89355" y="4293521"/>
              <a:ext cx="112993" cy="161669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5123180" y="4312666"/>
              <a:ext cx="669290" cy="142875"/>
            </a:xfrm>
            <a:custGeom>
              <a:avLst/>
              <a:gdLst/>
              <a:ahLst/>
              <a:cxnLst/>
              <a:rect l="l" t="t" r="r" b="b"/>
              <a:pathLst>
                <a:path w="669289" h="142875">
                  <a:moveTo>
                    <a:pt x="88455" y="83426"/>
                  </a:moveTo>
                  <a:lnTo>
                    <a:pt x="86131" y="66840"/>
                  </a:lnTo>
                  <a:lnTo>
                    <a:pt x="78955" y="52362"/>
                  </a:lnTo>
                  <a:lnTo>
                    <a:pt x="74561" y="48729"/>
                  </a:lnTo>
                  <a:lnTo>
                    <a:pt x="74561" y="83426"/>
                  </a:lnTo>
                  <a:lnTo>
                    <a:pt x="18986" y="83426"/>
                  </a:lnTo>
                  <a:lnTo>
                    <a:pt x="23164" y="62522"/>
                  </a:lnTo>
                  <a:lnTo>
                    <a:pt x="31203" y="50406"/>
                  </a:lnTo>
                  <a:lnTo>
                    <a:pt x="40538" y="44805"/>
                  </a:lnTo>
                  <a:lnTo>
                    <a:pt x="48628" y="43434"/>
                  </a:lnTo>
                  <a:lnTo>
                    <a:pt x="62153" y="48221"/>
                  </a:lnTo>
                  <a:lnTo>
                    <a:pt x="70015" y="59524"/>
                  </a:lnTo>
                  <a:lnTo>
                    <a:pt x="73660" y="72783"/>
                  </a:lnTo>
                  <a:lnTo>
                    <a:pt x="74561" y="83426"/>
                  </a:lnTo>
                  <a:lnTo>
                    <a:pt x="74561" y="48729"/>
                  </a:lnTo>
                  <a:lnTo>
                    <a:pt x="68173" y="43434"/>
                  </a:lnTo>
                  <a:lnTo>
                    <a:pt x="66700" y="42227"/>
                  </a:lnTo>
                  <a:lnTo>
                    <a:pt x="67068" y="42227"/>
                  </a:lnTo>
                  <a:lnTo>
                    <a:pt x="48628" y="38227"/>
                  </a:lnTo>
                  <a:lnTo>
                    <a:pt x="29311" y="42227"/>
                  </a:lnTo>
                  <a:lnTo>
                    <a:pt x="13893" y="53225"/>
                  </a:lnTo>
                  <a:lnTo>
                    <a:pt x="3695" y="69773"/>
                  </a:lnTo>
                  <a:lnTo>
                    <a:pt x="0" y="90373"/>
                  </a:lnTo>
                  <a:lnTo>
                    <a:pt x="4102" y="111226"/>
                  </a:lnTo>
                  <a:lnTo>
                    <a:pt x="4203" y="111734"/>
                  </a:lnTo>
                  <a:lnTo>
                    <a:pt x="15405" y="128193"/>
                  </a:lnTo>
                  <a:lnTo>
                    <a:pt x="31457" y="138785"/>
                  </a:lnTo>
                  <a:lnTo>
                    <a:pt x="50241" y="142532"/>
                  </a:lnTo>
                  <a:lnTo>
                    <a:pt x="67932" y="138645"/>
                  </a:lnTo>
                  <a:lnTo>
                    <a:pt x="69697" y="137312"/>
                  </a:lnTo>
                  <a:lnTo>
                    <a:pt x="79768" y="129717"/>
                  </a:lnTo>
                  <a:lnTo>
                    <a:pt x="86385" y="119799"/>
                  </a:lnTo>
                  <a:lnTo>
                    <a:pt x="88417" y="113055"/>
                  </a:lnTo>
                  <a:lnTo>
                    <a:pt x="88455" y="111226"/>
                  </a:lnTo>
                  <a:lnTo>
                    <a:pt x="83362" y="111226"/>
                  </a:lnTo>
                  <a:lnTo>
                    <a:pt x="83299" y="113055"/>
                  </a:lnTo>
                  <a:lnTo>
                    <a:pt x="74993" y="127050"/>
                  </a:lnTo>
                  <a:lnTo>
                    <a:pt x="65036" y="134277"/>
                  </a:lnTo>
                  <a:lnTo>
                    <a:pt x="56426" y="136944"/>
                  </a:lnTo>
                  <a:lnTo>
                    <a:pt x="52095" y="137312"/>
                  </a:lnTo>
                  <a:lnTo>
                    <a:pt x="44361" y="136093"/>
                  </a:lnTo>
                  <a:lnTo>
                    <a:pt x="19850" y="103632"/>
                  </a:lnTo>
                  <a:lnTo>
                    <a:pt x="18986" y="86906"/>
                  </a:lnTo>
                  <a:lnTo>
                    <a:pt x="88455" y="86906"/>
                  </a:lnTo>
                  <a:lnTo>
                    <a:pt x="88455" y="83426"/>
                  </a:lnTo>
                  <a:close/>
                </a:path>
                <a:path w="669289" h="142875">
                  <a:moveTo>
                    <a:pt x="173659" y="99072"/>
                  </a:moveTo>
                  <a:lnTo>
                    <a:pt x="166712" y="99072"/>
                  </a:lnTo>
                  <a:lnTo>
                    <a:pt x="166712" y="111226"/>
                  </a:lnTo>
                  <a:lnTo>
                    <a:pt x="165493" y="122643"/>
                  </a:lnTo>
                  <a:lnTo>
                    <a:pt x="162140" y="130797"/>
                  </a:lnTo>
                  <a:lnTo>
                    <a:pt x="157137" y="135686"/>
                  </a:lnTo>
                  <a:lnTo>
                    <a:pt x="150964" y="137312"/>
                  </a:lnTo>
                  <a:lnTo>
                    <a:pt x="142938" y="134010"/>
                  </a:lnTo>
                  <a:lnTo>
                    <a:pt x="138811" y="126453"/>
                  </a:lnTo>
                  <a:lnTo>
                    <a:pt x="137287" y="118249"/>
                  </a:lnTo>
                  <a:lnTo>
                    <a:pt x="137071" y="112966"/>
                  </a:lnTo>
                  <a:lnTo>
                    <a:pt x="137071" y="48679"/>
                  </a:lnTo>
                  <a:lnTo>
                    <a:pt x="168338" y="48679"/>
                  </a:lnTo>
                  <a:lnTo>
                    <a:pt x="168338" y="41706"/>
                  </a:lnTo>
                  <a:lnTo>
                    <a:pt x="137071" y="41706"/>
                  </a:lnTo>
                  <a:lnTo>
                    <a:pt x="137071" y="0"/>
                  </a:lnTo>
                  <a:lnTo>
                    <a:pt x="130124" y="0"/>
                  </a:lnTo>
                  <a:lnTo>
                    <a:pt x="128689" y="14846"/>
                  </a:lnTo>
                  <a:lnTo>
                    <a:pt x="123850" y="28892"/>
                  </a:lnTo>
                  <a:lnTo>
                    <a:pt x="114795" y="39344"/>
                  </a:lnTo>
                  <a:lnTo>
                    <a:pt x="100723" y="43434"/>
                  </a:lnTo>
                  <a:lnTo>
                    <a:pt x="100723" y="48679"/>
                  </a:lnTo>
                  <a:lnTo>
                    <a:pt x="119710" y="48679"/>
                  </a:lnTo>
                  <a:lnTo>
                    <a:pt x="119710" y="111226"/>
                  </a:lnTo>
                  <a:lnTo>
                    <a:pt x="123367" y="128587"/>
                  </a:lnTo>
                  <a:lnTo>
                    <a:pt x="131927" y="137972"/>
                  </a:lnTo>
                  <a:lnTo>
                    <a:pt x="141782" y="141795"/>
                  </a:lnTo>
                  <a:lnTo>
                    <a:pt x="149352" y="142532"/>
                  </a:lnTo>
                  <a:lnTo>
                    <a:pt x="160477" y="139839"/>
                  </a:lnTo>
                  <a:lnTo>
                    <a:pt x="168021" y="132753"/>
                  </a:lnTo>
                  <a:lnTo>
                    <a:pt x="172300" y="122732"/>
                  </a:lnTo>
                  <a:lnTo>
                    <a:pt x="173659" y="111226"/>
                  </a:lnTo>
                  <a:lnTo>
                    <a:pt x="173659" y="99072"/>
                  </a:lnTo>
                  <a:close/>
                </a:path>
                <a:path w="669289" h="142875">
                  <a:moveTo>
                    <a:pt x="340372" y="41706"/>
                  </a:moveTo>
                  <a:lnTo>
                    <a:pt x="303784" y="41706"/>
                  </a:lnTo>
                  <a:lnTo>
                    <a:pt x="303784" y="48679"/>
                  </a:lnTo>
                  <a:lnTo>
                    <a:pt x="310730" y="48679"/>
                  </a:lnTo>
                  <a:lnTo>
                    <a:pt x="316052" y="53886"/>
                  </a:lnTo>
                  <a:lnTo>
                    <a:pt x="316052" y="60833"/>
                  </a:lnTo>
                  <a:lnTo>
                    <a:pt x="314210" y="64312"/>
                  </a:lnTo>
                  <a:lnTo>
                    <a:pt x="293370" y="123418"/>
                  </a:lnTo>
                  <a:lnTo>
                    <a:pt x="275755" y="72999"/>
                  </a:lnTo>
                  <a:lnTo>
                    <a:pt x="270903" y="59105"/>
                  </a:lnTo>
                  <a:lnTo>
                    <a:pt x="270903" y="48679"/>
                  </a:lnTo>
                  <a:lnTo>
                    <a:pt x="284797" y="48679"/>
                  </a:lnTo>
                  <a:lnTo>
                    <a:pt x="284797" y="41706"/>
                  </a:lnTo>
                  <a:lnTo>
                    <a:pt x="239649" y="41706"/>
                  </a:lnTo>
                  <a:lnTo>
                    <a:pt x="239649" y="48679"/>
                  </a:lnTo>
                  <a:lnTo>
                    <a:pt x="251688" y="48679"/>
                  </a:lnTo>
                  <a:lnTo>
                    <a:pt x="253542" y="52146"/>
                  </a:lnTo>
                  <a:lnTo>
                    <a:pt x="255155" y="53886"/>
                  </a:lnTo>
                  <a:lnTo>
                    <a:pt x="257009" y="60833"/>
                  </a:lnTo>
                  <a:lnTo>
                    <a:pt x="258635" y="64312"/>
                  </a:lnTo>
                  <a:lnTo>
                    <a:pt x="239649" y="119938"/>
                  </a:lnTo>
                  <a:lnTo>
                    <a:pt x="218808" y="59105"/>
                  </a:lnTo>
                  <a:lnTo>
                    <a:pt x="216954" y="55626"/>
                  </a:lnTo>
                  <a:lnTo>
                    <a:pt x="216954" y="48679"/>
                  </a:lnTo>
                  <a:lnTo>
                    <a:pt x="230847" y="48679"/>
                  </a:lnTo>
                  <a:lnTo>
                    <a:pt x="230847" y="41706"/>
                  </a:lnTo>
                  <a:lnTo>
                    <a:pt x="184073" y="41706"/>
                  </a:lnTo>
                  <a:lnTo>
                    <a:pt x="184073" y="48679"/>
                  </a:lnTo>
                  <a:lnTo>
                    <a:pt x="197967" y="48679"/>
                  </a:lnTo>
                  <a:lnTo>
                    <a:pt x="201447" y="57365"/>
                  </a:lnTo>
                  <a:lnTo>
                    <a:pt x="229235" y="137312"/>
                  </a:lnTo>
                  <a:lnTo>
                    <a:pt x="230847" y="140792"/>
                  </a:lnTo>
                  <a:lnTo>
                    <a:pt x="230847" y="142532"/>
                  </a:lnTo>
                  <a:lnTo>
                    <a:pt x="237794" y="142532"/>
                  </a:lnTo>
                  <a:lnTo>
                    <a:pt x="239649" y="139052"/>
                  </a:lnTo>
                  <a:lnTo>
                    <a:pt x="246151" y="119938"/>
                  </a:lnTo>
                  <a:lnTo>
                    <a:pt x="262102" y="72999"/>
                  </a:lnTo>
                  <a:lnTo>
                    <a:pt x="286423" y="139052"/>
                  </a:lnTo>
                  <a:lnTo>
                    <a:pt x="286423" y="140792"/>
                  </a:lnTo>
                  <a:lnTo>
                    <a:pt x="288277" y="142532"/>
                  </a:lnTo>
                  <a:lnTo>
                    <a:pt x="293370" y="142532"/>
                  </a:lnTo>
                  <a:lnTo>
                    <a:pt x="293370" y="140792"/>
                  </a:lnTo>
                  <a:lnTo>
                    <a:pt x="295224" y="139052"/>
                  </a:lnTo>
                  <a:lnTo>
                    <a:pt x="300647" y="123418"/>
                  </a:lnTo>
                  <a:lnTo>
                    <a:pt x="321157" y="64312"/>
                  </a:lnTo>
                  <a:lnTo>
                    <a:pt x="326478" y="52146"/>
                  </a:lnTo>
                  <a:lnTo>
                    <a:pt x="333425" y="48679"/>
                  </a:lnTo>
                  <a:lnTo>
                    <a:pt x="340372" y="48679"/>
                  </a:lnTo>
                  <a:lnTo>
                    <a:pt x="340372" y="41706"/>
                  </a:lnTo>
                  <a:close/>
                </a:path>
                <a:path w="669289" h="142875">
                  <a:moveTo>
                    <a:pt x="435991" y="83426"/>
                  </a:moveTo>
                  <a:lnTo>
                    <a:pt x="433387" y="66840"/>
                  </a:lnTo>
                  <a:lnTo>
                    <a:pt x="425551" y="52362"/>
                  </a:lnTo>
                  <a:lnTo>
                    <a:pt x="420255" y="48221"/>
                  </a:lnTo>
                  <a:lnTo>
                    <a:pt x="420255" y="83426"/>
                  </a:lnTo>
                  <a:lnTo>
                    <a:pt x="366306" y="83426"/>
                  </a:lnTo>
                  <a:lnTo>
                    <a:pt x="369443" y="62522"/>
                  </a:lnTo>
                  <a:lnTo>
                    <a:pt x="376986" y="50406"/>
                  </a:lnTo>
                  <a:lnTo>
                    <a:pt x="386130" y="44805"/>
                  </a:lnTo>
                  <a:lnTo>
                    <a:pt x="394093" y="43434"/>
                  </a:lnTo>
                  <a:lnTo>
                    <a:pt x="408533" y="48221"/>
                  </a:lnTo>
                  <a:lnTo>
                    <a:pt x="416369" y="59524"/>
                  </a:lnTo>
                  <a:lnTo>
                    <a:pt x="419620" y="72783"/>
                  </a:lnTo>
                  <a:lnTo>
                    <a:pt x="420255" y="83426"/>
                  </a:lnTo>
                  <a:lnTo>
                    <a:pt x="420255" y="48221"/>
                  </a:lnTo>
                  <a:lnTo>
                    <a:pt x="414147" y="43434"/>
                  </a:lnTo>
                  <a:lnTo>
                    <a:pt x="412597" y="42227"/>
                  </a:lnTo>
                  <a:lnTo>
                    <a:pt x="412965" y="42227"/>
                  </a:lnTo>
                  <a:lnTo>
                    <a:pt x="394093" y="38227"/>
                  </a:lnTo>
                  <a:lnTo>
                    <a:pt x="375843" y="42227"/>
                  </a:lnTo>
                  <a:lnTo>
                    <a:pt x="360972" y="53225"/>
                  </a:lnTo>
                  <a:lnTo>
                    <a:pt x="350977" y="69773"/>
                  </a:lnTo>
                  <a:lnTo>
                    <a:pt x="347319" y="90373"/>
                  </a:lnTo>
                  <a:lnTo>
                    <a:pt x="351167" y="111226"/>
                  </a:lnTo>
                  <a:lnTo>
                    <a:pt x="351256" y="111734"/>
                  </a:lnTo>
                  <a:lnTo>
                    <a:pt x="362013" y="128193"/>
                  </a:lnTo>
                  <a:lnTo>
                    <a:pt x="377990" y="138785"/>
                  </a:lnTo>
                  <a:lnTo>
                    <a:pt x="397560" y="142532"/>
                  </a:lnTo>
                  <a:lnTo>
                    <a:pt x="415391" y="138645"/>
                  </a:lnTo>
                  <a:lnTo>
                    <a:pt x="417156" y="137312"/>
                  </a:lnTo>
                  <a:lnTo>
                    <a:pt x="427291" y="129717"/>
                  </a:lnTo>
                  <a:lnTo>
                    <a:pt x="433933" y="119799"/>
                  </a:lnTo>
                  <a:lnTo>
                    <a:pt x="435965" y="113055"/>
                  </a:lnTo>
                  <a:lnTo>
                    <a:pt x="435991" y="111226"/>
                  </a:lnTo>
                  <a:lnTo>
                    <a:pt x="429056" y="111226"/>
                  </a:lnTo>
                  <a:lnTo>
                    <a:pt x="429006" y="113055"/>
                  </a:lnTo>
                  <a:lnTo>
                    <a:pt x="421690" y="127050"/>
                  </a:lnTo>
                  <a:lnTo>
                    <a:pt x="412000" y="134277"/>
                  </a:lnTo>
                  <a:lnTo>
                    <a:pt x="402971" y="136944"/>
                  </a:lnTo>
                  <a:lnTo>
                    <a:pt x="397560" y="137312"/>
                  </a:lnTo>
                  <a:lnTo>
                    <a:pt x="389826" y="136093"/>
                  </a:lnTo>
                  <a:lnTo>
                    <a:pt x="365544" y="103632"/>
                  </a:lnTo>
                  <a:lnTo>
                    <a:pt x="364680" y="86906"/>
                  </a:lnTo>
                  <a:lnTo>
                    <a:pt x="435991" y="86906"/>
                  </a:lnTo>
                  <a:lnTo>
                    <a:pt x="435991" y="83426"/>
                  </a:lnTo>
                  <a:close/>
                </a:path>
                <a:path w="669289" h="142875">
                  <a:moveTo>
                    <a:pt x="538340" y="83426"/>
                  </a:moveTo>
                  <a:lnTo>
                    <a:pt x="535990" y="66840"/>
                  </a:lnTo>
                  <a:lnTo>
                    <a:pt x="528612" y="52362"/>
                  </a:lnTo>
                  <a:lnTo>
                    <a:pt x="522820" y="47777"/>
                  </a:lnTo>
                  <a:lnTo>
                    <a:pt x="522820" y="83426"/>
                  </a:lnTo>
                  <a:lnTo>
                    <a:pt x="468871" y="83426"/>
                  </a:lnTo>
                  <a:lnTo>
                    <a:pt x="472236" y="62522"/>
                  </a:lnTo>
                  <a:lnTo>
                    <a:pt x="480161" y="50406"/>
                  </a:lnTo>
                  <a:lnTo>
                    <a:pt x="489394" y="44805"/>
                  </a:lnTo>
                  <a:lnTo>
                    <a:pt x="496658" y="43434"/>
                  </a:lnTo>
                  <a:lnTo>
                    <a:pt x="511009" y="48221"/>
                  </a:lnTo>
                  <a:lnTo>
                    <a:pt x="518858" y="59524"/>
                  </a:lnTo>
                  <a:lnTo>
                    <a:pt x="522160" y="72783"/>
                  </a:lnTo>
                  <a:lnTo>
                    <a:pt x="522820" y="83426"/>
                  </a:lnTo>
                  <a:lnTo>
                    <a:pt x="522820" y="47777"/>
                  </a:lnTo>
                  <a:lnTo>
                    <a:pt x="517347" y="43434"/>
                  </a:lnTo>
                  <a:lnTo>
                    <a:pt x="515810" y="42227"/>
                  </a:lnTo>
                  <a:lnTo>
                    <a:pt x="516204" y="42227"/>
                  </a:lnTo>
                  <a:lnTo>
                    <a:pt x="496658" y="38227"/>
                  </a:lnTo>
                  <a:lnTo>
                    <a:pt x="478409" y="42227"/>
                  </a:lnTo>
                  <a:lnTo>
                    <a:pt x="463550" y="53225"/>
                  </a:lnTo>
                  <a:lnTo>
                    <a:pt x="453555" y="69773"/>
                  </a:lnTo>
                  <a:lnTo>
                    <a:pt x="449884" y="90373"/>
                  </a:lnTo>
                  <a:lnTo>
                    <a:pt x="453745" y="111226"/>
                  </a:lnTo>
                  <a:lnTo>
                    <a:pt x="453834" y="111734"/>
                  </a:lnTo>
                  <a:lnTo>
                    <a:pt x="464591" y="128193"/>
                  </a:lnTo>
                  <a:lnTo>
                    <a:pt x="480568" y="138785"/>
                  </a:lnTo>
                  <a:lnTo>
                    <a:pt x="500138" y="142532"/>
                  </a:lnTo>
                  <a:lnTo>
                    <a:pt x="517829" y="138645"/>
                  </a:lnTo>
                  <a:lnTo>
                    <a:pt x="519582" y="137312"/>
                  </a:lnTo>
                  <a:lnTo>
                    <a:pt x="529653" y="129717"/>
                  </a:lnTo>
                  <a:lnTo>
                    <a:pt x="536282" y="119799"/>
                  </a:lnTo>
                  <a:lnTo>
                    <a:pt x="538314" y="113055"/>
                  </a:lnTo>
                  <a:lnTo>
                    <a:pt x="538340" y="111226"/>
                  </a:lnTo>
                  <a:lnTo>
                    <a:pt x="531393" y="111226"/>
                  </a:lnTo>
                  <a:lnTo>
                    <a:pt x="531342" y="113055"/>
                  </a:lnTo>
                  <a:lnTo>
                    <a:pt x="524065" y="127050"/>
                  </a:lnTo>
                  <a:lnTo>
                    <a:pt x="514464" y="134277"/>
                  </a:lnTo>
                  <a:lnTo>
                    <a:pt x="505510" y="136944"/>
                  </a:lnTo>
                  <a:lnTo>
                    <a:pt x="500138" y="137312"/>
                  </a:lnTo>
                  <a:lnTo>
                    <a:pt x="492658" y="136093"/>
                  </a:lnTo>
                  <a:lnTo>
                    <a:pt x="469544" y="103632"/>
                  </a:lnTo>
                  <a:lnTo>
                    <a:pt x="468871" y="86906"/>
                  </a:lnTo>
                  <a:lnTo>
                    <a:pt x="538340" y="86906"/>
                  </a:lnTo>
                  <a:lnTo>
                    <a:pt x="538340" y="83426"/>
                  </a:lnTo>
                  <a:close/>
                </a:path>
                <a:path w="669289" h="142875">
                  <a:moveTo>
                    <a:pt x="668693" y="133845"/>
                  </a:moveTo>
                  <a:lnTo>
                    <a:pt x="649478" y="133845"/>
                  </a:lnTo>
                  <a:lnTo>
                    <a:pt x="649376" y="70154"/>
                  </a:lnTo>
                  <a:lnTo>
                    <a:pt x="648614" y="60617"/>
                  </a:lnTo>
                  <a:lnTo>
                    <a:pt x="646544" y="53365"/>
                  </a:lnTo>
                  <a:lnTo>
                    <a:pt x="642531" y="46913"/>
                  </a:lnTo>
                  <a:lnTo>
                    <a:pt x="639064" y="43434"/>
                  </a:lnTo>
                  <a:lnTo>
                    <a:pt x="632117" y="39966"/>
                  </a:lnTo>
                  <a:lnTo>
                    <a:pt x="618223" y="39966"/>
                  </a:lnTo>
                  <a:lnTo>
                    <a:pt x="607250" y="41541"/>
                  </a:lnTo>
                  <a:lnTo>
                    <a:pt x="597877" y="46062"/>
                  </a:lnTo>
                  <a:lnTo>
                    <a:pt x="590448" y="53174"/>
                  </a:lnTo>
                  <a:lnTo>
                    <a:pt x="585343" y="62572"/>
                  </a:lnTo>
                  <a:lnTo>
                    <a:pt x="585343" y="39966"/>
                  </a:lnTo>
                  <a:lnTo>
                    <a:pt x="552234" y="41706"/>
                  </a:lnTo>
                  <a:lnTo>
                    <a:pt x="552234" y="48679"/>
                  </a:lnTo>
                  <a:lnTo>
                    <a:pt x="567982" y="48679"/>
                  </a:lnTo>
                  <a:lnTo>
                    <a:pt x="569595" y="50419"/>
                  </a:lnTo>
                  <a:lnTo>
                    <a:pt x="569595" y="133845"/>
                  </a:lnTo>
                  <a:lnTo>
                    <a:pt x="552234" y="133845"/>
                  </a:lnTo>
                  <a:lnTo>
                    <a:pt x="552234" y="140792"/>
                  </a:lnTo>
                  <a:lnTo>
                    <a:pt x="578396" y="139052"/>
                  </a:lnTo>
                  <a:lnTo>
                    <a:pt x="604329" y="140792"/>
                  </a:lnTo>
                  <a:lnTo>
                    <a:pt x="604329" y="133845"/>
                  </a:lnTo>
                  <a:lnTo>
                    <a:pt x="586968" y="133845"/>
                  </a:lnTo>
                  <a:lnTo>
                    <a:pt x="586968" y="81686"/>
                  </a:lnTo>
                  <a:lnTo>
                    <a:pt x="589635" y="65455"/>
                  </a:lnTo>
                  <a:lnTo>
                    <a:pt x="596569" y="53441"/>
                  </a:lnTo>
                  <a:lnTo>
                    <a:pt x="606107" y="45999"/>
                  </a:lnTo>
                  <a:lnTo>
                    <a:pt x="616597" y="43434"/>
                  </a:lnTo>
                  <a:lnTo>
                    <a:pt x="625856" y="45808"/>
                  </a:lnTo>
                  <a:lnTo>
                    <a:pt x="631101" y="51917"/>
                  </a:lnTo>
                  <a:lnTo>
                    <a:pt x="633437" y="60325"/>
                  </a:lnTo>
                  <a:lnTo>
                    <a:pt x="633971" y="69532"/>
                  </a:lnTo>
                  <a:lnTo>
                    <a:pt x="633971" y="133845"/>
                  </a:lnTo>
                  <a:lnTo>
                    <a:pt x="616597" y="133845"/>
                  </a:lnTo>
                  <a:lnTo>
                    <a:pt x="616597" y="140792"/>
                  </a:lnTo>
                  <a:lnTo>
                    <a:pt x="642531" y="139052"/>
                  </a:lnTo>
                  <a:lnTo>
                    <a:pt x="668693" y="140792"/>
                  </a:lnTo>
                  <a:lnTo>
                    <a:pt x="668693" y="133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9" name="object 8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880333" y="4293521"/>
            <a:ext cx="1294094" cy="161669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266582" y="4293521"/>
            <a:ext cx="356113" cy="161669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712996" y="4293521"/>
            <a:ext cx="1153316" cy="161669"/>
          </a:xfrm>
          <a:prstGeom prst="rect">
            <a:avLst/>
          </a:prstGeom>
        </p:spPr>
      </p:pic>
      <p:grpSp>
        <p:nvGrpSpPr>
          <p:cNvPr id="92" name="object 92"/>
          <p:cNvGrpSpPr/>
          <p:nvPr/>
        </p:nvGrpSpPr>
        <p:grpSpPr>
          <a:xfrm>
            <a:off x="8956614" y="4293521"/>
            <a:ext cx="769620" cy="203835"/>
            <a:chOff x="8956614" y="4293521"/>
            <a:chExt cx="769620" cy="203835"/>
          </a:xfrm>
        </p:grpSpPr>
        <p:pic>
          <p:nvPicPr>
            <p:cNvPr id="93" name="object 9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956614" y="4350886"/>
              <a:ext cx="321381" cy="14603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298835" y="4293521"/>
              <a:ext cx="427196" cy="161669"/>
            </a:xfrm>
            <a:prstGeom prst="rect">
              <a:avLst/>
            </a:prstGeom>
          </p:spPr>
        </p:pic>
      </p:grpSp>
      <p:sp>
        <p:nvSpPr>
          <p:cNvPr id="95" name="object 95"/>
          <p:cNvSpPr/>
          <p:nvPr/>
        </p:nvSpPr>
        <p:spPr>
          <a:xfrm>
            <a:off x="9823272" y="4291787"/>
            <a:ext cx="898525" cy="163830"/>
          </a:xfrm>
          <a:custGeom>
            <a:avLst/>
            <a:gdLst/>
            <a:ahLst/>
            <a:cxnLst/>
            <a:rect l="l" t="t" r="r" b="b"/>
            <a:pathLst>
              <a:path w="898525" h="163829">
                <a:moveTo>
                  <a:pt x="74790" y="15659"/>
                </a:moveTo>
                <a:lnTo>
                  <a:pt x="73228" y="9550"/>
                </a:lnTo>
                <a:lnTo>
                  <a:pt x="68884" y="4572"/>
                </a:lnTo>
                <a:lnTo>
                  <a:pt x="62293" y="1231"/>
                </a:lnTo>
                <a:lnTo>
                  <a:pt x="53949" y="0"/>
                </a:lnTo>
                <a:lnTo>
                  <a:pt x="41884" y="2286"/>
                </a:lnTo>
                <a:lnTo>
                  <a:pt x="30683" y="9131"/>
                </a:lnTo>
                <a:lnTo>
                  <a:pt x="22428" y="20548"/>
                </a:lnTo>
                <a:lnTo>
                  <a:pt x="19215" y="36512"/>
                </a:lnTo>
                <a:lnTo>
                  <a:pt x="19215" y="62585"/>
                </a:lnTo>
                <a:lnTo>
                  <a:pt x="0" y="62585"/>
                </a:lnTo>
                <a:lnTo>
                  <a:pt x="0" y="69557"/>
                </a:lnTo>
                <a:lnTo>
                  <a:pt x="19215" y="69557"/>
                </a:lnTo>
                <a:lnTo>
                  <a:pt x="19215" y="154724"/>
                </a:lnTo>
                <a:lnTo>
                  <a:pt x="0" y="154724"/>
                </a:lnTo>
                <a:lnTo>
                  <a:pt x="0" y="161671"/>
                </a:lnTo>
                <a:lnTo>
                  <a:pt x="26162" y="159931"/>
                </a:lnTo>
                <a:lnTo>
                  <a:pt x="41567" y="160147"/>
                </a:lnTo>
                <a:lnTo>
                  <a:pt x="48831" y="160667"/>
                </a:lnTo>
                <a:lnTo>
                  <a:pt x="55575" y="161671"/>
                </a:lnTo>
                <a:lnTo>
                  <a:pt x="55575" y="154724"/>
                </a:lnTo>
                <a:lnTo>
                  <a:pt x="34734" y="154724"/>
                </a:lnTo>
                <a:lnTo>
                  <a:pt x="33108" y="151244"/>
                </a:lnTo>
                <a:lnTo>
                  <a:pt x="33108" y="69557"/>
                </a:lnTo>
                <a:lnTo>
                  <a:pt x="59042" y="69557"/>
                </a:lnTo>
                <a:lnTo>
                  <a:pt x="59042" y="62585"/>
                </a:lnTo>
                <a:lnTo>
                  <a:pt x="33108" y="62585"/>
                </a:lnTo>
                <a:lnTo>
                  <a:pt x="33108" y="36512"/>
                </a:lnTo>
                <a:lnTo>
                  <a:pt x="34899" y="22834"/>
                </a:lnTo>
                <a:lnTo>
                  <a:pt x="39624" y="13055"/>
                </a:lnTo>
                <a:lnTo>
                  <a:pt x="46304" y="7188"/>
                </a:lnTo>
                <a:lnTo>
                  <a:pt x="53949" y="5245"/>
                </a:lnTo>
                <a:lnTo>
                  <a:pt x="59042" y="5245"/>
                </a:lnTo>
                <a:lnTo>
                  <a:pt x="62522" y="6972"/>
                </a:lnTo>
                <a:lnTo>
                  <a:pt x="59042" y="6972"/>
                </a:lnTo>
                <a:lnTo>
                  <a:pt x="55575" y="10452"/>
                </a:lnTo>
                <a:lnTo>
                  <a:pt x="55575" y="20878"/>
                </a:lnTo>
                <a:lnTo>
                  <a:pt x="59042" y="26085"/>
                </a:lnTo>
                <a:lnTo>
                  <a:pt x="71323" y="26085"/>
                </a:lnTo>
                <a:lnTo>
                  <a:pt x="74790" y="20878"/>
                </a:lnTo>
                <a:lnTo>
                  <a:pt x="74790" y="15659"/>
                </a:lnTo>
                <a:close/>
              </a:path>
              <a:path w="898525" h="163829">
                <a:moveTo>
                  <a:pt x="172034" y="112991"/>
                </a:moveTo>
                <a:lnTo>
                  <a:pt x="168097" y="92113"/>
                </a:lnTo>
                <a:lnTo>
                  <a:pt x="157302" y="74968"/>
                </a:lnTo>
                <a:lnTo>
                  <a:pt x="152946" y="71818"/>
                </a:lnTo>
                <a:lnTo>
                  <a:pt x="152946" y="117614"/>
                </a:lnTo>
                <a:lnTo>
                  <a:pt x="152387" y="124726"/>
                </a:lnTo>
                <a:lnTo>
                  <a:pt x="129324" y="156946"/>
                </a:lnTo>
                <a:lnTo>
                  <a:pt x="121564" y="158191"/>
                </a:lnTo>
                <a:lnTo>
                  <a:pt x="113804" y="157226"/>
                </a:lnTo>
                <a:lnTo>
                  <a:pt x="89319" y="125590"/>
                </a:lnTo>
                <a:lnTo>
                  <a:pt x="88760" y="117614"/>
                </a:lnTo>
                <a:lnTo>
                  <a:pt x="88760" y="103162"/>
                </a:lnTo>
                <a:lnTo>
                  <a:pt x="89281" y="95402"/>
                </a:lnTo>
                <a:lnTo>
                  <a:pt x="89319" y="94754"/>
                </a:lnTo>
                <a:lnTo>
                  <a:pt x="90792" y="86575"/>
                </a:lnTo>
                <a:lnTo>
                  <a:pt x="90830" y="86334"/>
                </a:lnTo>
                <a:lnTo>
                  <a:pt x="93776" y="78244"/>
                </a:lnTo>
                <a:lnTo>
                  <a:pt x="99555" y="71653"/>
                </a:lnTo>
                <a:lnTo>
                  <a:pt x="106159" y="67360"/>
                </a:lnTo>
                <a:lnTo>
                  <a:pt x="113118" y="65024"/>
                </a:lnTo>
                <a:lnTo>
                  <a:pt x="119938" y="64312"/>
                </a:lnTo>
                <a:lnTo>
                  <a:pt x="127673" y="65278"/>
                </a:lnTo>
                <a:lnTo>
                  <a:pt x="134937" y="68021"/>
                </a:lnTo>
                <a:lnTo>
                  <a:pt x="141236" y="72402"/>
                </a:lnTo>
                <a:lnTo>
                  <a:pt x="146100" y="78244"/>
                </a:lnTo>
                <a:lnTo>
                  <a:pt x="149999" y="86334"/>
                </a:lnTo>
                <a:lnTo>
                  <a:pt x="150126" y="86575"/>
                </a:lnTo>
                <a:lnTo>
                  <a:pt x="152184" y="95402"/>
                </a:lnTo>
                <a:lnTo>
                  <a:pt x="152882" y="103162"/>
                </a:lnTo>
                <a:lnTo>
                  <a:pt x="152946" y="117614"/>
                </a:lnTo>
                <a:lnTo>
                  <a:pt x="152946" y="71818"/>
                </a:lnTo>
                <a:lnTo>
                  <a:pt x="142582" y="64312"/>
                </a:lnTo>
                <a:lnTo>
                  <a:pt x="141274" y="63373"/>
                </a:lnTo>
                <a:lnTo>
                  <a:pt x="121564" y="59105"/>
                </a:lnTo>
                <a:lnTo>
                  <a:pt x="101015" y="63373"/>
                </a:lnTo>
                <a:lnTo>
                  <a:pt x="84480" y="74968"/>
                </a:lnTo>
                <a:lnTo>
                  <a:pt x="73469" y="92113"/>
                </a:lnTo>
                <a:lnTo>
                  <a:pt x="69469" y="112991"/>
                </a:lnTo>
                <a:lnTo>
                  <a:pt x="73520" y="132613"/>
                </a:lnTo>
                <a:lnTo>
                  <a:pt x="73558" y="132765"/>
                </a:lnTo>
                <a:lnTo>
                  <a:pt x="73672" y="133350"/>
                </a:lnTo>
                <a:lnTo>
                  <a:pt x="84429" y="148640"/>
                </a:lnTo>
                <a:lnTo>
                  <a:pt x="85064" y="149402"/>
                </a:lnTo>
                <a:lnTo>
                  <a:pt x="101015" y="159689"/>
                </a:lnTo>
                <a:lnTo>
                  <a:pt x="119938" y="163410"/>
                </a:lnTo>
                <a:lnTo>
                  <a:pt x="139801" y="159448"/>
                </a:lnTo>
                <a:lnTo>
                  <a:pt x="141719" y="158191"/>
                </a:lnTo>
                <a:lnTo>
                  <a:pt x="156413" y="148640"/>
                </a:lnTo>
                <a:lnTo>
                  <a:pt x="167690" y="132765"/>
                </a:lnTo>
                <a:lnTo>
                  <a:pt x="167805" y="132613"/>
                </a:lnTo>
                <a:lnTo>
                  <a:pt x="172034" y="112991"/>
                </a:lnTo>
                <a:close/>
              </a:path>
              <a:path w="898525" h="163829">
                <a:moveTo>
                  <a:pt x="262343" y="66052"/>
                </a:moveTo>
                <a:lnTo>
                  <a:pt x="260019" y="64312"/>
                </a:lnTo>
                <a:lnTo>
                  <a:pt x="255397" y="60845"/>
                </a:lnTo>
                <a:lnTo>
                  <a:pt x="244970" y="60845"/>
                </a:lnTo>
                <a:lnTo>
                  <a:pt x="234581" y="63182"/>
                </a:lnTo>
                <a:lnTo>
                  <a:pt x="226568" y="69113"/>
                </a:lnTo>
                <a:lnTo>
                  <a:pt x="220814" y="76987"/>
                </a:lnTo>
                <a:lnTo>
                  <a:pt x="217195" y="85191"/>
                </a:lnTo>
                <a:lnTo>
                  <a:pt x="217195" y="60845"/>
                </a:lnTo>
                <a:lnTo>
                  <a:pt x="185928" y="62585"/>
                </a:lnTo>
                <a:lnTo>
                  <a:pt x="185928" y="69557"/>
                </a:lnTo>
                <a:lnTo>
                  <a:pt x="201676" y="69557"/>
                </a:lnTo>
                <a:lnTo>
                  <a:pt x="203301" y="71297"/>
                </a:lnTo>
                <a:lnTo>
                  <a:pt x="203301" y="154724"/>
                </a:lnTo>
                <a:lnTo>
                  <a:pt x="185928" y="154724"/>
                </a:lnTo>
                <a:lnTo>
                  <a:pt x="185928" y="161671"/>
                </a:lnTo>
                <a:lnTo>
                  <a:pt x="211683" y="159956"/>
                </a:lnTo>
                <a:lnTo>
                  <a:pt x="218808" y="159956"/>
                </a:lnTo>
                <a:lnTo>
                  <a:pt x="225907" y="160147"/>
                </a:lnTo>
                <a:lnTo>
                  <a:pt x="233032" y="160667"/>
                </a:lnTo>
                <a:lnTo>
                  <a:pt x="239877" y="161671"/>
                </a:lnTo>
                <a:lnTo>
                  <a:pt x="239877" y="159956"/>
                </a:lnTo>
                <a:lnTo>
                  <a:pt x="239877" y="154724"/>
                </a:lnTo>
                <a:lnTo>
                  <a:pt x="219036" y="154724"/>
                </a:lnTo>
                <a:lnTo>
                  <a:pt x="219036" y="107784"/>
                </a:lnTo>
                <a:lnTo>
                  <a:pt x="233591" y="67932"/>
                </a:lnTo>
                <a:lnTo>
                  <a:pt x="244970" y="64312"/>
                </a:lnTo>
                <a:lnTo>
                  <a:pt x="246824" y="64312"/>
                </a:lnTo>
                <a:lnTo>
                  <a:pt x="248450" y="66052"/>
                </a:lnTo>
                <a:lnTo>
                  <a:pt x="246824" y="66052"/>
                </a:lnTo>
                <a:lnTo>
                  <a:pt x="243357" y="67792"/>
                </a:lnTo>
                <a:lnTo>
                  <a:pt x="243357" y="79984"/>
                </a:lnTo>
                <a:lnTo>
                  <a:pt x="246824" y="83451"/>
                </a:lnTo>
                <a:lnTo>
                  <a:pt x="257251" y="83451"/>
                </a:lnTo>
                <a:lnTo>
                  <a:pt x="262343" y="81724"/>
                </a:lnTo>
                <a:lnTo>
                  <a:pt x="262343" y="66052"/>
                </a:lnTo>
                <a:close/>
              </a:path>
              <a:path w="898525" h="163829">
                <a:moveTo>
                  <a:pt x="455218" y="154724"/>
                </a:moveTo>
                <a:lnTo>
                  <a:pt x="437845" y="154724"/>
                </a:lnTo>
                <a:lnTo>
                  <a:pt x="437743" y="91033"/>
                </a:lnTo>
                <a:lnTo>
                  <a:pt x="436981" y="81495"/>
                </a:lnTo>
                <a:lnTo>
                  <a:pt x="434924" y="74244"/>
                </a:lnTo>
                <a:lnTo>
                  <a:pt x="430898" y="67792"/>
                </a:lnTo>
                <a:lnTo>
                  <a:pt x="427431" y="64312"/>
                </a:lnTo>
                <a:lnTo>
                  <a:pt x="420484" y="60845"/>
                </a:lnTo>
                <a:lnTo>
                  <a:pt x="406590" y="60845"/>
                </a:lnTo>
                <a:lnTo>
                  <a:pt x="393801" y="62877"/>
                </a:lnTo>
                <a:lnTo>
                  <a:pt x="384136" y="68021"/>
                </a:lnTo>
                <a:lnTo>
                  <a:pt x="377418" y="74790"/>
                </a:lnTo>
                <a:lnTo>
                  <a:pt x="373481" y="81724"/>
                </a:lnTo>
                <a:lnTo>
                  <a:pt x="368592" y="70383"/>
                </a:lnTo>
                <a:lnTo>
                  <a:pt x="360451" y="64109"/>
                </a:lnTo>
                <a:lnTo>
                  <a:pt x="351015" y="61417"/>
                </a:lnTo>
                <a:lnTo>
                  <a:pt x="342226" y="60845"/>
                </a:lnTo>
                <a:lnTo>
                  <a:pt x="331520" y="62420"/>
                </a:lnTo>
                <a:lnTo>
                  <a:pt x="322567" y="66941"/>
                </a:lnTo>
                <a:lnTo>
                  <a:pt x="315226" y="74053"/>
                </a:lnTo>
                <a:lnTo>
                  <a:pt x="309346" y="83451"/>
                </a:lnTo>
                <a:lnTo>
                  <a:pt x="309346" y="60845"/>
                </a:lnTo>
                <a:lnTo>
                  <a:pt x="276237" y="62585"/>
                </a:lnTo>
                <a:lnTo>
                  <a:pt x="276237" y="69557"/>
                </a:lnTo>
                <a:lnTo>
                  <a:pt x="291973" y="69557"/>
                </a:lnTo>
                <a:lnTo>
                  <a:pt x="293598" y="71297"/>
                </a:lnTo>
                <a:lnTo>
                  <a:pt x="293598" y="154724"/>
                </a:lnTo>
                <a:lnTo>
                  <a:pt x="276237" y="154724"/>
                </a:lnTo>
                <a:lnTo>
                  <a:pt x="276237" y="161671"/>
                </a:lnTo>
                <a:lnTo>
                  <a:pt x="302399" y="159931"/>
                </a:lnTo>
                <a:lnTo>
                  <a:pt x="328333" y="161671"/>
                </a:lnTo>
                <a:lnTo>
                  <a:pt x="328333" y="154724"/>
                </a:lnTo>
                <a:lnTo>
                  <a:pt x="310959" y="154724"/>
                </a:lnTo>
                <a:lnTo>
                  <a:pt x="310959" y="102565"/>
                </a:lnTo>
                <a:lnTo>
                  <a:pt x="313639" y="86334"/>
                </a:lnTo>
                <a:lnTo>
                  <a:pt x="320573" y="74320"/>
                </a:lnTo>
                <a:lnTo>
                  <a:pt x="330111" y="66878"/>
                </a:lnTo>
                <a:lnTo>
                  <a:pt x="340601" y="64312"/>
                </a:lnTo>
                <a:lnTo>
                  <a:pt x="349859" y="66687"/>
                </a:lnTo>
                <a:lnTo>
                  <a:pt x="355104" y="72796"/>
                </a:lnTo>
                <a:lnTo>
                  <a:pt x="357441" y="81203"/>
                </a:lnTo>
                <a:lnTo>
                  <a:pt x="357962" y="90411"/>
                </a:lnTo>
                <a:lnTo>
                  <a:pt x="357962" y="154724"/>
                </a:lnTo>
                <a:lnTo>
                  <a:pt x="340601" y="154724"/>
                </a:lnTo>
                <a:lnTo>
                  <a:pt x="340601" y="161671"/>
                </a:lnTo>
                <a:lnTo>
                  <a:pt x="366534" y="159931"/>
                </a:lnTo>
                <a:lnTo>
                  <a:pt x="392696" y="161671"/>
                </a:lnTo>
                <a:lnTo>
                  <a:pt x="392696" y="154724"/>
                </a:lnTo>
                <a:lnTo>
                  <a:pt x="373481" y="154724"/>
                </a:lnTo>
                <a:lnTo>
                  <a:pt x="373481" y="102565"/>
                </a:lnTo>
                <a:lnTo>
                  <a:pt x="376415" y="86334"/>
                </a:lnTo>
                <a:lnTo>
                  <a:pt x="383895" y="74320"/>
                </a:lnTo>
                <a:lnTo>
                  <a:pt x="393992" y="66878"/>
                </a:lnTo>
                <a:lnTo>
                  <a:pt x="404736" y="64312"/>
                </a:lnTo>
                <a:lnTo>
                  <a:pt x="413308" y="66687"/>
                </a:lnTo>
                <a:lnTo>
                  <a:pt x="418630" y="72796"/>
                </a:lnTo>
                <a:lnTo>
                  <a:pt x="421347" y="81203"/>
                </a:lnTo>
                <a:lnTo>
                  <a:pt x="422109" y="90411"/>
                </a:lnTo>
                <a:lnTo>
                  <a:pt x="422109" y="154724"/>
                </a:lnTo>
                <a:lnTo>
                  <a:pt x="404736" y="154724"/>
                </a:lnTo>
                <a:lnTo>
                  <a:pt x="404736" y="161671"/>
                </a:lnTo>
                <a:lnTo>
                  <a:pt x="430898" y="159931"/>
                </a:lnTo>
                <a:lnTo>
                  <a:pt x="455218" y="161671"/>
                </a:lnTo>
                <a:lnTo>
                  <a:pt x="455218" y="154724"/>
                </a:lnTo>
                <a:close/>
              </a:path>
              <a:path w="898525" h="163829">
                <a:moveTo>
                  <a:pt x="578396" y="154724"/>
                </a:moveTo>
                <a:lnTo>
                  <a:pt x="561035" y="154724"/>
                </a:lnTo>
                <a:lnTo>
                  <a:pt x="559409" y="152984"/>
                </a:lnTo>
                <a:lnTo>
                  <a:pt x="559409" y="60845"/>
                </a:lnTo>
                <a:lnTo>
                  <a:pt x="526300" y="62585"/>
                </a:lnTo>
                <a:lnTo>
                  <a:pt x="526300" y="69557"/>
                </a:lnTo>
                <a:lnTo>
                  <a:pt x="542048" y="69557"/>
                </a:lnTo>
                <a:lnTo>
                  <a:pt x="543661" y="71297"/>
                </a:lnTo>
                <a:lnTo>
                  <a:pt x="543661" y="123418"/>
                </a:lnTo>
                <a:lnTo>
                  <a:pt x="541769" y="136931"/>
                </a:lnTo>
                <a:lnTo>
                  <a:pt x="536282" y="147980"/>
                </a:lnTo>
                <a:lnTo>
                  <a:pt x="527545" y="155460"/>
                </a:lnTo>
                <a:lnTo>
                  <a:pt x="515874" y="158191"/>
                </a:lnTo>
                <a:lnTo>
                  <a:pt x="504901" y="156375"/>
                </a:lnTo>
                <a:lnTo>
                  <a:pt x="499262" y="151460"/>
                </a:lnTo>
                <a:lnTo>
                  <a:pt x="497192" y="144259"/>
                </a:lnTo>
                <a:lnTo>
                  <a:pt x="496887" y="135585"/>
                </a:lnTo>
                <a:lnTo>
                  <a:pt x="496887" y="60845"/>
                </a:lnTo>
                <a:lnTo>
                  <a:pt x="462165" y="62585"/>
                </a:lnTo>
                <a:lnTo>
                  <a:pt x="462165" y="69557"/>
                </a:lnTo>
                <a:lnTo>
                  <a:pt x="472198" y="69875"/>
                </a:lnTo>
                <a:lnTo>
                  <a:pt x="477354" y="72161"/>
                </a:lnTo>
                <a:lnTo>
                  <a:pt x="479259" y="78346"/>
                </a:lnTo>
                <a:lnTo>
                  <a:pt x="479526" y="90411"/>
                </a:lnTo>
                <a:lnTo>
                  <a:pt x="479526" y="125158"/>
                </a:lnTo>
                <a:lnTo>
                  <a:pt x="480098" y="138480"/>
                </a:lnTo>
                <a:lnTo>
                  <a:pt x="484073" y="150812"/>
                </a:lnTo>
                <a:lnTo>
                  <a:pt x="494868" y="159880"/>
                </a:lnTo>
                <a:lnTo>
                  <a:pt x="515874" y="163410"/>
                </a:lnTo>
                <a:lnTo>
                  <a:pt x="524713" y="162356"/>
                </a:lnTo>
                <a:lnTo>
                  <a:pt x="532701" y="158851"/>
                </a:lnTo>
                <a:lnTo>
                  <a:pt x="539686" y="152412"/>
                </a:lnTo>
                <a:lnTo>
                  <a:pt x="545515" y="142557"/>
                </a:lnTo>
                <a:lnTo>
                  <a:pt x="545515" y="163410"/>
                </a:lnTo>
                <a:lnTo>
                  <a:pt x="578396" y="161671"/>
                </a:lnTo>
                <a:lnTo>
                  <a:pt x="578396" y="154724"/>
                </a:lnTo>
                <a:close/>
              </a:path>
              <a:path w="898525" h="163829">
                <a:moveTo>
                  <a:pt x="641146" y="154724"/>
                </a:moveTo>
                <a:lnTo>
                  <a:pt x="623544" y="154724"/>
                </a:lnTo>
                <a:lnTo>
                  <a:pt x="623544" y="1739"/>
                </a:lnTo>
                <a:lnTo>
                  <a:pt x="590664" y="5245"/>
                </a:lnTo>
                <a:lnTo>
                  <a:pt x="590664" y="12192"/>
                </a:lnTo>
                <a:lnTo>
                  <a:pt x="606183" y="12192"/>
                </a:lnTo>
                <a:lnTo>
                  <a:pt x="608037" y="13931"/>
                </a:lnTo>
                <a:lnTo>
                  <a:pt x="608037" y="154724"/>
                </a:lnTo>
                <a:lnTo>
                  <a:pt x="590664" y="154724"/>
                </a:lnTo>
                <a:lnTo>
                  <a:pt x="590664" y="161671"/>
                </a:lnTo>
                <a:lnTo>
                  <a:pt x="616597" y="159931"/>
                </a:lnTo>
                <a:lnTo>
                  <a:pt x="641146" y="161671"/>
                </a:lnTo>
                <a:lnTo>
                  <a:pt x="641146" y="154724"/>
                </a:lnTo>
                <a:close/>
              </a:path>
              <a:path w="898525" h="163829">
                <a:moveTo>
                  <a:pt x="757377" y="128638"/>
                </a:moveTo>
                <a:lnTo>
                  <a:pt x="752284" y="128638"/>
                </a:lnTo>
                <a:lnTo>
                  <a:pt x="752284" y="154724"/>
                </a:lnTo>
                <a:lnTo>
                  <a:pt x="746963" y="156464"/>
                </a:lnTo>
                <a:lnTo>
                  <a:pt x="736536" y="156464"/>
                </a:lnTo>
                <a:lnTo>
                  <a:pt x="734923" y="146037"/>
                </a:lnTo>
                <a:lnTo>
                  <a:pt x="734910" y="144297"/>
                </a:lnTo>
                <a:lnTo>
                  <a:pt x="734834" y="106045"/>
                </a:lnTo>
                <a:lnTo>
                  <a:pt x="734809" y="91579"/>
                </a:lnTo>
                <a:lnTo>
                  <a:pt x="734123" y="85191"/>
                </a:lnTo>
                <a:lnTo>
                  <a:pt x="704761" y="59778"/>
                </a:lnTo>
                <a:lnTo>
                  <a:pt x="696709" y="59105"/>
                </a:lnTo>
                <a:lnTo>
                  <a:pt x="683183" y="60985"/>
                </a:lnTo>
                <a:lnTo>
                  <a:pt x="672147" y="66281"/>
                </a:lnTo>
                <a:lnTo>
                  <a:pt x="664705" y="74523"/>
                </a:lnTo>
                <a:lnTo>
                  <a:pt x="661987" y="85191"/>
                </a:lnTo>
                <a:lnTo>
                  <a:pt x="661987" y="92138"/>
                </a:lnTo>
                <a:lnTo>
                  <a:pt x="665454" y="95618"/>
                </a:lnTo>
                <a:lnTo>
                  <a:pt x="677494" y="95618"/>
                </a:lnTo>
                <a:lnTo>
                  <a:pt x="682828" y="90411"/>
                </a:lnTo>
                <a:lnTo>
                  <a:pt x="682828" y="81724"/>
                </a:lnTo>
                <a:lnTo>
                  <a:pt x="680974" y="74764"/>
                </a:lnTo>
                <a:lnTo>
                  <a:pt x="670547" y="74764"/>
                </a:lnTo>
                <a:lnTo>
                  <a:pt x="676300" y="69456"/>
                </a:lnTo>
                <a:lnTo>
                  <a:pt x="682688" y="66281"/>
                </a:lnTo>
                <a:lnTo>
                  <a:pt x="689114" y="64731"/>
                </a:lnTo>
                <a:lnTo>
                  <a:pt x="694867" y="64312"/>
                </a:lnTo>
                <a:lnTo>
                  <a:pt x="703834" y="66001"/>
                </a:lnTo>
                <a:lnTo>
                  <a:pt x="711631" y="71297"/>
                </a:lnTo>
                <a:lnTo>
                  <a:pt x="717105" y="80467"/>
                </a:lnTo>
                <a:lnTo>
                  <a:pt x="719175" y="93878"/>
                </a:lnTo>
                <a:lnTo>
                  <a:pt x="719175" y="100838"/>
                </a:lnTo>
                <a:lnTo>
                  <a:pt x="719175" y="106045"/>
                </a:lnTo>
                <a:lnTo>
                  <a:pt x="710120" y="151892"/>
                </a:lnTo>
                <a:lnTo>
                  <a:pt x="693242" y="158191"/>
                </a:lnTo>
                <a:lnTo>
                  <a:pt x="684809" y="156921"/>
                </a:lnTo>
                <a:lnTo>
                  <a:pt x="678218" y="153200"/>
                </a:lnTo>
                <a:lnTo>
                  <a:pt x="673938" y="147205"/>
                </a:lnTo>
                <a:lnTo>
                  <a:pt x="672401" y="139077"/>
                </a:lnTo>
                <a:lnTo>
                  <a:pt x="674598" y="129019"/>
                </a:lnTo>
                <a:lnTo>
                  <a:pt x="682155" y="118643"/>
                </a:lnTo>
                <a:lnTo>
                  <a:pt x="696531" y="110223"/>
                </a:lnTo>
                <a:lnTo>
                  <a:pt x="719175" y="106045"/>
                </a:lnTo>
                <a:lnTo>
                  <a:pt x="719175" y="100838"/>
                </a:lnTo>
                <a:lnTo>
                  <a:pt x="677494" y="109524"/>
                </a:lnTo>
                <a:lnTo>
                  <a:pt x="655040" y="139077"/>
                </a:lnTo>
                <a:lnTo>
                  <a:pt x="658761" y="150952"/>
                </a:lnTo>
                <a:lnTo>
                  <a:pt x="668007" y="158419"/>
                </a:lnTo>
                <a:lnTo>
                  <a:pt x="679843" y="162293"/>
                </a:lnTo>
                <a:lnTo>
                  <a:pt x="691388" y="163410"/>
                </a:lnTo>
                <a:lnTo>
                  <a:pt x="702170" y="161886"/>
                </a:lnTo>
                <a:lnTo>
                  <a:pt x="709904" y="158191"/>
                </a:lnTo>
                <a:lnTo>
                  <a:pt x="710806" y="157759"/>
                </a:lnTo>
                <a:lnTo>
                  <a:pt x="717143" y="151676"/>
                </a:lnTo>
                <a:lnTo>
                  <a:pt x="721029" y="144297"/>
                </a:lnTo>
                <a:lnTo>
                  <a:pt x="722985" y="150952"/>
                </a:lnTo>
                <a:lnTo>
                  <a:pt x="726401" y="156756"/>
                </a:lnTo>
                <a:lnTo>
                  <a:pt x="726503" y="156921"/>
                </a:lnTo>
                <a:lnTo>
                  <a:pt x="726617" y="157111"/>
                </a:lnTo>
                <a:lnTo>
                  <a:pt x="732193" y="161645"/>
                </a:lnTo>
                <a:lnTo>
                  <a:pt x="740016" y="163410"/>
                </a:lnTo>
                <a:lnTo>
                  <a:pt x="744194" y="162572"/>
                </a:lnTo>
                <a:lnTo>
                  <a:pt x="749998" y="159283"/>
                </a:lnTo>
                <a:lnTo>
                  <a:pt x="752119" y="156464"/>
                </a:lnTo>
                <a:lnTo>
                  <a:pt x="755154" y="152412"/>
                </a:lnTo>
                <a:lnTo>
                  <a:pt x="757377" y="140817"/>
                </a:lnTo>
                <a:lnTo>
                  <a:pt x="757377" y="128638"/>
                </a:lnTo>
                <a:close/>
              </a:path>
              <a:path w="898525" h="163829">
                <a:moveTo>
                  <a:pt x="846061" y="119951"/>
                </a:moveTo>
                <a:lnTo>
                  <a:pt x="800061" y="97332"/>
                </a:lnTo>
                <a:lnTo>
                  <a:pt x="791070" y="94094"/>
                </a:lnTo>
                <a:lnTo>
                  <a:pt x="784339" y="88582"/>
                </a:lnTo>
                <a:lnTo>
                  <a:pt x="781697" y="79984"/>
                </a:lnTo>
                <a:lnTo>
                  <a:pt x="782853" y="74333"/>
                </a:lnTo>
                <a:lnTo>
                  <a:pt x="786955" y="68668"/>
                </a:lnTo>
                <a:lnTo>
                  <a:pt x="794981" y="64325"/>
                </a:lnTo>
                <a:lnTo>
                  <a:pt x="807859" y="62585"/>
                </a:lnTo>
                <a:lnTo>
                  <a:pt x="822159" y="65951"/>
                </a:lnTo>
                <a:lnTo>
                  <a:pt x="829945" y="73888"/>
                </a:lnTo>
                <a:lnTo>
                  <a:pt x="833158" y="83121"/>
                </a:lnTo>
                <a:lnTo>
                  <a:pt x="833793" y="90411"/>
                </a:lnTo>
                <a:lnTo>
                  <a:pt x="833793" y="92138"/>
                </a:lnTo>
                <a:lnTo>
                  <a:pt x="839114" y="92138"/>
                </a:lnTo>
                <a:lnTo>
                  <a:pt x="839114" y="64325"/>
                </a:lnTo>
                <a:lnTo>
                  <a:pt x="839114" y="59105"/>
                </a:lnTo>
                <a:lnTo>
                  <a:pt x="835647" y="59105"/>
                </a:lnTo>
                <a:lnTo>
                  <a:pt x="832167" y="60845"/>
                </a:lnTo>
                <a:lnTo>
                  <a:pt x="832167" y="62585"/>
                </a:lnTo>
                <a:lnTo>
                  <a:pt x="828700" y="64325"/>
                </a:lnTo>
                <a:lnTo>
                  <a:pt x="825766" y="62585"/>
                </a:lnTo>
                <a:lnTo>
                  <a:pt x="819899" y="59105"/>
                </a:lnTo>
                <a:lnTo>
                  <a:pt x="807859" y="59105"/>
                </a:lnTo>
                <a:lnTo>
                  <a:pt x="789381" y="61747"/>
                </a:lnTo>
                <a:lnTo>
                  <a:pt x="777633" y="68453"/>
                </a:lnTo>
                <a:lnTo>
                  <a:pt x="771448" y="77457"/>
                </a:lnTo>
                <a:lnTo>
                  <a:pt x="769645" y="86931"/>
                </a:lnTo>
                <a:lnTo>
                  <a:pt x="769645" y="95618"/>
                </a:lnTo>
                <a:lnTo>
                  <a:pt x="811326" y="116471"/>
                </a:lnTo>
                <a:lnTo>
                  <a:pt x="816305" y="118262"/>
                </a:lnTo>
                <a:lnTo>
                  <a:pt x="823861" y="121691"/>
                </a:lnTo>
                <a:lnTo>
                  <a:pt x="830770" y="127723"/>
                </a:lnTo>
                <a:lnTo>
                  <a:pt x="833793" y="137350"/>
                </a:lnTo>
                <a:lnTo>
                  <a:pt x="832408" y="145732"/>
                </a:lnTo>
                <a:lnTo>
                  <a:pt x="827938" y="152336"/>
                </a:lnTo>
                <a:lnTo>
                  <a:pt x="819912" y="156654"/>
                </a:lnTo>
                <a:lnTo>
                  <a:pt x="807859" y="158191"/>
                </a:lnTo>
                <a:lnTo>
                  <a:pt x="795350" y="155994"/>
                </a:lnTo>
                <a:lnTo>
                  <a:pt x="793521" y="154724"/>
                </a:lnTo>
                <a:lnTo>
                  <a:pt x="786320" y="149720"/>
                </a:lnTo>
                <a:lnTo>
                  <a:pt x="780249" y="139865"/>
                </a:lnTo>
                <a:lnTo>
                  <a:pt x="776592" y="126898"/>
                </a:lnTo>
                <a:lnTo>
                  <a:pt x="776592" y="123418"/>
                </a:lnTo>
                <a:lnTo>
                  <a:pt x="774750" y="121691"/>
                </a:lnTo>
                <a:lnTo>
                  <a:pt x="769645" y="121691"/>
                </a:lnTo>
                <a:lnTo>
                  <a:pt x="769645" y="163410"/>
                </a:lnTo>
                <a:lnTo>
                  <a:pt x="774750" y="163410"/>
                </a:lnTo>
                <a:lnTo>
                  <a:pt x="778217" y="159931"/>
                </a:lnTo>
                <a:lnTo>
                  <a:pt x="778217" y="158191"/>
                </a:lnTo>
                <a:lnTo>
                  <a:pt x="783539" y="154724"/>
                </a:lnTo>
                <a:lnTo>
                  <a:pt x="791248" y="159740"/>
                </a:lnTo>
                <a:lnTo>
                  <a:pt x="798309" y="162318"/>
                </a:lnTo>
                <a:lnTo>
                  <a:pt x="804062" y="163271"/>
                </a:lnTo>
                <a:lnTo>
                  <a:pt x="807859" y="163410"/>
                </a:lnTo>
                <a:lnTo>
                  <a:pt x="825550" y="160718"/>
                </a:lnTo>
                <a:lnTo>
                  <a:pt x="829767" y="158191"/>
                </a:lnTo>
                <a:lnTo>
                  <a:pt x="837374" y="153631"/>
                </a:lnTo>
                <a:lnTo>
                  <a:pt x="844003" y="143611"/>
                </a:lnTo>
                <a:lnTo>
                  <a:pt x="846061" y="132105"/>
                </a:lnTo>
                <a:lnTo>
                  <a:pt x="846061" y="119951"/>
                </a:lnTo>
                <a:close/>
              </a:path>
              <a:path w="898525" h="163829">
                <a:moveTo>
                  <a:pt x="898156" y="142557"/>
                </a:moveTo>
                <a:lnTo>
                  <a:pt x="892835" y="137350"/>
                </a:lnTo>
                <a:lnTo>
                  <a:pt x="878941" y="137350"/>
                </a:lnTo>
                <a:lnTo>
                  <a:pt x="873848" y="142557"/>
                </a:lnTo>
                <a:lnTo>
                  <a:pt x="873848" y="156464"/>
                </a:lnTo>
                <a:lnTo>
                  <a:pt x="878941" y="161671"/>
                </a:lnTo>
                <a:lnTo>
                  <a:pt x="892835" y="161671"/>
                </a:lnTo>
                <a:lnTo>
                  <a:pt x="898156" y="156464"/>
                </a:lnTo>
                <a:lnTo>
                  <a:pt x="898156" y="149504"/>
                </a:lnTo>
                <a:lnTo>
                  <a:pt x="898156" y="142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02220" y="4575136"/>
            <a:ext cx="528320" cy="158750"/>
          </a:xfrm>
          <a:custGeom>
            <a:avLst/>
            <a:gdLst/>
            <a:ahLst/>
            <a:cxnLst/>
            <a:rect l="l" t="t" r="r" b="b"/>
            <a:pathLst>
              <a:path w="528319" h="158750">
                <a:moveTo>
                  <a:pt x="140690" y="95592"/>
                </a:moveTo>
                <a:lnTo>
                  <a:pt x="135470" y="95592"/>
                </a:lnTo>
                <a:lnTo>
                  <a:pt x="131025" y="119151"/>
                </a:lnTo>
                <a:lnTo>
                  <a:pt x="123317" y="135369"/>
                </a:lnTo>
                <a:lnTo>
                  <a:pt x="109105" y="144729"/>
                </a:lnTo>
                <a:lnTo>
                  <a:pt x="85115" y="147751"/>
                </a:lnTo>
                <a:lnTo>
                  <a:pt x="43408" y="147751"/>
                </a:lnTo>
                <a:lnTo>
                  <a:pt x="43408" y="78219"/>
                </a:lnTo>
                <a:lnTo>
                  <a:pt x="64274" y="78219"/>
                </a:lnTo>
                <a:lnTo>
                  <a:pt x="77597" y="79603"/>
                </a:lnTo>
                <a:lnTo>
                  <a:pt x="84899" y="84086"/>
                </a:lnTo>
                <a:lnTo>
                  <a:pt x="87960" y="92151"/>
                </a:lnTo>
                <a:lnTo>
                  <a:pt x="88582" y="104279"/>
                </a:lnTo>
                <a:lnTo>
                  <a:pt x="93802" y="104279"/>
                </a:lnTo>
                <a:lnTo>
                  <a:pt x="93802" y="43446"/>
                </a:lnTo>
                <a:lnTo>
                  <a:pt x="88582" y="43446"/>
                </a:lnTo>
                <a:lnTo>
                  <a:pt x="87960" y="55867"/>
                </a:lnTo>
                <a:lnTo>
                  <a:pt x="84899" y="64528"/>
                </a:lnTo>
                <a:lnTo>
                  <a:pt x="77597" y="69608"/>
                </a:lnTo>
                <a:lnTo>
                  <a:pt x="64274" y="71272"/>
                </a:lnTo>
                <a:lnTo>
                  <a:pt x="43408" y="71272"/>
                </a:lnTo>
                <a:lnTo>
                  <a:pt x="43408" y="6959"/>
                </a:lnTo>
                <a:lnTo>
                  <a:pt x="83375" y="6959"/>
                </a:lnTo>
                <a:lnTo>
                  <a:pt x="105333" y="9347"/>
                </a:lnTo>
                <a:lnTo>
                  <a:pt x="118325" y="16941"/>
                </a:lnTo>
                <a:lnTo>
                  <a:pt x="125133" y="30416"/>
                </a:lnTo>
                <a:lnTo>
                  <a:pt x="128524" y="50419"/>
                </a:lnTo>
                <a:lnTo>
                  <a:pt x="135470" y="50419"/>
                </a:lnTo>
                <a:lnTo>
                  <a:pt x="128524" y="0"/>
                </a:lnTo>
                <a:lnTo>
                  <a:pt x="0" y="0"/>
                </a:lnTo>
                <a:lnTo>
                  <a:pt x="0" y="6959"/>
                </a:lnTo>
                <a:lnTo>
                  <a:pt x="22580" y="6959"/>
                </a:lnTo>
                <a:lnTo>
                  <a:pt x="22580" y="147751"/>
                </a:lnTo>
                <a:lnTo>
                  <a:pt x="0" y="147751"/>
                </a:lnTo>
                <a:lnTo>
                  <a:pt x="0" y="154698"/>
                </a:lnTo>
                <a:lnTo>
                  <a:pt x="132003" y="154698"/>
                </a:lnTo>
                <a:lnTo>
                  <a:pt x="140690" y="95592"/>
                </a:lnTo>
                <a:close/>
              </a:path>
              <a:path w="528319" h="158750">
                <a:moveTo>
                  <a:pt x="232752" y="60845"/>
                </a:moveTo>
                <a:lnTo>
                  <a:pt x="231013" y="59105"/>
                </a:lnTo>
                <a:lnTo>
                  <a:pt x="225806" y="53898"/>
                </a:lnTo>
                <a:lnTo>
                  <a:pt x="215379" y="53898"/>
                </a:lnTo>
                <a:lnTo>
                  <a:pt x="204203" y="56476"/>
                </a:lnTo>
                <a:lnTo>
                  <a:pt x="196278" y="62801"/>
                </a:lnTo>
                <a:lnTo>
                  <a:pt x="190957" y="70751"/>
                </a:lnTo>
                <a:lnTo>
                  <a:pt x="187591" y="78219"/>
                </a:lnTo>
                <a:lnTo>
                  <a:pt x="187591" y="53898"/>
                </a:lnTo>
                <a:lnTo>
                  <a:pt x="154597" y="55626"/>
                </a:lnTo>
                <a:lnTo>
                  <a:pt x="154597" y="62585"/>
                </a:lnTo>
                <a:lnTo>
                  <a:pt x="171970" y="62585"/>
                </a:lnTo>
                <a:lnTo>
                  <a:pt x="173697" y="64312"/>
                </a:lnTo>
                <a:lnTo>
                  <a:pt x="173697" y="147751"/>
                </a:lnTo>
                <a:lnTo>
                  <a:pt x="154597" y="147751"/>
                </a:lnTo>
                <a:lnTo>
                  <a:pt x="154597" y="154698"/>
                </a:lnTo>
                <a:lnTo>
                  <a:pt x="210172" y="154698"/>
                </a:lnTo>
                <a:lnTo>
                  <a:pt x="210172" y="147751"/>
                </a:lnTo>
                <a:lnTo>
                  <a:pt x="189331" y="147751"/>
                </a:lnTo>
                <a:lnTo>
                  <a:pt x="187591" y="146011"/>
                </a:lnTo>
                <a:lnTo>
                  <a:pt x="187591" y="102552"/>
                </a:lnTo>
                <a:lnTo>
                  <a:pt x="189496" y="86233"/>
                </a:lnTo>
                <a:lnTo>
                  <a:pt x="192659" y="78219"/>
                </a:lnTo>
                <a:lnTo>
                  <a:pt x="194970" y="72351"/>
                </a:lnTo>
                <a:lnTo>
                  <a:pt x="203644" y="62801"/>
                </a:lnTo>
                <a:lnTo>
                  <a:pt x="203454" y="62801"/>
                </a:lnTo>
                <a:lnTo>
                  <a:pt x="215379" y="59105"/>
                </a:lnTo>
                <a:lnTo>
                  <a:pt x="217119" y="59105"/>
                </a:lnTo>
                <a:lnTo>
                  <a:pt x="211912" y="62585"/>
                </a:lnTo>
                <a:lnTo>
                  <a:pt x="211912" y="74739"/>
                </a:lnTo>
                <a:lnTo>
                  <a:pt x="217119" y="78219"/>
                </a:lnTo>
                <a:lnTo>
                  <a:pt x="225806" y="78219"/>
                </a:lnTo>
                <a:lnTo>
                  <a:pt x="232752" y="74739"/>
                </a:lnTo>
                <a:lnTo>
                  <a:pt x="232752" y="60845"/>
                </a:lnTo>
                <a:close/>
              </a:path>
              <a:path w="528319" h="158750">
                <a:moveTo>
                  <a:pt x="323075" y="60845"/>
                </a:moveTo>
                <a:lnTo>
                  <a:pt x="321335" y="59105"/>
                </a:lnTo>
                <a:lnTo>
                  <a:pt x="316128" y="53898"/>
                </a:lnTo>
                <a:lnTo>
                  <a:pt x="305701" y="53898"/>
                </a:lnTo>
                <a:lnTo>
                  <a:pt x="294525" y="56476"/>
                </a:lnTo>
                <a:lnTo>
                  <a:pt x="286600" y="62801"/>
                </a:lnTo>
                <a:lnTo>
                  <a:pt x="281279" y="70751"/>
                </a:lnTo>
                <a:lnTo>
                  <a:pt x="277926" y="78219"/>
                </a:lnTo>
                <a:lnTo>
                  <a:pt x="277926" y="53898"/>
                </a:lnTo>
                <a:lnTo>
                  <a:pt x="244906" y="55626"/>
                </a:lnTo>
                <a:lnTo>
                  <a:pt x="244906" y="62585"/>
                </a:lnTo>
                <a:lnTo>
                  <a:pt x="262293" y="62585"/>
                </a:lnTo>
                <a:lnTo>
                  <a:pt x="264033" y="64312"/>
                </a:lnTo>
                <a:lnTo>
                  <a:pt x="264033" y="147751"/>
                </a:lnTo>
                <a:lnTo>
                  <a:pt x="244906" y="147751"/>
                </a:lnTo>
                <a:lnTo>
                  <a:pt x="244906" y="154698"/>
                </a:lnTo>
                <a:lnTo>
                  <a:pt x="300494" y="154698"/>
                </a:lnTo>
                <a:lnTo>
                  <a:pt x="300494" y="147751"/>
                </a:lnTo>
                <a:lnTo>
                  <a:pt x="279654" y="147751"/>
                </a:lnTo>
                <a:lnTo>
                  <a:pt x="277926" y="146011"/>
                </a:lnTo>
                <a:lnTo>
                  <a:pt x="277926" y="102552"/>
                </a:lnTo>
                <a:lnTo>
                  <a:pt x="279819" y="86233"/>
                </a:lnTo>
                <a:lnTo>
                  <a:pt x="282981" y="78219"/>
                </a:lnTo>
                <a:lnTo>
                  <a:pt x="285305" y="72351"/>
                </a:lnTo>
                <a:lnTo>
                  <a:pt x="293966" y="62801"/>
                </a:lnTo>
                <a:lnTo>
                  <a:pt x="293776" y="62801"/>
                </a:lnTo>
                <a:lnTo>
                  <a:pt x="305701" y="59105"/>
                </a:lnTo>
                <a:lnTo>
                  <a:pt x="307441" y="59105"/>
                </a:lnTo>
                <a:lnTo>
                  <a:pt x="302234" y="62585"/>
                </a:lnTo>
                <a:lnTo>
                  <a:pt x="302234" y="74739"/>
                </a:lnTo>
                <a:lnTo>
                  <a:pt x="307441" y="78219"/>
                </a:lnTo>
                <a:lnTo>
                  <a:pt x="316128" y="78219"/>
                </a:lnTo>
                <a:lnTo>
                  <a:pt x="323075" y="74739"/>
                </a:lnTo>
                <a:lnTo>
                  <a:pt x="323075" y="60845"/>
                </a:lnTo>
                <a:close/>
              </a:path>
              <a:path w="528319" h="158750">
                <a:moveTo>
                  <a:pt x="437705" y="106019"/>
                </a:moveTo>
                <a:lnTo>
                  <a:pt x="433743" y="85140"/>
                </a:lnTo>
                <a:lnTo>
                  <a:pt x="422948" y="68008"/>
                </a:lnTo>
                <a:lnTo>
                  <a:pt x="418503" y="64795"/>
                </a:lnTo>
                <a:lnTo>
                  <a:pt x="418503" y="96951"/>
                </a:lnTo>
                <a:lnTo>
                  <a:pt x="418503" y="111645"/>
                </a:lnTo>
                <a:lnTo>
                  <a:pt x="402323" y="147320"/>
                </a:lnTo>
                <a:lnTo>
                  <a:pt x="387350" y="151218"/>
                </a:lnTo>
                <a:lnTo>
                  <a:pt x="379615" y="150520"/>
                </a:lnTo>
                <a:lnTo>
                  <a:pt x="355219" y="120154"/>
                </a:lnTo>
                <a:lnTo>
                  <a:pt x="354457" y="111645"/>
                </a:lnTo>
                <a:lnTo>
                  <a:pt x="354482" y="96951"/>
                </a:lnTo>
                <a:lnTo>
                  <a:pt x="372364" y="61277"/>
                </a:lnTo>
                <a:lnTo>
                  <a:pt x="387350" y="57365"/>
                </a:lnTo>
                <a:lnTo>
                  <a:pt x="394081" y="58343"/>
                </a:lnTo>
                <a:lnTo>
                  <a:pt x="417741" y="88646"/>
                </a:lnTo>
                <a:lnTo>
                  <a:pt x="418503" y="96951"/>
                </a:lnTo>
                <a:lnTo>
                  <a:pt x="418503" y="64795"/>
                </a:lnTo>
                <a:lnTo>
                  <a:pt x="408254" y="57365"/>
                </a:lnTo>
                <a:lnTo>
                  <a:pt x="406933" y="56413"/>
                </a:lnTo>
                <a:lnTo>
                  <a:pt x="387350" y="52158"/>
                </a:lnTo>
                <a:lnTo>
                  <a:pt x="366750" y="56667"/>
                </a:lnTo>
                <a:lnTo>
                  <a:pt x="350215" y="68668"/>
                </a:lnTo>
                <a:lnTo>
                  <a:pt x="339217" y="85877"/>
                </a:lnTo>
                <a:lnTo>
                  <a:pt x="335229" y="106019"/>
                </a:lnTo>
                <a:lnTo>
                  <a:pt x="339458" y="126644"/>
                </a:lnTo>
                <a:lnTo>
                  <a:pt x="350862" y="143179"/>
                </a:lnTo>
                <a:lnTo>
                  <a:pt x="367487" y="154178"/>
                </a:lnTo>
                <a:lnTo>
                  <a:pt x="387350" y="158178"/>
                </a:lnTo>
                <a:lnTo>
                  <a:pt x="406933" y="154178"/>
                </a:lnTo>
                <a:lnTo>
                  <a:pt x="411251" y="151218"/>
                </a:lnTo>
                <a:lnTo>
                  <a:pt x="422948" y="143179"/>
                </a:lnTo>
                <a:lnTo>
                  <a:pt x="433743" y="126644"/>
                </a:lnTo>
                <a:lnTo>
                  <a:pt x="437705" y="106019"/>
                </a:lnTo>
                <a:close/>
              </a:path>
              <a:path w="528319" h="158750">
                <a:moveTo>
                  <a:pt x="528027" y="60845"/>
                </a:moveTo>
                <a:lnTo>
                  <a:pt x="526300" y="59105"/>
                </a:lnTo>
                <a:lnTo>
                  <a:pt x="521081" y="53898"/>
                </a:lnTo>
                <a:lnTo>
                  <a:pt x="510667" y="53898"/>
                </a:lnTo>
                <a:lnTo>
                  <a:pt x="500214" y="56476"/>
                </a:lnTo>
                <a:lnTo>
                  <a:pt x="492213" y="62801"/>
                </a:lnTo>
                <a:lnTo>
                  <a:pt x="486486" y="70751"/>
                </a:lnTo>
                <a:lnTo>
                  <a:pt x="482879" y="78219"/>
                </a:lnTo>
                <a:lnTo>
                  <a:pt x="482879" y="53898"/>
                </a:lnTo>
                <a:lnTo>
                  <a:pt x="451624" y="55626"/>
                </a:lnTo>
                <a:lnTo>
                  <a:pt x="451624" y="62585"/>
                </a:lnTo>
                <a:lnTo>
                  <a:pt x="467258" y="62585"/>
                </a:lnTo>
                <a:lnTo>
                  <a:pt x="468985" y="64312"/>
                </a:lnTo>
                <a:lnTo>
                  <a:pt x="468985" y="147751"/>
                </a:lnTo>
                <a:lnTo>
                  <a:pt x="451624" y="147751"/>
                </a:lnTo>
                <a:lnTo>
                  <a:pt x="451624" y="154698"/>
                </a:lnTo>
                <a:lnTo>
                  <a:pt x="507199" y="154698"/>
                </a:lnTo>
                <a:lnTo>
                  <a:pt x="507199" y="147751"/>
                </a:lnTo>
                <a:lnTo>
                  <a:pt x="484619" y="147751"/>
                </a:lnTo>
                <a:lnTo>
                  <a:pt x="484619" y="102552"/>
                </a:lnTo>
                <a:lnTo>
                  <a:pt x="486244" y="86233"/>
                </a:lnTo>
                <a:lnTo>
                  <a:pt x="489064" y="78219"/>
                </a:lnTo>
                <a:lnTo>
                  <a:pt x="491134" y="72351"/>
                </a:lnTo>
                <a:lnTo>
                  <a:pt x="499198" y="62801"/>
                </a:lnTo>
                <a:lnTo>
                  <a:pt x="499008" y="62801"/>
                </a:lnTo>
                <a:lnTo>
                  <a:pt x="510667" y="59105"/>
                </a:lnTo>
                <a:lnTo>
                  <a:pt x="512406" y="59105"/>
                </a:lnTo>
                <a:lnTo>
                  <a:pt x="508927" y="62585"/>
                </a:lnTo>
                <a:lnTo>
                  <a:pt x="508927" y="74739"/>
                </a:lnTo>
                <a:lnTo>
                  <a:pt x="514146" y="78219"/>
                </a:lnTo>
                <a:lnTo>
                  <a:pt x="522820" y="78219"/>
                </a:lnTo>
                <a:lnTo>
                  <a:pt x="528027" y="74739"/>
                </a:lnTo>
                <a:lnTo>
                  <a:pt x="528027" y="60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7" name="object 9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524058" y="4571658"/>
            <a:ext cx="409923" cy="161646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027780" y="4627286"/>
            <a:ext cx="293550" cy="106018"/>
          </a:xfrm>
          <a:prstGeom prst="rect">
            <a:avLst/>
          </a:prstGeom>
        </p:spPr>
      </p:pic>
      <p:sp>
        <p:nvSpPr>
          <p:cNvPr id="99" name="object 99"/>
          <p:cNvSpPr/>
          <p:nvPr/>
        </p:nvSpPr>
        <p:spPr>
          <a:xfrm>
            <a:off x="2415120" y="4571669"/>
            <a:ext cx="768350" cy="161925"/>
          </a:xfrm>
          <a:custGeom>
            <a:avLst/>
            <a:gdLst/>
            <a:ahLst/>
            <a:cxnLst/>
            <a:rect l="l" t="t" r="r" b="b"/>
            <a:pathLst>
              <a:path w="768350" h="161925">
                <a:moveTo>
                  <a:pt x="100749" y="109486"/>
                </a:moveTo>
                <a:lnTo>
                  <a:pt x="96786" y="88607"/>
                </a:lnTo>
                <a:lnTo>
                  <a:pt x="85991" y="71475"/>
                </a:lnTo>
                <a:lnTo>
                  <a:pt x="81572" y="68287"/>
                </a:lnTo>
                <a:lnTo>
                  <a:pt x="81572" y="115112"/>
                </a:lnTo>
                <a:lnTo>
                  <a:pt x="81203" y="122745"/>
                </a:lnTo>
                <a:lnTo>
                  <a:pt x="50380" y="154686"/>
                </a:lnTo>
                <a:lnTo>
                  <a:pt x="43624" y="153987"/>
                </a:lnTo>
                <a:lnTo>
                  <a:pt x="19773" y="123621"/>
                </a:lnTo>
                <a:lnTo>
                  <a:pt x="19202" y="115112"/>
                </a:lnTo>
                <a:lnTo>
                  <a:pt x="19227" y="100418"/>
                </a:lnTo>
                <a:lnTo>
                  <a:pt x="36715" y="64744"/>
                </a:lnTo>
                <a:lnTo>
                  <a:pt x="50380" y="60833"/>
                </a:lnTo>
                <a:lnTo>
                  <a:pt x="58115" y="61810"/>
                </a:lnTo>
                <a:lnTo>
                  <a:pt x="81559" y="100418"/>
                </a:lnTo>
                <a:lnTo>
                  <a:pt x="81572" y="115112"/>
                </a:lnTo>
                <a:lnTo>
                  <a:pt x="81572" y="68287"/>
                </a:lnTo>
                <a:lnTo>
                  <a:pt x="71285" y="60833"/>
                </a:lnTo>
                <a:lnTo>
                  <a:pt x="69977" y="59880"/>
                </a:lnTo>
                <a:lnTo>
                  <a:pt x="50380" y="55626"/>
                </a:lnTo>
                <a:lnTo>
                  <a:pt x="30797" y="60134"/>
                </a:lnTo>
                <a:lnTo>
                  <a:pt x="14770" y="72136"/>
                </a:lnTo>
                <a:lnTo>
                  <a:pt x="3962" y="89344"/>
                </a:lnTo>
                <a:lnTo>
                  <a:pt x="0" y="109486"/>
                </a:lnTo>
                <a:lnTo>
                  <a:pt x="4216" y="130111"/>
                </a:lnTo>
                <a:lnTo>
                  <a:pt x="15430" y="146646"/>
                </a:lnTo>
                <a:lnTo>
                  <a:pt x="31521" y="157645"/>
                </a:lnTo>
                <a:lnTo>
                  <a:pt x="50380" y="161645"/>
                </a:lnTo>
                <a:lnTo>
                  <a:pt x="69977" y="157645"/>
                </a:lnTo>
                <a:lnTo>
                  <a:pt x="74282" y="154686"/>
                </a:lnTo>
                <a:lnTo>
                  <a:pt x="85991" y="146646"/>
                </a:lnTo>
                <a:lnTo>
                  <a:pt x="96786" y="130111"/>
                </a:lnTo>
                <a:lnTo>
                  <a:pt x="100749" y="109486"/>
                </a:lnTo>
                <a:close/>
              </a:path>
              <a:path w="768350" h="161925">
                <a:moveTo>
                  <a:pt x="295287" y="151218"/>
                </a:moveTo>
                <a:lnTo>
                  <a:pt x="277926" y="151218"/>
                </a:lnTo>
                <a:lnTo>
                  <a:pt x="277812" y="88531"/>
                </a:lnTo>
                <a:lnTo>
                  <a:pt x="277050" y="79514"/>
                </a:lnTo>
                <a:lnTo>
                  <a:pt x="246659" y="57365"/>
                </a:lnTo>
                <a:lnTo>
                  <a:pt x="233934" y="59664"/>
                </a:lnTo>
                <a:lnTo>
                  <a:pt x="224307" y="65392"/>
                </a:lnTo>
                <a:lnTo>
                  <a:pt x="217601" y="72758"/>
                </a:lnTo>
                <a:lnTo>
                  <a:pt x="213664" y="79946"/>
                </a:lnTo>
                <a:lnTo>
                  <a:pt x="208775" y="67627"/>
                </a:lnTo>
                <a:lnTo>
                  <a:pt x="200621" y="60833"/>
                </a:lnTo>
                <a:lnTo>
                  <a:pt x="191185" y="57962"/>
                </a:lnTo>
                <a:lnTo>
                  <a:pt x="182384" y="57365"/>
                </a:lnTo>
                <a:lnTo>
                  <a:pt x="170611" y="59207"/>
                </a:lnTo>
                <a:lnTo>
                  <a:pt x="161112" y="64312"/>
                </a:lnTo>
                <a:lnTo>
                  <a:pt x="153568" y="72021"/>
                </a:lnTo>
                <a:lnTo>
                  <a:pt x="147662" y="81686"/>
                </a:lnTo>
                <a:lnTo>
                  <a:pt x="147662" y="57365"/>
                </a:lnTo>
                <a:lnTo>
                  <a:pt x="116395" y="59093"/>
                </a:lnTo>
                <a:lnTo>
                  <a:pt x="116395" y="66052"/>
                </a:lnTo>
                <a:lnTo>
                  <a:pt x="132029" y="66052"/>
                </a:lnTo>
                <a:lnTo>
                  <a:pt x="133769" y="67779"/>
                </a:lnTo>
                <a:lnTo>
                  <a:pt x="133769" y="151218"/>
                </a:lnTo>
                <a:lnTo>
                  <a:pt x="116395" y="151218"/>
                </a:lnTo>
                <a:lnTo>
                  <a:pt x="116395" y="158165"/>
                </a:lnTo>
                <a:lnTo>
                  <a:pt x="168490" y="158165"/>
                </a:lnTo>
                <a:lnTo>
                  <a:pt x="168490" y="151218"/>
                </a:lnTo>
                <a:lnTo>
                  <a:pt x="149390" y="151218"/>
                </a:lnTo>
                <a:lnTo>
                  <a:pt x="149390" y="99060"/>
                </a:lnTo>
                <a:lnTo>
                  <a:pt x="152323" y="83096"/>
                </a:lnTo>
                <a:lnTo>
                  <a:pt x="159816" y="71691"/>
                </a:lnTo>
                <a:lnTo>
                  <a:pt x="169900" y="64858"/>
                </a:lnTo>
                <a:lnTo>
                  <a:pt x="180657" y="62572"/>
                </a:lnTo>
                <a:lnTo>
                  <a:pt x="189230" y="64668"/>
                </a:lnTo>
                <a:lnTo>
                  <a:pt x="194538" y="70180"/>
                </a:lnTo>
                <a:lnTo>
                  <a:pt x="197256" y="77965"/>
                </a:lnTo>
                <a:lnTo>
                  <a:pt x="198018" y="86906"/>
                </a:lnTo>
                <a:lnTo>
                  <a:pt x="198018" y="151218"/>
                </a:lnTo>
                <a:lnTo>
                  <a:pt x="180657" y="151218"/>
                </a:lnTo>
                <a:lnTo>
                  <a:pt x="180657" y="158165"/>
                </a:lnTo>
                <a:lnTo>
                  <a:pt x="231038" y="158165"/>
                </a:lnTo>
                <a:lnTo>
                  <a:pt x="231038" y="151218"/>
                </a:lnTo>
                <a:lnTo>
                  <a:pt x="213664" y="151218"/>
                </a:lnTo>
                <a:lnTo>
                  <a:pt x="213664" y="99060"/>
                </a:lnTo>
                <a:lnTo>
                  <a:pt x="216357" y="83096"/>
                </a:lnTo>
                <a:lnTo>
                  <a:pt x="223443" y="71691"/>
                </a:lnTo>
                <a:lnTo>
                  <a:pt x="233451" y="64858"/>
                </a:lnTo>
                <a:lnTo>
                  <a:pt x="244932" y="62572"/>
                </a:lnTo>
                <a:lnTo>
                  <a:pt x="253504" y="64668"/>
                </a:lnTo>
                <a:lnTo>
                  <a:pt x="258826" y="70180"/>
                </a:lnTo>
                <a:lnTo>
                  <a:pt x="261531" y="77965"/>
                </a:lnTo>
                <a:lnTo>
                  <a:pt x="262293" y="86906"/>
                </a:lnTo>
                <a:lnTo>
                  <a:pt x="262293" y="151218"/>
                </a:lnTo>
                <a:lnTo>
                  <a:pt x="243192" y="151218"/>
                </a:lnTo>
                <a:lnTo>
                  <a:pt x="243192" y="158165"/>
                </a:lnTo>
                <a:lnTo>
                  <a:pt x="295287" y="158165"/>
                </a:lnTo>
                <a:lnTo>
                  <a:pt x="295287" y="151218"/>
                </a:lnTo>
                <a:close/>
              </a:path>
              <a:path w="768350" h="161925">
                <a:moveTo>
                  <a:pt x="345668" y="13893"/>
                </a:moveTo>
                <a:lnTo>
                  <a:pt x="340461" y="8686"/>
                </a:lnTo>
                <a:lnTo>
                  <a:pt x="324827" y="8686"/>
                </a:lnTo>
                <a:lnTo>
                  <a:pt x="321360" y="13893"/>
                </a:lnTo>
                <a:lnTo>
                  <a:pt x="321360" y="26060"/>
                </a:lnTo>
                <a:lnTo>
                  <a:pt x="326567" y="33007"/>
                </a:lnTo>
                <a:lnTo>
                  <a:pt x="340461" y="33007"/>
                </a:lnTo>
                <a:lnTo>
                  <a:pt x="345668" y="26060"/>
                </a:lnTo>
                <a:lnTo>
                  <a:pt x="345668" y="13893"/>
                </a:lnTo>
                <a:close/>
              </a:path>
              <a:path w="768350" h="161925">
                <a:moveTo>
                  <a:pt x="357822" y="151218"/>
                </a:moveTo>
                <a:lnTo>
                  <a:pt x="342201" y="151218"/>
                </a:lnTo>
                <a:lnTo>
                  <a:pt x="342201" y="57365"/>
                </a:lnTo>
                <a:lnTo>
                  <a:pt x="309181" y="59093"/>
                </a:lnTo>
                <a:lnTo>
                  <a:pt x="309181" y="66052"/>
                </a:lnTo>
                <a:lnTo>
                  <a:pt x="324827" y="66052"/>
                </a:lnTo>
                <a:lnTo>
                  <a:pt x="326567" y="67779"/>
                </a:lnTo>
                <a:lnTo>
                  <a:pt x="326567" y="151218"/>
                </a:lnTo>
                <a:lnTo>
                  <a:pt x="309181" y="151218"/>
                </a:lnTo>
                <a:lnTo>
                  <a:pt x="309181" y="158165"/>
                </a:lnTo>
                <a:lnTo>
                  <a:pt x="357822" y="158165"/>
                </a:lnTo>
                <a:lnTo>
                  <a:pt x="357822" y="151218"/>
                </a:lnTo>
                <a:close/>
              </a:path>
              <a:path w="768350" h="161925">
                <a:moveTo>
                  <a:pt x="441210" y="116433"/>
                </a:moveTo>
                <a:lnTo>
                  <a:pt x="436003" y="116433"/>
                </a:lnTo>
                <a:lnTo>
                  <a:pt x="436003" y="130365"/>
                </a:lnTo>
                <a:lnTo>
                  <a:pt x="434771" y="140766"/>
                </a:lnTo>
                <a:lnTo>
                  <a:pt x="431444" y="148386"/>
                </a:lnTo>
                <a:lnTo>
                  <a:pt x="426478" y="153085"/>
                </a:lnTo>
                <a:lnTo>
                  <a:pt x="420370" y="154686"/>
                </a:lnTo>
                <a:lnTo>
                  <a:pt x="411314" y="151384"/>
                </a:lnTo>
                <a:lnTo>
                  <a:pt x="406666" y="143827"/>
                </a:lnTo>
                <a:lnTo>
                  <a:pt x="404964" y="135636"/>
                </a:lnTo>
                <a:lnTo>
                  <a:pt x="404710" y="130365"/>
                </a:lnTo>
                <a:lnTo>
                  <a:pt x="404710" y="66052"/>
                </a:lnTo>
                <a:lnTo>
                  <a:pt x="437730" y="66052"/>
                </a:lnTo>
                <a:lnTo>
                  <a:pt x="437730" y="59093"/>
                </a:lnTo>
                <a:lnTo>
                  <a:pt x="404710" y="59093"/>
                </a:lnTo>
                <a:lnTo>
                  <a:pt x="404710" y="17373"/>
                </a:lnTo>
                <a:lnTo>
                  <a:pt x="399503" y="17373"/>
                </a:lnTo>
                <a:lnTo>
                  <a:pt x="398068" y="32258"/>
                </a:lnTo>
                <a:lnTo>
                  <a:pt x="393217" y="46494"/>
                </a:lnTo>
                <a:lnTo>
                  <a:pt x="384124" y="57467"/>
                </a:lnTo>
                <a:lnTo>
                  <a:pt x="369989" y="62572"/>
                </a:lnTo>
                <a:lnTo>
                  <a:pt x="369989" y="66052"/>
                </a:lnTo>
                <a:lnTo>
                  <a:pt x="389089" y="66052"/>
                </a:lnTo>
                <a:lnTo>
                  <a:pt x="389089" y="130365"/>
                </a:lnTo>
                <a:lnTo>
                  <a:pt x="392480" y="146977"/>
                </a:lnTo>
                <a:lnTo>
                  <a:pt x="400608" y="156425"/>
                </a:lnTo>
                <a:lnTo>
                  <a:pt x="410349" y="160667"/>
                </a:lnTo>
                <a:lnTo>
                  <a:pt x="418630" y="161645"/>
                </a:lnTo>
                <a:lnTo>
                  <a:pt x="428752" y="158711"/>
                </a:lnTo>
                <a:lnTo>
                  <a:pt x="435775" y="151218"/>
                </a:lnTo>
                <a:lnTo>
                  <a:pt x="439877" y="141109"/>
                </a:lnTo>
                <a:lnTo>
                  <a:pt x="441210" y="130365"/>
                </a:lnTo>
                <a:lnTo>
                  <a:pt x="441210" y="116433"/>
                </a:lnTo>
                <a:close/>
              </a:path>
              <a:path w="768350" h="161925">
                <a:moveTo>
                  <a:pt x="531558" y="116433"/>
                </a:moveTo>
                <a:lnTo>
                  <a:pt x="524611" y="116433"/>
                </a:lnTo>
                <a:lnTo>
                  <a:pt x="524611" y="130365"/>
                </a:lnTo>
                <a:lnTo>
                  <a:pt x="523417" y="140766"/>
                </a:lnTo>
                <a:lnTo>
                  <a:pt x="520268" y="148386"/>
                </a:lnTo>
                <a:lnTo>
                  <a:pt x="515810" y="153085"/>
                </a:lnTo>
                <a:lnTo>
                  <a:pt x="510692" y="154686"/>
                </a:lnTo>
                <a:lnTo>
                  <a:pt x="501650" y="151384"/>
                </a:lnTo>
                <a:lnTo>
                  <a:pt x="497001" y="143827"/>
                </a:lnTo>
                <a:lnTo>
                  <a:pt x="495287" y="135636"/>
                </a:lnTo>
                <a:lnTo>
                  <a:pt x="495046" y="130365"/>
                </a:lnTo>
                <a:lnTo>
                  <a:pt x="495046" y="66052"/>
                </a:lnTo>
                <a:lnTo>
                  <a:pt x="528078" y="66052"/>
                </a:lnTo>
                <a:lnTo>
                  <a:pt x="528078" y="59093"/>
                </a:lnTo>
                <a:lnTo>
                  <a:pt x="495046" y="59093"/>
                </a:lnTo>
                <a:lnTo>
                  <a:pt x="495046" y="17373"/>
                </a:lnTo>
                <a:lnTo>
                  <a:pt x="488099" y="17373"/>
                </a:lnTo>
                <a:lnTo>
                  <a:pt x="486651" y="32258"/>
                </a:lnTo>
                <a:lnTo>
                  <a:pt x="481799" y="46494"/>
                </a:lnTo>
                <a:lnTo>
                  <a:pt x="472706" y="57467"/>
                </a:lnTo>
                <a:lnTo>
                  <a:pt x="458571" y="62572"/>
                </a:lnTo>
                <a:lnTo>
                  <a:pt x="458571" y="66052"/>
                </a:lnTo>
                <a:lnTo>
                  <a:pt x="479412" y="66052"/>
                </a:lnTo>
                <a:lnTo>
                  <a:pt x="479412" y="130365"/>
                </a:lnTo>
                <a:lnTo>
                  <a:pt x="482803" y="146977"/>
                </a:lnTo>
                <a:lnTo>
                  <a:pt x="490918" y="156425"/>
                </a:lnTo>
                <a:lnTo>
                  <a:pt x="500672" y="160667"/>
                </a:lnTo>
                <a:lnTo>
                  <a:pt x="508952" y="161645"/>
                </a:lnTo>
                <a:lnTo>
                  <a:pt x="519087" y="158711"/>
                </a:lnTo>
                <a:lnTo>
                  <a:pt x="526122" y="151218"/>
                </a:lnTo>
                <a:lnTo>
                  <a:pt x="530225" y="141109"/>
                </a:lnTo>
                <a:lnTo>
                  <a:pt x="531558" y="130365"/>
                </a:lnTo>
                <a:lnTo>
                  <a:pt x="531558" y="116433"/>
                </a:lnTo>
                <a:close/>
              </a:path>
              <a:path w="768350" h="161925">
                <a:moveTo>
                  <a:pt x="639229" y="100799"/>
                </a:moveTo>
                <a:lnTo>
                  <a:pt x="636866" y="84213"/>
                </a:lnTo>
                <a:lnTo>
                  <a:pt x="629615" y="69735"/>
                </a:lnTo>
                <a:lnTo>
                  <a:pt x="625335" y="66230"/>
                </a:lnTo>
                <a:lnTo>
                  <a:pt x="625335" y="100799"/>
                </a:lnTo>
                <a:lnTo>
                  <a:pt x="569760" y="100799"/>
                </a:lnTo>
                <a:lnTo>
                  <a:pt x="573836" y="79895"/>
                </a:lnTo>
                <a:lnTo>
                  <a:pt x="581863" y="67779"/>
                </a:lnTo>
                <a:lnTo>
                  <a:pt x="591185" y="62191"/>
                </a:lnTo>
                <a:lnTo>
                  <a:pt x="599160" y="60833"/>
                </a:lnTo>
                <a:lnTo>
                  <a:pt x="612825" y="65862"/>
                </a:lnTo>
                <a:lnTo>
                  <a:pt x="620763" y="77558"/>
                </a:lnTo>
                <a:lnTo>
                  <a:pt x="624433" y="90893"/>
                </a:lnTo>
                <a:lnTo>
                  <a:pt x="625335" y="100799"/>
                </a:lnTo>
                <a:lnTo>
                  <a:pt x="625335" y="66230"/>
                </a:lnTo>
                <a:lnTo>
                  <a:pt x="618769" y="60833"/>
                </a:lnTo>
                <a:lnTo>
                  <a:pt x="617143" y="59499"/>
                </a:lnTo>
                <a:lnTo>
                  <a:pt x="599160" y="55626"/>
                </a:lnTo>
                <a:lnTo>
                  <a:pt x="579843" y="59855"/>
                </a:lnTo>
                <a:lnTo>
                  <a:pt x="564438" y="71259"/>
                </a:lnTo>
                <a:lnTo>
                  <a:pt x="554228" y="87871"/>
                </a:lnTo>
                <a:lnTo>
                  <a:pt x="550545" y="107746"/>
                </a:lnTo>
                <a:lnTo>
                  <a:pt x="554748" y="129374"/>
                </a:lnTo>
                <a:lnTo>
                  <a:pt x="565962" y="146431"/>
                </a:lnTo>
                <a:lnTo>
                  <a:pt x="582091" y="157619"/>
                </a:lnTo>
                <a:lnTo>
                  <a:pt x="601014" y="161645"/>
                </a:lnTo>
                <a:lnTo>
                  <a:pt x="618248" y="157619"/>
                </a:lnTo>
                <a:lnTo>
                  <a:pt x="618566" y="157619"/>
                </a:lnTo>
                <a:lnTo>
                  <a:pt x="622287" y="154686"/>
                </a:lnTo>
                <a:lnTo>
                  <a:pt x="630542" y="148170"/>
                </a:lnTo>
                <a:lnTo>
                  <a:pt x="637159" y="138188"/>
                </a:lnTo>
                <a:lnTo>
                  <a:pt x="639229" y="132105"/>
                </a:lnTo>
                <a:lnTo>
                  <a:pt x="639229" y="128625"/>
                </a:lnTo>
                <a:lnTo>
                  <a:pt x="633895" y="128625"/>
                </a:lnTo>
                <a:lnTo>
                  <a:pt x="633895" y="132105"/>
                </a:lnTo>
                <a:lnTo>
                  <a:pt x="625665" y="145161"/>
                </a:lnTo>
                <a:lnTo>
                  <a:pt x="615746" y="151866"/>
                </a:lnTo>
                <a:lnTo>
                  <a:pt x="607098" y="154343"/>
                </a:lnTo>
                <a:lnTo>
                  <a:pt x="602640" y="154686"/>
                </a:lnTo>
                <a:lnTo>
                  <a:pt x="594220" y="153492"/>
                </a:lnTo>
                <a:lnTo>
                  <a:pt x="570623" y="122097"/>
                </a:lnTo>
                <a:lnTo>
                  <a:pt x="569760" y="106019"/>
                </a:lnTo>
                <a:lnTo>
                  <a:pt x="639229" y="106019"/>
                </a:lnTo>
                <a:lnTo>
                  <a:pt x="639229" y="100799"/>
                </a:lnTo>
                <a:close/>
              </a:path>
              <a:path w="768350" h="161925">
                <a:moveTo>
                  <a:pt x="767727" y="151218"/>
                </a:moveTo>
                <a:lnTo>
                  <a:pt x="752221" y="151218"/>
                </a:lnTo>
                <a:lnTo>
                  <a:pt x="750366" y="149479"/>
                </a:lnTo>
                <a:lnTo>
                  <a:pt x="750366" y="145999"/>
                </a:lnTo>
                <a:lnTo>
                  <a:pt x="750366" y="71374"/>
                </a:lnTo>
                <a:lnTo>
                  <a:pt x="750366" y="0"/>
                </a:lnTo>
                <a:lnTo>
                  <a:pt x="717486" y="1727"/>
                </a:lnTo>
                <a:lnTo>
                  <a:pt x="717486" y="8686"/>
                </a:lnTo>
                <a:lnTo>
                  <a:pt x="732993" y="8686"/>
                </a:lnTo>
                <a:lnTo>
                  <a:pt x="734847" y="10426"/>
                </a:lnTo>
                <a:lnTo>
                  <a:pt x="734847" y="71272"/>
                </a:lnTo>
                <a:lnTo>
                  <a:pt x="734847" y="79946"/>
                </a:lnTo>
                <a:lnTo>
                  <a:pt x="734847" y="135572"/>
                </a:lnTo>
                <a:lnTo>
                  <a:pt x="731380" y="140792"/>
                </a:lnTo>
                <a:lnTo>
                  <a:pt x="725601" y="147637"/>
                </a:lnTo>
                <a:lnTo>
                  <a:pt x="718985" y="152514"/>
                </a:lnTo>
                <a:lnTo>
                  <a:pt x="712038" y="155448"/>
                </a:lnTo>
                <a:lnTo>
                  <a:pt x="705218" y="156425"/>
                </a:lnTo>
                <a:lnTo>
                  <a:pt x="697763" y="155206"/>
                </a:lnTo>
                <a:lnTo>
                  <a:pt x="674065" y="116827"/>
                </a:lnTo>
                <a:lnTo>
                  <a:pt x="674065" y="102133"/>
                </a:lnTo>
                <a:lnTo>
                  <a:pt x="691375" y="66916"/>
                </a:lnTo>
                <a:lnTo>
                  <a:pt x="707059" y="62572"/>
                </a:lnTo>
                <a:lnTo>
                  <a:pt x="713498" y="63284"/>
                </a:lnTo>
                <a:lnTo>
                  <a:pt x="719823" y="65608"/>
                </a:lnTo>
                <a:lnTo>
                  <a:pt x="725855" y="69900"/>
                </a:lnTo>
                <a:lnTo>
                  <a:pt x="731380" y="76479"/>
                </a:lnTo>
                <a:lnTo>
                  <a:pt x="734847" y="79946"/>
                </a:lnTo>
                <a:lnTo>
                  <a:pt x="734847" y="71272"/>
                </a:lnTo>
                <a:lnTo>
                  <a:pt x="729272" y="65417"/>
                </a:lnTo>
                <a:lnTo>
                  <a:pt x="725093" y="62572"/>
                </a:lnTo>
                <a:lnTo>
                  <a:pt x="722871" y="61048"/>
                </a:lnTo>
                <a:lnTo>
                  <a:pt x="715505" y="58305"/>
                </a:lnTo>
                <a:lnTo>
                  <a:pt x="707059" y="57365"/>
                </a:lnTo>
                <a:lnTo>
                  <a:pt x="687171" y="61353"/>
                </a:lnTo>
                <a:lnTo>
                  <a:pt x="670483" y="72351"/>
                </a:lnTo>
                <a:lnTo>
                  <a:pt x="659003" y="88887"/>
                </a:lnTo>
                <a:lnTo>
                  <a:pt x="654735" y="109486"/>
                </a:lnTo>
                <a:lnTo>
                  <a:pt x="658685" y="130111"/>
                </a:lnTo>
                <a:lnTo>
                  <a:pt x="669353" y="146646"/>
                </a:lnTo>
                <a:lnTo>
                  <a:pt x="684923" y="157645"/>
                </a:lnTo>
                <a:lnTo>
                  <a:pt x="703592" y="161645"/>
                </a:lnTo>
                <a:lnTo>
                  <a:pt x="714044" y="160172"/>
                </a:lnTo>
                <a:lnTo>
                  <a:pt x="722439" y="156425"/>
                </a:lnTo>
                <a:lnTo>
                  <a:pt x="729221" y="151384"/>
                </a:lnTo>
                <a:lnTo>
                  <a:pt x="734847" y="145999"/>
                </a:lnTo>
                <a:lnTo>
                  <a:pt x="734847" y="161645"/>
                </a:lnTo>
                <a:lnTo>
                  <a:pt x="767727" y="158165"/>
                </a:lnTo>
                <a:lnTo>
                  <a:pt x="767727" y="151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73158" y="4571669"/>
            <a:ext cx="516255" cy="161925"/>
          </a:xfrm>
          <a:custGeom>
            <a:avLst/>
            <a:gdLst/>
            <a:ahLst/>
            <a:cxnLst/>
            <a:rect l="l" t="t" r="r" b="b"/>
            <a:pathLst>
              <a:path w="516254" h="161925">
                <a:moveTo>
                  <a:pt x="158140" y="59093"/>
                </a:moveTo>
                <a:lnTo>
                  <a:pt x="152806" y="60833"/>
                </a:lnTo>
                <a:lnTo>
                  <a:pt x="140766" y="60833"/>
                </a:lnTo>
                <a:lnTo>
                  <a:pt x="119938" y="59093"/>
                </a:lnTo>
                <a:lnTo>
                  <a:pt x="119938" y="66052"/>
                </a:lnTo>
                <a:lnTo>
                  <a:pt x="128498" y="67779"/>
                </a:lnTo>
                <a:lnTo>
                  <a:pt x="131978" y="71259"/>
                </a:lnTo>
                <a:lnTo>
                  <a:pt x="131978" y="83426"/>
                </a:lnTo>
                <a:lnTo>
                  <a:pt x="111137" y="140792"/>
                </a:lnTo>
                <a:lnTo>
                  <a:pt x="93662" y="92113"/>
                </a:lnTo>
                <a:lnTo>
                  <a:pt x="88671" y="78206"/>
                </a:lnTo>
                <a:lnTo>
                  <a:pt x="86817" y="74739"/>
                </a:lnTo>
                <a:lnTo>
                  <a:pt x="86817" y="66052"/>
                </a:lnTo>
                <a:lnTo>
                  <a:pt x="100711" y="66052"/>
                </a:lnTo>
                <a:lnTo>
                  <a:pt x="100711" y="60833"/>
                </a:lnTo>
                <a:lnTo>
                  <a:pt x="100711" y="59093"/>
                </a:lnTo>
                <a:lnTo>
                  <a:pt x="76403" y="60833"/>
                </a:lnTo>
                <a:lnTo>
                  <a:pt x="62509" y="60833"/>
                </a:lnTo>
                <a:lnTo>
                  <a:pt x="55562" y="59093"/>
                </a:lnTo>
                <a:lnTo>
                  <a:pt x="55562" y="66052"/>
                </a:lnTo>
                <a:lnTo>
                  <a:pt x="64363" y="66052"/>
                </a:lnTo>
                <a:lnTo>
                  <a:pt x="71310" y="69519"/>
                </a:lnTo>
                <a:lnTo>
                  <a:pt x="71310" y="71259"/>
                </a:lnTo>
                <a:lnTo>
                  <a:pt x="74777" y="78206"/>
                </a:lnTo>
                <a:lnTo>
                  <a:pt x="76403" y="83426"/>
                </a:lnTo>
                <a:lnTo>
                  <a:pt x="55562" y="139052"/>
                </a:lnTo>
                <a:lnTo>
                  <a:pt x="34721" y="76479"/>
                </a:lnTo>
                <a:lnTo>
                  <a:pt x="33108" y="74739"/>
                </a:lnTo>
                <a:lnTo>
                  <a:pt x="33108" y="66052"/>
                </a:lnTo>
                <a:lnTo>
                  <a:pt x="47002" y="66052"/>
                </a:lnTo>
                <a:lnTo>
                  <a:pt x="47002" y="60833"/>
                </a:lnTo>
                <a:lnTo>
                  <a:pt x="47002" y="59093"/>
                </a:lnTo>
                <a:lnTo>
                  <a:pt x="22682" y="60833"/>
                </a:lnTo>
                <a:lnTo>
                  <a:pt x="0" y="59093"/>
                </a:lnTo>
                <a:lnTo>
                  <a:pt x="0" y="66052"/>
                </a:lnTo>
                <a:lnTo>
                  <a:pt x="12268" y="66052"/>
                </a:lnTo>
                <a:lnTo>
                  <a:pt x="15735" y="67779"/>
                </a:lnTo>
                <a:lnTo>
                  <a:pt x="17360" y="74739"/>
                </a:lnTo>
                <a:lnTo>
                  <a:pt x="47002" y="156425"/>
                </a:lnTo>
                <a:lnTo>
                  <a:pt x="47002" y="159905"/>
                </a:lnTo>
                <a:lnTo>
                  <a:pt x="48615" y="161645"/>
                </a:lnTo>
                <a:lnTo>
                  <a:pt x="53949" y="161645"/>
                </a:lnTo>
                <a:lnTo>
                  <a:pt x="53949" y="159905"/>
                </a:lnTo>
                <a:lnTo>
                  <a:pt x="55562" y="156425"/>
                </a:lnTo>
                <a:lnTo>
                  <a:pt x="61696" y="139052"/>
                </a:lnTo>
                <a:lnTo>
                  <a:pt x="78257" y="92113"/>
                </a:lnTo>
                <a:lnTo>
                  <a:pt x="102565" y="156425"/>
                </a:lnTo>
                <a:lnTo>
                  <a:pt x="102565" y="159905"/>
                </a:lnTo>
                <a:lnTo>
                  <a:pt x="104190" y="161645"/>
                </a:lnTo>
                <a:lnTo>
                  <a:pt x="109512" y="161645"/>
                </a:lnTo>
                <a:lnTo>
                  <a:pt x="111137" y="159905"/>
                </a:lnTo>
                <a:lnTo>
                  <a:pt x="111137" y="156425"/>
                </a:lnTo>
                <a:lnTo>
                  <a:pt x="116954" y="140792"/>
                </a:lnTo>
                <a:lnTo>
                  <a:pt x="138925" y="81686"/>
                </a:lnTo>
                <a:lnTo>
                  <a:pt x="142392" y="69519"/>
                </a:lnTo>
                <a:lnTo>
                  <a:pt x="149339" y="67779"/>
                </a:lnTo>
                <a:lnTo>
                  <a:pt x="158140" y="66052"/>
                </a:lnTo>
                <a:lnTo>
                  <a:pt x="158140" y="60833"/>
                </a:lnTo>
                <a:lnTo>
                  <a:pt x="158140" y="59093"/>
                </a:lnTo>
                <a:close/>
              </a:path>
              <a:path w="516254" h="161925">
                <a:moveTo>
                  <a:pt x="286639" y="151218"/>
                </a:moveTo>
                <a:lnTo>
                  <a:pt x="267423" y="151218"/>
                </a:lnTo>
                <a:lnTo>
                  <a:pt x="267322" y="88531"/>
                </a:lnTo>
                <a:lnTo>
                  <a:pt x="266598" y="79946"/>
                </a:lnTo>
                <a:lnTo>
                  <a:pt x="266560" y="79514"/>
                </a:lnTo>
                <a:lnTo>
                  <a:pt x="264579" y="72758"/>
                </a:lnTo>
                <a:lnTo>
                  <a:pt x="264490" y="72453"/>
                </a:lnTo>
                <a:lnTo>
                  <a:pt x="260477" y="66052"/>
                </a:lnTo>
                <a:lnTo>
                  <a:pt x="257175" y="63220"/>
                </a:lnTo>
                <a:lnTo>
                  <a:pt x="256032" y="62572"/>
                </a:lnTo>
                <a:lnTo>
                  <a:pt x="252234" y="60401"/>
                </a:lnTo>
                <a:lnTo>
                  <a:pt x="245338" y="58229"/>
                </a:lnTo>
                <a:lnTo>
                  <a:pt x="236169" y="57365"/>
                </a:lnTo>
                <a:lnTo>
                  <a:pt x="223507" y="59664"/>
                </a:lnTo>
                <a:lnTo>
                  <a:pt x="213906" y="65392"/>
                </a:lnTo>
                <a:lnTo>
                  <a:pt x="207225" y="72758"/>
                </a:lnTo>
                <a:lnTo>
                  <a:pt x="203288" y="79946"/>
                </a:lnTo>
                <a:lnTo>
                  <a:pt x="203288" y="0"/>
                </a:lnTo>
                <a:lnTo>
                  <a:pt x="170180" y="1727"/>
                </a:lnTo>
                <a:lnTo>
                  <a:pt x="170180" y="8686"/>
                </a:lnTo>
                <a:lnTo>
                  <a:pt x="185928" y="8686"/>
                </a:lnTo>
                <a:lnTo>
                  <a:pt x="187540" y="10426"/>
                </a:lnTo>
                <a:lnTo>
                  <a:pt x="187540" y="151218"/>
                </a:lnTo>
                <a:lnTo>
                  <a:pt x="170180" y="151218"/>
                </a:lnTo>
                <a:lnTo>
                  <a:pt x="170180" y="158165"/>
                </a:lnTo>
                <a:lnTo>
                  <a:pt x="222275" y="158165"/>
                </a:lnTo>
                <a:lnTo>
                  <a:pt x="222275" y="151218"/>
                </a:lnTo>
                <a:lnTo>
                  <a:pt x="204914" y="151218"/>
                </a:lnTo>
                <a:lnTo>
                  <a:pt x="204914" y="99060"/>
                </a:lnTo>
                <a:lnTo>
                  <a:pt x="207581" y="83096"/>
                </a:lnTo>
                <a:lnTo>
                  <a:pt x="209499" y="79946"/>
                </a:lnTo>
                <a:lnTo>
                  <a:pt x="214515" y="71691"/>
                </a:lnTo>
                <a:lnTo>
                  <a:pt x="224053" y="64858"/>
                </a:lnTo>
                <a:lnTo>
                  <a:pt x="234543" y="62572"/>
                </a:lnTo>
                <a:lnTo>
                  <a:pt x="243801" y="64668"/>
                </a:lnTo>
                <a:lnTo>
                  <a:pt x="249047" y="70180"/>
                </a:lnTo>
                <a:lnTo>
                  <a:pt x="251383" y="77965"/>
                </a:lnTo>
                <a:lnTo>
                  <a:pt x="251917" y="86906"/>
                </a:lnTo>
                <a:lnTo>
                  <a:pt x="251917" y="151218"/>
                </a:lnTo>
                <a:lnTo>
                  <a:pt x="234543" y="151218"/>
                </a:lnTo>
                <a:lnTo>
                  <a:pt x="234543" y="158165"/>
                </a:lnTo>
                <a:lnTo>
                  <a:pt x="286639" y="158165"/>
                </a:lnTo>
                <a:lnTo>
                  <a:pt x="286639" y="151218"/>
                </a:lnTo>
                <a:close/>
              </a:path>
              <a:path w="516254" h="161925">
                <a:moveTo>
                  <a:pt x="385749" y="100799"/>
                </a:moveTo>
                <a:lnTo>
                  <a:pt x="383387" y="84213"/>
                </a:lnTo>
                <a:lnTo>
                  <a:pt x="376135" y="69735"/>
                </a:lnTo>
                <a:lnTo>
                  <a:pt x="371856" y="66230"/>
                </a:lnTo>
                <a:lnTo>
                  <a:pt x="371856" y="100799"/>
                </a:lnTo>
                <a:lnTo>
                  <a:pt x="316280" y="100799"/>
                </a:lnTo>
                <a:lnTo>
                  <a:pt x="320357" y="79895"/>
                </a:lnTo>
                <a:lnTo>
                  <a:pt x="328383" y="67779"/>
                </a:lnTo>
                <a:lnTo>
                  <a:pt x="337705" y="62191"/>
                </a:lnTo>
                <a:lnTo>
                  <a:pt x="345681" y="60833"/>
                </a:lnTo>
                <a:lnTo>
                  <a:pt x="359346" y="65862"/>
                </a:lnTo>
                <a:lnTo>
                  <a:pt x="367284" y="77558"/>
                </a:lnTo>
                <a:lnTo>
                  <a:pt x="370954" y="90893"/>
                </a:lnTo>
                <a:lnTo>
                  <a:pt x="371856" y="100799"/>
                </a:lnTo>
                <a:lnTo>
                  <a:pt x="371856" y="66230"/>
                </a:lnTo>
                <a:lnTo>
                  <a:pt x="365290" y="60833"/>
                </a:lnTo>
                <a:lnTo>
                  <a:pt x="363664" y="59499"/>
                </a:lnTo>
                <a:lnTo>
                  <a:pt x="345681" y="55626"/>
                </a:lnTo>
                <a:lnTo>
                  <a:pt x="327152" y="59855"/>
                </a:lnTo>
                <a:lnTo>
                  <a:pt x="311645" y="71259"/>
                </a:lnTo>
                <a:lnTo>
                  <a:pt x="301015" y="87871"/>
                </a:lnTo>
                <a:lnTo>
                  <a:pt x="297065" y="107746"/>
                </a:lnTo>
                <a:lnTo>
                  <a:pt x="301269" y="129374"/>
                </a:lnTo>
                <a:lnTo>
                  <a:pt x="312496" y="146431"/>
                </a:lnTo>
                <a:lnTo>
                  <a:pt x="328612" y="157619"/>
                </a:lnTo>
                <a:lnTo>
                  <a:pt x="347535" y="161645"/>
                </a:lnTo>
                <a:lnTo>
                  <a:pt x="365429" y="157619"/>
                </a:lnTo>
                <a:lnTo>
                  <a:pt x="365772" y="157619"/>
                </a:lnTo>
                <a:lnTo>
                  <a:pt x="369468" y="154686"/>
                </a:lnTo>
                <a:lnTo>
                  <a:pt x="377672" y="148170"/>
                </a:lnTo>
                <a:lnTo>
                  <a:pt x="383908" y="138188"/>
                </a:lnTo>
                <a:lnTo>
                  <a:pt x="385749" y="132105"/>
                </a:lnTo>
                <a:lnTo>
                  <a:pt x="385749" y="128625"/>
                </a:lnTo>
                <a:lnTo>
                  <a:pt x="382270" y="128625"/>
                </a:lnTo>
                <a:lnTo>
                  <a:pt x="380415" y="130365"/>
                </a:lnTo>
                <a:lnTo>
                  <a:pt x="380415" y="132105"/>
                </a:lnTo>
                <a:lnTo>
                  <a:pt x="372414" y="145161"/>
                </a:lnTo>
                <a:lnTo>
                  <a:pt x="362877" y="151866"/>
                </a:lnTo>
                <a:lnTo>
                  <a:pt x="354304" y="154343"/>
                </a:lnTo>
                <a:lnTo>
                  <a:pt x="349161" y="154686"/>
                </a:lnTo>
                <a:lnTo>
                  <a:pt x="341426" y="153492"/>
                </a:lnTo>
                <a:lnTo>
                  <a:pt x="317144" y="122097"/>
                </a:lnTo>
                <a:lnTo>
                  <a:pt x="316280" y="106019"/>
                </a:lnTo>
                <a:lnTo>
                  <a:pt x="385749" y="106019"/>
                </a:lnTo>
                <a:lnTo>
                  <a:pt x="385749" y="100799"/>
                </a:lnTo>
                <a:close/>
              </a:path>
              <a:path w="516254" h="161925">
                <a:moveTo>
                  <a:pt x="515874" y="151218"/>
                </a:moveTo>
                <a:lnTo>
                  <a:pt x="498500" y="151218"/>
                </a:lnTo>
                <a:lnTo>
                  <a:pt x="498398" y="88531"/>
                </a:lnTo>
                <a:lnTo>
                  <a:pt x="497636" y="79514"/>
                </a:lnTo>
                <a:lnTo>
                  <a:pt x="467245" y="57365"/>
                </a:lnTo>
                <a:lnTo>
                  <a:pt x="455498" y="59207"/>
                </a:lnTo>
                <a:lnTo>
                  <a:pt x="446201" y="64312"/>
                </a:lnTo>
                <a:lnTo>
                  <a:pt x="439216" y="72021"/>
                </a:lnTo>
                <a:lnTo>
                  <a:pt x="434365" y="81686"/>
                </a:lnTo>
                <a:lnTo>
                  <a:pt x="434365" y="57365"/>
                </a:lnTo>
                <a:lnTo>
                  <a:pt x="401256" y="59093"/>
                </a:lnTo>
                <a:lnTo>
                  <a:pt x="401256" y="66052"/>
                </a:lnTo>
                <a:lnTo>
                  <a:pt x="417004" y="66052"/>
                </a:lnTo>
                <a:lnTo>
                  <a:pt x="418617" y="67779"/>
                </a:lnTo>
                <a:lnTo>
                  <a:pt x="418617" y="151218"/>
                </a:lnTo>
                <a:lnTo>
                  <a:pt x="401256" y="151218"/>
                </a:lnTo>
                <a:lnTo>
                  <a:pt x="401256" y="158165"/>
                </a:lnTo>
                <a:lnTo>
                  <a:pt x="453351" y="158165"/>
                </a:lnTo>
                <a:lnTo>
                  <a:pt x="453351" y="151218"/>
                </a:lnTo>
                <a:lnTo>
                  <a:pt x="434365" y="151218"/>
                </a:lnTo>
                <a:lnTo>
                  <a:pt x="434365" y="99060"/>
                </a:lnTo>
                <a:lnTo>
                  <a:pt x="437299" y="83096"/>
                </a:lnTo>
                <a:lnTo>
                  <a:pt x="444792" y="71691"/>
                </a:lnTo>
                <a:lnTo>
                  <a:pt x="454875" y="64858"/>
                </a:lnTo>
                <a:lnTo>
                  <a:pt x="465632" y="62572"/>
                </a:lnTo>
                <a:lnTo>
                  <a:pt x="474205" y="64668"/>
                </a:lnTo>
                <a:lnTo>
                  <a:pt x="479513" y="70180"/>
                </a:lnTo>
                <a:lnTo>
                  <a:pt x="482231" y="77965"/>
                </a:lnTo>
                <a:lnTo>
                  <a:pt x="482993" y="86906"/>
                </a:lnTo>
                <a:lnTo>
                  <a:pt x="482993" y="151218"/>
                </a:lnTo>
                <a:lnTo>
                  <a:pt x="465632" y="151218"/>
                </a:lnTo>
                <a:lnTo>
                  <a:pt x="465632" y="158165"/>
                </a:lnTo>
                <a:lnTo>
                  <a:pt x="515874" y="158165"/>
                </a:lnTo>
                <a:lnTo>
                  <a:pt x="515874" y="151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1" name="object 101"/>
          <p:cNvGrpSpPr/>
          <p:nvPr/>
        </p:nvGrpSpPr>
        <p:grpSpPr>
          <a:xfrm>
            <a:off x="3879338" y="4571658"/>
            <a:ext cx="433070" cy="205104"/>
            <a:chOff x="3879338" y="4571658"/>
            <a:chExt cx="433070" cy="205104"/>
          </a:xfrm>
        </p:grpSpPr>
        <p:pic>
          <p:nvPicPr>
            <p:cNvPr id="102" name="object 10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879338" y="4589034"/>
              <a:ext cx="71315" cy="144269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971492" y="4571658"/>
              <a:ext cx="340368" cy="205110"/>
            </a:xfrm>
            <a:prstGeom prst="rect">
              <a:avLst/>
            </a:prstGeom>
          </p:spPr>
        </p:pic>
      </p:grpSp>
      <p:pic>
        <p:nvPicPr>
          <p:cNvPr id="104" name="object 10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404014" y="4627286"/>
            <a:ext cx="293596" cy="106018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791386" y="4571658"/>
            <a:ext cx="955346" cy="205110"/>
          </a:xfrm>
          <a:prstGeom prst="rect">
            <a:avLst/>
          </a:prstGeom>
        </p:spPr>
      </p:pic>
      <p:sp>
        <p:nvSpPr>
          <p:cNvPr id="106" name="object 106"/>
          <p:cNvSpPr/>
          <p:nvPr/>
        </p:nvSpPr>
        <p:spPr>
          <a:xfrm>
            <a:off x="5838647" y="4571669"/>
            <a:ext cx="512445" cy="161925"/>
          </a:xfrm>
          <a:custGeom>
            <a:avLst/>
            <a:gdLst/>
            <a:ahLst/>
            <a:cxnLst/>
            <a:rect l="l" t="t" r="r" b="b"/>
            <a:pathLst>
              <a:path w="512445" h="161925">
                <a:moveTo>
                  <a:pt x="74790" y="116433"/>
                </a:moveTo>
                <a:lnTo>
                  <a:pt x="67843" y="109486"/>
                </a:lnTo>
                <a:lnTo>
                  <a:pt x="64376" y="107746"/>
                </a:lnTo>
                <a:lnTo>
                  <a:pt x="58813" y="103428"/>
                </a:lnTo>
                <a:lnTo>
                  <a:pt x="52590" y="100584"/>
                </a:lnTo>
                <a:lnTo>
                  <a:pt x="45720" y="98704"/>
                </a:lnTo>
                <a:lnTo>
                  <a:pt x="38201" y="97320"/>
                </a:lnTo>
                <a:lnTo>
                  <a:pt x="28790" y="94589"/>
                </a:lnTo>
                <a:lnTo>
                  <a:pt x="19799" y="91020"/>
                </a:lnTo>
                <a:lnTo>
                  <a:pt x="13068" y="85839"/>
                </a:lnTo>
                <a:lnTo>
                  <a:pt x="10426" y="78206"/>
                </a:lnTo>
                <a:lnTo>
                  <a:pt x="11747" y="72136"/>
                </a:lnTo>
                <a:lnTo>
                  <a:pt x="11811" y="71831"/>
                </a:lnTo>
                <a:lnTo>
                  <a:pt x="16294" y="66268"/>
                </a:lnTo>
                <a:lnTo>
                  <a:pt x="24384" y="62331"/>
                </a:lnTo>
                <a:lnTo>
                  <a:pt x="36588" y="60833"/>
                </a:lnTo>
                <a:lnTo>
                  <a:pt x="50888" y="64198"/>
                </a:lnTo>
                <a:lnTo>
                  <a:pt x="58674" y="72136"/>
                </a:lnTo>
                <a:lnTo>
                  <a:pt x="61887" y="81356"/>
                </a:lnTo>
                <a:lnTo>
                  <a:pt x="62522" y="88633"/>
                </a:lnTo>
                <a:lnTo>
                  <a:pt x="62522" y="90373"/>
                </a:lnTo>
                <a:lnTo>
                  <a:pt x="69469" y="90373"/>
                </a:lnTo>
                <a:lnTo>
                  <a:pt x="69469" y="62572"/>
                </a:lnTo>
                <a:lnTo>
                  <a:pt x="69469" y="55626"/>
                </a:lnTo>
                <a:lnTo>
                  <a:pt x="64376" y="55626"/>
                </a:lnTo>
                <a:lnTo>
                  <a:pt x="62522" y="59093"/>
                </a:lnTo>
                <a:lnTo>
                  <a:pt x="60896" y="59093"/>
                </a:lnTo>
                <a:lnTo>
                  <a:pt x="59042" y="60833"/>
                </a:lnTo>
                <a:lnTo>
                  <a:pt x="57429" y="62572"/>
                </a:lnTo>
                <a:lnTo>
                  <a:pt x="55219" y="60833"/>
                </a:lnTo>
                <a:lnTo>
                  <a:pt x="48628" y="55626"/>
                </a:lnTo>
                <a:lnTo>
                  <a:pt x="36588" y="55626"/>
                </a:lnTo>
                <a:lnTo>
                  <a:pt x="19151" y="58254"/>
                </a:lnTo>
                <a:lnTo>
                  <a:pt x="7874" y="64960"/>
                </a:lnTo>
                <a:lnTo>
                  <a:pt x="1816" y="73952"/>
                </a:lnTo>
                <a:lnTo>
                  <a:pt x="0" y="83426"/>
                </a:lnTo>
                <a:lnTo>
                  <a:pt x="0" y="92113"/>
                </a:lnTo>
                <a:lnTo>
                  <a:pt x="40055" y="114706"/>
                </a:lnTo>
                <a:lnTo>
                  <a:pt x="46012" y="115519"/>
                </a:lnTo>
                <a:lnTo>
                  <a:pt x="54127" y="118618"/>
                </a:lnTo>
                <a:lnTo>
                  <a:pt x="61290" y="124980"/>
                </a:lnTo>
                <a:lnTo>
                  <a:pt x="64376" y="135572"/>
                </a:lnTo>
                <a:lnTo>
                  <a:pt x="62725" y="143967"/>
                </a:lnTo>
                <a:lnTo>
                  <a:pt x="57797" y="150558"/>
                </a:lnTo>
                <a:lnTo>
                  <a:pt x="49618" y="154876"/>
                </a:lnTo>
                <a:lnTo>
                  <a:pt x="38201" y="156425"/>
                </a:lnTo>
                <a:lnTo>
                  <a:pt x="25781" y="153962"/>
                </a:lnTo>
                <a:lnTo>
                  <a:pt x="22098" y="151218"/>
                </a:lnTo>
                <a:lnTo>
                  <a:pt x="16560" y="147091"/>
                </a:lnTo>
                <a:lnTo>
                  <a:pt x="9944" y="136639"/>
                </a:lnTo>
                <a:lnTo>
                  <a:pt x="5334" y="123418"/>
                </a:lnTo>
                <a:lnTo>
                  <a:pt x="5334" y="119938"/>
                </a:lnTo>
                <a:lnTo>
                  <a:pt x="0" y="119938"/>
                </a:lnTo>
                <a:lnTo>
                  <a:pt x="0" y="161645"/>
                </a:lnTo>
                <a:lnTo>
                  <a:pt x="3479" y="161645"/>
                </a:lnTo>
                <a:lnTo>
                  <a:pt x="8801" y="156425"/>
                </a:lnTo>
                <a:lnTo>
                  <a:pt x="12268" y="151218"/>
                </a:lnTo>
                <a:lnTo>
                  <a:pt x="20002" y="157238"/>
                </a:lnTo>
                <a:lnTo>
                  <a:pt x="27241" y="160337"/>
                </a:lnTo>
                <a:lnTo>
                  <a:pt x="33477" y="161480"/>
                </a:lnTo>
                <a:lnTo>
                  <a:pt x="38201" y="161645"/>
                </a:lnTo>
                <a:lnTo>
                  <a:pt x="54965" y="158927"/>
                </a:lnTo>
                <a:lnTo>
                  <a:pt x="58851" y="156425"/>
                </a:lnTo>
                <a:lnTo>
                  <a:pt x="66306" y="151650"/>
                </a:lnTo>
                <a:lnTo>
                  <a:pt x="72758" y="141109"/>
                </a:lnTo>
                <a:lnTo>
                  <a:pt x="74790" y="128625"/>
                </a:lnTo>
                <a:lnTo>
                  <a:pt x="74790" y="116433"/>
                </a:lnTo>
                <a:close/>
              </a:path>
              <a:path w="512445" h="161925">
                <a:moveTo>
                  <a:pt x="269290" y="151218"/>
                </a:moveTo>
                <a:lnTo>
                  <a:pt x="251917" y="151218"/>
                </a:lnTo>
                <a:lnTo>
                  <a:pt x="251815" y="88531"/>
                </a:lnTo>
                <a:lnTo>
                  <a:pt x="251053" y="79514"/>
                </a:lnTo>
                <a:lnTo>
                  <a:pt x="220662" y="57365"/>
                </a:lnTo>
                <a:lnTo>
                  <a:pt x="208000" y="59664"/>
                </a:lnTo>
                <a:lnTo>
                  <a:pt x="198399" y="65392"/>
                </a:lnTo>
                <a:lnTo>
                  <a:pt x="191719" y="72758"/>
                </a:lnTo>
                <a:lnTo>
                  <a:pt x="187782" y="79946"/>
                </a:lnTo>
                <a:lnTo>
                  <a:pt x="182867" y="67627"/>
                </a:lnTo>
                <a:lnTo>
                  <a:pt x="174637" y="60833"/>
                </a:lnTo>
                <a:lnTo>
                  <a:pt x="165125" y="57962"/>
                </a:lnTo>
                <a:lnTo>
                  <a:pt x="156298" y="57365"/>
                </a:lnTo>
                <a:lnTo>
                  <a:pt x="145326" y="59207"/>
                </a:lnTo>
                <a:lnTo>
                  <a:pt x="135940" y="64312"/>
                </a:lnTo>
                <a:lnTo>
                  <a:pt x="128524" y="72021"/>
                </a:lnTo>
                <a:lnTo>
                  <a:pt x="123418" y="81686"/>
                </a:lnTo>
                <a:lnTo>
                  <a:pt x="123418" y="57365"/>
                </a:lnTo>
                <a:lnTo>
                  <a:pt x="90309" y="59093"/>
                </a:lnTo>
                <a:lnTo>
                  <a:pt x="90309" y="66052"/>
                </a:lnTo>
                <a:lnTo>
                  <a:pt x="106045" y="66052"/>
                </a:lnTo>
                <a:lnTo>
                  <a:pt x="107670" y="67779"/>
                </a:lnTo>
                <a:lnTo>
                  <a:pt x="107670" y="151218"/>
                </a:lnTo>
                <a:lnTo>
                  <a:pt x="90309" y="151218"/>
                </a:lnTo>
                <a:lnTo>
                  <a:pt x="90309" y="158165"/>
                </a:lnTo>
                <a:lnTo>
                  <a:pt x="142405" y="158165"/>
                </a:lnTo>
                <a:lnTo>
                  <a:pt x="142405" y="151218"/>
                </a:lnTo>
                <a:lnTo>
                  <a:pt x="123418" y="151218"/>
                </a:lnTo>
                <a:lnTo>
                  <a:pt x="123418" y="99060"/>
                </a:lnTo>
                <a:lnTo>
                  <a:pt x="126339" y="83096"/>
                </a:lnTo>
                <a:lnTo>
                  <a:pt x="133832" y="71691"/>
                </a:lnTo>
                <a:lnTo>
                  <a:pt x="143929" y="64858"/>
                </a:lnTo>
                <a:lnTo>
                  <a:pt x="154673" y="62572"/>
                </a:lnTo>
                <a:lnTo>
                  <a:pt x="163931" y="64668"/>
                </a:lnTo>
                <a:lnTo>
                  <a:pt x="169176" y="70180"/>
                </a:lnTo>
                <a:lnTo>
                  <a:pt x="171500" y="77965"/>
                </a:lnTo>
                <a:lnTo>
                  <a:pt x="172034" y="86906"/>
                </a:lnTo>
                <a:lnTo>
                  <a:pt x="172034" y="151218"/>
                </a:lnTo>
                <a:lnTo>
                  <a:pt x="154673" y="151218"/>
                </a:lnTo>
                <a:lnTo>
                  <a:pt x="154673" y="158165"/>
                </a:lnTo>
                <a:lnTo>
                  <a:pt x="205143" y="158165"/>
                </a:lnTo>
                <a:lnTo>
                  <a:pt x="205143" y="151218"/>
                </a:lnTo>
                <a:lnTo>
                  <a:pt x="187782" y="151218"/>
                </a:lnTo>
                <a:lnTo>
                  <a:pt x="187782" y="99060"/>
                </a:lnTo>
                <a:lnTo>
                  <a:pt x="190715" y="83096"/>
                </a:lnTo>
                <a:lnTo>
                  <a:pt x="198208" y="71691"/>
                </a:lnTo>
                <a:lnTo>
                  <a:pt x="208292" y="64858"/>
                </a:lnTo>
                <a:lnTo>
                  <a:pt x="219036" y="62572"/>
                </a:lnTo>
                <a:lnTo>
                  <a:pt x="227622" y="64668"/>
                </a:lnTo>
                <a:lnTo>
                  <a:pt x="232930" y="70180"/>
                </a:lnTo>
                <a:lnTo>
                  <a:pt x="235648" y="77965"/>
                </a:lnTo>
                <a:lnTo>
                  <a:pt x="236410" y="86906"/>
                </a:lnTo>
                <a:lnTo>
                  <a:pt x="236410" y="151218"/>
                </a:lnTo>
                <a:lnTo>
                  <a:pt x="217195" y="151218"/>
                </a:lnTo>
                <a:lnTo>
                  <a:pt x="217195" y="158165"/>
                </a:lnTo>
                <a:lnTo>
                  <a:pt x="269290" y="158165"/>
                </a:lnTo>
                <a:lnTo>
                  <a:pt x="269290" y="151218"/>
                </a:lnTo>
                <a:close/>
              </a:path>
              <a:path w="512445" h="161925">
                <a:moveTo>
                  <a:pt x="385749" y="125145"/>
                </a:moveTo>
                <a:lnTo>
                  <a:pt x="380428" y="125145"/>
                </a:lnTo>
                <a:lnTo>
                  <a:pt x="380428" y="151218"/>
                </a:lnTo>
                <a:lnTo>
                  <a:pt x="375335" y="152958"/>
                </a:lnTo>
                <a:lnTo>
                  <a:pt x="364909" y="152958"/>
                </a:lnTo>
                <a:lnTo>
                  <a:pt x="363067" y="142532"/>
                </a:lnTo>
                <a:lnTo>
                  <a:pt x="363054" y="140792"/>
                </a:lnTo>
                <a:lnTo>
                  <a:pt x="362991" y="104279"/>
                </a:lnTo>
                <a:lnTo>
                  <a:pt x="362953" y="88061"/>
                </a:lnTo>
                <a:lnTo>
                  <a:pt x="345338" y="60833"/>
                </a:lnTo>
                <a:lnTo>
                  <a:pt x="340283" y="58445"/>
                </a:lnTo>
                <a:lnTo>
                  <a:pt x="331990" y="56299"/>
                </a:lnTo>
                <a:lnTo>
                  <a:pt x="323240" y="55626"/>
                </a:lnTo>
                <a:lnTo>
                  <a:pt x="310730" y="57492"/>
                </a:lnTo>
                <a:lnTo>
                  <a:pt x="300164" y="62788"/>
                </a:lnTo>
                <a:lnTo>
                  <a:pt x="292862" y="71018"/>
                </a:lnTo>
                <a:lnTo>
                  <a:pt x="290131" y="81686"/>
                </a:lnTo>
                <a:lnTo>
                  <a:pt x="290131" y="88633"/>
                </a:lnTo>
                <a:lnTo>
                  <a:pt x="293598" y="92113"/>
                </a:lnTo>
                <a:lnTo>
                  <a:pt x="305866" y="92113"/>
                </a:lnTo>
                <a:lnTo>
                  <a:pt x="310959" y="88633"/>
                </a:lnTo>
                <a:lnTo>
                  <a:pt x="310959" y="79946"/>
                </a:lnTo>
                <a:lnTo>
                  <a:pt x="309346" y="71259"/>
                </a:lnTo>
                <a:lnTo>
                  <a:pt x="298919" y="71259"/>
                </a:lnTo>
                <a:lnTo>
                  <a:pt x="304673" y="65963"/>
                </a:lnTo>
                <a:lnTo>
                  <a:pt x="311086" y="62788"/>
                </a:lnTo>
                <a:lnTo>
                  <a:pt x="317487" y="61239"/>
                </a:lnTo>
                <a:lnTo>
                  <a:pt x="323240" y="60833"/>
                </a:lnTo>
                <a:lnTo>
                  <a:pt x="332117" y="62522"/>
                </a:lnTo>
                <a:lnTo>
                  <a:pt x="339902" y="67779"/>
                </a:lnTo>
                <a:lnTo>
                  <a:pt x="345440" y="76962"/>
                </a:lnTo>
                <a:lnTo>
                  <a:pt x="347548" y="90373"/>
                </a:lnTo>
                <a:lnTo>
                  <a:pt x="347548" y="99060"/>
                </a:lnTo>
                <a:lnTo>
                  <a:pt x="347548" y="104279"/>
                </a:lnTo>
                <a:lnTo>
                  <a:pt x="347548" y="126885"/>
                </a:lnTo>
                <a:lnTo>
                  <a:pt x="344919" y="140296"/>
                </a:lnTo>
                <a:lnTo>
                  <a:pt x="338378" y="149479"/>
                </a:lnTo>
                <a:lnTo>
                  <a:pt x="329869" y="154749"/>
                </a:lnTo>
                <a:lnTo>
                  <a:pt x="321386" y="156425"/>
                </a:lnTo>
                <a:lnTo>
                  <a:pt x="313042" y="154901"/>
                </a:lnTo>
                <a:lnTo>
                  <a:pt x="306451" y="150787"/>
                </a:lnTo>
                <a:lnTo>
                  <a:pt x="302107" y="144703"/>
                </a:lnTo>
                <a:lnTo>
                  <a:pt x="300545" y="137312"/>
                </a:lnTo>
                <a:lnTo>
                  <a:pt x="302412" y="126885"/>
                </a:lnTo>
                <a:lnTo>
                  <a:pt x="302514" y="126288"/>
                </a:lnTo>
                <a:lnTo>
                  <a:pt x="309714" y="115582"/>
                </a:lnTo>
                <a:lnTo>
                  <a:pt x="324091" y="107480"/>
                </a:lnTo>
                <a:lnTo>
                  <a:pt x="347548" y="104279"/>
                </a:lnTo>
                <a:lnTo>
                  <a:pt x="347548" y="99060"/>
                </a:lnTo>
                <a:lnTo>
                  <a:pt x="305866" y="107746"/>
                </a:lnTo>
                <a:lnTo>
                  <a:pt x="283184" y="137312"/>
                </a:lnTo>
                <a:lnTo>
                  <a:pt x="286854" y="148170"/>
                </a:lnTo>
                <a:lnTo>
                  <a:pt x="286943" y="148450"/>
                </a:lnTo>
                <a:lnTo>
                  <a:pt x="296265" y="155994"/>
                </a:lnTo>
                <a:lnTo>
                  <a:pt x="308190" y="160286"/>
                </a:lnTo>
                <a:lnTo>
                  <a:pt x="319760" y="161645"/>
                </a:lnTo>
                <a:lnTo>
                  <a:pt x="330085" y="159905"/>
                </a:lnTo>
                <a:lnTo>
                  <a:pt x="330314" y="159905"/>
                </a:lnTo>
                <a:lnTo>
                  <a:pt x="336613" y="156425"/>
                </a:lnTo>
                <a:lnTo>
                  <a:pt x="338975" y="155130"/>
                </a:lnTo>
                <a:lnTo>
                  <a:pt x="345287" y="148450"/>
                </a:lnTo>
                <a:lnTo>
                  <a:pt x="349173" y="140792"/>
                </a:lnTo>
                <a:lnTo>
                  <a:pt x="351193" y="148170"/>
                </a:lnTo>
                <a:lnTo>
                  <a:pt x="354634" y="154254"/>
                </a:lnTo>
                <a:lnTo>
                  <a:pt x="359689" y="158381"/>
                </a:lnTo>
                <a:lnTo>
                  <a:pt x="366534" y="159905"/>
                </a:lnTo>
                <a:lnTo>
                  <a:pt x="371779" y="159092"/>
                </a:lnTo>
                <a:lnTo>
                  <a:pt x="378142" y="155994"/>
                </a:lnTo>
                <a:lnTo>
                  <a:pt x="380707" y="152958"/>
                </a:lnTo>
                <a:lnTo>
                  <a:pt x="383501" y="149644"/>
                </a:lnTo>
                <a:lnTo>
                  <a:pt x="385749" y="139052"/>
                </a:lnTo>
                <a:lnTo>
                  <a:pt x="385749" y="125145"/>
                </a:lnTo>
                <a:close/>
              </a:path>
              <a:path w="512445" h="161925">
                <a:moveTo>
                  <a:pt x="449884" y="151218"/>
                </a:moveTo>
                <a:lnTo>
                  <a:pt x="430898" y="151218"/>
                </a:lnTo>
                <a:lnTo>
                  <a:pt x="430898" y="0"/>
                </a:lnTo>
                <a:lnTo>
                  <a:pt x="397789" y="1727"/>
                </a:lnTo>
                <a:lnTo>
                  <a:pt x="397789" y="8686"/>
                </a:lnTo>
                <a:lnTo>
                  <a:pt x="415163" y="8686"/>
                </a:lnTo>
                <a:lnTo>
                  <a:pt x="417017" y="10426"/>
                </a:lnTo>
                <a:lnTo>
                  <a:pt x="417017" y="151218"/>
                </a:lnTo>
                <a:lnTo>
                  <a:pt x="397789" y="151218"/>
                </a:lnTo>
                <a:lnTo>
                  <a:pt x="397789" y="158165"/>
                </a:lnTo>
                <a:lnTo>
                  <a:pt x="449884" y="158165"/>
                </a:lnTo>
                <a:lnTo>
                  <a:pt x="449884" y="151218"/>
                </a:lnTo>
                <a:close/>
              </a:path>
              <a:path w="512445" h="161925">
                <a:moveTo>
                  <a:pt x="512406" y="151218"/>
                </a:moveTo>
                <a:lnTo>
                  <a:pt x="495046" y="151218"/>
                </a:lnTo>
                <a:lnTo>
                  <a:pt x="495046" y="0"/>
                </a:lnTo>
                <a:lnTo>
                  <a:pt x="462165" y="1727"/>
                </a:lnTo>
                <a:lnTo>
                  <a:pt x="462165" y="8686"/>
                </a:lnTo>
                <a:lnTo>
                  <a:pt x="477672" y="8686"/>
                </a:lnTo>
                <a:lnTo>
                  <a:pt x="479526" y="10426"/>
                </a:lnTo>
                <a:lnTo>
                  <a:pt x="479526" y="151218"/>
                </a:lnTo>
                <a:lnTo>
                  <a:pt x="462165" y="151218"/>
                </a:lnTo>
                <a:lnTo>
                  <a:pt x="462165" y="158165"/>
                </a:lnTo>
                <a:lnTo>
                  <a:pt x="512406" y="158165"/>
                </a:lnTo>
                <a:lnTo>
                  <a:pt x="512406" y="151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7" name="object 10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443214" y="4627286"/>
            <a:ext cx="231079" cy="106018"/>
          </a:xfrm>
          <a:prstGeom prst="rect">
            <a:avLst/>
          </a:prstGeom>
        </p:spPr>
      </p:pic>
      <p:grpSp>
        <p:nvGrpSpPr>
          <p:cNvPr id="108" name="object 108"/>
          <p:cNvGrpSpPr/>
          <p:nvPr/>
        </p:nvGrpSpPr>
        <p:grpSpPr>
          <a:xfrm>
            <a:off x="6764596" y="4571658"/>
            <a:ext cx="307975" cy="161925"/>
            <a:chOff x="6764596" y="4571658"/>
            <a:chExt cx="307975" cy="161925"/>
          </a:xfrm>
        </p:grpSpPr>
        <p:pic>
          <p:nvPicPr>
            <p:cNvPr id="109" name="object 10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764596" y="4589034"/>
              <a:ext cx="71083" cy="144269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856519" y="4571658"/>
              <a:ext cx="215566" cy="161646"/>
            </a:xfrm>
            <a:prstGeom prst="rect">
              <a:avLst/>
            </a:prstGeom>
          </p:spPr>
        </p:pic>
      </p:grpSp>
      <p:grpSp>
        <p:nvGrpSpPr>
          <p:cNvPr id="111" name="object 111"/>
          <p:cNvGrpSpPr/>
          <p:nvPr/>
        </p:nvGrpSpPr>
        <p:grpSpPr>
          <a:xfrm>
            <a:off x="7165860" y="4571658"/>
            <a:ext cx="434340" cy="203835"/>
            <a:chOff x="7165860" y="4571658"/>
            <a:chExt cx="434340" cy="203835"/>
          </a:xfrm>
        </p:grpSpPr>
        <p:pic>
          <p:nvPicPr>
            <p:cNvPr id="112" name="object 11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165860" y="4571658"/>
              <a:ext cx="376952" cy="203372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7577543" y="4705502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7365" y="0"/>
                  </a:moveTo>
                  <a:lnTo>
                    <a:pt x="5093" y="0"/>
                  </a:lnTo>
                  <a:lnTo>
                    <a:pt x="0" y="5212"/>
                  </a:lnTo>
                  <a:lnTo>
                    <a:pt x="0" y="19113"/>
                  </a:lnTo>
                  <a:lnTo>
                    <a:pt x="5093" y="24326"/>
                  </a:lnTo>
                  <a:lnTo>
                    <a:pt x="17365" y="24326"/>
                  </a:lnTo>
                  <a:lnTo>
                    <a:pt x="22459" y="19113"/>
                  </a:lnTo>
                  <a:lnTo>
                    <a:pt x="22459" y="12163"/>
                  </a:lnTo>
                  <a:lnTo>
                    <a:pt x="22459" y="5212"/>
                  </a:lnTo>
                  <a:lnTo>
                    <a:pt x="173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/>
          <p:nvPr/>
        </p:nvSpPr>
        <p:spPr>
          <a:xfrm>
            <a:off x="7744244" y="4568189"/>
            <a:ext cx="787400" cy="208915"/>
          </a:xfrm>
          <a:custGeom>
            <a:avLst/>
            <a:gdLst/>
            <a:ahLst/>
            <a:cxnLst/>
            <a:rect l="l" t="t" r="r" b="b"/>
            <a:pathLst>
              <a:path w="787400" h="208914">
                <a:moveTo>
                  <a:pt x="100723" y="119913"/>
                </a:moveTo>
                <a:lnTo>
                  <a:pt x="79425" y="79362"/>
                </a:lnTo>
                <a:lnTo>
                  <a:pt x="36360" y="66052"/>
                </a:lnTo>
                <a:lnTo>
                  <a:pt x="26987" y="61925"/>
                </a:lnTo>
                <a:lnTo>
                  <a:pt x="19913" y="55181"/>
                </a:lnTo>
                <a:lnTo>
                  <a:pt x="15455" y="46482"/>
                </a:lnTo>
                <a:lnTo>
                  <a:pt x="13893" y="36487"/>
                </a:lnTo>
                <a:lnTo>
                  <a:pt x="16052" y="25273"/>
                </a:lnTo>
                <a:lnTo>
                  <a:pt x="22085" y="15849"/>
                </a:lnTo>
                <a:lnTo>
                  <a:pt x="31381" y="9372"/>
                </a:lnTo>
                <a:lnTo>
                  <a:pt x="43307" y="6946"/>
                </a:lnTo>
                <a:lnTo>
                  <a:pt x="66243" y="13055"/>
                </a:lnTo>
                <a:lnTo>
                  <a:pt x="79603" y="27152"/>
                </a:lnTo>
                <a:lnTo>
                  <a:pt x="86093" y="42875"/>
                </a:lnTo>
                <a:lnTo>
                  <a:pt x="88455" y="53860"/>
                </a:lnTo>
                <a:lnTo>
                  <a:pt x="88455" y="57365"/>
                </a:lnTo>
                <a:lnTo>
                  <a:pt x="93776" y="57365"/>
                </a:lnTo>
                <a:lnTo>
                  <a:pt x="93776" y="15633"/>
                </a:lnTo>
                <a:lnTo>
                  <a:pt x="93776" y="0"/>
                </a:lnTo>
                <a:lnTo>
                  <a:pt x="90309" y="0"/>
                </a:lnTo>
                <a:lnTo>
                  <a:pt x="88455" y="3479"/>
                </a:lnTo>
                <a:lnTo>
                  <a:pt x="79883" y="15633"/>
                </a:lnTo>
                <a:lnTo>
                  <a:pt x="74168" y="10998"/>
                </a:lnTo>
                <a:lnTo>
                  <a:pt x="68364" y="6946"/>
                </a:lnTo>
                <a:lnTo>
                  <a:pt x="66802" y="5867"/>
                </a:lnTo>
                <a:lnTo>
                  <a:pt x="56832" y="1714"/>
                </a:lnTo>
                <a:lnTo>
                  <a:pt x="43307" y="0"/>
                </a:lnTo>
                <a:lnTo>
                  <a:pt x="26276" y="3632"/>
                </a:lnTo>
                <a:lnTo>
                  <a:pt x="12534" y="13462"/>
                </a:lnTo>
                <a:lnTo>
                  <a:pt x="3352" y="27851"/>
                </a:lnTo>
                <a:lnTo>
                  <a:pt x="0" y="45173"/>
                </a:lnTo>
                <a:lnTo>
                  <a:pt x="2159" y="58788"/>
                </a:lnTo>
                <a:lnTo>
                  <a:pt x="29413" y="86906"/>
                </a:lnTo>
                <a:lnTo>
                  <a:pt x="59042" y="93853"/>
                </a:lnTo>
                <a:lnTo>
                  <a:pt x="72936" y="97332"/>
                </a:lnTo>
                <a:lnTo>
                  <a:pt x="78028" y="106019"/>
                </a:lnTo>
                <a:lnTo>
                  <a:pt x="83362" y="111226"/>
                </a:lnTo>
                <a:lnTo>
                  <a:pt x="86715" y="119621"/>
                </a:lnTo>
                <a:lnTo>
                  <a:pt x="68465" y="157187"/>
                </a:lnTo>
                <a:lnTo>
                  <a:pt x="55575" y="159905"/>
                </a:lnTo>
                <a:lnTo>
                  <a:pt x="48653" y="159473"/>
                </a:lnTo>
                <a:lnTo>
                  <a:pt x="10960" y="138163"/>
                </a:lnTo>
                <a:lnTo>
                  <a:pt x="5372" y="119913"/>
                </a:lnTo>
                <a:lnTo>
                  <a:pt x="5321" y="119621"/>
                </a:lnTo>
                <a:lnTo>
                  <a:pt x="5092" y="112966"/>
                </a:lnTo>
                <a:lnTo>
                  <a:pt x="5092" y="109499"/>
                </a:lnTo>
                <a:lnTo>
                  <a:pt x="0" y="109499"/>
                </a:lnTo>
                <a:lnTo>
                  <a:pt x="0" y="166852"/>
                </a:lnTo>
                <a:lnTo>
                  <a:pt x="3479" y="166852"/>
                </a:lnTo>
                <a:lnTo>
                  <a:pt x="5092" y="163385"/>
                </a:lnTo>
                <a:lnTo>
                  <a:pt x="13893" y="151218"/>
                </a:lnTo>
                <a:lnTo>
                  <a:pt x="20408" y="156591"/>
                </a:lnTo>
                <a:lnTo>
                  <a:pt x="29527" y="161645"/>
                </a:lnTo>
                <a:lnTo>
                  <a:pt x="41249" y="165392"/>
                </a:lnTo>
                <a:lnTo>
                  <a:pt x="55575" y="166852"/>
                </a:lnTo>
                <a:lnTo>
                  <a:pt x="73571" y="162953"/>
                </a:lnTo>
                <a:lnTo>
                  <a:pt x="77736" y="159905"/>
                </a:lnTo>
                <a:lnTo>
                  <a:pt x="87871" y="152514"/>
                </a:lnTo>
                <a:lnTo>
                  <a:pt x="97320" y="137528"/>
                </a:lnTo>
                <a:lnTo>
                  <a:pt x="100723" y="119913"/>
                </a:lnTo>
                <a:close/>
              </a:path>
              <a:path w="787400" h="208914">
                <a:moveTo>
                  <a:pt x="191033" y="119913"/>
                </a:moveTo>
                <a:lnTo>
                  <a:pt x="184086" y="119913"/>
                </a:lnTo>
                <a:lnTo>
                  <a:pt x="184086" y="133845"/>
                </a:lnTo>
                <a:lnTo>
                  <a:pt x="182892" y="144246"/>
                </a:lnTo>
                <a:lnTo>
                  <a:pt x="179743" y="151866"/>
                </a:lnTo>
                <a:lnTo>
                  <a:pt x="175285" y="156565"/>
                </a:lnTo>
                <a:lnTo>
                  <a:pt x="170192" y="158165"/>
                </a:lnTo>
                <a:lnTo>
                  <a:pt x="161086" y="154863"/>
                </a:lnTo>
                <a:lnTo>
                  <a:pt x="156413" y="147307"/>
                </a:lnTo>
                <a:lnTo>
                  <a:pt x="154686" y="139115"/>
                </a:lnTo>
                <a:lnTo>
                  <a:pt x="154444" y="133845"/>
                </a:lnTo>
                <a:lnTo>
                  <a:pt x="154444" y="69532"/>
                </a:lnTo>
                <a:lnTo>
                  <a:pt x="187553" y="69532"/>
                </a:lnTo>
                <a:lnTo>
                  <a:pt x="187553" y="62572"/>
                </a:lnTo>
                <a:lnTo>
                  <a:pt x="154444" y="62572"/>
                </a:lnTo>
                <a:lnTo>
                  <a:pt x="154444" y="20853"/>
                </a:lnTo>
                <a:lnTo>
                  <a:pt x="147497" y="20853"/>
                </a:lnTo>
                <a:lnTo>
                  <a:pt x="146062" y="35737"/>
                </a:lnTo>
                <a:lnTo>
                  <a:pt x="141211" y="49974"/>
                </a:lnTo>
                <a:lnTo>
                  <a:pt x="132156" y="60947"/>
                </a:lnTo>
                <a:lnTo>
                  <a:pt x="118097" y="66052"/>
                </a:lnTo>
                <a:lnTo>
                  <a:pt x="118097" y="69532"/>
                </a:lnTo>
                <a:lnTo>
                  <a:pt x="138925" y="69532"/>
                </a:lnTo>
                <a:lnTo>
                  <a:pt x="138925" y="133845"/>
                </a:lnTo>
                <a:lnTo>
                  <a:pt x="142316" y="150456"/>
                </a:lnTo>
                <a:lnTo>
                  <a:pt x="150418" y="159905"/>
                </a:lnTo>
                <a:lnTo>
                  <a:pt x="160121" y="164147"/>
                </a:lnTo>
                <a:lnTo>
                  <a:pt x="168338" y="165125"/>
                </a:lnTo>
                <a:lnTo>
                  <a:pt x="178523" y="162191"/>
                </a:lnTo>
                <a:lnTo>
                  <a:pt x="185585" y="154698"/>
                </a:lnTo>
                <a:lnTo>
                  <a:pt x="189699" y="144589"/>
                </a:lnTo>
                <a:lnTo>
                  <a:pt x="191033" y="133845"/>
                </a:lnTo>
                <a:lnTo>
                  <a:pt x="191033" y="119913"/>
                </a:lnTo>
                <a:close/>
              </a:path>
              <a:path w="787400" h="208914">
                <a:moveTo>
                  <a:pt x="288277" y="67792"/>
                </a:moveTo>
                <a:lnTo>
                  <a:pt x="286537" y="66052"/>
                </a:lnTo>
                <a:lnTo>
                  <a:pt x="281330" y="60845"/>
                </a:lnTo>
                <a:lnTo>
                  <a:pt x="270916" y="60845"/>
                </a:lnTo>
                <a:lnTo>
                  <a:pt x="259473" y="63423"/>
                </a:lnTo>
                <a:lnTo>
                  <a:pt x="251117" y="69748"/>
                </a:lnTo>
                <a:lnTo>
                  <a:pt x="245706" y="77698"/>
                </a:lnTo>
                <a:lnTo>
                  <a:pt x="243128" y="85166"/>
                </a:lnTo>
                <a:lnTo>
                  <a:pt x="243128" y="60845"/>
                </a:lnTo>
                <a:lnTo>
                  <a:pt x="210019" y="62572"/>
                </a:lnTo>
                <a:lnTo>
                  <a:pt x="210019" y="69532"/>
                </a:lnTo>
                <a:lnTo>
                  <a:pt x="227380" y="69532"/>
                </a:lnTo>
                <a:lnTo>
                  <a:pt x="229235" y="71259"/>
                </a:lnTo>
                <a:lnTo>
                  <a:pt x="229235" y="154698"/>
                </a:lnTo>
                <a:lnTo>
                  <a:pt x="210019" y="154698"/>
                </a:lnTo>
                <a:lnTo>
                  <a:pt x="210019" y="161645"/>
                </a:lnTo>
                <a:lnTo>
                  <a:pt x="265811" y="161645"/>
                </a:lnTo>
                <a:lnTo>
                  <a:pt x="265811" y="154698"/>
                </a:lnTo>
                <a:lnTo>
                  <a:pt x="244741" y="154698"/>
                </a:lnTo>
                <a:lnTo>
                  <a:pt x="243128" y="152958"/>
                </a:lnTo>
                <a:lnTo>
                  <a:pt x="243128" y="109499"/>
                </a:lnTo>
                <a:lnTo>
                  <a:pt x="245021" y="93179"/>
                </a:lnTo>
                <a:lnTo>
                  <a:pt x="248183" y="85166"/>
                </a:lnTo>
                <a:lnTo>
                  <a:pt x="250507" y="79298"/>
                </a:lnTo>
                <a:lnTo>
                  <a:pt x="259168" y="69748"/>
                </a:lnTo>
                <a:lnTo>
                  <a:pt x="258978" y="69748"/>
                </a:lnTo>
                <a:lnTo>
                  <a:pt x="270916" y="66052"/>
                </a:lnTo>
                <a:lnTo>
                  <a:pt x="272757" y="66052"/>
                </a:lnTo>
                <a:lnTo>
                  <a:pt x="267436" y="69532"/>
                </a:lnTo>
                <a:lnTo>
                  <a:pt x="267436" y="81686"/>
                </a:lnTo>
                <a:lnTo>
                  <a:pt x="272757" y="85166"/>
                </a:lnTo>
                <a:lnTo>
                  <a:pt x="281330" y="85166"/>
                </a:lnTo>
                <a:lnTo>
                  <a:pt x="288277" y="81686"/>
                </a:lnTo>
                <a:lnTo>
                  <a:pt x="288277" y="67792"/>
                </a:lnTo>
                <a:close/>
              </a:path>
              <a:path w="787400" h="208914">
                <a:moveTo>
                  <a:pt x="404736" y="128625"/>
                </a:moveTo>
                <a:lnTo>
                  <a:pt x="399415" y="128625"/>
                </a:lnTo>
                <a:lnTo>
                  <a:pt x="399415" y="154698"/>
                </a:lnTo>
                <a:lnTo>
                  <a:pt x="394322" y="156438"/>
                </a:lnTo>
                <a:lnTo>
                  <a:pt x="383908" y="156438"/>
                </a:lnTo>
                <a:lnTo>
                  <a:pt x="382054" y="146011"/>
                </a:lnTo>
                <a:lnTo>
                  <a:pt x="382041" y="144272"/>
                </a:lnTo>
                <a:lnTo>
                  <a:pt x="381977" y="107759"/>
                </a:lnTo>
                <a:lnTo>
                  <a:pt x="381939" y="91541"/>
                </a:lnTo>
                <a:lnTo>
                  <a:pt x="351917" y="59778"/>
                </a:lnTo>
                <a:lnTo>
                  <a:pt x="343852" y="59105"/>
                </a:lnTo>
                <a:lnTo>
                  <a:pt x="330415" y="60972"/>
                </a:lnTo>
                <a:lnTo>
                  <a:pt x="319366" y="66268"/>
                </a:lnTo>
                <a:lnTo>
                  <a:pt x="311873" y="74498"/>
                </a:lnTo>
                <a:lnTo>
                  <a:pt x="309118" y="85166"/>
                </a:lnTo>
                <a:lnTo>
                  <a:pt x="309118" y="92113"/>
                </a:lnTo>
                <a:lnTo>
                  <a:pt x="312585" y="95592"/>
                </a:lnTo>
                <a:lnTo>
                  <a:pt x="324866" y="95592"/>
                </a:lnTo>
                <a:lnTo>
                  <a:pt x="329958" y="92113"/>
                </a:lnTo>
                <a:lnTo>
                  <a:pt x="329958" y="83426"/>
                </a:lnTo>
                <a:lnTo>
                  <a:pt x="328333" y="74739"/>
                </a:lnTo>
                <a:lnTo>
                  <a:pt x="317919" y="74739"/>
                </a:lnTo>
                <a:lnTo>
                  <a:pt x="323672" y="69443"/>
                </a:lnTo>
                <a:lnTo>
                  <a:pt x="330073" y="66268"/>
                </a:lnTo>
                <a:lnTo>
                  <a:pt x="336473" y="64719"/>
                </a:lnTo>
                <a:lnTo>
                  <a:pt x="342226" y="64312"/>
                </a:lnTo>
                <a:lnTo>
                  <a:pt x="351104" y="66001"/>
                </a:lnTo>
                <a:lnTo>
                  <a:pt x="358902" y="71259"/>
                </a:lnTo>
                <a:lnTo>
                  <a:pt x="364426" y="80441"/>
                </a:lnTo>
                <a:lnTo>
                  <a:pt x="366534" y="93853"/>
                </a:lnTo>
                <a:lnTo>
                  <a:pt x="366534" y="102539"/>
                </a:lnTo>
                <a:lnTo>
                  <a:pt x="366534" y="107759"/>
                </a:lnTo>
                <a:lnTo>
                  <a:pt x="366534" y="130365"/>
                </a:lnTo>
                <a:lnTo>
                  <a:pt x="363918" y="143776"/>
                </a:lnTo>
                <a:lnTo>
                  <a:pt x="357365" y="152958"/>
                </a:lnTo>
                <a:lnTo>
                  <a:pt x="348856" y="158229"/>
                </a:lnTo>
                <a:lnTo>
                  <a:pt x="340372" y="159905"/>
                </a:lnTo>
                <a:lnTo>
                  <a:pt x="332041" y="158381"/>
                </a:lnTo>
                <a:lnTo>
                  <a:pt x="325437" y="154266"/>
                </a:lnTo>
                <a:lnTo>
                  <a:pt x="321094" y="148183"/>
                </a:lnTo>
                <a:lnTo>
                  <a:pt x="319532" y="140792"/>
                </a:lnTo>
                <a:lnTo>
                  <a:pt x="321614" y="130365"/>
                </a:lnTo>
                <a:lnTo>
                  <a:pt x="321729" y="129768"/>
                </a:lnTo>
                <a:lnTo>
                  <a:pt x="329311" y="119062"/>
                </a:lnTo>
                <a:lnTo>
                  <a:pt x="343763" y="110959"/>
                </a:lnTo>
                <a:lnTo>
                  <a:pt x="366534" y="107759"/>
                </a:lnTo>
                <a:lnTo>
                  <a:pt x="366534" y="102539"/>
                </a:lnTo>
                <a:lnTo>
                  <a:pt x="324866" y="111226"/>
                </a:lnTo>
                <a:lnTo>
                  <a:pt x="302171" y="140792"/>
                </a:lnTo>
                <a:lnTo>
                  <a:pt x="305841" y="151650"/>
                </a:lnTo>
                <a:lnTo>
                  <a:pt x="305930" y="151930"/>
                </a:lnTo>
                <a:lnTo>
                  <a:pt x="315252" y="159473"/>
                </a:lnTo>
                <a:lnTo>
                  <a:pt x="327177" y="163766"/>
                </a:lnTo>
                <a:lnTo>
                  <a:pt x="338747" y="165125"/>
                </a:lnTo>
                <a:lnTo>
                  <a:pt x="349084" y="163385"/>
                </a:lnTo>
                <a:lnTo>
                  <a:pt x="349300" y="163385"/>
                </a:lnTo>
                <a:lnTo>
                  <a:pt x="355612" y="159905"/>
                </a:lnTo>
                <a:lnTo>
                  <a:pt x="357974" y="158610"/>
                </a:lnTo>
                <a:lnTo>
                  <a:pt x="364274" y="151930"/>
                </a:lnTo>
                <a:lnTo>
                  <a:pt x="368160" y="144272"/>
                </a:lnTo>
                <a:lnTo>
                  <a:pt x="370217" y="151650"/>
                </a:lnTo>
                <a:lnTo>
                  <a:pt x="373862" y="157734"/>
                </a:lnTo>
                <a:lnTo>
                  <a:pt x="379463" y="161861"/>
                </a:lnTo>
                <a:lnTo>
                  <a:pt x="387375" y="163385"/>
                </a:lnTo>
                <a:lnTo>
                  <a:pt x="391553" y="162572"/>
                </a:lnTo>
                <a:lnTo>
                  <a:pt x="397357" y="159473"/>
                </a:lnTo>
                <a:lnTo>
                  <a:pt x="399834" y="156438"/>
                </a:lnTo>
                <a:lnTo>
                  <a:pt x="402513" y="153123"/>
                </a:lnTo>
                <a:lnTo>
                  <a:pt x="404736" y="142532"/>
                </a:lnTo>
                <a:lnTo>
                  <a:pt x="404736" y="128625"/>
                </a:lnTo>
                <a:close/>
              </a:path>
              <a:path w="787400" h="208914">
                <a:moveTo>
                  <a:pt x="453364" y="17373"/>
                </a:moveTo>
                <a:lnTo>
                  <a:pt x="448043" y="12166"/>
                </a:lnTo>
                <a:lnTo>
                  <a:pt x="434149" y="12166"/>
                </a:lnTo>
                <a:lnTo>
                  <a:pt x="429056" y="17373"/>
                </a:lnTo>
                <a:lnTo>
                  <a:pt x="429056" y="29540"/>
                </a:lnTo>
                <a:lnTo>
                  <a:pt x="434149" y="36487"/>
                </a:lnTo>
                <a:lnTo>
                  <a:pt x="449897" y="36487"/>
                </a:lnTo>
                <a:lnTo>
                  <a:pt x="453364" y="29540"/>
                </a:lnTo>
                <a:lnTo>
                  <a:pt x="453364" y="17373"/>
                </a:lnTo>
                <a:close/>
              </a:path>
              <a:path w="787400" h="208914">
                <a:moveTo>
                  <a:pt x="467258" y="154698"/>
                </a:moveTo>
                <a:lnTo>
                  <a:pt x="449897" y="154698"/>
                </a:lnTo>
                <a:lnTo>
                  <a:pt x="449897" y="60845"/>
                </a:lnTo>
                <a:lnTo>
                  <a:pt x="418630" y="62572"/>
                </a:lnTo>
                <a:lnTo>
                  <a:pt x="418630" y="69532"/>
                </a:lnTo>
                <a:lnTo>
                  <a:pt x="434149" y="69532"/>
                </a:lnTo>
                <a:lnTo>
                  <a:pt x="436003" y="71259"/>
                </a:lnTo>
                <a:lnTo>
                  <a:pt x="436003" y="154698"/>
                </a:lnTo>
                <a:lnTo>
                  <a:pt x="416788" y="154698"/>
                </a:lnTo>
                <a:lnTo>
                  <a:pt x="416788" y="161645"/>
                </a:lnTo>
                <a:lnTo>
                  <a:pt x="467258" y="161645"/>
                </a:lnTo>
                <a:lnTo>
                  <a:pt x="467258" y="154698"/>
                </a:lnTo>
                <a:close/>
              </a:path>
              <a:path w="787400" h="208914">
                <a:moveTo>
                  <a:pt x="585343" y="66052"/>
                </a:moveTo>
                <a:lnTo>
                  <a:pt x="583958" y="62572"/>
                </a:lnTo>
                <a:lnTo>
                  <a:pt x="581875" y="57365"/>
                </a:lnTo>
                <a:lnTo>
                  <a:pt x="573074" y="57365"/>
                </a:lnTo>
                <a:lnTo>
                  <a:pt x="569277" y="57797"/>
                </a:lnTo>
                <a:lnTo>
                  <a:pt x="563524" y="59537"/>
                </a:lnTo>
                <a:lnTo>
                  <a:pt x="556463" y="63233"/>
                </a:lnTo>
                <a:lnTo>
                  <a:pt x="548767" y="69532"/>
                </a:lnTo>
                <a:lnTo>
                  <a:pt x="545287" y="66916"/>
                </a:lnTo>
                <a:lnTo>
                  <a:pt x="545287" y="93853"/>
                </a:lnTo>
                <a:lnTo>
                  <a:pt x="545287" y="107759"/>
                </a:lnTo>
                <a:lnTo>
                  <a:pt x="541820" y="112966"/>
                </a:lnTo>
                <a:lnTo>
                  <a:pt x="540194" y="116446"/>
                </a:lnTo>
                <a:lnTo>
                  <a:pt x="534873" y="123418"/>
                </a:lnTo>
                <a:lnTo>
                  <a:pt x="524446" y="123418"/>
                </a:lnTo>
                <a:lnTo>
                  <a:pt x="519480" y="121653"/>
                </a:lnTo>
                <a:lnTo>
                  <a:pt x="513473" y="119532"/>
                </a:lnTo>
                <a:lnTo>
                  <a:pt x="507834" y="110591"/>
                </a:lnTo>
                <a:lnTo>
                  <a:pt x="505764" y="100672"/>
                </a:lnTo>
                <a:lnTo>
                  <a:pt x="505460" y="93853"/>
                </a:lnTo>
                <a:lnTo>
                  <a:pt x="505460" y="81686"/>
                </a:lnTo>
                <a:lnTo>
                  <a:pt x="508939" y="74739"/>
                </a:lnTo>
                <a:lnTo>
                  <a:pt x="510552" y="72999"/>
                </a:lnTo>
                <a:lnTo>
                  <a:pt x="515886" y="66052"/>
                </a:lnTo>
                <a:lnTo>
                  <a:pt x="524446" y="66052"/>
                </a:lnTo>
                <a:lnTo>
                  <a:pt x="536498" y="69659"/>
                </a:lnTo>
                <a:lnTo>
                  <a:pt x="542683" y="78003"/>
                </a:lnTo>
                <a:lnTo>
                  <a:pt x="544969" y="87312"/>
                </a:lnTo>
                <a:lnTo>
                  <a:pt x="545287" y="93853"/>
                </a:lnTo>
                <a:lnTo>
                  <a:pt x="545287" y="66916"/>
                </a:lnTo>
                <a:lnTo>
                  <a:pt x="524446" y="60845"/>
                </a:lnTo>
                <a:lnTo>
                  <a:pt x="509981" y="63550"/>
                </a:lnTo>
                <a:lnTo>
                  <a:pt x="498462" y="70827"/>
                </a:lnTo>
                <a:lnTo>
                  <a:pt x="490842" y="81368"/>
                </a:lnTo>
                <a:lnTo>
                  <a:pt x="488099" y="93853"/>
                </a:lnTo>
                <a:lnTo>
                  <a:pt x="488899" y="100672"/>
                </a:lnTo>
                <a:lnTo>
                  <a:pt x="498513" y="118186"/>
                </a:lnTo>
                <a:lnTo>
                  <a:pt x="495046" y="121653"/>
                </a:lnTo>
                <a:lnTo>
                  <a:pt x="491566" y="128625"/>
                </a:lnTo>
                <a:lnTo>
                  <a:pt x="491566" y="144272"/>
                </a:lnTo>
                <a:lnTo>
                  <a:pt x="495046" y="152958"/>
                </a:lnTo>
                <a:lnTo>
                  <a:pt x="501992" y="158165"/>
                </a:lnTo>
                <a:lnTo>
                  <a:pt x="492874" y="161696"/>
                </a:lnTo>
                <a:lnTo>
                  <a:pt x="486359" y="166852"/>
                </a:lnTo>
                <a:lnTo>
                  <a:pt x="482447" y="173342"/>
                </a:lnTo>
                <a:lnTo>
                  <a:pt x="481152" y="180759"/>
                </a:lnTo>
                <a:lnTo>
                  <a:pt x="485089" y="191719"/>
                </a:lnTo>
                <a:lnTo>
                  <a:pt x="495858" y="200545"/>
                </a:lnTo>
                <a:lnTo>
                  <a:pt x="511822" y="206438"/>
                </a:lnTo>
                <a:lnTo>
                  <a:pt x="531393" y="208584"/>
                </a:lnTo>
                <a:lnTo>
                  <a:pt x="550316" y="206654"/>
                </a:lnTo>
                <a:lnTo>
                  <a:pt x="559650" y="203377"/>
                </a:lnTo>
                <a:lnTo>
                  <a:pt x="566445" y="200977"/>
                </a:lnTo>
                <a:lnTo>
                  <a:pt x="577659" y="191719"/>
                </a:lnTo>
                <a:lnTo>
                  <a:pt x="581875" y="179019"/>
                </a:lnTo>
                <a:lnTo>
                  <a:pt x="581202" y="173342"/>
                </a:lnTo>
                <a:lnTo>
                  <a:pt x="581164" y="172999"/>
                </a:lnTo>
                <a:lnTo>
                  <a:pt x="578827" y="165989"/>
                </a:lnTo>
                <a:lnTo>
                  <a:pt x="575106" y="159905"/>
                </a:lnTo>
                <a:lnTo>
                  <a:pt x="574548" y="158991"/>
                </a:lnTo>
                <a:lnTo>
                  <a:pt x="569595" y="154444"/>
                </a:lnTo>
                <a:lnTo>
                  <a:pt x="569595" y="180759"/>
                </a:lnTo>
                <a:lnTo>
                  <a:pt x="566826" y="189433"/>
                </a:lnTo>
                <a:lnTo>
                  <a:pt x="559003" y="196634"/>
                </a:lnTo>
                <a:lnTo>
                  <a:pt x="546938" y="201549"/>
                </a:lnTo>
                <a:lnTo>
                  <a:pt x="531393" y="203377"/>
                </a:lnTo>
                <a:lnTo>
                  <a:pt x="515950" y="201549"/>
                </a:lnTo>
                <a:lnTo>
                  <a:pt x="503872" y="196634"/>
                </a:lnTo>
                <a:lnTo>
                  <a:pt x="495998" y="189433"/>
                </a:lnTo>
                <a:lnTo>
                  <a:pt x="493191" y="180759"/>
                </a:lnTo>
                <a:lnTo>
                  <a:pt x="494703" y="173342"/>
                </a:lnTo>
                <a:lnTo>
                  <a:pt x="498665" y="167081"/>
                </a:lnTo>
                <a:lnTo>
                  <a:pt x="504126" y="162509"/>
                </a:lnTo>
                <a:lnTo>
                  <a:pt x="506069" y="161696"/>
                </a:lnTo>
                <a:lnTo>
                  <a:pt x="510552" y="159905"/>
                </a:lnTo>
                <a:lnTo>
                  <a:pt x="524446" y="159905"/>
                </a:lnTo>
                <a:lnTo>
                  <a:pt x="539610" y="160235"/>
                </a:lnTo>
                <a:lnTo>
                  <a:pt x="554228" y="162509"/>
                </a:lnTo>
                <a:lnTo>
                  <a:pt x="565251" y="168706"/>
                </a:lnTo>
                <a:lnTo>
                  <a:pt x="569595" y="180759"/>
                </a:lnTo>
                <a:lnTo>
                  <a:pt x="569595" y="154444"/>
                </a:lnTo>
                <a:lnTo>
                  <a:pt x="567982" y="152958"/>
                </a:lnTo>
                <a:lnTo>
                  <a:pt x="558495" y="149948"/>
                </a:lnTo>
                <a:lnTo>
                  <a:pt x="548563" y="148399"/>
                </a:lnTo>
                <a:lnTo>
                  <a:pt x="538314" y="147828"/>
                </a:lnTo>
                <a:lnTo>
                  <a:pt x="510882" y="147828"/>
                </a:lnTo>
                <a:lnTo>
                  <a:pt x="503605" y="146011"/>
                </a:lnTo>
                <a:lnTo>
                  <a:pt x="498513" y="139052"/>
                </a:lnTo>
                <a:lnTo>
                  <a:pt x="498513" y="125158"/>
                </a:lnTo>
                <a:lnTo>
                  <a:pt x="501992" y="121653"/>
                </a:lnTo>
                <a:lnTo>
                  <a:pt x="510552" y="126898"/>
                </a:lnTo>
                <a:lnTo>
                  <a:pt x="520979" y="128625"/>
                </a:lnTo>
                <a:lnTo>
                  <a:pt x="524446" y="128625"/>
                </a:lnTo>
                <a:lnTo>
                  <a:pt x="539991" y="125641"/>
                </a:lnTo>
                <a:lnTo>
                  <a:pt x="543394" y="123418"/>
                </a:lnTo>
                <a:lnTo>
                  <a:pt x="552056" y="117754"/>
                </a:lnTo>
                <a:lnTo>
                  <a:pt x="559879" y="106616"/>
                </a:lnTo>
                <a:lnTo>
                  <a:pt x="562660" y="93853"/>
                </a:lnTo>
                <a:lnTo>
                  <a:pt x="562660" y="85166"/>
                </a:lnTo>
                <a:lnTo>
                  <a:pt x="559181" y="78219"/>
                </a:lnTo>
                <a:lnTo>
                  <a:pt x="552234" y="72999"/>
                </a:lnTo>
                <a:lnTo>
                  <a:pt x="555752" y="69532"/>
                </a:lnTo>
                <a:lnTo>
                  <a:pt x="561035" y="64312"/>
                </a:lnTo>
                <a:lnTo>
                  <a:pt x="569595" y="62572"/>
                </a:lnTo>
                <a:lnTo>
                  <a:pt x="574929" y="62572"/>
                </a:lnTo>
                <a:lnTo>
                  <a:pt x="574929" y="64312"/>
                </a:lnTo>
                <a:lnTo>
                  <a:pt x="573074" y="64312"/>
                </a:lnTo>
                <a:lnTo>
                  <a:pt x="571449" y="66052"/>
                </a:lnTo>
                <a:lnTo>
                  <a:pt x="571449" y="72999"/>
                </a:lnTo>
                <a:lnTo>
                  <a:pt x="574929" y="76479"/>
                </a:lnTo>
                <a:lnTo>
                  <a:pt x="580021" y="76479"/>
                </a:lnTo>
                <a:lnTo>
                  <a:pt x="585343" y="74739"/>
                </a:lnTo>
                <a:lnTo>
                  <a:pt x="585343" y="66052"/>
                </a:lnTo>
                <a:close/>
              </a:path>
              <a:path w="787400" h="208914">
                <a:moveTo>
                  <a:pt x="712000" y="154698"/>
                </a:moveTo>
                <a:lnTo>
                  <a:pt x="694639" y="154698"/>
                </a:lnTo>
                <a:lnTo>
                  <a:pt x="694524" y="92011"/>
                </a:lnTo>
                <a:lnTo>
                  <a:pt x="693801" y="83426"/>
                </a:lnTo>
                <a:lnTo>
                  <a:pt x="682917" y="66052"/>
                </a:lnTo>
                <a:lnTo>
                  <a:pt x="678827" y="63881"/>
                </a:lnTo>
                <a:lnTo>
                  <a:pt x="671868" y="61709"/>
                </a:lnTo>
                <a:lnTo>
                  <a:pt x="663371" y="60845"/>
                </a:lnTo>
                <a:lnTo>
                  <a:pt x="650722" y="63144"/>
                </a:lnTo>
                <a:lnTo>
                  <a:pt x="641121" y="68872"/>
                </a:lnTo>
                <a:lnTo>
                  <a:pt x="634428" y="76238"/>
                </a:lnTo>
                <a:lnTo>
                  <a:pt x="630491" y="83426"/>
                </a:lnTo>
                <a:lnTo>
                  <a:pt x="630491" y="3479"/>
                </a:lnTo>
                <a:lnTo>
                  <a:pt x="597382" y="5207"/>
                </a:lnTo>
                <a:lnTo>
                  <a:pt x="597382" y="12166"/>
                </a:lnTo>
                <a:lnTo>
                  <a:pt x="613130" y="12166"/>
                </a:lnTo>
                <a:lnTo>
                  <a:pt x="614756" y="13906"/>
                </a:lnTo>
                <a:lnTo>
                  <a:pt x="614756" y="154698"/>
                </a:lnTo>
                <a:lnTo>
                  <a:pt x="597382" y="154698"/>
                </a:lnTo>
                <a:lnTo>
                  <a:pt x="597382" y="161645"/>
                </a:lnTo>
                <a:lnTo>
                  <a:pt x="647865" y="161645"/>
                </a:lnTo>
                <a:lnTo>
                  <a:pt x="647865" y="154698"/>
                </a:lnTo>
                <a:lnTo>
                  <a:pt x="630491" y="154698"/>
                </a:lnTo>
                <a:lnTo>
                  <a:pt x="630491" y="102539"/>
                </a:lnTo>
                <a:lnTo>
                  <a:pt x="650227" y="68338"/>
                </a:lnTo>
                <a:lnTo>
                  <a:pt x="661758" y="66052"/>
                </a:lnTo>
                <a:lnTo>
                  <a:pt x="670331" y="68148"/>
                </a:lnTo>
                <a:lnTo>
                  <a:pt x="675652" y="73660"/>
                </a:lnTo>
                <a:lnTo>
                  <a:pt x="678357" y="81445"/>
                </a:lnTo>
                <a:lnTo>
                  <a:pt x="679119" y="90385"/>
                </a:lnTo>
                <a:lnTo>
                  <a:pt x="679119" y="154698"/>
                </a:lnTo>
                <a:lnTo>
                  <a:pt x="659904" y="154698"/>
                </a:lnTo>
                <a:lnTo>
                  <a:pt x="659904" y="161645"/>
                </a:lnTo>
                <a:lnTo>
                  <a:pt x="712000" y="161645"/>
                </a:lnTo>
                <a:lnTo>
                  <a:pt x="712000" y="154698"/>
                </a:lnTo>
                <a:close/>
              </a:path>
              <a:path w="787400" h="208914">
                <a:moveTo>
                  <a:pt x="786790" y="119913"/>
                </a:moveTo>
                <a:lnTo>
                  <a:pt x="781697" y="119913"/>
                </a:lnTo>
                <a:lnTo>
                  <a:pt x="781697" y="133845"/>
                </a:lnTo>
                <a:lnTo>
                  <a:pt x="780465" y="144246"/>
                </a:lnTo>
                <a:lnTo>
                  <a:pt x="777125" y="151866"/>
                </a:lnTo>
                <a:lnTo>
                  <a:pt x="772121" y="156565"/>
                </a:lnTo>
                <a:lnTo>
                  <a:pt x="765949" y="158165"/>
                </a:lnTo>
                <a:lnTo>
                  <a:pt x="756983" y="154863"/>
                </a:lnTo>
                <a:lnTo>
                  <a:pt x="752373" y="147307"/>
                </a:lnTo>
                <a:lnTo>
                  <a:pt x="750684" y="139115"/>
                </a:lnTo>
                <a:lnTo>
                  <a:pt x="750430" y="133845"/>
                </a:lnTo>
                <a:lnTo>
                  <a:pt x="750430" y="69532"/>
                </a:lnTo>
                <a:lnTo>
                  <a:pt x="783310" y="69532"/>
                </a:lnTo>
                <a:lnTo>
                  <a:pt x="783310" y="62572"/>
                </a:lnTo>
                <a:lnTo>
                  <a:pt x="750430" y="62572"/>
                </a:lnTo>
                <a:lnTo>
                  <a:pt x="750430" y="20853"/>
                </a:lnTo>
                <a:lnTo>
                  <a:pt x="745109" y="20853"/>
                </a:lnTo>
                <a:lnTo>
                  <a:pt x="743673" y="35737"/>
                </a:lnTo>
                <a:lnTo>
                  <a:pt x="738797" y="49974"/>
                </a:lnTo>
                <a:lnTo>
                  <a:pt x="729678" y="60947"/>
                </a:lnTo>
                <a:lnTo>
                  <a:pt x="715467" y="66052"/>
                </a:lnTo>
                <a:lnTo>
                  <a:pt x="715467" y="69532"/>
                </a:lnTo>
                <a:lnTo>
                  <a:pt x="734695" y="69532"/>
                </a:lnTo>
                <a:lnTo>
                  <a:pt x="734695" y="133845"/>
                </a:lnTo>
                <a:lnTo>
                  <a:pt x="738085" y="150456"/>
                </a:lnTo>
                <a:lnTo>
                  <a:pt x="746213" y="159905"/>
                </a:lnTo>
                <a:lnTo>
                  <a:pt x="755980" y="164147"/>
                </a:lnTo>
                <a:lnTo>
                  <a:pt x="764324" y="165125"/>
                </a:lnTo>
                <a:lnTo>
                  <a:pt x="775169" y="162191"/>
                </a:lnTo>
                <a:lnTo>
                  <a:pt x="782066" y="154698"/>
                </a:lnTo>
                <a:lnTo>
                  <a:pt x="785723" y="144589"/>
                </a:lnTo>
                <a:lnTo>
                  <a:pt x="786790" y="133845"/>
                </a:lnTo>
                <a:lnTo>
                  <a:pt x="786790" y="1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5" name="object 115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631759" y="4571658"/>
            <a:ext cx="434374" cy="161646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9161530" y="4571658"/>
            <a:ext cx="481146" cy="161646"/>
          </a:xfrm>
          <a:prstGeom prst="rect">
            <a:avLst/>
          </a:prstGeom>
        </p:spPr>
      </p:pic>
      <p:grpSp>
        <p:nvGrpSpPr>
          <p:cNvPr id="117" name="object 117"/>
          <p:cNvGrpSpPr/>
          <p:nvPr/>
        </p:nvGrpSpPr>
        <p:grpSpPr>
          <a:xfrm>
            <a:off x="9734831" y="4571658"/>
            <a:ext cx="1000760" cy="203835"/>
            <a:chOff x="9734831" y="4571658"/>
            <a:chExt cx="1000760" cy="203835"/>
          </a:xfrm>
        </p:grpSpPr>
        <p:pic>
          <p:nvPicPr>
            <p:cNvPr id="118" name="object 11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9734831" y="4629023"/>
              <a:ext cx="112761" cy="146007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9868421" y="4627295"/>
              <a:ext cx="519430" cy="106045"/>
            </a:xfrm>
            <a:custGeom>
              <a:avLst/>
              <a:gdLst/>
              <a:ahLst/>
              <a:cxnLst/>
              <a:rect l="l" t="t" r="r" b="b"/>
              <a:pathLst>
                <a:path w="519429" h="106045">
                  <a:moveTo>
                    <a:pt x="102577" y="53860"/>
                  </a:moveTo>
                  <a:lnTo>
                    <a:pt x="98348" y="32981"/>
                  </a:lnTo>
                  <a:lnTo>
                    <a:pt x="86944" y="15849"/>
                  </a:lnTo>
                  <a:lnTo>
                    <a:pt x="83261" y="13284"/>
                  </a:lnTo>
                  <a:lnTo>
                    <a:pt x="83261" y="59486"/>
                  </a:lnTo>
                  <a:lnTo>
                    <a:pt x="82727" y="67119"/>
                  </a:lnTo>
                  <a:lnTo>
                    <a:pt x="59156" y="98082"/>
                  </a:lnTo>
                  <a:lnTo>
                    <a:pt x="50482" y="99060"/>
                  </a:lnTo>
                  <a:lnTo>
                    <a:pt x="43662" y="98361"/>
                  </a:lnTo>
                  <a:lnTo>
                    <a:pt x="19862" y="67995"/>
                  </a:lnTo>
                  <a:lnTo>
                    <a:pt x="19304" y="59486"/>
                  </a:lnTo>
                  <a:lnTo>
                    <a:pt x="19316" y="44792"/>
                  </a:lnTo>
                  <a:lnTo>
                    <a:pt x="36703" y="9118"/>
                  </a:lnTo>
                  <a:lnTo>
                    <a:pt x="50482" y="5207"/>
                  </a:lnTo>
                  <a:lnTo>
                    <a:pt x="58216" y="6184"/>
                  </a:lnTo>
                  <a:lnTo>
                    <a:pt x="82486" y="36487"/>
                  </a:lnTo>
                  <a:lnTo>
                    <a:pt x="83261" y="59486"/>
                  </a:lnTo>
                  <a:lnTo>
                    <a:pt x="83261" y="13284"/>
                  </a:lnTo>
                  <a:lnTo>
                    <a:pt x="71704" y="5207"/>
                  </a:lnTo>
                  <a:lnTo>
                    <a:pt x="70345" y="4254"/>
                  </a:lnTo>
                  <a:lnTo>
                    <a:pt x="50482" y="0"/>
                  </a:lnTo>
                  <a:lnTo>
                    <a:pt x="30873" y="4508"/>
                  </a:lnTo>
                  <a:lnTo>
                    <a:pt x="14820" y="16510"/>
                  </a:lnTo>
                  <a:lnTo>
                    <a:pt x="3987" y="33718"/>
                  </a:lnTo>
                  <a:lnTo>
                    <a:pt x="0" y="53860"/>
                  </a:lnTo>
                  <a:lnTo>
                    <a:pt x="4216" y="74485"/>
                  </a:lnTo>
                  <a:lnTo>
                    <a:pt x="15430" y="91020"/>
                  </a:lnTo>
                  <a:lnTo>
                    <a:pt x="31559" y="102019"/>
                  </a:lnTo>
                  <a:lnTo>
                    <a:pt x="50482" y="106019"/>
                  </a:lnTo>
                  <a:lnTo>
                    <a:pt x="70345" y="102019"/>
                  </a:lnTo>
                  <a:lnTo>
                    <a:pt x="74815" y="99060"/>
                  </a:lnTo>
                  <a:lnTo>
                    <a:pt x="86944" y="91020"/>
                  </a:lnTo>
                  <a:lnTo>
                    <a:pt x="98348" y="74485"/>
                  </a:lnTo>
                  <a:lnTo>
                    <a:pt x="102577" y="53860"/>
                  </a:lnTo>
                  <a:close/>
                </a:path>
                <a:path w="519429" h="106045">
                  <a:moveTo>
                    <a:pt x="264198" y="3467"/>
                  </a:moveTo>
                  <a:lnTo>
                    <a:pt x="258864" y="5207"/>
                  </a:lnTo>
                  <a:lnTo>
                    <a:pt x="246824" y="5207"/>
                  </a:lnTo>
                  <a:lnTo>
                    <a:pt x="225996" y="3467"/>
                  </a:lnTo>
                  <a:lnTo>
                    <a:pt x="225996" y="10426"/>
                  </a:lnTo>
                  <a:lnTo>
                    <a:pt x="234556" y="12153"/>
                  </a:lnTo>
                  <a:lnTo>
                    <a:pt x="239877" y="15633"/>
                  </a:lnTo>
                  <a:lnTo>
                    <a:pt x="239877" y="24320"/>
                  </a:lnTo>
                  <a:lnTo>
                    <a:pt x="238036" y="27800"/>
                  </a:lnTo>
                  <a:lnTo>
                    <a:pt x="217195" y="85166"/>
                  </a:lnTo>
                  <a:lnTo>
                    <a:pt x="199720" y="36487"/>
                  </a:lnTo>
                  <a:lnTo>
                    <a:pt x="194729" y="22580"/>
                  </a:lnTo>
                  <a:lnTo>
                    <a:pt x="192874" y="19113"/>
                  </a:lnTo>
                  <a:lnTo>
                    <a:pt x="192874" y="10426"/>
                  </a:lnTo>
                  <a:lnTo>
                    <a:pt x="206768" y="10426"/>
                  </a:lnTo>
                  <a:lnTo>
                    <a:pt x="206768" y="5207"/>
                  </a:lnTo>
                  <a:lnTo>
                    <a:pt x="206768" y="3467"/>
                  </a:lnTo>
                  <a:lnTo>
                    <a:pt x="182460" y="5207"/>
                  </a:lnTo>
                  <a:lnTo>
                    <a:pt x="168567" y="5207"/>
                  </a:lnTo>
                  <a:lnTo>
                    <a:pt x="163474" y="3467"/>
                  </a:lnTo>
                  <a:lnTo>
                    <a:pt x="163474" y="10426"/>
                  </a:lnTo>
                  <a:lnTo>
                    <a:pt x="170421" y="10426"/>
                  </a:lnTo>
                  <a:lnTo>
                    <a:pt x="175514" y="12153"/>
                  </a:lnTo>
                  <a:lnTo>
                    <a:pt x="177368" y="13893"/>
                  </a:lnTo>
                  <a:lnTo>
                    <a:pt x="178993" y="15633"/>
                  </a:lnTo>
                  <a:lnTo>
                    <a:pt x="180835" y="22580"/>
                  </a:lnTo>
                  <a:lnTo>
                    <a:pt x="182460" y="27800"/>
                  </a:lnTo>
                  <a:lnTo>
                    <a:pt x="163474" y="83426"/>
                  </a:lnTo>
                  <a:lnTo>
                    <a:pt x="140779" y="20853"/>
                  </a:lnTo>
                  <a:lnTo>
                    <a:pt x="139166" y="19113"/>
                  </a:lnTo>
                  <a:lnTo>
                    <a:pt x="139166" y="10426"/>
                  </a:lnTo>
                  <a:lnTo>
                    <a:pt x="153060" y="10426"/>
                  </a:lnTo>
                  <a:lnTo>
                    <a:pt x="153060" y="5207"/>
                  </a:lnTo>
                  <a:lnTo>
                    <a:pt x="153060" y="3467"/>
                  </a:lnTo>
                  <a:lnTo>
                    <a:pt x="128739" y="5207"/>
                  </a:lnTo>
                  <a:lnTo>
                    <a:pt x="106057" y="3467"/>
                  </a:lnTo>
                  <a:lnTo>
                    <a:pt x="106057" y="10426"/>
                  </a:lnTo>
                  <a:lnTo>
                    <a:pt x="118325" y="10426"/>
                  </a:lnTo>
                  <a:lnTo>
                    <a:pt x="121793" y="12153"/>
                  </a:lnTo>
                  <a:lnTo>
                    <a:pt x="123418" y="19113"/>
                  </a:lnTo>
                  <a:lnTo>
                    <a:pt x="153060" y="100799"/>
                  </a:lnTo>
                  <a:lnTo>
                    <a:pt x="154673" y="104279"/>
                  </a:lnTo>
                  <a:lnTo>
                    <a:pt x="154673" y="106019"/>
                  </a:lnTo>
                  <a:lnTo>
                    <a:pt x="160007" y="106019"/>
                  </a:lnTo>
                  <a:lnTo>
                    <a:pt x="161620" y="104279"/>
                  </a:lnTo>
                  <a:lnTo>
                    <a:pt x="161620" y="100799"/>
                  </a:lnTo>
                  <a:lnTo>
                    <a:pt x="168186" y="83426"/>
                  </a:lnTo>
                  <a:lnTo>
                    <a:pt x="185928" y="36487"/>
                  </a:lnTo>
                  <a:lnTo>
                    <a:pt x="208622" y="100799"/>
                  </a:lnTo>
                  <a:lnTo>
                    <a:pt x="210248" y="104279"/>
                  </a:lnTo>
                  <a:lnTo>
                    <a:pt x="210248" y="106019"/>
                  </a:lnTo>
                  <a:lnTo>
                    <a:pt x="215569" y="106019"/>
                  </a:lnTo>
                  <a:lnTo>
                    <a:pt x="217195" y="104279"/>
                  </a:lnTo>
                  <a:lnTo>
                    <a:pt x="217195" y="100799"/>
                  </a:lnTo>
                  <a:lnTo>
                    <a:pt x="223012" y="85166"/>
                  </a:lnTo>
                  <a:lnTo>
                    <a:pt x="244983" y="26060"/>
                  </a:lnTo>
                  <a:lnTo>
                    <a:pt x="248450" y="13893"/>
                  </a:lnTo>
                  <a:lnTo>
                    <a:pt x="255397" y="12153"/>
                  </a:lnTo>
                  <a:lnTo>
                    <a:pt x="264198" y="10426"/>
                  </a:lnTo>
                  <a:lnTo>
                    <a:pt x="264198" y="5207"/>
                  </a:lnTo>
                  <a:lnTo>
                    <a:pt x="264198" y="3467"/>
                  </a:lnTo>
                  <a:close/>
                </a:path>
                <a:path w="519429" h="106045">
                  <a:moveTo>
                    <a:pt x="357974" y="45173"/>
                  </a:moveTo>
                  <a:lnTo>
                    <a:pt x="355587" y="28587"/>
                  </a:lnTo>
                  <a:lnTo>
                    <a:pt x="348157" y="14109"/>
                  </a:lnTo>
                  <a:lnTo>
                    <a:pt x="342226" y="9423"/>
                  </a:lnTo>
                  <a:lnTo>
                    <a:pt x="342226" y="45173"/>
                  </a:lnTo>
                  <a:lnTo>
                    <a:pt x="288505" y="45173"/>
                  </a:lnTo>
                  <a:lnTo>
                    <a:pt x="292557" y="24269"/>
                  </a:lnTo>
                  <a:lnTo>
                    <a:pt x="300405" y="12153"/>
                  </a:lnTo>
                  <a:lnTo>
                    <a:pt x="309245" y="6565"/>
                  </a:lnTo>
                  <a:lnTo>
                    <a:pt x="316293" y="5207"/>
                  </a:lnTo>
                  <a:lnTo>
                    <a:pt x="330606" y="10236"/>
                  </a:lnTo>
                  <a:lnTo>
                    <a:pt x="338378" y="21932"/>
                  </a:lnTo>
                  <a:lnTo>
                    <a:pt x="341591" y="35267"/>
                  </a:lnTo>
                  <a:lnTo>
                    <a:pt x="342226" y="45173"/>
                  </a:lnTo>
                  <a:lnTo>
                    <a:pt x="342226" y="9423"/>
                  </a:lnTo>
                  <a:lnTo>
                    <a:pt x="336892" y="5207"/>
                  </a:lnTo>
                  <a:lnTo>
                    <a:pt x="335216" y="3873"/>
                  </a:lnTo>
                  <a:lnTo>
                    <a:pt x="316293" y="0"/>
                  </a:lnTo>
                  <a:lnTo>
                    <a:pt x="297916" y="4229"/>
                  </a:lnTo>
                  <a:lnTo>
                    <a:pt x="282981" y="15633"/>
                  </a:lnTo>
                  <a:lnTo>
                    <a:pt x="272948" y="32245"/>
                  </a:lnTo>
                  <a:lnTo>
                    <a:pt x="269290" y="52120"/>
                  </a:lnTo>
                  <a:lnTo>
                    <a:pt x="273494" y="73748"/>
                  </a:lnTo>
                  <a:lnTo>
                    <a:pt x="284721" y="90805"/>
                  </a:lnTo>
                  <a:lnTo>
                    <a:pt x="300837" y="101993"/>
                  </a:lnTo>
                  <a:lnTo>
                    <a:pt x="319760" y="106019"/>
                  </a:lnTo>
                  <a:lnTo>
                    <a:pt x="336994" y="101993"/>
                  </a:lnTo>
                  <a:lnTo>
                    <a:pt x="337324" y="101993"/>
                  </a:lnTo>
                  <a:lnTo>
                    <a:pt x="341033" y="99060"/>
                  </a:lnTo>
                  <a:lnTo>
                    <a:pt x="349288" y="92544"/>
                  </a:lnTo>
                  <a:lnTo>
                    <a:pt x="355904" y="82562"/>
                  </a:lnTo>
                  <a:lnTo>
                    <a:pt x="357974" y="76479"/>
                  </a:lnTo>
                  <a:lnTo>
                    <a:pt x="357974" y="72999"/>
                  </a:lnTo>
                  <a:lnTo>
                    <a:pt x="352640" y="72999"/>
                  </a:lnTo>
                  <a:lnTo>
                    <a:pt x="352640" y="76479"/>
                  </a:lnTo>
                  <a:lnTo>
                    <a:pt x="344411" y="89535"/>
                  </a:lnTo>
                  <a:lnTo>
                    <a:pt x="334492" y="96240"/>
                  </a:lnTo>
                  <a:lnTo>
                    <a:pt x="325843" y="98717"/>
                  </a:lnTo>
                  <a:lnTo>
                    <a:pt x="321386" y="99060"/>
                  </a:lnTo>
                  <a:lnTo>
                    <a:pt x="312966" y="97866"/>
                  </a:lnTo>
                  <a:lnTo>
                    <a:pt x="289369" y="66471"/>
                  </a:lnTo>
                  <a:lnTo>
                    <a:pt x="288505" y="50393"/>
                  </a:lnTo>
                  <a:lnTo>
                    <a:pt x="357974" y="50393"/>
                  </a:lnTo>
                  <a:lnTo>
                    <a:pt x="357974" y="45173"/>
                  </a:lnTo>
                  <a:close/>
                </a:path>
                <a:path w="519429" h="106045">
                  <a:moveTo>
                    <a:pt x="448271" y="8686"/>
                  </a:moveTo>
                  <a:lnTo>
                    <a:pt x="446532" y="6946"/>
                  </a:lnTo>
                  <a:lnTo>
                    <a:pt x="441325" y="1739"/>
                  </a:lnTo>
                  <a:lnTo>
                    <a:pt x="432523" y="1739"/>
                  </a:lnTo>
                  <a:lnTo>
                    <a:pt x="421093" y="4318"/>
                  </a:lnTo>
                  <a:lnTo>
                    <a:pt x="412610" y="10642"/>
                  </a:lnTo>
                  <a:lnTo>
                    <a:pt x="406742" y="18592"/>
                  </a:lnTo>
                  <a:lnTo>
                    <a:pt x="403123" y="26060"/>
                  </a:lnTo>
                  <a:lnTo>
                    <a:pt x="403123" y="1739"/>
                  </a:lnTo>
                  <a:lnTo>
                    <a:pt x="371868" y="3467"/>
                  </a:lnTo>
                  <a:lnTo>
                    <a:pt x="371868" y="10426"/>
                  </a:lnTo>
                  <a:lnTo>
                    <a:pt x="387375" y="10426"/>
                  </a:lnTo>
                  <a:lnTo>
                    <a:pt x="389229" y="12153"/>
                  </a:lnTo>
                  <a:lnTo>
                    <a:pt x="389229" y="95592"/>
                  </a:lnTo>
                  <a:lnTo>
                    <a:pt x="371868" y="95592"/>
                  </a:lnTo>
                  <a:lnTo>
                    <a:pt x="371868" y="102539"/>
                  </a:lnTo>
                  <a:lnTo>
                    <a:pt x="427431" y="102539"/>
                  </a:lnTo>
                  <a:lnTo>
                    <a:pt x="427431" y="95592"/>
                  </a:lnTo>
                  <a:lnTo>
                    <a:pt x="404736" y="95592"/>
                  </a:lnTo>
                  <a:lnTo>
                    <a:pt x="404736" y="50393"/>
                  </a:lnTo>
                  <a:lnTo>
                    <a:pt x="406641" y="34074"/>
                  </a:lnTo>
                  <a:lnTo>
                    <a:pt x="409803" y="26060"/>
                  </a:lnTo>
                  <a:lnTo>
                    <a:pt x="412127" y="20193"/>
                  </a:lnTo>
                  <a:lnTo>
                    <a:pt x="420789" y="10642"/>
                  </a:lnTo>
                  <a:lnTo>
                    <a:pt x="420598" y="10642"/>
                  </a:lnTo>
                  <a:lnTo>
                    <a:pt x="432523" y="6946"/>
                  </a:lnTo>
                  <a:lnTo>
                    <a:pt x="434378" y="6946"/>
                  </a:lnTo>
                  <a:lnTo>
                    <a:pt x="429056" y="10426"/>
                  </a:lnTo>
                  <a:lnTo>
                    <a:pt x="429056" y="22580"/>
                  </a:lnTo>
                  <a:lnTo>
                    <a:pt x="434378" y="26060"/>
                  </a:lnTo>
                  <a:lnTo>
                    <a:pt x="442950" y="26060"/>
                  </a:lnTo>
                  <a:lnTo>
                    <a:pt x="448271" y="22580"/>
                  </a:lnTo>
                  <a:lnTo>
                    <a:pt x="448271" y="8686"/>
                  </a:lnTo>
                  <a:close/>
                </a:path>
                <a:path w="519429" h="106045">
                  <a:moveTo>
                    <a:pt x="519353" y="46913"/>
                  </a:moveTo>
                  <a:lnTo>
                    <a:pt x="458685" y="46913"/>
                  </a:lnTo>
                  <a:lnTo>
                    <a:pt x="458685" y="60807"/>
                  </a:lnTo>
                  <a:lnTo>
                    <a:pt x="519353" y="60807"/>
                  </a:lnTo>
                  <a:lnTo>
                    <a:pt x="519353" y="469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408621" y="4571658"/>
              <a:ext cx="326707" cy="161646"/>
            </a:xfrm>
            <a:prstGeom prst="rect">
              <a:avLst/>
            </a:prstGeom>
          </p:spPr>
        </p:pic>
      </p:grpSp>
      <p:grpSp>
        <p:nvGrpSpPr>
          <p:cNvPr id="121" name="object 121"/>
          <p:cNvGrpSpPr/>
          <p:nvPr/>
        </p:nvGrpSpPr>
        <p:grpSpPr>
          <a:xfrm>
            <a:off x="900489" y="4846297"/>
            <a:ext cx="294005" cy="163830"/>
            <a:chOff x="900489" y="4846297"/>
            <a:chExt cx="294005" cy="163830"/>
          </a:xfrm>
        </p:grpSpPr>
        <p:pic>
          <p:nvPicPr>
            <p:cNvPr id="122" name="object 12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00489" y="4846297"/>
              <a:ext cx="198015" cy="163383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119344" y="4905399"/>
              <a:ext cx="74695" cy="104281"/>
            </a:xfrm>
            <a:prstGeom prst="rect">
              <a:avLst/>
            </a:prstGeom>
          </p:spPr>
        </p:pic>
      </p:grpSp>
      <p:grpSp>
        <p:nvGrpSpPr>
          <p:cNvPr id="124" name="object 124"/>
          <p:cNvGrpSpPr/>
          <p:nvPr/>
        </p:nvGrpSpPr>
        <p:grpSpPr>
          <a:xfrm>
            <a:off x="1284365" y="4865411"/>
            <a:ext cx="193040" cy="144780"/>
            <a:chOff x="1284365" y="4865411"/>
            <a:chExt cx="193040" cy="144780"/>
          </a:xfrm>
        </p:grpSpPr>
        <p:pic>
          <p:nvPicPr>
            <p:cNvPr id="125" name="object 12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284365" y="4865411"/>
              <a:ext cx="71222" cy="144269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376426" y="4905399"/>
              <a:ext cx="100744" cy="104281"/>
            </a:xfrm>
            <a:prstGeom prst="rect">
              <a:avLst/>
            </a:prstGeom>
          </p:spPr>
        </p:pic>
      </p:grpSp>
      <p:grpSp>
        <p:nvGrpSpPr>
          <p:cNvPr id="127" name="object 127"/>
          <p:cNvGrpSpPr/>
          <p:nvPr/>
        </p:nvGrpSpPr>
        <p:grpSpPr>
          <a:xfrm>
            <a:off x="1565759" y="4848035"/>
            <a:ext cx="309245" cy="161925"/>
            <a:chOff x="1565759" y="4848035"/>
            <a:chExt cx="309245" cy="161925"/>
          </a:xfrm>
        </p:grpSpPr>
        <p:pic>
          <p:nvPicPr>
            <p:cNvPr id="128" name="object 12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565759" y="4865411"/>
              <a:ext cx="72936" cy="144269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659557" y="4848035"/>
              <a:ext cx="215381" cy="161646"/>
            </a:xfrm>
            <a:prstGeom prst="rect">
              <a:avLst/>
            </a:prstGeom>
          </p:spPr>
        </p:pic>
      </p:grpSp>
      <p:grpSp>
        <p:nvGrpSpPr>
          <p:cNvPr id="130" name="object 130"/>
          <p:cNvGrpSpPr/>
          <p:nvPr/>
        </p:nvGrpSpPr>
        <p:grpSpPr>
          <a:xfrm>
            <a:off x="1967000" y="4848035"/>
            <a:ext cx="485140" cy="161925"/>
            <a:chOff x="1967000" y="4848035"/>
            <a:chExt cx="485140" cy="161925"/>
          </a:xfrm>
        </p:grpSpPr>
        <p:pic>
          <p:nvPicPr>
            <p:cNvPr id="131" name="object 13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967000" y="4848035"/>
              <a:ext cx="312652" cy="161646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300492" y="4905400"/>
              <a:ext cx="102480" cy="104281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2427285" y="4983616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19125" y="0"/>
                  </a:moveTo>
                  <a:lnTo>
                    <a:pt x="5232" y="0"/>
                  </a:lnTo>
                  <a:lnTo>
                    <a:pt x="0" y="5212"/>
                  </a:lnTo>
                  <a:lnTo>
                    <a:pt x="0" y="17376"/>
                  </a:lnTo>
                  <a:lnTo>
                    <a:pt x="5232" y="24326"/>
                  </a:lnTo>
                  <a:lnTo>
                    <a:pt x="19125" y="24326"/>
                  </a:lnTo>
                  <a:lnTo>
                    <a:pt x="24335" y="17376"/>
                  </a:lnTo>
                  <a:lnTo>
                    <a:pt x="24335" y="12163"/>
                  </a:lnTo>
                  <a:lnTo>
                    <a:pt x="24335" y="5212"/>
                  </a:lnTo>
                  <a:lnTo>
                    <a:pt x="191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597509" y="5359095"/>
            <a:ext cx="1036701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latin typeface="Calibri"/>
                <a:cs typeface="Calibri"/>
              </a:rPr>
              <a:t>Calculation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05" dirty="0">
                <a:latin typeface="Calibri"/>
                <a:cs typeface="Calibri"/>
              </a:rPr>
              <a:t>using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05" dirty="0">
                <a:latin typeface="Calibri"/>
                <a:cs typeface="Calibri"/>
              </a:rPr>
              <a:t>Heisenberg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905"/>
              </a:spcBef>
            </a:pPr>
            <a:r>
              <a:rPr sz="2400" spc="90" dirty="0">
                <a:latin typeface="Calibri"/>
                <a:cs typeface="Calibri"/>
              </a:rPr>
              <a:t>Randomization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effective</a:t>
            </a:r>
            <a:r>
              <a:rPr sz="2400" dirty="0">
                <a:latin typeface="Calibri"/>
                <a:cs typeface="Calibri"/>
              </a:rPr>
              <a:t> for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Trotterization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low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order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(good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near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term)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308853" y="3941521"/>
            <a:ext cx="1216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F94D55"/>
                </a:solidFill>
                <a:latin typeface="Calibri"/>
                <a:cs typeface="Calibri"/>
              </a:rPr>
              <a:t>System</a:t>
            </a:r>
            <a:r>
              <a:rPr sz="1800" spc="35" dirty="0">
                <a:solidFill>
                  <a:srgbClr val="F94D55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F94D55"/>
                </a:solidFill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79907" y="2068067"/>
            <a:ext cx="322580" cy="1030605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800" spc="90" dirty="0">
                <a:solidFill>
                  <a:srgbClr val="F94D55"/>
                </a:solidFill>
                <a:latin typeface="Calibri"/>
                <a:cs typeface="Calibri"/>
              </a:rPr>
              <a:t>Time</a:t>
            </a:r>
            <a:r>
              <a:rPr sz="1800" spc="30" dirty="0">
                <a:solidFill>
                  <a:srgbClr val="F94D55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F94D55"/>
                </a:solidFill>
                <a:latin typeface="Calibri"/>
                <a:cs typeface="Calibri"/>
              </a:rPr>
              <a:t>step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36" y="203403"/>
            <a:ext cx="10871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0" dirty="0"/>
              <a:t>QDrift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57450" y="1588135"/>
            <a:ext cx="6090285" cy="908050"/>
            <a:chOff x="2457450" y="1588135"/>
            <a:chExt cx="6090285" cy="908050"/>
          </a:xfrm>
        </p:grpSpPr>
        <p:sp>
          <p:nvSpPr>
            <p:cNvPr id="4" name="object 4"/>
            <p:cNvSpPr/>
            <p:nvPr/>
          </p:nvSpPr>
          <p:spPr>
            <a:xfrm>
              <a:off x="2457450" y="1605534"/>
              <a:ext cx="956944" cy="890269"/>
            </a:xfrm>
            <a:custGeom>
              <a:avLst/>
              <a:gdLst/>
              <a:ahLst/>
              <a:cxnLst/>
              <a:rect l="l" t="t" r="r" b="b"/>
              <a:pathLst>
                <a:path w="956945" h="890269">
                  <a:moveTo>
                    <a:pt x="956525" y="0"/>
                  </a:moveTo>
                  <a:lnTo>
                    <a:pt x="0" y="0"/>
                  </a:lnTo>
                  <a:lnTo>
                    <a:pt x="0" y="890015"/>
                  </a:lnTo>
                  <a:lnTo>
                    <a:pt x="956525" y="890015"/>
                  </a:lnTo>
                  <a:lnTo>
                    <a:pt x="956525" y="0"/>
                  </a:lnTo>
                  <a:close/>
                </a:path>
              </a:pathLst>
            </a:custGeom>
            <a:solidFill>
              <a:srgbClr val="E4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37508" y="1605534"/>
              <a:ext cx="633095" cy="890269"/>
            </a:xfrm>
            <a:custGeom>
              <a:avLst/>
              <a:gdLst/>
              <a:ahLst/>
              <a:cxnLst/>
              <a:rect l="l" t="t" r="r" b="b"/>
              <a:pathLst>
                <a:path w="633095" h="890269">
                  <a:moveTo>
                    <a:pt x="0" y="890015"/>
                  </a:moveTo>
                  <a:lnTo>
                    <a:pt x="633094" y="890015"/>
                  </a:lnTo>
                  <a:lnTo>
                    <a:pt x="633094" y="0"/>
                  </a:lnTo>
                  <a:lnTo>
                    <a:pt x="0" y="0"/>
                  </a:lnTo>
                  <a:lnTo>
                    <a:pt x="0" y="890015"/>
                  </a:lnTo>
                  <a:close/>
                </a:path>
              </a:pathLst>
            </a:custGeom>
            <a:solidFill>
              <a:srgbClr val="0E6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70603" y="1605534"/>
              <a:ext cx="512445" cy="890269"/>
            </a:xfrm>
            <a:custGeom>
              <a:avLst/>
              <a:gdLst/>
              <a:ahLst/>
              <a:cxnLst/>
              <a:rect l="l" t="t" r="r" b="b"/>
              <a:pathLst>
                <a:path w="512445" h="890269">
                  <a:moveTo>
                    <a:pt x="512063" y="0"/>
                  </a:moveTo>
                  <a:lnTo>
                    <a:pt x="0" y="0"/>
                  </a:lnTo>
                  <a:lnTo>
                    <a:pt x="0" y="890015"/>
                  </a:lnTo>
                  <a:lnTo>
                    <a:pt x="512063" y="890015"/>
                  </a:lnTo>
                  <a:lnTo>
                    <a:pt x="512063" y="0"/>
                  </a:lnTo>
                  <a:close/>
                </a:path>
              </a:pathLst>
            </a:custGeom>
            <a:solidFill>
              <a:srgbClr val="DA1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9239" y="1605534"/>
              <a:ext cx="472440" cy="890269"/>
            </a:xfrm>
            <a:custGeom>
              <a:avLst/>
              <a:gdLst/>
              <a:ahLst/>
              <a:cxnLst/>
              <a:rect l="l" t="t" r="r" b="b"/>
              <a:pathLst>
                <a:path w="472439" h="890269">
                  <a:moveTo>
                    <a:pt x="0" y="890015"/>
                  </a:moveTo>
                  <a:lnTo>
                    <a:pt x="472059" y="890015"/>
                  </a:lnTo>
                  <a:lnTo>
                    <a:pt x="472059" y="0"/>
                  </a:lnTo>
                  <a:lnTo>
                    <a:pt x="0" y="0"/>
                  </a:lnTo>
                  <a:lnTo>
                    <a:pt x="0" y="890015"/>
                  </a:lnTo>
                  <a:close/>
                </a:path>
              </a:pathLst>
            </a:custGeom>
            <a:solidFill>
              <a:srgbClr val="23A0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51298" y="1605534"/>
              <a:ext cx="430530" cy="890269"/>
            </a:xfrm>
            <a:custGeom>
              <a:avLst/>
              <a:gdLst/>
              <a:ahLst/>
              <a:cxnLst/>
              <a:rect l="l" t="t" r="r" b="b"/>
              <a:pathLst>
                <a:path w="430529" h="890269">
                  <a:moveTo>
                    <a:pt x="430263" y="0"/>
                  </a:moveTo>
                  <a:lnTo>
                    <a:pt x="0" y="0"/>
                  </a:lnTo>
                  <a:lnTo>
                    <a:pt x="0" y="890015"/>
                  </a:lnTo>
                  <a:lnTo>
                    <a:pt x="430263" y="890015"/>
                  </a:lnTo>
                  <a:lnTo>
                    <a:pt x="430263" y="0"/>
                  </a:lnTo>
                  <a:close/>
                </a:path>
              </a:pathLst>
            </a:custGeom>
            <a:solidFill>
              <a:srgbClr val="FCD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81520" y="1588135"/>
              <a:ext cx="956944" cy="890269"/>
            </a:xfrm>
            <a:custGeom>
              <a:avLst/>
              <a:gdLst/>
              <a:ahLst/>
              <a:cxnLst/>
              <a:rect l="l" t="t" r="r" b="b"/>
              <a:pathLst>
                <a:path w="956945" h="890269">
                  <a:moveTo>
                    <a:pt x="956525" y="0"/>
                  </a:moveTo>
                  <a:lnTo>
                    <a:pt x="0" y="0"/>
                  </a:lnTo>
                  <a:lnTo>
                    <a:pt x="0" y="890015"/>
                  </a:lnTo>
                  <a:lnTo>
                    <a:pt x="956525" y="890015"/>
                  </a:lnTo>
                  <a:lnTo>
                    <a:pt x="956525" y="0"/>
                  </a:lnTo>
                  <a:close/>
                </a:path>
              </a:pathLst>
            </a:custGeom>
            <a:solidFill>
              <a:srgbClr val="E4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90716" y="1602994"/>
              <a:ext cx="657860" cy="890269"/>
            </a:xfrm>
            <a:custGeom>
              <a:avLst/>
              <a:gdLst/>
              <a:ahLst/>
              <a:cxnLst/>
              <a:rect l="l" t="t" r="r" b="b"/>
              <a:pathLst>
                <a:path w="657859" h="890269">
                  <a:moveTo>
                    <a:pt x="657440" y="0"/>
                  </a:moveTo>
                  <a:lnTo>
                    <a:pt x="0" y="0"/>
                  </a:lnTo>
                  <a:lnTo>
                    <a:pt x="0" y="890015"/>
                  </a:lnTo>
                  <a:lnTo>
                    <a:pt x="657440" y="890015"/>
                  </a:lnTo>
                  <a:lnTo>
                    <a:pt x="657440" y="0"/>
                  </a:lnTo>
                  <a:close/>
                </a:path>
              </a:pathLst>
            </a:custGeom>
            <a:solidFill>
              <a:srgbClr val="0E6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80939" y="1602994"/>
              <a:ext cx="512445" cy="890269"/>
            </a:xfrm>
            <a:custGeom>
              <a:avLst/>
              <a:gdLst/>
              <a:ahLst/>
              <a:cxnLst/>
              <a:rect l="l" t="t" r="r" b="b"/>
              <a:pathLst>
                <a:path w="512445" h="890269">
                  <a:moveTo>
                    <a:pt x="512063" y="0"/>
                  </a:moveTo>
                  <a:lnTo>
                    <a:pt x="0" y="0"/>
                  </a:lnTo>
                  <a:lnTo>
                    <a:pt x="0" y="890015"/>
                  </a:lnTo>
                  <a:lnTo>
                    <a:pt x="512063" y="890015"/>
                  </a:lnTo>
                  <a:lnTo>
                    <a:pt x="512063" y="0"/>
                  </a:lnTo>
                  <a:close/>
                </a:path>
              </a:pathLst>
            </a:custGeom>
            <a:solidFill>
              <a:srgbClr val="DA1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35290" y="1606042"/>
              <a:ext cx="512445" cy="890269"/>
            </a:xfrm>
            <a:custGeom>
              <a:avLst/>
              <a:gdLst/>
              <a:ahLst/>
              <a:cxnLst/>
              <a:rect l="l" t="t" r="r" b="b"/>
              <a:pathLst>
                <a:path w="512445" h="890269">
                  <a:moveTo>
                    <a:pt x="512064" y="0"/>
                  </a:moveTo>
                  <a:lnTo>
                    <a:pt x="0" y="0"/>
                  </a:lnTo>
                  <a:lnTo>
                    <a:pt x="0" y="890015"/>
                  </a:lnTo>
                  <a:lnTo>
                    <a:pt x="512064" y="890015"/>
                  </a:lnTo>
                  <a:lnTo>
                    <a:pt x="512064" y="0"/>
                  </a:lnTo>
                  <a:close/>
                </a:path>
              </a:pathLst>
            </a:custGeom>
            <a:solidFill>
              <a:srgbClr val="23A0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48196" y="1596771"/>
              <a:ext cx="430530" cy="890269"/>
            </a:xfrm>
            <a:custGeom>
              <a:avLst/>
              <a:gdLst/>
              <a:ahLst/>
              <a:cxnLst/>
              <a:rect l="l" t="t" r="r" b="b"/>
              <a:pathLst>
                <a:path w="430529" h="890269">
                  <a:moveTo>
                    <a:pt x="430263" y="0"/>
                  </a:moveTo>
                  <a:lnTo>
                    <a:pt x="0" y="0"/>
                  </a:lnTo>
                  <a:lnTo>
                    <a:pt x="0" y="890015"/>
                  </a:lnTo>
                  <a:lnTo>
                    <a:pt x="430263" y="890015"/>
                  </a:lnTo>
                  <a:lnTo>
                    <a:pt x="430263" y="0"/>
                  </a:lnTo>
                  <a:close/>
                </a:path>
              </a:pathLst>
            </a:custGeom>
            <a:solidFill>
              <a:srgbClr val="FCD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12722" y="1127252"/>
            <a:ext cx="20472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latin typeface="Calibri"/>
                <a:cs typeface="Calibri"/>
              </a:rPr>
              <a:t>Randomization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3034" y="2916297"/>
            <a:ext cx="214592" cy="26374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1414" y="2863274"/>
            <a:ext cx="187950" cy="22431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28179" y="2842202"/>
            <a:ext cx="150504" cy="2168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9324" y="4907100"/>
            <a:ext cx="252413" cy="287410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7202524" y="4925501"/>
            <a:ext cx="201295" cy="23495"/>
          </a:xfrm>
          <a:custGeom>
            <a:avLst/>
            <a:gdLst/>
            <a:ahLst/>
            <a:cxnLst/>
            <a:rect l="l" t="t" r="r" b="b"/>
            <a:pathLst>
              <a:path w="201295" h="23495">
                <a:moveTo>
                  <a:pt x="201023" y="0"/>
                </a:moveTo>
                <a:lnTo>
                  <a:pt x="0" y="0"/>
                </a:lnTo>
                <a:lnTo>
                  <a:pt x="0" y="22992"/>
                </a:lnTo>
                <a:lnTo>
                  <a:pt x="201023" y="22992"/>
                </a:lnTo>
                <a:lnTo>
                  <a:pt x="201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02524" y="4994479"/>
            <a:ext cx="201295" cy="23495"/>
          </a:xfrm>
          <a:custGeom>
            <a:avLst/>
            <a:gdLst/>
            <a:ahLst/>
            <a:cxnLst/>
            <a:rect l="l" t="t" r="r" b="b"/>
            <a:pathLst>
              <a:path w="201295" h="23495">
                <a:moveTo>
                  <a:pt x="201023" y="0"/>
                </a:moveTo>
                <a:lnTo>
                  <a:pt x="0" y="0"/>
                </a:lnTo>
                <a:lnTo>
                  <a:pt x="0" y="22992"/>
                </a:lnTo>
                <a:lnTo>
                  <a:pt x="201023" y="22992"/>
                </a:lnTo>
                <a:lnTo>
                  <a:pt x="201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7520042" y="4825477"/>
            <a:ext cx="509905" cy="369570"/>
            <a:chOff x="7520042" y="4825477"/>
            <a:chExt cx="509905" cy="36957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0042" y="4907100"/>
              <a:ext cx="220431" cy="28741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66747" y="4825477"/>
              <a:ext cx="262688" cy="23798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560364" y="2809523"/>
            <a:ext cx="208279" cy="243204"/>
            <a:chOff x="2560364" y="2809523"/>
            <a:chExt cx="208279" cy="243204"/>
          </a:xfrm>
        </p:grpSpPr>
        <p:sp>
          <p:nvSpPr>
            <p:cNvPr id="25" name="object 25"/>
            <p:cNvSpPr/>
            <p:nvPr/>
          </p:nvSpPr>
          <p:spPr>
            <a:xfrm>
              <a:off x="2641368" y="2809523"/>
              <a:ext cx="83185" cy="45720"/>
            </a:xfrm>
            <a:custGeom>
              <a:avLst/>
              <a:gdLst/>
              <a:ahLst/>
              <a:cxnLst/>
              <a:rect l="l" t="t" r="r" b="b"/>
              <a:pathLst>
                <a:path w="83185" h="45719">
                  <a:moveTo>
                    <a:pt x="49547" y="0"/>
                  </a:moveTo>
                  <a:lnTo>
                    <a:pt x="33345" y="0"/>
                  </a:lnTo>
                  <a:lnTo>
                    <a:pt x="0" y="45151"/>
                  </a:lnTo>
                  <a:lnTo>
                    <a:pt x="8571" y="45151"/>
                  </a:lnTo>
                  <a:lnTo>
                    <a:pt x="40976" y="17285"/>
                  </a:lnTo>
                  <a:lnTo>
                    <a:pt x="74321" y="45151"/>
                  </a:lnTo>
                  <a:lnTo>
                    <a:pt x="82905" y="45151"/>
                  </a:lnTo>
                  <a:lnTo>
                    <a:pt x="495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60364" y="2876770"/>
              <a:ext cx="207742" cy="175819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2842425" y="2948838"/>
            <a:ext cx="157480" cy="72390"/>
          </a:xfrm>
          <a:custGeom>
            <a:avLst/>
            <a:gdLst/>
            <a:ahLst/>
            <a:cxnLst/>
            <a:rect l="l" t="t" r="r" b="b"/>
            <a:pathLst>
              <a:path w="157480" h="72389">
                <a:moveTo>
                  <a:pt x="157226" y="53797"/>
                </a:moveTo>
                <a:lnTo>
                  <a:pt x="0" y="53797"/>
                </a:lnTo>
                <a:lnTo>
                  <a:pt x="0" y="72047"/>
                </a:lnTo>
                <a:lnTo>
                  <a:pt x="157226" y="72047"/>
                </a:lnTo>
                <a:lnTo>
                  <a:pt x="157226" y="53797"/>
                </a:lnTo>
                <a:close/>
              </a:path>
              <a:path w="157480" h="72389">
                <a:moveTo>
                  <a:pt x="157226" y="0"/>
                </a:moveTo>
                <a:lnTo>
                  <a:pt x="0" y="0"/>
                </a:lnTo>
                <a:lnTo>
                  <a:pt x="0" y="17297"/>
                </a:lnTo>
                <a:lnTo>
                  <a:pt x="157226" y="17297"/>
                </a:lnTo>
                <a:lnTo>
                  <a:pt x="157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11157" y="2789346"/>
            <a:ext cx="297815" cy="391160"/>
          </a:xfrm>
          <a:custGeom>
            <a:avLst/>
            <a:gdLst/>
            <a:ahLst/>
            <a:cxnLst/>
            <a:rect l="l" t="t" r="r" b="b"/>
            <a:pathLst>
              <a:path w="297814" h="391160">
                <a:moveTo>
                  <a:pt x="270620" y="0"/>
                </a:moveTo>
                <a:lnTo>
                  <a:pt x="9523" y="0"/>
                </a:lnTo>
                <a:lnTo>
                  <a:pt x="148655" y="193104"/>
                </a:lnTo>
                <a:lnTo>
                  <a:pt x="0" y="391018"/>
                </a:lnTo>
                <a:lnTo>
                  <a:pt x="277299" y="391019"/>
                </a:lnTo>
                <a:lnTo>
                  <a:pt x="297311" y="278621"/>
                </a:lnTo>
                <a:lnTo>
                  <a:pt x="286823" y="278621"/>
                </a:lnTo>
                <a:lnTo>
                  <a:pt x="277758" y="307172"/>
                </a:lnTo>
                <a:lnTo>
                  <a:pt x="264314" y="326897"/>
                </a:lnTo>
                <a:lnTo>
                  <a:pt x="245686" y="338336"/>
                </a:lnTo>
                <a:lnTo>
                  <a:pt x="221072" y="342029"/>
                </a:lnTo>
                <a:lnTo>
                  <a:pt x="69559" y="342029"/>
                </a:lnTo>
                <a:lnTo>
                  <a:pt x="195346" y="175819"/>
                </a:lnTo>
                <a:lnTo>
                  <a:pt x="85762" y="24014"/>
                </a:lnTo>
                <a:lnTo>
                  <a:pt x="200822" y="24134"/>
                </a:lnTo>
                <a:lnTo>
                  <a:pt x="240132" y="38670"/>
                </a:lnTo>
                <a:lnTo>
                  <a:pt x="259192" y="82625"/>
                </a:lnTo>
                <a:lnTo>
                  <a:pt x="261096" y="94153"/>
                </a:lnTo>
                <a:lnTo>
                  <a:pt x="270620" y="94153"/>
                </a:lnTo>
                <a:lnTo>
                  <a:pt x="270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81832" y="2809531"/>
            <a:ext cx="427355" cy="351155"/>
          </a:xfrm>
          <a:custGeom>
            <a:avLst/>
            <a:gdLst/>
            <a:ahLst/>
            <a:cxnLst/>
            <a:rect l="l" t="t" r="r" b="b"/>
            <a:pathLst>
              <a:path w="427354" h="351155">
                <a:moveTo>
                  <a:pt x="122923" y="216166"/>
                </a:moveTo>
                <a:lnTo>
                  <a:pt x="119126" y="213283"/>
                </a:lnTo>
                <a:lnTo>
                  <a:pt x="111493" y="220967"/>
                </a:lnTo>
                <a:lnTo>
                  <a:pt x="103873" y="229616"/>
                </a:lnTo>
                <a:lnTo>
                  <a:pt x="100063" y="232498"/>
                </a:lnTo>
                <a:lnTo>
                  <a:pt x="96253" y="232498"/>
                </a:lnTo>
                <a:lnTo>
                  <a:pt x="94335" y="230581"/>
                </a:lnTo>
                <a:lnTo>
                  <a:pt x="94361" y="228511"/>
                </a:lnTo>
                <a:lnTo>
                  <a:pt x="96316" y="217398"/>
                </a:lnTo>
                <a:lnTo>
                  <a:pt x="99529" y="203669"/>
                </a:lnTo>
                <a:lnTo>
                  <a:pt x="101600" y="194792"/>
                </a:lnTo>
                <a:lnTo>
                  <a:pt x="109220" y="164617"/>
                </a:lnTo>
                <a:lnTo>
                  <a:pt x="115633" y="140258"/>
                </a:lnTo>
                <a:lnTo>
                  <a:pt x="118173" y="130657"/>
                </a:lnTo>
                <a:lnTo>
                  <a:pt x="120040" y="125006"/>
                </a:lnTo>
                <a:lnTo>
                  <a:pt x="120281" y="125006"/>
                </a:lnTo>
                <a:lnTo>
                  <a:pt x="118173" y="123939"/>
                </a:lnTo>
                <a:lnTo>
                  <a:pt x="101968" y="125857"/>
                </a:lnTo>
                <a:lnTo>
                  <a:pt x="101015" y="126809"/>
                </a:lnTo>
                <a:lnTo>
                  <a:pt x="98158" y="140258"/>
                </a:lnTo>
                <a:lnTo>
                  <a:pt x="95123" y="133248"/>
                </a:lnTo>
                <a:lnTo>
                  <a:pt x="93383" y="131368"/>
                </a:lnTo>
                <a:lnTo>
                  <a:pt x="93383" y="136423"/>
                </a:lnTo>
                <a:lnTo>
                  <a:pt x="93383" y="146037"/>
                </a:lnTo>
                <a:lnTo>
                  <a:pt x="80924" y="192100"/>
                </a:lnTo>
                <a:lnTo>
                  <a:pt x="57416" y="224332"/>
                </a:lnTo>
                <a:lnTo>
                  <a:pt x="38125" y="233451"/>
                </a:lnTo>
                <a:lnTo>
                  <a:pt x="28587" y="233451"/>
                </a:lnTo>
                <a:lnTo>
                  <a:pt x="22872" y="227698"/>
                </a:lnTo>
                <a:lnTo>
                  <a:pt x="22872" y="213283"/>
                </a:lnTo>
                <a:lnTo>
                  <a:pt x="34925" y="168694"/>
                </a:lnTo>
                <a:lnTo>
                  <a:pt x="60159" y="136055"/>
                </a:lnTo>
                <a:lnTo>
                  <a:pt x="78143" y="129692"/>
                </a:lnTo>
                <a:lnTo>
                  <a:pt x="87668" y="129692"/>
                </a:lnTo>
                <a:lnTo>
                  <a:pt x="93383" y="136423"/>
                </a:lnTo>
                <a:lnTo>
                  <a:pt x="93383" y="131368"/>
                </a:lnTo>
                <a:lnTo>
                  <a:pt x="91846" y="129692"/>
                </a:lnTo>
                <a:lnTo>
                  <a:pt x="90411" y="128130"/>
                </a:lnTo>
                <a:lnTo>
                  <a:pt x="84086" y="125006"/>
                </a:lnTo>
                <a:lnTo>
                  <a:pt x="76238" y="123939"/>
                </a:lnTo>
                <a:lnTo>
                  <a:pt x="49453" y="132245"/>
                </a:lnTo>
                <a:lnTo>
                  <a:pt x="24892" y="153720"/>
                </a:lnTo>
                <a:lnTo>
                  <a:pt x="6959" y="183108"/>
                </a:lnTo>
                <a:lnTo>
                  <a:pt x="0" y="215201"/>
                </a:lnTo>
                <a:lnTo>
                  <a:pt x="1905" y="227698"/>
                </a:lnTo>
                <a:lnTo>
                  <a:pt x="2019" y="228511"/>
                </a:lnTo>
                <a:lnTo>
                  <a:pt x="7620" y="238137"/>
                </a:lnTo>
                <a:lnTo>
                  <a:pt x="16078" y="243979"/>
                </a:lnTo>
                <a:lnTo>
                  <a:pt x="26682" y="245948"/>
                </a:lnTo>
                <a:lnTo>
                  <a:pt x="40398" y="243662"/>
                </a:lnTo>
                <a:lnTo>
                  <a:pt x="53479" y="236334"/>
                </a:lnTo>
                <a:lnTo>
                  <a:pt x="56400" y="233451"/>
                </a:lnTo>
                <a:lnTo>
                  <a:pt x="66751" y="223240"/>
                </a:lnTo>
                <a:lnTo>
                  <a:pt x="81000" y="203669"/>
                </a:lnTo>
                <a:lnTo>
                  <a:pt x="77546" y="216865"/>
                </a:lnTo>
                <a:lnTo>
                  <a:pt x="75526" y="224929"/>
                </a:lnTo>
                <a:lnTo>
                  <a:pt x="74688" y="229616"/>
                </a:lnTo>
                <a:lnTo>
                  <a:pt x="74574" y="230289"/>
                </a:lnTo>
                <a:lnTo>
                  <a:pt x="74549" y="230873"/>
                </a:lnTo>
                <a:lnTo>
                  <a:pt x="74422" y="233451"/>
                </a:lnTo>
                <a:lnTo>
                  <a:pt x="74333" y="243065"/>
                </a:lnTo>
                <a:lnTo>
                  <a:pt x="78143" y="245948"/>
                </a:lnTo>
                <a:lnTo>
                  <a:pt x="85763" y="245948"/>
                </a:lnTo>
                <a:lnTo>
                  <a:pt x="93179" y="244805"/>
                </a:lnTo>
                <a:lnTo>
                  <a:pt x="100774" y="240423"/>
                </a:lnTo>
                <a:lnTo>
                  <a:pt x="108978" y="232498"/>
                </a:lnTo>
                <a:lnTo>
                  <a:pt x="110159" y="231355"/>
                </a:lnTo>
                <a:lnTo>
                  <a:pt x="122923" y="216166"/>
                </a:lnTo>
                <a:close/>
              </a:path>
              <a:path w="427354" h="351155">
                <a:moveTo>
                  <a:pt x="166763" y="226733"/>
                </a:moveTo>
                <a:lnTo>
                  <a:pt x="165811" y="226733"/>
                </a:lnTo>
                <a:lnTo>
                  <a:pt x="154863" y="228561"/>
                </a:lnTo>
                <a:lnTo>
                  <a:pt x="146151" y="229857"/>
                </a:lnTo>
                <a:lnTo>
                  <a:pt x="139407" y="230784"/>
                </a:lnTo>
                <a:lnTo>
                  <a:pt x="134353" y="231533"/>
                </a:lnTo>
                <a:lnTo>
                  <a:pt x="134353" y="234416"/>
                </a:lnTo>
                <a:lnTo>
                  <a:pt x="145796" y="234416"/>
                </a:lnTo>
                <a:lnTo>
                  <a:pt x="147701" y="236334"/>
                </a:lnTo>
                <a:lnTo>
                  <a:pt x="147701" y="242100"/>
                </a:lnTo>
                <a:lnTo>
                  <a:pt x="146748" y="245948"/>
                </a:lnTo>
                <a:lnTo>
                  <a:pt x="144843" y="255549"/>
                </a:lnTo>
                <a:lnTo>
                  <a:pt x="131495" y="311277"/>
                </a:lnTo>
                <a:lnTo>
                  <a:pt x="112445" y="345871"/>
                </a:lnTo>
                <a:lnTo>
                  <a:pt x="110540" y="345871"/>
                </a:lnTo>
                <a:lnTo>
                  <a:pt x="109588" y="344906"/>
                </a:lnTo>
                <a:lnTo>
                  <a:pt x="109588" y="341058"/>
                </a:lnTo>
                <a:lnTo>
                  <a:pt x="111493" y="342023"/>
                </a:lnTo>
                <a:lnTo>
                  <a:pt x="111493" y="341058"/>
                </a:lnTo>
                <a:lnTo>
                  <a:pt x="111493" y="333375"/>
                </a:lnTo>
                <a:lnTo>
                  <a:pt x="109588" y="330492"/>
                </a:lnTo>
                <a:lnTo>
                  <a:pt x="100063" y="330492"/>
                </a:lnTo>
                <a:lnTo>
                  <a:pt x="96253" y="334340"/>
                </a:lnTo>
                <a:lnTo>
                  <a:pt x="96253" y="345871"/>
                </a:lnTo>
                <a:lnTo>
                  <a:pt x="102920" y="350659"/>
                </a:lnTo>
                <a:lnTo>
                  <a:pt x="111493" y="350659"/>
                </a:lnTo>
                <a:lnTo>
                  <a:pt x="140309" y="325539"/>
                </a:lnTo>
                <a:lnTo>
                  <a:pt x="146748" y="305511"/>
                </a:lnTo>
                <a:lnTo>
                  <a:pt x="166763" y="226733"/>
                </a:lnTo>
                <a:close/>
              </a:path>
              <a:path w="427354" h="351155">
                <a:moveTo>
                  <a:pt x="172478" y="191185"/>
                </a:moveTo>
                <a:lnTo>
                  <a:pt x="168668" y="186385"/>
                </a:lnTo>
                <a:lnTo>
                  <a:pt x="158178" y="186385"/>
                </a:lnTo>
                <a:lnTo>
                  <a:pt x="153416" y="190220"/>
                </a:lnTo>
                <a:lnTo>
                  <a:pt x="153416" y="201752"/>
                </a:lnTo>
                <a:lnTo>
                  <a:pt x="158178" y="206565"/>
                </a:lnTo>
                <a:lnTo>
                  <a:pt x="168668" y="206565"/>
                </a:lnTo>
                <a:lnTo>
                  <a:pt x="172478" y="201752"/>
                </a:lnTo>
                <a:lnTo>
                  <a:pt x="172478" y="191185"/>
                </a:lnTo>
                <a:close/>
              </a:path>
              <a:path w="427354" h="351155">
                <a:moveTo>
                  <a:pt x="343065" y="45148"/>
                </a:moveTo>
                <a:lnTo>
                  <a:pt x="309664" y="0"/>
                </a:lnTo>
                <a:lnTo>
                  <a:pt x="292519" y="0"/>
                </a:lnTo>
                <a:lnTo>
                  <a:pt x="260146" y="45148"/>
                </a:lnTo>
                <a:lnTo>
                  <a:pt x="268782" y="45148"/>
                </a:lnTo>
                <a:lnTo>
                  <a:pt x="301155" y="17284"/>
                </a:lnTo>
                <a:lnTo>
                  <a:pt x="333540" y="45148"/>
                </a:lnTo>
                <a:lnTo>
                  <a:pt x="343065" y="45148"/>
                </a:lnTo>
                <a:close/>
              </a:path>
              <a:path w="427354" h="351155">
                <a:moveTo>
                  <a:pt x="385978" y="67246"/>
                </a:moveTo>
                <a:lnTo>
                  <a:pt x="320205" y="67246"/>
                </a:lnTo>
                <a:lnTo>
                  <a:pt x="320205" y="71094"/>
                </a:lnTo>
                <a:lnTo>
                  <a:pt x="334429" y="72059"/>
                </a:lnTo>
                <a:lnTo>
                  <a:pt x="339255" y="75895"/>
                </a:lnTo>
                <a:lnTo>
                  <a:pt x="339255" y="87426"/>
                </a:lnTo>
                <a:lnTo>
                  <a:pt x="337350" y="92227"/>
                </a:lnTo>
                <a:lnTo>
                  <a:pt x="335445" y="99910"/>
                </a:lnTo>
                <a:lnTo>
                  <a:pt x="322999" y="144106"/>
                </a:lnTo>
                <a:lnTo>
                  <a:pt x="246811" y="144106"/>
                </a:lnTo>
                <a:lnTo>
                  <a:pt x="261162" y="90297"/>
                </a:lnTo>
                <a:lnTo>
                  <a:pt x="287820" y="71094"/>
                </a:lnTo>
                <a:lnTo>
                  <a:pt x="287820" y="67246"/>
                </a:lnTo>
                <a:lnTo>
                  <a:pt x="215353" y="67246"/>
                </a:lnTo>
                <a:lnTo>
                  <a:pt x="215353" y="71094"/>
                </a:lnTo>
                <a:lnTo>
                  <a:pt x="232511" y="73012"/>
                </a:lnTo>
                <a:lnTo>
                  <a:pt x="236321" y="74930"/>
                </a:lnTo>
                <a:lnTo>
                  <a:pt x="236321" y="86461"/>
                </a:lnTo>
                <a:lnTo>
                  <a:pt x="235369" y="92227"/>
                </a:lnTo>
                <a:lnTo>
                  <a:pt x="202018" y="216166"/>
                </a:lnTo>
                <a:lnTo>
                  <a:pt x="178193" y="239229"/>
                </a:lnTo>
                <a:lnTo>
                  <a:pt x="178193" y="243065"/>
                </a:lnTo>
                <a:lnTo>
                  <a:pt x="243941" y="243065"/>
                </a:lnTo>
                <a:lnTo>
                  <a:pt x="243941" y="239229"/>
                </a:lnTo>
                <a:lnTo>
                  <a:pt x="227749" y="236334"/>
                </a:lnTo>
                <a:lnTo>
                  <a:pt x="225844" y="235369"/>
                </a:lnTo>
                <a:lnTo>
                  <a:pt x="225844" y="220967"/>
                </a:lnTo>
                <a:lnTo>
                  <a:pt x="243941" y="155638"/>
                </a:lnTo>
                <a:lnTo>
                  <a:pt x="320205" y="155638"/>
                </a:lnTo>
                <a:lnTo>
                  <a:pt x="303060" y="218084"/>
                </a:lnTo>
                <a:lnTo>
                  <a:pt x="299808" y="226796"/>
                </a:lnTo>
                <a:lnTo>
                  <a:pt x="294932" y="232981"/>
                </a:lnTo>
                <a:lnTo>
                  <a:pt x="287210" y="237007"/>
                </a:lnTo>
                <a:lnTo>
                  <a:pt x="275386" y="239229"/>
                </a:lnTo>
                <a:lnTo>
                  <a:pt x="275386" y="243065"/>
                </a:lnTo>
                <a:lnTo>
                  <a:pt x="348780" y="243065"/>
                </a:lnTo>
                <a:lnTo>
                  <a:pt x="348780" y="239229"/>
                </a:lnTo>
                <a:lnTo>
                  <a:pt x="331635" y="237312"/>
                </a:lnTo>
                <a:lnTo>
                  <a:pt x="327825" y="235369"/>
                </a:lnTo>
                <a:lnTo>
                  <a:pt x="327825" y="222885"/>
                </a:lnTo>
                <a:lnTo>
                  <a:pt x="328714" y="220967"/>
                </a:lnTo>
                <a:lnTo>
                  <a:pt x="364020" y="91274"/>
                </a:lnTo>
                <a:lnTo>
                  <a:pt x="366915" y="82042"/>
                </a:lnTo>
                <a:lnTo>
                  <a:pt x="370713" y="76492"/>
                </a:lnTo>
                <a:lnTo>
                  <a:pt x="376656" y="73304"/>
                </a:lnTo>
                <a:lnTo>
                  <a:pt x="385978" y="71094"/>
                </a:lnTo>
                <a:lnTo>
                  <a:pt x="385978" y="67246"/>
                </a:lnTo>
                <a:close/>
              </a:path>
              <a:path w="427354" h="351155">
                <a:moveTo>
                  <a:pt x="420268" y="226733"/>
                </a:moveTo>
                <a:lnTo>
                  <a:pt x="419252" y="226733"/>
                </a:lnTo>
                <a:lnTo>
                  <a:pt x="408724" y="228561"/>
                </a:lnTo>
                <a:lnTo>
                  <a:pt x="399999" y="229857"/>
                </a:lnTo>
                <a:lnTo>
                  <a:pt x="393052" y="230784"/>
                </a:lnTo>
                <a:lnTo>
                  <a:pt x="387883" y="231533"/>
                </a:lnTo>
                <a:lnTo>
                  <a:pt x="387883" y="234416"/>
                </a:lnTo>
                <a:lnTo>
                  <a:pt x="399313" y="234416"/>
                </a:lnTo>
                <a:lnTo>
                  <a:pt x="402107" y="236334"/>
                </a:lnTo>
                <a:lnTo>
                  <a:pt x="402107" y="242100"/>
                </a:lnTo>
                <a:lnTo>
                  <a:pt x="401218" y="245948"/>
                </a:lnTo>
                <a:lnTo>
                  <a:pt x="398297" y="255549"/>
                </a:lnTo>
                <a:lnTo>
                  <a:pt x="384962" y="311277"/>
                </a:lnTo>
                <a:lnTo>
                  <a:pt x="380428" y="328028"/>
                </a:lnTo>
                <a:lnTo>
                  <a:pt x="376326" y="338658"/>
                </a:lnTo>
                <a:lnTo>
                  <a:pt x="372033" y="344246"/>
                </a:lnTo>
                <a:lnTo>
                  <a:pt x="366941" y="345871"/>
                </a:lnTo>
                <a:lnTo>
                  <a:pt x="364020" y="345871"/>
                </a:lnTo>
                <a:lnTo>
                  <a:pt x="363131" y="344906"/>
                </a:lnTo>
                <a:lnTo>
                  <a:pt x="363131" y="341058"/>
                </a:lnTo>
                <a:lnTo>
                  <a:pt x="365925" y="342023"/>
                </a:lnTo>
                <a:lnTo>
                  <a:pt x="365925" y="341058"/>
                </a:lnTo>
                <a:lnTo>
                  <a:pt x="365925" y="333375"/>
                </a:lnTo>
                <a:lnTo>
                  <a:pt x="363131" y="330492"/>
                </a:lnTo>
                <a:lnTo>
                  <a:pt x="353479" y="330492"/>
                </a:lnTo>
                <a:lnTo>
                  <a:pt x="350685" y="334340"/>
                </a:lnTo>
                <a:lnTo>
                  <a:pt x="350685" y="345871"/>
                </a:lnTo>
                <a:lnTo>
                  <a:pt x="356400" y="350659"/>
                </a:lnTo>
                <a:lnTo>
                  <a:pt x="365036" y="350659"/>
                </a:lnTo>
                <a:lnTo>
                  <a:pt x="394335" y="325539"/>
                </a:lnTo>
                <a:lnTo>
                  <a:pt x="401218" y="305511"/>
                </a:lnTo>
                <a:lnTo>
                  <a:pt x="420268" y="226733"/>
                </a:lnTo>
                <a:close/>
              </a:path>
              <a:path w="427354" h="351155">
                <a:moveTo>
                  <a:pt x="426872" y="191185"/>
                </a:moveTo>
                <a:lnTo>
                  <a:pt x="422173" y="186385"/>
                </a:lnTo>
                <a:lnTo>
                  <a:pt x="411632" y="186385"/>
                </a:lnTo>
                <a:lnTo>
                  <a:pt x="406933" y="190220"/>
                </a:lnTo>
                <a:lnTo>
                  <a:pt x="406933" y="201752"/>
                </a:lnTo>
                <a:lnTo>
                  <a:pt x="411632" y="206565"/>
                </a:lnTo>
                <a:lnTo>
                  <a:pt x="422173" y="206565"/>
                </a:lnTo>
                <a:lnTo>
                  <a:pt x="426872" y="201752"/>
                </a:lnTo>
                <a:lnTo>
                  <a:pt x="426872" y="191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6802573" y="2763977"/>
            <a:ext cx="572135" cy="431800"/>
            <a:chOff x="6802573" y="2763977"/>
            <a:chExt cx="572135" cy="431800"/>
          </a:xfrm>
        </p:grpSpPr>
        <p:sp>
          <p:nvSpPr>
            <p:cNvPr id="31" name="object 31"/>
            <p:cNvSpPr/>
            <p:nvPr/>
          </p:nvSpPr>
          <p:spPr>
            <a:xfrm>
              <a:off x="6802564" y="2763976"/>
              <a:ext cx="389890" cy="363220"/>
            </a:xfrm>
            <a:custGeom>
              <a:avLst/>
              <a:gdLst/>
              <a:ahLst/>
              <a:cxnLst/>
              <a:rect l="l" t="t" r="r" b="b"/>
              <a:pathLst>
                <a:path w="389890" h="363219">
                  <a:moveTo>
                    <a:pt x="21501" y="70967"/>
                  </a:moveTo>
                  <a:lnTo>
                    <a:pt x="0" y="70967"/>
                  </a:lnTo>
                  <a:lnTo>
                    <a:pt x="0" y="363080"/>
                  </a:lnTo>
                  <a:lnTo>
                    <a:pt x="21501" y="363080"/>
                  </a:lnTo>
                  <a:lnTo>
                    <a:pt x="21501" y="70967"/>
                  </a:lnTo>
                  <a:close/>
                </a:path>
                <a:path w="389890" h="363219">
                  <a:moveTo>
                    <a:pt x="88392" y="70967"/>
                  </a:moveTo>
                  <a:lnTo>
                    <a:pt x="65697" y="70967"/>
                  </a:lnTo>
                  <a:lnTo>
                    <a:pt x="65697" y="363080"/>
                  </a:lnTo>
                  <a:lnTo>
                    <a:pt x="88392" y="363080"/>
                  </a:lnTo>
                  <a:lnTo>
                    <a:pt x="88392" y="70967"/>
                  </a:lnTo>
                  <a:close/>
                </a:path>
                <a:path w="389890" h="363219">
                  <a:moveTo>
                    <a:pt x="334429" y="55575"/>
                  </a:moveTo>
                  <a:lnTo>
                    <a:pt x="292633" y="0"/>
                  </a:lnTo>
                  <a:lnTo>
                    <a:pt x="272326" y="0"/>
                  </a:lnTo>
                  <a:lnTo>
                    <a:pt x="230530" y="55575"/>
                  </a:lnTo>
                  <a:lnTo>
                    <a:pt x="242468" y="55575"/>
                  </a:lnTo>
                  <a:lnTo>
                    <a:pt x="283083" y="21285"/>
                  </a:lnTo>
                  <a:lnTo>
                    <a:pt x="323697" y="55575"/>
                  </a:lnTo>
                  <a:lnTo>
                    <a:pt x="334429" y="55575"/>
                  </a:lnTo>
                  <a:close/>
                </a:path>
                <a:path w="389890" h="363219">
                  <a:moveTo>
                    <a:pt x="389382" y="82791"/>
                  </a:moveTo>
                  <a:lnTo>
                    <a:pt x="305777" y="82791"/>
                  </a:lnTo>
                  <a:lnTo>
                    <a:pt x="305777" y="87515"/>
                  </a:lnTo>
                  <a:lnTo>
                    <a:pt x="317576" y="89738"/>
                  </a:lnTo>
                  <a:lnTo>
                    <a:pt x="324878" y="92837"/>
                  </a:lnTo>
                  <a:lnTo>
                    <a:pt x="328612" y="96824"/>
                  </a:lnTo>
                  <a:lnTo>
                    <a:pt x="329653" y="101701"/>
                  </a:lnTo>
                  <a:lnTo>
                    <a:pt x="329653" y="107619"/>
                  </a:lnTo>
                  <a:lnTo>
                    <a:pt x="327279" y="114706"/>
                  </a:lnTo>
                  <a:lnTo>
                    <a:pt x="326085" y="122999"/>
                  </a:lnTo>
                  <a:lnTo>
                    <a:pt x="310553" y="177406"/>
                  </a:lnTo>
                  <a:lnTo>
                    <a:pt x="214998" y="177406"/>
                  </a:lnTo>
                  <a:lnTo>
                    <a:pt x="232918" y="111163"/>
                  </a:lnTo>
                  <a:lnTo>
                    <a:pt x="266357" y="87515"/>
                  </a:lnTo>
                  <a:lnTo>
                    <a:pt x="266357" y="82791"/>
                  </a:lnTo>
                  <a:lnTo>
                    <a:pt x="175590" y="82791"/>
                  </a:lnTo>
                  <a:lnTo>
                    <a:pt x="175590" y="87515"/>
                  </a:lnTo>
                  <a:lnTo>
                    <a:pt x="188760" y="89395"/>
                  </a:lnTo>
                  <a:lnTo>
                    <a:pt x="196786" y="91948"/>
                  </a:lnTo>
                  <a:lnTo>
                    <a:pt x="200774" y="95821"/>
                  </a:lnTo>
                  <a:lnTo>
                    <a:pt x="201853" y="101701"/>
                  </a:lnTo>
                  <a:lnTo>
                    <a:pt x="201853" y="106438"/>
                  </a:lnTo>
                  <a:lnTo>
                    <a:pt x="199466" y="113525"/>
                  </a:lnTo>
                  <a:lnTo>
                    <a:pt x="197078" y="122999"/>
                  </a:lnTo>
                  <a:lnTo>
                    <a:pt x="157670" y="266090"/>
                  </a:lnTo>
                  <a:lnTo>
                    <a:pt x="128993" y="294487"/>
                  </a:lnTo>
                  <a:lnTo>
                    <a:pt x="128993" y="299212"/>
                  </a:lnTo>
                  <a:lnTo>
                    <a:pt x="211416" y="299212"/>
                  </a:lnTo>
                  <a:lnTo>
                    <a:pt x="211416" y="294487"/>
                  </a:lnTo>
                  <a:lnTo>
                    <a:pt x="199123" y="292608"/>
                  </a:lnTo>
                  <a:lnTo>
                    <a:pt x="191858" y="290055"/>
                  </a:lnTo>
                  <a:lnTo>
                    <a:pt x="188404" y="286181"/>
                  </a:lnTo>
                  <a:lnTo>
                    <a:pt x="187515" y="280301"/>
                  </a:lnTo>
                  <a:lnTo>
                    <a:pt x="187515" y="274383"/>
                  </a:lnTo>
                  <a:lnTo>
                    <a:pt x="188709" y="272021"/>
                  </a:lnTo>
                  <a:lnTo>
                    <a:pt x="210223" y="191592"/>
                  </a:lnTo>
                  <a:lnTo>
                    <a:pt x="305777" y="191592"/>
                  </a:lnTo>
                  <a:lnTo>
                    <a:pt x="284276" y="268478"/>
                  </a:lnTo>
                  <a:lnTo>
                    <a:pt x="280898" y="279349"/>
                  </a:lnTo>
                  <a:lnTo>
                    <a:pt x="275158" y="287248"/>
                  </a:lnTo>
                  <a:lnTo>
                    <a:pt x="265633" y="292252"/>
                  </a:lnTo>
                  <a:lnTo>
                    <a:pt x="250837" y="294487"/>
                  </a:lnTo>
                  <a:lnTo>
                    <a:pt x="250837" y="299212"/>
                  </a:lnTo>
                  <a:lnTo>
                    <a:pt x="342798" y="299212"/>
                  </a:lnTo>
                  <a:lnTo>
                    <a:pt x="342798" y="294487"/>
                  </a:lnTo>
                  <a:lnTo>
                    <a:pt x="328942" y="292608"/>
                  </a:lnTo>
                  <a:lnTo>
                    <a:pt x="320560" y="290055"/>
                  </a:lnTo>
                  <a:lnTo>
                    <a:pt x="316420" y="286181"/>
                  </a:lnTo>
                  <a:lnTo>
                    <a:pt x="315328" y="280301"/>
                  </a:lnTo>
                  <a:lnTo>
                    <a:pt x="315328" y="277939"/>
                  </a:lnTo>
                  <a:lnTo>
                    <a:pt x="316522" y="275564"/>
                  </a:lnTo>
                  <a:lnTo>
                    <a:pt x="316522" y="272021"/>
                  </a:lnTo>
                  <a:lnTo>
                    <a:pt x="360718" y="112344"/>
                  </a:lnTo>
                  <a:lnTo>
                    <a:pt x="389382" y="87515"/>
                  </a:lnTo>
                  <a:lnTo>
                    <a:pt x="389382" y="827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46567" y="2993404"/>
              <a:ext cx="95549" cy="20224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285101" y="2834944"/>
              <a:ext cx="90170" cy="292735"/>
            </a:xfrm>
            <a:custGeom>
              <a:avLst/>
              <a:gdLst/>
              <a:ahLst/>
              <a:cxnLst/>
              <a:rect l="l" t="t" r="r" b="b"/>
              <a:pathLst>
                <a:path w="90170" h="292735">
                  <a:moveTo>
                    <a:pt x="22707" y="0"/>
                  </a:moveTo>
                  <a:lnTo>
                    <a:pt x="0" y="0"/>
                  </a:lnTo>
                  <a:lnTo>
                    <a:pt x="0" y="292112"/>
                  </a:lnTo>
                  <a:lnTo>
                    <a:pt x="22707" y="292112"/>
                  </a:lnTo>
                  <a:lnTo>
                    <a:pt x="22707" y="0"/>
                  </a:lnTo>
                  <a:close/>
                </a:path>
                <a:path w="90170" h="292735">
                  <a:moveTo>
                    <a:pt x="89585" y="0"/>
                  </a:moveTo>
                  <a:lnTo>
                    <a:pt x="66890" y="0"/>
                  </a:lnTo>
                  <a:lnTo>
                    <a:pt x="66890" y="292112"/>
                  </a:lnTo>
                  <a:lnTo>
                    <a:pt x="89585" y="292112"/>
                  </a:lnTo>
                  <a:lnTo>
                    <a:pt x="89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7527582" y="2935465"/>
            <a:ext cx="197485" cy="88900"/>
          </a:xfrm>
          <a:custGeom>
            <a:avLst/>
            <a:gdLst/>
            <a:ahLst/>
            <a:cxnLst/>
            <a:rect l="l" t="t" r="r" b="b"/>
            <a:pathLst>
              <a:path w="197484" h="88900">
                <a:moveTo>
                  <a:pt x="197065" y="66230"/>
                </a:moveTo>
                <a:lnTo>
                  <a:pt x="0" y="66230"/>
                </a:lnTo>
                <a:lnTo>
                  <a:pt x="0" y="88696"/>
                </a:lnTo>
                <a:lnTo>
                  <a:pt x="197065" y="88696"/>
                </a:lnTo>
                <a:lnTo>
                  <a:pt x="197065" y="66230"/>
                </a:lnTo>
                <a:close/>
              </a:path>
              <a:path w="197484" h="88900">
                <a:moveTo>
                  <a:pt x="197065" y="0"/>
                </a:moveTo>
                <a:lnTo>
                  <a:pt x="0" y="0"/>
                </a:lnTo>
                <a:lnTo>
                  <a:pt x="0" y="22466"/>
                </a:lnTo>
                <a:lnTo>
                  <a:pt x="197065" y="22466"/>
                </a:lnTo>
                <a:lnTo>
                  <a:pt x="197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70373" y="2838479"/>
            <a:ext cx="95565" cy="22470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06058" y="5019024"/>
            <a:ext cx="140421" cy="167988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3395201" y="4799195"/>
            <a:ext cx="862965" cy="342265"/>
            <a:chOff x="3395201" y="4799195"/>
            <a:chExt cx="862965" cy="342265"/>
          </a:xfrm>
        </p:grpSpPr>
        <p:sp>
          <p:nvSpPr>
            <p:cNvPr id="38" name="object 38"/>
            <p:cNvSpPr/>
            <p:nvPr/>
          </p:nvSpPr>
          <p:spPr>
            <a:xfrm>
              <a:off x="3395192" y="4799203"/>
              <a:ext cx="773430" cy="342265"/>
            </a:xfrm>
            <a:custGeom>
              <a:avLst/>
              <a:gdLst/>
              <a:ahLst/>
              <a:cxnLst/>
              <a:rect l="l" t="t" r="r" b="b"/>
              <a:pathLst>
                <a:path w="773429" h="342264">
                  <a:moveTo>
                    <a:pt x="146164" y="162229"/>
                  </a:moveTo>
                  <a:lnTo>
                    <a:pt x="0" y="162229"/>
                  </a:lnTo>
                  <a:lnTo>
                    <a:pt x="0" y="179501"/>
                  </a:lnTo>
                  <a:lnTo>
                    <a:pt x="146164" y="179501"/>
                  </a:lnTo>
                  <a:lnTo>
                    <a:pt x="146164" y="162229"/>
                  </a:lnTo>
                  <a:close/>
                </a:path>
                <a:path w="773429" h="342264">
                  <a:moveTo>
                    <a:pt x="224485" y="210223"/>
                  </a:moveTo>
                  <a:lnTo>
                    <a:pt x="220675" y="207352"/>
                  </a:lnTo>
                  <a:lnTo>
                    <a:pt x="213474" y="216573"/>
                  </a:lnTo>
                  <a:lnTo>
                    <a:pt x="207530" y="222834"/>
                  </a:lnTo>
                  <a:lnTo>
                    <a:pt x="202666" y="226377"/>
                  </a:lnTo>
                  <a:lnTo>
                    <a:pt x="198704" y="227507"/>
                  </a:lnTo>
                  <a:lnTo>
                    <a:pt x="196799" y="227507"/>
                  </a:lnTo>
                  <a:lnTo>
                    <a:pt x="195834" y="226555"/>
                  </a:lnTo>
                  <a:lnTo>
                    <a:pt x="195834" y="219824"/>
                  </a:lnTo>
                  <a:lnTo>
                    <a:pt x="196799" y="216954"/>
                  </a:lnTo>
                  <a:lnTo>
                    <a:pt x="197751" y="212140"/>
                  </a:lnTo>
                  <a:lnTo>
                    <a:pt x="222580" y="121920"/>
                  </a:lnTo>
                  <a:lnTo>
                    <a:pt x="221627" y="120954"/>
                  </a:lnTo>
                  <a:lnTo>
                    <a:pt x="194525" y="125755"/>
                  </a:lnTo>
                  <a:lnTo>
                    <a:pt x="186829" y="126898"/>
                  </a:lnTo>
                  <a:lnTo>
                    <a:pt x="179603" y="127673"/>
                  </a:lnTo>
                  <a:lnTo>
                    <a:pt x="179603" y="131508"/>
                  </a:lnTo>
                  <a:lnTo>
                    <a:pt x="193929" y="132473"/>
                  </a:lnTo>
                  <a:lnTo>
                    <a:pt x="196799" y="133426"/>
                  </a:lnTo>
                  <a:lnTo>
                    <a:pt x="196799" y="140157"/>
                  </a:lnTo>
                  <a:lnTo>
                    <a:pt x="195834" y="144957"/>
                  </a:lnTo>
                  <a:lnTo>
                    <a:pt x="193929" y="149745"/>
                  </a:lnTo>
                  <a:lnTo>
                    <a:pt x="181508" y="196786"/>
                  </a:lnTo>
                  <a:lnTo>
                    <a:pt x="179006" y="206552"/>
                  </a:lnTo>
                  <a:lnTo>
                    <a:pt x="177203" y="214426"/>
                  </a:lnTo>
                  <a:lnTo>
                    <a:pt x="176123" y="220687"/>
                  </a:lnTo>
                  <a:lnTo>
                    <a:pt x="175971" y="222834"/>
                  </a:lnTo>
                  <a:lnTo>
                    <a:pt x="175869" y="224193"/>
                  </a:lnTo>
                  <a:lnTo>
                    <a:pt x="175768" y="235191"/>
                  </a:lnTo>
                  <a:lnTo>
                    <a:pt x="179603" y="239979"/>
                  </a:lnTo>
                  <a:lnTo>
                    <a:pt x="188188" y="239979"/>
                  </a:lnTo>
                  <a:lnTo>
                    <a:pt x="197485" y="238442"/>
                  </a:lnTo>
                  <a:lnTo>
                    <a:pt x="205981" y="233387"/>
                  </a:lnTo>
                  <a:lnTo>
                    <a:pt x="211518" y="227507"/>
                  </a:lnTo>
                  <a:lnTo>
                    <a:pt x="214655" y="224193"/>
                  </a:lnTo>
                  <a:lnTo>
                    <a:pt x="224485" y="210223"/>
                  </a:lnTo>
                  <a:close/>
                </a:path>
                <a:path w="773429" h="342264">
                  <a:moveTo>
                    <a:pt x="232143" y="71996"/>
                  </a:moveTo>
                  <a:lnTo>
                    <a:pt x="226402" y="65278"/>
                  </a:lnTo>
                  <a:lnTo>
                    <a:pt x="212077" y="65278"/>
                  </a:lnTo>
                  <a:lnTo>
                    <a:pt x="206336" y="71031"/>
                  </a:lnTo>
                  <a:lnTo>
                    <a:pt x="206336" y="87350"/>
                  </a:lnTo>
                  <a:lnTo>
                    <a:pt x="212077" y="93116"/>
                  </a:lnTo>
                  <a:lnTo>
                    <a:pt x="226402" y="93116"/>
                  </a:lnTo>
                  <a:lnTo>
                    <a:pt x="232143" y="87350"/>
                  </a:lnTo>
                  <a:lnTo>
                    <a:pt x="232143" y="71996"/>
                  </a:lnTo>
                  <a:close/>
                </a:path>
                <a:path w="773429" h="342264">
                  <a:moveTo>
                    <a:pt x="348678" y="204470"/>
                  </a:moveTo>
                  <a:lnTo>
                    <a:pt x="343903" y="204470"/>
                  </a:lnTo>
                  <a:lnTo>
                    <a:pt x="339128" y="219824"/>
                  </a:lnTo>
                  <a:lnTo>
                    <a:pt x="332447" y="224624"/>
                  </a:lnTo>
                  <a:lnTo>
                    <a:pt x="329565" y="224624"/>
                  </a:lnTo>
                  <a:lnTo>
                    <a:pt x="324154" y="223139"/>
                  </a:lnTo>
                  <a:lnTo>
                    <a:pt x="320611" y="218503"/>
                  </a:lnTo>
                  <a:lnTo>
                    <a:pt x="318693" y="210451"/>
                  </a:lnTo>
                  <a:lnTo>
                    <a:pt x="318109" y="198716"/>
                  </a:lnTo>
                  <a:lnTo>
                    <a:pt x="319011" y="173189"/>
                  </a:lnTo>
                  <a:lnTo>
                    <a:pt x="322948" y="120688"/>
                  </a:lnTo>
                  <a:lnTo>
                    <a:pt x="323837" y="94081"/>
                  </a:lnTo>
                  <a:lnTo>
                    <a:pt x="322491" y="78803"/>
                  </a:lnTo>
                  <a:lnTo>
                    <a:pt x="318820" y="67678"/>
                  </a:lnTo>
                  <a:lnTo>
                    <a:pt x="313359" y="60871"/>
                  </a:lnTo>
                  <a:lnTo>
                    <a:pt x="306641" y="58559"/>
                  </a:lnTo>
                  <a:lnTo>
                    <a:pt x="297103" y="61963"/>
                  </a:lnTo>
                  <a:lnTo>
                    <a:pt x="289814" y="70675"/>
                  </a:lnTo>
                  <a:lnTo>
                    <a:pt x="284480" y="82448"/>
                  </a:lnTo>
                  <a:lnTo>
                    <a:pt x="280860" y="95034"/>
                  </a:lnTo>
                  <a:lnTo>
                    <a:pt x="284670" y="95034"/>
                  </a:lnTo>
                  <a:lnTo>
                    <a:pt x="289242" y="85407"/>
                  </a:lnTo>
                  <a:lnTo>
                    <a:pt x="293992" y="79197"/>
                  </a:lnTo>
                  <a:lnTo>
                    <a:pt x="298373" y="75869"/>
                  </a:lnTo>
                  <a:lnTo>
                    <a:pt x="301866" y="74879"/>
                  </a:lnTo>
                  <a:lnTo>
                    <a:pt x="307035" y="76542"/>
                  </a:lnTo>
                  <a:lnTo>
                    <a:pt x="310946" y="81724"/>
                  </a:lnTo>
                  <a:lnTo>
                    <a:pt x="313423" y="90678"/>
                  </a:lnTo>
                  <a:lnTo>
                    <a:pt x="314299" y="103670"/>
                  </a:lnTo>
                  <a:lnTo>
                    <a:pt x="314299" y="120002"/>
                  </a:lnTo>
                  <a:lnTo>
                    <a:pt x="313334" y="124790"/>
                  </a:lnTo>
                  <a:lnTo>
                    <a:pt x="233095" y="237109"/>
                  </a:lnTo>
                  <a:lnTo>
                    <a:pt x="257924" y="237109"/>
                  </a:lnTo>
                  <a:lnTo>
                    <a:pt x="312369" y="154559"/>
                  </a:lnTo>
                  <a:lnTo>
                    <a:pt x="309753" y="189712"/>
                  </a:lnTo>
                  <a:lnTo>
                    <a:pt x="308876" y="204101"/>
                  </a:lnTo>
                  <a:lnTo>
                    <a:pt x="321932" y="240944"/>
                  </a:lnTo>
                  <a:lnTo>
                    <a:pt x="331076" y="238353"/>
                  </a:lnTo>
                  <a:lnTo>
                    <a:pt x="338531" y="230987"/>
                  </a:lnTo>
                  <a:lnTo>
                    <a:pt x="344360" y="219481"/>
                  </a:lnTo>
                  <a:lnTo>
                    <a:pt x="348678" y="204470"/>
                  </a:lnTo>
                  <a:close/>
                </a:path>
                <a:path w="773429" h="342264">
                  <a:moveTo>
                    <a:pt x="513930" y="44157"/>
                  </a:moveTo>
                  <a:lnTo>
                    <a:pt x="481457" y="0"/>
                  </a:lnTo>
                  <a:lnTo>
                    <a:pt x="465213" y="0"/>
                  </a:lnTo>
                  <a:lnTo>
                    <a:pt x="432739" y="44157"/>
                  </a:lnTo>
                  <a:lnTo>
                    <a:pt x="442290" y="44157"/>
                  </a:lnTo>
                  <a:lnTo>
                    <a:pt x="473824" y="17272"/>
                  </a:lnTo>
                  <a:lnTo>
                    <a:pt x="505345" y="44157"/>
                  </a:lnTo>
                  <a:lnTo>
                    <a:pt x="513930" y="44157"/>
                  </a:lnTo>
                  <a:close/>
                </a:path>
                <a:path w="773429" h="342264">
                  <a:moveTo>
                    <a:pt x="555980" y="65278"/>
                  </a:moveTo>
                  <a:lnTo>
                    <a:pt x="491972" y="65278"/>
                  </a:lnTo>
                  <a:lnTo>
                    <a:pt x="491972" y="69113"/>
                  </a:lnTo>
                  <a:lnTo>
                    <a:pt x="506298" y="71031"/>
                  </a:lnTo>
                  <a:lnTo>
                    <a:pt x="510120" y="73926"/>
                  </a:lnTo>
                  <a:lnTo>
                    <a:pt x="510120" y="84480"/>
                  </a:lnTo>
                  <a:lnTo>
                    <a:pt x="508203" y="90233"/>
                  </a:lnTo>
                  <a:lnTo>
                    <a:pt x="507250" y="96951"/>
                  </a:lnTo>
                  <a:lnTo>
                    <a:pt x="494830" y="140157"/>
                  </a:lnTo>
                  <a:lnTo>
                    <a:pt x="420331" y="140157"/>
                  </a:lnTo>
                  <a:lnTo>
                    <a:pt x="434657" y="88315"/>
                  </a:lnTo>
                  <a:lnTo>
                    <a:pt x="460438" y="69113"/>
                  </a:lnTo>
                  <a:lnTo>
                    <a:pt x="460438" y="65278"/>
                  </a:lnTo>
                  <a:lnTo>
                    <a:pt x="389750" y="65278"/>
                  </a:lnTo>
                  <a:lnTo>
                    <a:pt x="389750" y="69113"/>
                  </a:lnTo>
                  <a:lnTo>
                    <a:pt x="405993" y="71031"/>
                  </a:lnTo>
                  <a:lnTo>
                    <a:pt x="409816" y="72948"/>
                  </a:lnTo>
                  <a:lnTo>
                    <a:pt x="409816" y="84480"/>
                  </a:lnTo>
                  <a:lnTo>
                    <a:pt x="408863" y="90233"/>
                  </a:lnTo>
                  <a:lnTo>
                    <a:pt x="376377" y="210223"/>
                  </a:lnTo>
                  <a:lnTo>
                    <a:pt x="353453" y="233260"/>
                  </a:lnTo>
                  <a:lnTo>
                    <a:pt x="353453" y="237109"/>
                  </a:lnTo>
                  <a:lnTo>
                    <a:pt x="417461" y="237109"/>
                  </a:lnTo>
                  <a:lnTo>
                    <a:pt x="417461" y="233260"/>
                  </a:lnTo>
                  <a:lnTo>
                    <a:pt x="402170" y="230390"/>
                  </a:lnTo>
                  <a:lnTo>
                    <a:pt x="399313" y="229425"/>
                  </a:lnTo>
                  <a:lnTo>
                    <a:pt x="399313" y="216954"/>
                  </a:lnTo>
                  <a:lnTo>
                    <a:pt x="400265" y="215988"/>
                  </a:lnTo>
                  <a:lnTo>
                    <a:pt x="417461" y="151663"/>
                  </a:lnTo>
                  <a:lnTo>
                    <a:pt x="491972" y="151663"/>
                  </a:lnTo>
                  <a:lnTo>
                    <a:pt x="474776" y="213106"/>
                  </a:lnTo>
                  <a:lnTo>
                    <a:pt x="472071" y="221246"/>
                  </a:lnTo>
                  <a:lnTo>
                    <a:pt x="467487" y="227152"/>
                  </a:lnTo>
                  <a:lnTo>
                    <a:pt x="459867" y="231063"/>
                  </a:lnTo>
                  <a:lnTo>
                    <a:pt x="448017" y="233260"/>
                  </a:lnTo>
                  <a:lnTo>
                    <a:pt x="448017" y="237109"/>
                  </a:lnTo>
                  <a:lnTo>
                    <a:pt x="519671" y="237109"/>
                  </a:lnTo>
                  <a:lnTo>
                    <a:pt x="519671" y="233260"/>
                  </a:lnTo>
                  <a:lnTo>
                    <a:pt x="502475" y="231343"/>
                  </a:lnTo>
                  <a:lnTo>
                    <a:pt x="499605" y="229425"/>
                  </a:lnTo>
                  <a:lnTo>
                    <a:pt x="499605" y="215988"/>
                  </a:lnTo>
                  <a:lnTo>
                    <a:pt x="533996" y="89268"/>
                  </a:lnTo>
                  <a:lnTo>
                    <a:pt x="537438" y="80048"/>
                  </a:lnTo>
                  <a:lnTo>
                    <a:pt x="541401" y="74510"/>
                  </a:lnTo>
                  <a:lnTo>
                    <a:pt x="547166" y="71323"/>
                  </a:lnTo>
                  <a:lnTo>
                    <a:pt x="555980" y="69113"/>
                  </a:lnTo>
                  <a:lnTo>
                    <a:pt x="555980" y="65278"/>
                  </a:lnTo>
                  <a:close/>
                </a:path>
                <a:path w="773429" h="342264">
                  <a:moveTo>
                    <a:pt x="590359" y="220789"/>
                  </a:moveTo>
                  <a:lnTo>
                    <a:pt x="589407" y="220789"/>
                  </a:lnTo>
                  <a:lnTo>
                    <a:pt x="578980" y="222618"/>
                  </a:lnTo>
                  <a:lnTo>
                    <a:pt x="570420" y="223901"/>
                  </a:lnTo>
                  <a:lnTo>
                    <a:pt x="557885" y="225590"/>
                  </a:lnTo>
                  <a:lnTo>
                    <a:pt x="557885" y="228473"/>
                  </a:lnTo>
                  <a:lnTo>
                    <a:pt x="569341" y="228473"/>
                  </a:lnTo>
                  <a:lnTo>
                    <a:pt x="572211" y="229425"/>
                  </a:lnTo>
                  <a:lnTo>
                    <a:pt x="572211" y="236143"/>
                  </a:lnTo>
                  <a:lnTo>
                    <a:pt x="571258" y="239979"/>
                  </a:lnTo>
                  <a:lnTo>
                    <a:pt x="569341" y="248627"/>
                  </a:lnTo>
                  <a:lnTo>
                    <a:pt x="555980" y="303339"/>
                  </a:lnTo>
                  <a:lnTo>
                    <a:pt x="537819" y="337896"/>
                  </a:lnTo>
                  <a:lnTo>
                    <a:pt x="534949" y="337896"/>
                  </a:lnTo>
                  <a:lnTo>
                    <a:pt x="533996" y="336943"/>
                  </a:lnTo>
                  <a:lnTo>
                    <a:pt x="533996" y="333108"/>
                  </a:lnTo>
                  <a:lnTo>
                    <a:pt x="536867" y="333108"/>
                  </a:lnTo>
                  <a:lnTo>
                    <a:pt x="536867" y="325424"/>
                  </a:lnTo>
                  <a:lnTo>
                    <a:pt x="533996" y="322529"/>
                  </a:lnTo>
                  <a:lnTo>
                    <a:pt x="525399" y="322529"/>
                  </a:lnTo>
                  <a:lnTo>
                    <a:pt x="521589" y="326377"/>
                  </a:lnTo>
                  <a:lnTo>
                    <a:pt x="521589" y="336943"/>
                  </a:lnTo>
                  <a:lnTo>
                    <a:pt x="527316" y="341744"/>
                  </a:lnTo>
                  <a:lnTo>
                    <a:pt x="535914" y="341744"/>
                  </a:lnTo>
                  <a:lnTo>
                    <a:pt x="547204" y="339166"/>
                  </a:lnTo>
                  <a:lnTo>
                    <a:pt x="548728" y="337896"/>
                  </a:lnTo>
                  <a:lnTo>
                    <a:pt x="556806" y="331177"/>
                  </a:lnTo>
                  <a:lnTo>
                    <a:pt x="564794" y="317436"/>
                  </a:lnTo>
                  <a:lnTo>
                    <a:pt x="571258" y="297586"/>
                  </a:lnTo>
                  <a:lnTo>
                    <a:pt x="590359" y="220789"/>
                  </a:lnTo>
                  <a:close/>
                </a:path>
                <a:path w="773429" h="342264">
                  <a:moveTo>
                    <a:pt x="596087" y="186232"/>
                  </a:moveTo>
                  <a:lnTo>
                    <a:pt x="592277" y="181432"/>
                  </a:lnTo>
                  <a:lnTo>
                    <a:pt x="581761" y="181432"/>
                  </a:lnTo>
                  <a:lnTo>
                    <a:pt x="576986" y="185267"/>
                  </a:lnTo>
                  <a:lnTo>
                    <a:pt x="576986" y="196786"/>
                  </a:lnTo>
                  <a:lnTo>
                    <a:pt x="581761" y="200634"/>
                  </a:lnTo>
                  <a:lnTo>
                    <a:pt x="592277" y="200634"/>
                  </a:lnTo>
                  <a:lnTo>
                    <a:pt x="596087" y="195821"/>
                  </a:lnTo>
                  <a:lnTo>
                    <a:pt x="596087" y="186232"/>
                  </a:lnTo>
                  <a:close/>
                </a:path>
                <a:path w="773429" h="342264">
                  <a:moveTo>
                    <a:pt x="772807" y="237109"/>
                  </a:moveTo>
                  <a:lnTo>
                    <a:pt x="761961" y="213106"/>
                  </a:lnTo>
                  <a:lnTo>
                    <a:pt x="732701" y="148348"/>
                  </a:lnTo>
                  <a:lnTo>
                    <a:pt x="732701" y="213106"/>
                  </a:lnTo>
                  <a:lnTo>
                    <a:pt x="631431" y="213106"/>
                  </a:lnTo>
                  <a:lnTo>
                    <a:pt x="683018" y="96951"/>
                  </a:lnTo>
                  <a:lnTo>
                    <a:pt x="732701" y="213106"/>
                  </a:lnTo>
                  <a:lnTo>
                    <a:pt x="732701" y="148348"/>
                  </a:lnTo>
                  <a:lnTo>
                    <a:pt x="709485" y="96951"/>
                  </a:lnTo>
                  <a:lnTo>
                    <a:pt x="692581" y="59512"/>
                  </a:lnTo>
                  <a:lnTo>
                    <a:pt x="686841" y="59512"/>
                  </a:lnTo>
                  <a:lnTo>
                    <a:pt x="608507" y="237109"/>
                  </a:lnTo>
                  <a:lnTo>
                    <a:pt x="772807" y="2371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89991" y="4892315"/>
              <a:ext cx="67824" cy="146863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494282" y="3461766"/>
            <a:ext cx="8938260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Calibri"/>
                <a:cs typeface="Calibri"/>
              </a:rPr>
              <a:t>Let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140" dirty="0">
                <a:latin typeface="Calibri"/>
                <a:cs typeface="Calibri"/>
              </a:rPr>
              <a:t>us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try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80" dirty="0">
                <a:latin typeface="Calibri"/>
                <a:cs typeface="Calibri"/>
              </a:rPr>
              <a:t> average 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error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further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905"/>
              </a:spcBef>
            </a:pPr>
            <a:r>
              <a:rPr sz="2400" spc="130" dirty="0">
                <a:latin typeface="Calibri"/>
                <a:cs typeface="Calibri"/>
              </a:rPr>
              <a:t>Can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we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120" dirty="0">
                <a:latin typeface="Calibri"/>
                <a:cs typeface="Calibri"/>
              </a:rPr>
              <a:t>make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applicable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35" dirty="0">
                <a:latin typeface="Calibri"/>
                <a:cs typeface="Calibri"/>
              </a:rPr>
              <a:t>systems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with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large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number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terms?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26717" y="4786706"/>
            <a:ext cx="10483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Calibri"/>
                <a:cs typeface="Calibri"/>
              </a:rPr>
              <a:t>Sample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415826" y="4863335"/>
            <a:ext cx="127288" cy="197936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9643592" y="4946535"/>
            <a:ext cx="167640" cy="76835"/>
          </a:xfrm>
          <a:custGeom>
            <a:avLst/>
            <a:gdLst/>
            <a:ahLst/>
            <a:cxnLst/>
            <a:rect l="l" t="t" r="r" b="b"/>
            <a:pathLst>
              <a:path w="167640" h="76835">
                <a:moveTo>
                  <a:pt x="167500" y="57378"/>
                </a:moveTo>
                <a:lnTo>
                  <a:pt x="0" y="57378"/>
                </a:lnTo>
                <a:lnTo>
                  <a:pt x="0" y="76492"/>
                </a:lnTo>
                <a:lnTo>
                  <a:pt x="167500" y="76492"/>
                </a:lnTo>
                <a:lnTo>
                  <a:pt x="167500" y="57378"/>
                </a:lnTo>
                <a:close/>
              </a:path>
              <a:path w="167640" h="76835">
                <a:moveTo>
                  <a:pt x="167500" y="0"/>
                </a:moveTo>
                <a:lnTo>
                  <a:pt x="0" y="0"/>
                </a:lnTo>
                <a:lnTo>
                  <a:pt x="0" y="19113"/>
                </a:lnTo>
                <a:lnTo>
                  <a:pt x="167500" y="19113"/>
                </a:lnTo>
                <a:lnTo>
                  <a:pt x="167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29763" y="4777278"/>
            <a:ext cx="318135" cy="415290"/>
          </a:xfrm>
          <a:custGeom>
            <a:avLst/>
            <a:gdLst/>
            <a:ahLst/>
            <a:cxnLst/>
            <a:rect l="l" t="t" r="r" b="b"/>
            <a:pathLst>
              <a:path w="318134" h="415289">
                <a:moveTo>
                  <a:pt x="289029" y="0"/>
                </a:moveTo>
                <a:lnTo>
                  <a:pt x="10531" y="0"/>
                </a:lnTo>
                <a:lnTo>
                  <a:pt x="158871" y="204624"/>
                </a:lnTo>
                <a:lnTo>
                  <a:pt x="0" y="414995"/>
                </a:lnTo>
                <a:lnTo>
                  <a:pt x="296692" y="414995"/>
                </a:lnTo>
                <a:lnTo>
                  <a:pt x="317743" y="295471"/>
                </a:lnTo>
                <a:lnTo>
                  <a:pt x="306268" y="295471"/>
                </a:lnTo>
                <a:lnTo>
                  <a:pt x="296979" y="325697"/>
                </a:lnTo>
                <a:lnTo>
                  <a:pt x="282936" y="346509"/>
                </a:lnTo>
                <a:lnTo>
                  <a:pt x="263330" y="358536"/>
                </a:lnTo>
                <a:lnTo>
                  <a:pt x="237351" y="362405"/>
                </a:lnTo>
                <a:lnTo>
                  <a:pt x="74654" y="362405"/>
                </a:lnTo>
                <a:lnTo>
                  <a:pt x="208637" y="187413"/>
                </a:lnTo>
                <a:lnTo>
                  <a:pt x="91880" y="25823"/>
                </a:lnTo>
                <a:lnTo>
                  <a:pt x="215099" y="25942"/>
                </a:lnTo>
                <a:lnTo>
                  <a:pt x="256974" y="41239"/>
                </a:lnTo>
                <a:lnTo>
                  <a:pt x="275641" y="82234"/>
                </a:lnTo>
                <a:lnTo>
                  <a:pt x="276597" y="87967"/>
                </a:lnTo>
                <a:lnTo>
                  <a:pt x="278510" y="94668"/>
                </a:lnTo>
                <a:lnTo>
                  <a:pt x="278510" y="100401"/>
                </a:lnTo>
                <a:lnTo>
                  <a:pt x="289029" y="100401"/>
                </a:lnTo>
                <a:lnTo>
                  <a:pt x="289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036001" y="5274509"/>
            <a:ext cx="81348" cy="174036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325986" y="4931225"/>
            <a:ext cx="183760" cy="239060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4735195" y="4769357"/>
            <a:ext cx="1722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Calibri"/>
                <a:cs typeface="Calibri"/>
              </a:rPr>
              <a:t>with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weights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98589" y="674623"/>
            <a:ext cx="4610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Calibri"/>
                <a:cs typeface="Calibri"/>
              </a:rPr>
              <a:t>Campbell,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Phys</a:t>
            </a:r>
            <a:r>
              <a:rPr sz="1800" spc="75" dirty="0">
                <a:latin typeface="Calibri"/>
                <a:cs typeface="Calibri"/>
              </a:rPr>
              <a:t> Rev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Lett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125" dirty="0">
                <a:latin typeface="Calibri"/>
                <a:cs typeface="Calibri"/>
              </a:rPr>
              <a:t>123,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160" dirty="0">
                <a:latin typeface="Calibri"/>
                <a:cs typeface="Calibri"/>
              </a:rPr>
              <a:t>070503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(2019)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472054" y="5516651"/>
            <a:ext cx="6249670" cy="906144"/>
            <a:chOff x="2472054" y="5516651"/>
            <a:chExt cx="6249670" cy="906144"/>
          </a:xfrm>
        </p:grpSpPr>
        <p:sp>
          <p:nvSpPr>
            <p:cNvPr id="50" name="object 50"/>
            <p:cNvSpPr/>
            <p:nvPr/>
          </p:nvSpPr>
          <p:spPr>
            <a:xfrm>
              <a:off x="2472054" y="5529770"/>
              <a:ext cx="540385" cy="890269"/>
            </a:xfrm>
            <a:custGeom>
              <a:avLst/>
              <a:gdLst/>
              <a:ahLst/>
              <a:cxnLst/>
              <a:rect l="l" t="t" r="r" b="b"/>
              <a:pathLst>
                <a:path w="540385" h="890270">
                  <a:moveTo>
                    <a:pt x="540308" y="0"/>
                  </a:moveTo>
                  <a:lnTo>
                    <a:pt x="0" y="0"/>
                  </a:lnTo>
                  <a:lnTo>
                    <a:pt x="0" y="890016"/>
                  </a:lnTo>
                  <a:lnTo>
                    <a:pt x="540308" y="890016"/>
                  </a:lnTo>
                  <a:lnTo>
                    <a:pt x="540308" y="0"/>
                  </a:lnTo>
                  <a:close/>
                </a:path>
              </a:pathLst>
            </a:custGeom>
            <a:solidFill>
              <a:srgbClr val="E4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26395" y="5532196"/>
              <a:ext cx="567055" cy="890269"/>
            </a:xfrm>
            <a:custGeom>
              <a:avLst/>
              <a:gdLst/>
              <a:ahLst/>
              <a:cxnLst/>
              <a:rect l="l" t="t" r="r" b="b"/>
              <a:pathLst>
                <a:path w="567054" h="890270">
                  <a:moveTo>
                    <a:pt x="0" y="890016"/>
                  </a:moveTo>
                  <a:lnTo>
                    <a:pt x="566572" y="890016"/>
                  </a:lnTo>
                  <a:lnTo>
                    <a:pt x="566572" y="0"/>
                  </a:lnTo>
                  <a:lnTo>
                    <a:pt x="0" y="0"/>
                  </a:lnTo>
                  <a:lnTo>
                    <a:pt x="0" y="890016"/>
                  </a:lnTo>
                  <a:close/>
                </a:path>
              </a:pathLst>
            </a:custGeom>
            <a:solidFill>
              <a:srgbClr val="DA1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759451" y="5529770"/>
              <a:ext cx="566420" cy="890269"/>
            </a:xfrm>
            <a:custGeom>
              <a:avLst/>
              <a:gdLst/>
              <a:ahLst/>
              <a:cxnLst/>
              <a:rect l="l" t="t" r="r" b="b"/>
              <a:pathLst>
                <a:path w="566420" h="890270">
                  <a:moveTo>
                    <a:pt x="0" y="890016"/>
                  </a:moveTo>
                  <a:lnTo>
                    <a:pt x="566165" y="890016"/>
                  </a:lnTo>
                  <a:lnTo>
                    <a:pt x="566165" y="0"/>
                  </a:lnTo>
                  <a:lnTo>
                    <a:pt x="0" y="0"/>
                  </a:lnTo>
                  <a:lnTo>
                    <a:pt x="0" y="890016"/>
                  </a:lnTo>
                  <a:close/>
                </a:path>
              </a:pathLst>
            </a:custGeom>
            <a:solidFill>
              <a:srgbClr val="23A0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33058" y="5529770"/>
              <a:ext cx="512445" cy="890269"/>
            </a:xfrm>
            <a:custGeom>
              <a:avLst/>
              <a:gdLst/>
              <a:ahLst/>
              <a:cxnLst/>
              <a:rect l="l" t="t" r="r" b="b"/>
              <a:pathLst>
                <a:path w="512445" h="890270">
                  <a:moveTo>
                    <a:pt x="512063" y="0"/>
                  </a:moveTo>
                  <a:lnTo>
                    <a:pt x="0" y="0"/>
                  </a:lnTo>
                  <a:lnTo>
                    <a:pt x="0" y="890016"/>
                  </a:lnTo>
                  <a:lnTo>
                    <a:pt x="512063" y="890016"/>
                  </a:lnTo>
                  <a:lnTo>
                    <a:pt x="512063" y="0"/>
                  </a:lnTo>
                  <a:close/>
                </a:path>
              </a:pathLst>
            </a:custGeom>
            <a:solidFill>
              <a:srgbClr val="FCD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26791" y="5529770"/>
              <a:ext cx="2898775" cy="890269"/>
            </a:xfrm>
            <a:custGeom>
              <a:avLst/>
              <a:gdLst/>
              <a:ahLst/>
              <a:cxnLst/>
              <a:rect l="l" t="t" r="r" b="b"/>
              <a:pathLst>
                <a:path w="2898775" h="890270">
                  <a:moveTo>
                    <a:pt x="599605" y="0"/>
                  </a:moveTo>
                  <a:lnTo>
                    <a:pt x="0" y="0"/>
                  </a:lnTo>
                  <a:lnTo>
                    <a:pt x="0" y="890016"/>
                  </a:lnTo>
                  <a:lnTo>
                    <a:pt x="599605" y="890016"/>
                  </a:lnTo>
                  <a:lnTo>
                    <a:pt x="599605" y="0"/>
                  </a:lnTo>
                  <a:close/>
                </a:path>
                <a:path w="2898775" h="890270">
                  <a:moveTo>
                    <a:pt x="2898432" y="0"/>
                  </a:moveTo>
                  <a:lnTo>
                    <a:pt x="2298827" y="0"/>
                  </a:lnTo>
                  <a:lnTo>
                    <a:pt x="2298827" y="890016"/>
                  </a:lnTo>
                  <a:lnTo>
                    <a:pt x="2898432" y="890016"/>
                  </a:lnTo>
                  <a:lnTo>
                    <a:pt x="2898432" y="0"/>
                  </a:lnTo>
                  <a:close/>
                </a:path>
              </a:pathLst>
            </a:custGeom>
            <a:solidFill>
              <a:srgbClr val="0E6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195191" y="5516651"/>
              <a:ext cx="2797175" cy="906144"/>
            </a:xfrm>
            <a:custGeom>
              <a:avLst/>
              <a:gdLst/>
              <a:ahLst/>
              <a:cxnLst/>
              <a:rect l="l" t="t" r="r" b="b"/>
              <a:pathLst>
                <a:path w="2797175" h="906145">
                  <a:moveTo>
                    <a:pt x="540296" y="0"/>
                  </a:moveTo>
                  <a:lnTo>
                    <a:pt x="0" y="0"/>
                  </a:lnTo>
                  <a:lnTo>
                    <a:pt x="0" y="890016"/>
                  </a:lnTo>
                  <a:lnTo>
                    <a:pt x="540296" y="890016"/>
                  </a:lnTo>
                  <a:lnTo>
                    <a:pt x="540296" y="0"/>
                  </a:lnTo>
                  <a:close/>
                </a:path>
                <a:path w="2797175" h="906145">
                  <a:moveTo>
                    <a:pt x="2797175" y="15621"/>
                  </a:moveTo>
                  <a:lnTo>
                    <a:pt x="2262378" y="15621"/>
                  </a:lnTo>
                  <a:lnTo>
                    <a:pt x="2262378" y="905637"/>
                  </a:lnTo>
                  <a:lnTo>
                    <a:pt x="2797175" y="905637"/>
                  </a:lnTo>
                  <a:lnTo>
                    <a:pt x="2797175" y="15621"/>
                  </a:lnTo>
                  <a:close/>
                </a:path>
              </a:pathLst>
            </a:custGeom>
            <a:solidFill>
              <a:srgbClr val="E4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92365" y="5532196"/>
              <a:ext cx="586105" cy="890269"/>
            </a:xfrm>
            <a:custGeom>
              <a:avLst/>
              <a:gdLst/>
              <a:ahLst/>
              <a:cxnLst/>
              <a:rect l="l" t="t" r="r" b="b"/>
              <a:pathLst>
                <a:path w="586104" h="890270">
                  <a:moveTo>
                    <a:pt x="585787" y="0"/>
                  </a:moveTo>
                  <a:lnTo>
                    <a:pt x="0" y="0"/>
                  </a:lnTo>
                  <a:lnTo>
                    <a:pt x="0" y="890016"/>
                  </a:lnTo>
                  <a:lnTo>
                    <a:pt x="585787" y="890016"/>
                  </a:lnTo>
                  <a:lnTo>
                    <a:pt x="585787" y="0"/>
                  </a:lnTo>
                  <a:close/>
                </a:path>
              </a:pathLst>
            </a:custGeom>
            <a:solidFill>
              <a:srgbClr val="DA1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575295" y="5516651"/>
              <a:ext cx="540385" cy="890269"/>
            </a:xfrm>
            <a:custGeom>
              <a:avLst/>
              <a:gdLst/>
              <a:ahLst/>
              <a:cxnLst/>
              <a:rect l="l" t="t" r="r" b="b"/>
              <a:pathLst>
                <a:path w="540384" h="890270">
                  <a:moveTo>
                    <a:pt x="540308" y="0"/>
                  </a:moveTo>
                  <a:lnTo>
                    <a:pt x="0" y="0"/>
                  </a:lnTo>
                  <a:lnTo>
                    <a:pt x="0" y="890016"/>
                  </a:lnTo>
                  <a:lnTo>
                    <a:pt x="540308" y="890016"/>
                  </a:lnTo>
                  <a:lnTo>
                    <a:pt x="540308" y="0"/>
                  </a:lnTo>
                  <a:close/>
                </a:path>
              </a:pathLst>
            </a:custGeom>
            <a:solidFill>
              <a:srgbClr val="E4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21903" y="5532196"/>
              <a:ext cx="600075" cy="890269"/>
            </a:xfrm>
            <a:custGeom>
              <a:avLst/>
              <a:gdLst/>
              <a:ahLst/>
              <a:cxnLst/>
              <a:rect l="l" t="t" r="r" b="b"/>
              <a:pathLst>
                <a:path w="600075" h="890270">
                  <a:moveTo>
                    <a:pt x="599605" y="0"/>
                  </a:moveTo>
                  <a:lnTo>
                    <a:pt x="0" y="0"/>
                  </a:lnTo>
                  <a:lnTo>
                    <a:pt x="0" y="890016"/>
                  </a:lnTo>
                  <a:lnTo>
                    <a:pt x="599605" y="890016"/>
                  </a:lnTo>
                  <a:lnTo>
                    <a:pt x="599605" y="0"/>
                  </a:lnTo>
                  <a:close/>
                </a:path>
              </a:pathLst>
            </a:custGeom>
            <a:solidFill>
              <a:srgbClr val="0E6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36" y="203403"/>
            <a:ext cx="3912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Performance</a:t>
            </a:r>
            <a:r>
              <a:rPr spc="55" dirty="0"/>
              <a:t> </a:t>
            </a:r>
            <a:r>
              <a:rPr dirty="0"/>
              <a:t>of</a:t>
            </a:r>
            <a:r>
              <a:rPr spc="75" dirty="0"/>
              <a:t> </a:t>
            </a:r>
            <a:r>
              <a:rPr spc="-10" dirty="0"/>
              <a:t>Qdrift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336" y="642874"/>
            <a:ext cx="113423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5" dirty="0">
                <a:latin typeface="Calibri"/>
                <a:cs typeface="Calibri"/>
              </a:rPr>
              <a:t>(gate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125" dirty="0">
                <a:latin typeface="Calibri"/>
                <a:cs typeface="Calibri"/>
              </a:rPr>
              <a:t>counts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95" dirty="0">
                <a:latin typeface="Calibri"/>
                <a:cs typeface="Calibri"/>
              </a:rPr>
              <a:t>required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125" dirty="0">
                <a:latin typeface="Calibri"/>
                <a:cs typeface="Calibri"/>
              </a:rPr>
              <a:t>achieve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135" dirty="0">
                <a:latin typeface="Calibri"/>
                <a:cs typeface="Calibri"/>
              </a:rPr>
              <a:t>a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105" dirty="0">
                <a:latin typeface="Calibri"/>
                <a:cs typeface="Calibri"/>
              </a:rPr>
              <a:t>given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130" dirty="0">
                <a:latin typeface="Calibri"/>
                <a:cs typeface="Calibri"/>
              </a:rPr>
              <a:t>accuracy)</a:t>
            </a:r>
            <a:endParaRPr sz="3200">
              <a:latin typeface="Calibri"/>
              <a:cs typeface="Calibri"/>
            </a:endParaRPr>
          </a:p>
          <a:p>
            <a:pPr marL="6735445">
              <a:lnSpc>
                <a:spcPct val="100000"/>
              </a:lnSpc>
              <a:spcBef>
                <a:spcPts val="5"/>
              </a:spcBef>
            </a:pPr>
            <a:r>
              <a:rPr sz="1800" spc="75" dirty="0">
                <a:latin typeface="Calibri"/>
                <a:cs typeface="Calibri"/>
              </a:rPr>
              <a:t>Campbell,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Phys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Rev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Lett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25" dirty="0">
                <a:latin typeface="Calibri"/>
                <a:cs typeface="Calibri"/>
              </a:rPr>
              <a:t>123,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60" dirty="0">
                <a:latin typeface="Calibri"/>
                <a:cs typeface="Calibri"/>
              </a:rPr>
              <a:t>070503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(2019)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8151" y="1548285"/>
            <a:ext cx="10140315" cy="2184400"/>
            <a:chOff x="808151" y="1548285"/>
            <a:chExt cx="10140315" cy="2184400"/>
          </a:xfrm>
        </p:grpSpPr>
        <p:sp>
          <p:nvSpPr>
            <p:cNvPr id="5" name="object 5"/>
            <p:cNvSpPr/>
            <p:nvPr/>
          </p:nvSpPr>
          <p:spPr>
            <a:xfrm>
              <a:off x="9302498" y="1879152"/>
              <a:ext cx="1645920" cy="1844039"/>
            </a:xfrm>
            <a:custGeom>
              <a:avLst/>
              <a:gdLst/>
              <a:ahLst/>
              <a:cxnLst/>
              <a:rect l="l" t="t" r="r" b="b"/>
              <a:pathLst>
                <a:path w="1645920" h="1844039">
                  <a:moveTo>
                    <a:pt x="163399" y="0"/>
                  </a:moveTo>
                  <a:lnTo>
                    <a:pt x="101580" y="15347"/>
                  </a:lnTo>
                  <a:lnTo>
                    <a:pt x="51425" y="57560"/>
                  </a:lnTo>
                  <a:lnTo>
                    <a:pt x="18325" y="118070"/>
                  </a:lnTo>
                  <a:lnTo>
                    <a:pt x="6220" y="192557"/>
                  </a:lnTo>
                  <a:lnTo>
                    <a:pt x="0" y="1645020"/>
                  </a:lnTo>
                  <a:lnTo>
                    <a:pt x="3126" y="1683612"/>
                  </a:lnTo>
                  <a:lnTo>
                    <a:pt x="26331" y="1752667"/>
                  </a:lnTo>
                  <a:lnTo>
                    <a:pt x="68386" y="1804833"/>
                  </a:lnTo>
                  <a:lnTo>
                    <a:pt x="125248" y="1833667"/>
                  </a:lnTo>
                  <a:lnTo>
                    <a:pt x="1482418" y="1843810"/>
                  </a:lnTo>
                  <a:lnTo>
                    <a:pt x="1514348" y="1839854"/>
                  </a:lnTo>
                  <a:lnTo>
                    <a:pt x="1540662" y="1829834"/>
                  </a:lnTo>
                  <a:lnTo>
                    <a:pt x="1482418" y="1829834"/>
                  </a:lnTo>
                  <a:lnTo>
                    <a:pt x="157179" y="1825175"/>
                  </a:lnTo>
                  <a:lnTo>
                    <a:pt x="100751" y="1810995"/>
                  </a:lnTo>
                  <a:lnTo>
                    <a:pt x="55987" y="1772356"/>
                  </a:lnTo>
                  <a:lnTo>
                    <a:pt x="24338" y="1715086"/>
                  </a:lnTo>
                  <a:lnTo>
                    <a:pt x="12441" y="1645020"/>
                  </a:lnTo>
                  <a:lnTo>
                    <a:pt x="18635" y="198768"/>
                  </a:lnTo>
                  <a:lnTo>
                    <a:pt x="18662" y="192557"/>
                  </a:lnTo>
                  <a:lnTo>
                    <a:pt x="30559" y="122522"/>
                  </a:lnTo>
                  <a:lnTo>
                    <a:pt x="62208" y="65221"/>
                  </a:lnTo>
                  <a:lnTo>
                    <a:pt x="108138" y="27278"/>
                  </a:lnTo>
                  <a:lnTo>
                    <a:pt x="163399" y="13872"/>
                  </a:lnTo>
                  <a:lnTo>
                    <a:pt x="1530963" y="13872"/>
                  </a:lnTo>
                  <a:lnTo>
                    <a:pt x="1521269" y="10168"/>
                  </a:lnTo>
                  <a:lnTo>
                    <a:pt x="1488639" y="6211"/>
                  </a:lnTo>
                  <a:lnTo>
                    <a:pt x="163399" y="0"/>
                  </a:lnTo>
                  <a:close/>
                </a:path>
                <a:path w="1645920" h="1844039">
                  <a:moveTo>
                    <a:pt x="1530963" y="13872"/>
                  </a:moveTo>
                  <a:lnTo>
                    <a:pt x="163399" y="13872"/>
                  </a:lnTo>
                  <a:lnTo>
                    <a:pt x="1488639" y="18634"/>
                  </a:lnTo>
                  <a:lnTo>
                    <a:pt x="1518009" y="22283"/>
                  </a:lnTo>
                  <a:lnTo>
                    <a:pt x="1569208" y="49381"/>
                  </a:lnTo>
                  <a:lnTo>
                    <a:pt x="1607744" y="98142"/>
                  </a:lnTo>
                  <a:lnTo>
                    <a:pt x="1630275" y="162509"/>
                  </a:lnTo>
                  <a:lnTo>
                    <a:pt x="1633376" y="198768"/>
                  </a:lnTo>
                  <a:lnTo>
                    <a:pt x="1627182" y="1645020"/>
                  </a:lnTo>
                  <a:lnTo>
                    <a:pt x="1624055" y="1687494"/>
                  </a:lnTo>
                  <a:lnTo>
                    <a:pt x="1601524" y="1751890"/>
                  </a:lnTo>
                  <a:lnTo>
                    <a:pt x="1562054" y="1800336"/>
                  </a:lnTo>
                  <a:lnTo>
                    <a:pt x="1510855" y="1826409"/>
                  </a:lnTo>
                  <a:lnTo>
                    <a:pt x="1482418" y="1829834"/>
                  </a:lnTo>
                  <a:lnTo>
                    <a:pt x="1540662" y="1829834"/>
                  </a:lnTo>
                  <a:lnTo>
                    <a:pt x="1594392" y="1786332"/>
                  </a:lnTo>
                  <a:lnTo>
                    <a:pt x="1627492" y="1725762"/>
                  </a:lnTo>
                  <a:lnTo>
                    <a:pt x="1639597" y="1651231"/>
                  </a:lnTo>
                  <a:lnTo>
                    <a:pt x="1645818" y="198768"/>
                  </a:lnTo>
                  <a:lnTo>
                    <a:pt x="1642691" y="160205"/>
                  </a:lnTo>
                  <a:lnTo>
                    <a:pt x="1619520" y="91930"/>
                  </a:lnTo>
                  <a:lnTo>
                    <a:pt x="1577664" y="39666"/>
                  </a:lnTo>
                  <a:lnTo>
                    <a:pt x="1551080" y="21559"/>
                  </a:lnTo>
                  <a:lnTo>
                    <a:pt x="1530963" y="13872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0144" y="3159142"/>
              <a:ext cx="1434465" cy="441325"/>
            </a:xfrm>
            <a:custGeom>
              <a:avLst/>
              <a:gdLst/>
              <a:ahLst/>
              <a:cxnLst/>
              <a:rect l="l" t="t" r="r" b="b"/>
              <a:pathLst>
                <a:path w="1434465" h="441325">
                  <a:moveTo>
                    <a:pt x="1340791" y="0"/>
                  </a:moveTo>
                  <a:lnTo>
                    <a:pt x="93312" y="0"/>
                  </a:lnTo>
                  <a:lnTo>
                    <a:pt x="63860" y="9704"/>
                  </a:lnTo>
                  <a:lnTo>
                    <a:pt x="38250" y="36692"/>
                  </a:lnTo>
                  <a:lnTo>
                    <a:pt x="18035" y="77773"/>
                  </a:lnTo>
                  <a:lnTo>
                    <a:pt x="4767" y="129756"/>
                  </a:lnTo>
                  <a:lnTo>
                    <a:pt x="0" y="189451"/>
                  </a:lnTo>
                  <a:lnTo>
                    <a:pt x="0" y="250117"/>
                  </a:lnTo>
                  <a:lnTo>
                    <a:pt x="4767" y="310528"/>
                  </a:lnTo>
                  <a:lnTo>
                    <a:pt x="18035" y="362961"/>
                  </a:lnTo>
                  <a:lnTo>
                    <a:pt x="38250" y="404286"/>
                  </a:lnTo>
                  <a:lnTo>
                    <a:pt x="93312" y="441101"/>
                  </a:lnTo>
                  <a:lnTo>
                    <a:pt x="1340791" y="441101"/>
                  </a:lnTo>
                  <a:lnTo>
                    <a:pt x="1396479" y="404286"/>
                  </a:lnTo>
                  <a:lnTo>
                    <a:pt x="1416486" y="362961"/>
                  </a:lnTo>
                  <a:lnTo>
                    <a:pt x="1429475" y="310528"/>
                  </a:lnTo>
                  <a:lnTo>
                    <a:pt x="1434103" y="250117"/>
                  </a:lnTo>
                  <a:lnTo>
                    <a:pt x="1434103" y="189451"/>
                  </a:lnTo>
                  <a:lnTo>
                    <a:pt x="1429475" y="129756"/>
                  </a:lnTo>
                  <a:lnTo>
                    <a:pt x="1416486" y="77773"/>
                  </a:lnTo>
                  <a:lnTo>
                    <a:pt x="1396479" y="36692"/>
                  </a:lnTo>
                  <a:lnTo>
                    <a:pt x="1340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58485" y="3157485"/>
              <a:ext cx="1437640" cy="443230"/>
            </a:xfrm>
            <a:custGeom>
              <a:avLst/>
              <a:gdLst/>
              <a:ahLst/>
              <a:cxnLst/>
              <a:rect l="l" t="t" r="r" b="b"/>
              <a:pathLst>
                <a:path w="1437640" h="443229">
                  <a:moveTo>
                    <a:pt x="83060" y="438893"/>
                  </a:moveTo>
                  <a:lnTo>
                    <a:pt x="94970" y="442757"/>
                  </a:lnTo>
                  <a:lnTo>
                    <a:pt x="1342450" y="442757"/>
                  </a:lnTo>
                  <a:lnTo>
                    <a:pt x="1347266" y="441205"/>
                  </a:lnTo>
                  <a:lnTo>
                    <a:pt x="94970" y="441205"/>
                  </a:lnTo>
                  <a:lnTo>
                    <a:pt x="83060" y="438893"/>
                  </a:lnTo>
                  <a:close/>
                </a:path>
                <a:path w="1437640" h="443229">
                  <a:moveTo>
                    <a:pt x="1354434" y="438893"/>
                  </a:moveTo>
                  <a:lnTo>
                    <a:pt x="1342450" y="441205"/>
                  </a:lnTo>
                  <a:lnTo>
                    <a:pt x="1347266" y="441205"/>
                  </a:lnTo>
                  <a:lnTo>
                    <a:pt x="1354434" y="438893"/>
                  </a:lnTo>
                  <a:close/>
                </a:path>
                <a:path w="1437640" h="443229">
                  <a:moveTo>
                    <a:pt x="72994" y="435676"/>
                  </a:moveTo>
                  <a:lnTo>
                    <a:pt x="75958" y="437515"/>
                  </a:lnTo>
                  <a:lnTo>
                    <a:pt x="83060" y="438893"/>
                  </a:lnTo>
                  <a:lnTo>
                    <a:pt x="72994" y="435676"/>
                  </a:lnTo>
                  <a:close/>
                </a:path>
                <a:path w="1437640" h="443229">
                  <a:moveTo>
                    <a:pt x="1364821" y="435544"/>
                  </a:moveTo>
                  <a:lnTo>
                    <a:pt x="1354434" y="438893"/>
                  </a:lnTo>
                  <a:lnTo>
                    <a:pt x="1361579" y="437515"/>
                  </a:lnTo>
                  <a:lnTo>
                    <a:pt x="1364821" y="435544"/>
                  </a:lnTo>
                  <a:close/>
                </a:path>
                <a:path w="1437640" h="443229">
                  <a:moveTo>
                    <a:pt x="58935" y="426955"/>
                  </a:moveTo>
                  <a:lnTo>
                    <a:pt x="64789" y="433032"/>
                  </a:lnTo>
                  <a:lnTo>
                    <a:pt x="72994" y="435676"/>
                  </a:lnTo>
                  <a:lnTo>
                    <a:pt x="58935" y="426955"/>
                  </a:lnTo>
                  <a:close/>
                </a:path>
                <a:path w="1437640" h="443229">
                  <a:moveTo>
                    <a:pt x="1377755" y="427680"/>
                  </a:moveTo>
                  <a:lnTo>
                    <a:pt x="1364821" y="435544"/>
                  </a:lnTo>
                  <a:lnTo>
                    <a:pt x="1372610" y="433032"/>
                  </a:lnTo>
                  <a:lnTo>
                    <a:pt x="1377755" y="427680"/>
                  </a:lnTo>
                  <a:close/>
                </a:path>
                <a:path w="1437640" h="443229">
                  <a:moveTo>
                    <a:pt x="1389287" y="415682"/>
                  </a:moveTo>
                  <a:lnTo>
                    <a:pt x="1377755" y="427680"/>
                  </a:lnTo>
                  <a:lnTo>
                    <a:pt x="1378948" y="426955"/>
                  </a:lnTo>
                  <a:lnTo>
                    <a:pt x="1380361" y="425500"/>
                  </a:lnTo>
                  <a:lnTo>
                    <a:pt x="1389287" y="415682"/>
                  </a:lnTo>
                  <a:close/>
                </a:path>
                <a:path w="1437640" h="443229">
                  <a:moveTo>
                    <a:pt x="73813" y="6983"/>
                  </a:moveTo>
                  <a:lnTo>
                    <a:pt x="73632" y="6983"/>
                  </a:lnTo>
                  <a:lnTo>
                    <a:pt x="64789" y="9877"/>
                  </a:lnTo>
                  <a:lnTo>
                    <a:pt x="38698" y="37275"/>
                  </a:lnTo>
                  <a:lnTo>
                    <a:pt x="18201" y="78846"/>
                  </a:lnTo>
                  <a:lnTo>
                    <a:pt x="4800" y="131240"/>
                  </a:lnTo>
                  <a:lnTo>
                    <a:pt x="0" y="191108"/>
                  </a:lnTo>
                  <a:lnTo>
                    <a:pt x="0" y="251774"/>
                  </a:lnTo>
                  <a:lnTo>
                    <a:pt x="4800" y="312185"/>
                  </a:lnTo>
                  <a:lnTo>
                    <a:pt x="18201" y="364617"/>
                  </a:lnTo>
                  <a:lnTo>
                    <a:pt x="38698" y="405943"/>
                  </a:lnTo>
                  <a:lnTo>
                    <a:pt x="57535" y="425500"/>
                  </a:lnTo>
                  <a:lnTo>
                    <a:pt x="43299" y="409724"/>
                  </a:lnTo>
                  <a:lnTo>
                    <a:pt x="29652" y="386771"/>
                  </a:lnTo>
                  <a:lnTo>
                    <a:pt x="9201" y="326260"/>
                  </a:lnTo>
                  <a:lnTo>
                    <a:pt x="1658" y="251774"/>
                  </a:lnTo>
                  <a:lnTo>
                    <a:pt x="1658" y="191108"/>
                  </a:lnTo>
                  <a:lnTo>
                    <a:pt x="3612" y="153382"/>
                  </a:lnTo>
                  <a:lnTo>
                    <a:pt x="18017" y="85618"/>
                  </a:lnTo>
                  <a:lnTo>
                    <a:pt x="43299" y="34412"/>
                  </a:lnTo>
                  <a:lnTo>
                    <a:pt x="59507" y="16294"/>
                  </a:lnTo>
                  <a:lnTo>
                    <a:pt x="73813" y="6983"/>
                  </a:lnTo>
                  <a:close/>
                </a:path>
                <a:path w="1437640" h="443229">
                  <a:moveTo>
                    <a:pt x="1379239" y="16852"/>
                  </a:moveTo>
                  <a:lnTo>
                    <a:pt x="1407768" y="57560"/>
                  </a:lnTo>
                  <a:lnTo>
                    <a:pt x="1428141" y="117889"/>
                  </a:lnTo>
                  <a:lnTo>
                    <a:pt x="1435762" y="191108"/>
                  </a:lnTo>
                  <a:lnTo>
                    <a:pt x="1435762" y="251774"/>
                  </a:lnTo>
                  <a:lnTo>
                    <a:pt x="1433779" y="290337"/>
                  </a:lnTo>
                  <a:lnTo>
                    <a:pt x="1419316" y="358690"/>
                  </a:lnTo>
                  <a:lnTo>
                    <a:pt x="1394705" y="409724"/>
                  </a:lnTo>
                  <a:lnTo>
                    <a:pt x="1389287" y="415682"/>
                  </a:lnTo>
                  <a:lnTo>
                    <a:pt x="1398649" y="405943"/>
                  </a:lnTo>
                  <a:lnTo>
                    <a:pt x="1419085" y="364617"/>
                  </a:lnTo>
                  <a:lnTo>
                    <a:pt x="1432434" y="312185"/>
                  </a:lnTo>
                  <a:lnTo>
                    <a:pt x="1437213" y="251774"/>
                  </a:lnTo>
                  <a:lnTo>
                    <a:pt x="1437213" y="191108"/>
                  </a:lnTo>
                  <a:lnTo>
                    <a:pt x="1432434" y="131240"/>
                  </a:lnTo>
                  <a:lnTo>
                    <a:pt x="1419085" y="78846"/>
                  </a:lnTo>
                  <a:lnTo>
                    <a:pt x="1398649" y="37275"/>
                  </a:lnTo>
                  <a:lnTo>
                    <a:pt x="1379239" y="16852"/>
                  </a:lnTo>
                  <a:close/>
                </a:path>
                <a:path w="1437640" h="443229">
                  <a:moveTo>
                    <a:pt x="1363773" y="6983"/>
                  </a:moveTo>
                  <a:lnTo>
                    <a:pt x="1379283" y="16852"/>
                  </a:lnTo>
                  <a:lnTo>
                    <a:pt x="1378709" y="16294"/>
                  </a:lnTo>
                  <a:lnTo>
                    <a:pt x="1372610" y="9877"/>
                  </a:lnTo>
                  <a:lnTo>
                    <a:pt x="1363773" y="6983"/>
                  </a:lnTo>
                  <a:close/>
                </a:path>
                <a:path w="1437640" h="443229">
                  <a:moveTo>
                    <a:pt x="81226" y="4498"/>
                  </a:moveTo>
                  <a:lnTo>
                    <a:pt x="75958" y="5587"/>
                  </a:lnTo>
                  <a:lnTo>
                    <a:pt x="73813" y="6983"/>
                  </a:lnTo>
                  <a:lnTo>
                    <a:pt x="73632" y="6983"/>
                  </a:lnTo>
                  <a:lnTo>
                    <a:pt x="81226" y="4498"/>
                  </a:lnTo>
                  <a:close/>
                </a:path>
                <a:path w="1437640" h="443229">
                  <a:moveTo>
                    <a:pt x="1356279" y="4498"/>
                  </a:moveTo>
                  <a:lnTo>
                    <a:pt x="1363773" y="6983"/>
                  </a:lnTo>
                  <a:lnTo>
                    <a:pt x="1361579" y="5587"/>
                  </a:lnTo>
                  <a:lnTo>
                    <a:pt x="1356279" y="4498"/>
                  </a:lnTo>
                  <a:close/>
                </a:path>
                <a:path w="1437640" h="443229">
                  <a:moveTo>
                    <a:pt x="1342450" y="0"/>
                  </a:moveTo>
                  <a:lnTo>
                    <a:pt x="94970" y="0"/>
                  </a:lnTo>
                  <a:lnTo>
                    <a:pt x="81226" y="4498"/>
                  </a:lnTo>
                  <a:lnTo>
                    <a:pt x="94970" y="1656"/>
                  </a:lnTo>
                  <a:lnTo>
                    <a:pt x="1347508" y="1656"/>
                  </a:lnTo>
                  <a:lnTo>
                    <a:pt x="1342450" y="0"/>
                  </a:lnTo>
                  <a:close/>
                </a:path>
                <a:path w="1437640" h="443229">
                  <a:moveTo>
                    <a:pt x="1347508" y="1656"/>
                  </a:moveTo>
                  <a:lnTo>
                    <a:pt x="1342450" y="1656"/>
                  </a:lnTo>
                  <a:lnTo>
                    <a:pt x="1356279" y="4498"/>
                  </a:lnTo>
                  <a:lnTo>
                    <a:pt x="1347508" y="1656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08251" y="3019382"/>
              <a:ext cx="1412875" cy="257810"/>
            </a:xfrm>
            <a:custGeom>
              <a:avLst/>
              <a:gdLst/>
              <a:ahLst/>
              <a:cxnLst/>
              <a:rect l="l" t="t" r="r" b="b"/>
              <a:pathLst>
                <a:path w="1412875" h="257810">
                  <a:moveTo>
                    <a:pt x="1320677" y="0"/>
                  </a:moveTo>
                  <a:lnTo>
                    <a:pt x="91860" y="0"/>
                  </a:lnTo>
                  <a:lnTo>
                    <a:pt x="55812" y="8734"/>
                  </a:lnTo>
                  <a:lnTo>
                    <a:pt x="26645" y="32610"/>
                  </a:lnTo>
                  <a:lnTo>
                    <a:pt x="7121" y="68132"/>
                  </a:lnTo>
                  <a:lnTo>
                    <a:pt x="0" y="111807"/>
                  </a:lnTo>
                  <a:lnTo>
                    <a:pt x="0" y="145970"/>
                  </a:lnTo>
                  <a:lnTo>
                    <a:pt x="7121" y="189645"/>
                  </a:lnTo>
                  <a:lnTo>
                    <a:pt x="26645" y="225167"/>
                  </a:lnTo>
                  <a:lnTo>
                    <a:pt x="55812" y="249043"/>
                  </a:lnTo>
                  <a:lnTo>
                    <a:pt x="91860" y="257778"/>
                  </a:lnTo>
                  <a:lnTo>
                    <a:pt x="1320677" y="257778"/>
                  </a:lnTo>
                  <a:lnTo>
                    <a:pt x="1356605" y="249043"/>
                  </a:lnTo>
                  <a:lnTo>
                    <a:pt x="1385710" y="225167"/>
                  </a:lnTo>
                  <a:lnTo>
                    <a:pt x="1405212" y="189645"/>
                  </a:lnTo>
                  <a:lnTo>
                    <a:pt x="1412330" y="145970"/>
                  </a:lnTo>
                  <a:lnTo>
                    <a:pt x="1412330" y="111807"/>
                  </a:lnTo>
                  <a:lnTo>
                    <a:pt x="1405212" y="68132"/>
                  </a:lnTo>
                  <a:lnTo>
                    <a:pt x="1385710" y="32610"/>
                  </a:lnTo>
                  <a:lnTo>
                    <a:pt x="1356605" y="8734"/>
                  </a:lnTo>
                  <a:lnTo>
                    <a:pt x="1320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406800" y="3019382"/>
              <a:ext cx="1416050" cy="257810"/>
            </a:xfrm>
            <a:custGeom>
              <a:avLst/>
              <a:gdLst/>
              <a:ahLst/>
              <a:cxnLst/>
              <a:rect l="l" t="t" r="r" b="b"/>
              <a:pathLst>
                <a:path w="1416050" h="257810">
                  <a:moveTo>
                    <a:pt x="27993" y="225064"/>
                  </a:moveTo>
                  <a:lnTo>
                    <a:pt x="41028" y="238736"/>
                  </a:lnTo>
                  <a:lnTo>
                    <a:pt x="56531" y="249030"/>
                  </a:lnTo>
                  <a:lnTo>
                    <a:pt x="74095" y="255520"/>
                  </a:lnTo>
                  <a:lnTo>
                    <a:pt x="93312" y="257778"/>
                  </a:lnTo>
                  <a:lnTo>
                    <a:pt x="1322128" y="257778"/>
                  </a:lnTo>
                  <a:lnTo>
                    <a:pt x="1336160" y="256122"/>
                  </a:lnTo>
                  <a:lnTo>
                    <a:pt x="93312" y="256122"/>
                  </a:lnTo>
                  <a:lnTo>
                    <a:pt x="74999" y="254122"/>
                  </a:lnTo>
                  <a:lnTo>
                    <a:pt x="57697" y="248202"/>
                  </a:lnTo>
                  <a:lnTo>
                    <a:pt x="41873" y="238477"/>
                  </a:lnTo>
                  <a:lnTo>
                    <a:pt x="27993" y="225064"/>
                  </a:lnTo>
                  <a:close/>
                </a:path>
                <a:path w="1416050" h="257810">
                  <a:moveTo>
                    <a:pt x="1387447" y="225064"/>
                  </a:moveTo>
                  <a:lnTo>
                    <a:pt x="1373479" y="238477"/>
                  </a:lnTo>
                  <a:lnTo>
                    <a:pt x="1357665" y="248202"/>
                  </a:lnTo>
                  <a:lnTo>
                    <a:pt x="1340412" y="254122"/>
                  </a:lnTo>
                  <a:lnTo>
                    <a:pt x="1322128" y="256122"/>
                  </a:lnTo>
                  <a:lnTo>
                    <a:pt x="1336160" y="256122"/>
                  </a:lnTo>
                  <a:lnTo>
                    <a:pt x="1341257" y="255520"/>
                  </a:lnTo>
                  <a:lnTo>
                    <a:pt x="1358831" y="249030"/>
                  </a:lnTo>
                  <a:lnTo>
                    <a:pt x="1374383" y="238736"/>
                  </a:lnTo>
                  <a:lnTo>
                    <a:pt x="1387447" y="225064"/>
                  </a:lnTo>
                  <a:close/>
                </a:path>
                <a:path w="1416050" h="257810">
                  <a:moveTo>
                    <a:pt x="27993" y="32507"/>
                  </a:moveTo>
                  <a:lnTo>
                    <a:pt x="16358" y="49090"/>
                  </a:lnTo>
                  <a:lnTo>
                    <a:pt x="7542" y="68119"/>
                  </a:lnTo>
                  <a:lnTo>
                    <a:pt x="1953" y="89167"/>
                  </a:lnTo>
                  <a:lnTo>
                    <a:pt x="0" y="111807"/>
                  </a:lnTo>
                  <a:lnTo>
                    <a:pt x="0" y="145970"/>
                  </a:lnTo>
                  <a:lnTo>
                    <a:pt x="1953" y="168607"/>
                  </a:lnTo>
                  <a:lnTo>
                    <a:pt x="7542" y="189632"/>
                  </a:lnTo>
                  <a:lnTo>
                    <a:pt x="16358" y="208600"/>
                  </a:lnTo>
                  <a:lnTo>
                    <a:pt x="27993" y="225064"/>
                  </a:lnTo>
                  <a:lnTo>
                    <a:pt x="17285" y="208600"/>
                  </a:lnTo>
                  <a:lnTo>
                    <a:pt x="8890" y="189632"/>
                  </a:lnTo>
                  <a:lnTo>
                    <a:pt x="3411" y="168607"/>
                  </a:lnTo>
                  <a:lnTo>
                    <a:pt x="1451" y="145970"/>
                  </a:lnTo>
                  <a:lnTo>
                    <a:pt x="1451" y="111807"/>
                  </a:lnTo>
                  <a:lnTo>
                    <a:pt x="3411" y="89167"/>
                  </a:lnTo>
                  <a:lnTo>
                    <a:pt x="8890" y="68119"/>
                  </a:lnTo>
                  <a:lnTo>
                    <a:pt x="17285" y="49090"/>
                  </a:lnTo>
                  <a:lnTo>
                    <a:pt x="27993" y="32507"/>
                  </a:lnTo>
                  <a:close/>
                </a:path>
                <a:path w="1416050" h="257810">
                  <a:moveTo>
                    <a:pt x="1387447" y="32507"/>
                  </a:moveTo>
                  <a:lnTo>
                    <a:pt x="1406446" y="68119"/>
                  </a:lnTo>
                  <a:lnTo>
                    <a:pt x="1413782" y="111807"/>
                  </a:lnTo>
                  <a:lnTo>
                    <a:pt x="1413782" y="145970"/>
                  </a:lnTo>
                  <a:lnTo>
                    <a:pt x="1411854" y="168607"/>
                  </a:lnTo>
                  <a:lnTo>
                    <a:pt x="1406446" y="189632"/>
                  </a:lnTo>
                  <a:lnTo>
                    <a:pt x="1398123" y="208600"/>
                  </a:lnTo>
                  <a:lnTo>
                    <a:pt x="1387447" y="225064"/>
                  </a:lnTo>
                  <a:lnTo>
                    <a:pt x="1398994" y="208600"/>
                  </a:lnTo>
                  <a:lnTo>
                    <a:pt x="1407820" y="189632"/>
                  </a:lnTo>
                  <a:lnTo>
                    <a:pt x="1413458" y="168607"/>
                  </a:lnTo>
                  <a:lnTo>
                    <a:pt x="1415441" y="145970"/>
                  </a:lnTo>
                  <a:lnTo>
                    <a:pt x="1415441" y="111807"/>
                  </a:lnTo>
                  <a:lnTo>
                    <a:pt x="1413458" y="89167"/>
                  </a:lnTo>
                  <a:lnTo>
                    <a:pt x="1407820" y="68119"/>
                  </a:lnTo>
                  <a:lnTo>
                    <a:pt x="1398994" y="49090"/>
                  </a:lnTo>
                  <a:lnTo>
                    <a:pt x="1387447" y="32507"/>
                  </a:lnTo>
                  <a:close/>
                </a:path>
                <a:path w="1416050" h="257810">
                  <a:moveTo>
                    <a:pt x="1322128" y="0"/>
                  </a:moveTo>
                  <a:lnTo>
                    <a:pt x="93312" y="0"/>
                  </a:lnTo>
                  <a:lnTo>
                    <a:pt x="74095" y="2254"/>
                  </a:lnTo>
                  <a:lnTo>
                    <a:pt x="56531" y="8722"/>
                  </a:lnTo>
                  <a:lnTo>
                    <a:pt x="41028" y="18954"/>
                  </a:lnTo>
                  <a:lnTo>
                    <a:pt x="27993" y="32507"/>
                  </a:lnTo>
                  <a:lnTo>
                    <a:pt x="41873" y="19181"/>
                  </a:lnTo>
                  <a:lnTo>
                    <a:pt x="57697" y="9446"/>
                  </a:lnTo>
                  <a:lnTo>
                    <a:pt x="74999" y="3477"/>
                  </a:lnTo>
                  <a:lnTo>
                    <a:pt x="93312" y="1449"/>
                  </a:lnTo>
                  <a:lnTo>
                    <a:pt x="1334424" y="1449"/>
                  </a:lnTo>
                  <a:lnTo>
                    <a:pt x="1322128" y="0"/>
                  </a:lnTo>
                  <a:close/>
                </a:path>
                <a:path w="1416050" h="257810">
                  <a:moveTo>
                    <a:pt x="1334424" y="1449"/>
                  </a:moveTo>
                  <a:lnTo>
                    <a:pt x="1322128" y="1449"/>
                  </a:lnTo>
                  <a:lnTo>
                    <a:pt x="1340412" y="3477"/>
                  </a:lnTo>
                  <a:lnTo>
                    <a:pt x="1357665" y="9446"/>
                  </a:lnTo>
                  <a:lnTo>
                    <a:pt x="1373479" y="19181"/>
                  </a:lnTo>
                  <a:lnTo>
                    <a:pt x="1387447" y="32507"/>
                  </a:lnTo>
                  <a:lnTo>
                    <a:pt x="1374383" y="18954"/>
                  </a:lnTo>
                  <a:lnTo>
                    <a:pt x="1358831" y="8722"/>
                  </a:lnTo>
                  <a:lnTo>
                    <a:pt x="1341257" y="2254"/>
                  </a:lnTo>
                  <a:lnTo>
                    <a:pt x="1334424" y="1449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60144" y="2447714"/>
              <a:ext cx="1434465" cy="441325"/>
            </a:xfrm>
            <a:custGeom>
              <a:avLst/>
              <a:gdLst/>
              <a:ahLst/>
              <a:cxnLst/>
              <a:rect l="l" t="t" r="r" b="b"/>
              <a:pathLst>
                <a:path w="1434465" h="441325">
                  <a:moveTo>
                    <a:pt x="1340791" y="0"/>
                  </a:moveTo>
                  <a:lnTo>
                    <a:pt x="93312" y="0"/>
                  </a:lnTo>
                  <a:lnTo>
                    <a:pt x="63860" y="9704"/>
                  </a:lnTo>
                  <a:lnTo>
                    <a:pt x="38250" y="36692"/>
                  </a:lnTo>
                  <a:lnTo>
                    <a:pt x="18035" y="77773"/>
                  </a:lnTo>
                  <a:lnTo>
                    <a:pt x="4767" y="129756"/>
                  </a:lnTo>
                  <a:lnTo>
                    <a:pt x="0" y="189451"/>
                  </a:lnTo>
                  <a:lnTo>
                    <a:pt x="0" y="250117"/>
                  </a:lnTo>
                  <a:lnTo>
                    <a:pt x="4767" y="310520"/>
                  </a:lnTo>
                  <a:lnTo>
                    <a:pt x="18035" y="362932"/>
                  </a:lnTo>
                  <a:lnTo>
                    <a:pt x="38250" y="404233"/>
                  </a:lnTo>
                  <a:lnTo>
                    <a:pt x="93312" y="441018"/>
                  </a:lnTo>
                  <a:lnTo>
                    <a:pt x="1340791" y="441018"/>
                  </a:lnTo>
                  <a:lnTo>
                    <a:pt x="1396479" y="404233"/>
                  </a:lnTo>
                  <a:lnTo>
                    <a:pt x="1416486" y="362932"/>
                  </a:lnTo>
                  <a:lnTo>
                    <a:pt x="1429475" y="310520"/>
                  </a:lnTo>
                  <a:lnTo>
                    <a:pt x="1434103" y="250117"/>
                  </a:lnTo>
                  <a:lnTo>
                    <a:pt x="1434103" y="189451"/>
                  </a:lnTo>
                  <a:lnTo>
                    <a:pt x="1429475" y="129756"/>
                  </a:lnTo>
                  <a:lnTo>
                    <a:pt x="1416486" y="77773"/>
                  </a:lnTo>
                  <a:lnTo>
                    <a:pt x="1396479" y="36692"/>
                  </a:lnTo>
                  <a:lnTo>
                    <a:pt x="1340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58485" y="2446058"/>
              <a:ext cx="1437640" cy="443230"/>
            </a:xfrm>
            <a:custGeom>
              <a:avLst/>
              <a:gdLst/>
              <a:ahLst/>
              <a:cxnLst/>
              <a:rect l="l" t="t" r="r" b="b"/>
              <a:pathLst>
                <a:path w="1437640" h="443230">
                  <a:moveTo>
                    <a:pt x="83762" y="439041"/>
                  </a:moveTo>
                  <a:lnTo>
                    <a:pt x="94970" y="442675"/>
                  </a:lnTo>
                  <a:lnTo>
                    <a:pt x="1342450" y="442675"/>
                  </a:lnTo>
                  <a:lnTo>
                    <a:pt x="1346949" y="441225"/>
                  </a:lnTo>
                  <a:lnTo>
                    <a:pt x="94970" y="441225"/>
                  </a:lnTo>
                  <a:lnTo>
                    <a:pt x="83762" y="439041"/>
                  </a:lnTo>
                  <a:close/>
                </a:path>
                <a:path w="1437640" h="443230">
                  <a:moveTo>
                    <a:pt x="1353727" y="439041"/>
                  </a:moveTo>
                  <a:lnTo>
                    <a:pt x="1342450" y="441225"/>
                  </a:lnTo>
                  <a:lnTo>
                    <a:pt x="1346949" y="441225"/>
                  </a:lnTo>
                  <a:lnTo>
                    <a:pt x="1353727" y="439041"/>
                  </a:lnTo>
                  <a:close/>
                </a:path>
                <a:path w="1437640" h="443230">
                  <a:moveTo>
                    <a:pt x="72734" y="435516"/>
                  </a:moveTo>
                  <a:lnTo>
                    <a:pt x="75958" y="437521"/>
                  </a:lnTo>
                  <a:lnTo>
                    <a:pt x="83762" y="439041"/>
                  </a:lnTo>
                  <a:lnTo>
                    <a:pt x="72734" y="435516"/>
                  </a:lnTo>
                  <a:close/>
                </a:path>
                <a:path w="1437640" h="443230">
                  <a:moveTo>
                    <a:pt x="1365090" y="435381"/>
                  </a:moveTo>
                  <a:lnTo>
                    <a:pt x="1353727" y="439041"/>
                  </a:lnTo>
                  <a:lnTo>
                    <a:pt x="1361579" y="437521"/>
                  </a:lnTo>
                  <a:lnTo>
                    <a:pt x="1365090" y="435381"/>
                  </a:lnTo>
                  <a:close/>
                </a:path>
                <a:path w="1437640" h="443230">
                  <a:moveTo>
                    <a:pt x="59054" y="427008"/>
                  </a:moveTo>
                  <a:lnTo>
                    <a:pt x="64789" y="432958"/>
                  </a:lnTo>
                  <a:lnTo>
                    <a:pt x="72734" y="435516"/>
                  </a:lnTo>
                  <a:lnTo>
                    <a:pt x="59054" y="427008"/>
                  </a:lnTo>
                  <a:close/>
                </a:path>
                <a:path w="1437640" h="443230">
                  <a:moveTo>
                    <a:pt x="1377635" y="427734"/>
                  </a:moveTo>
                  <a:lnTo>
                    <a:pt x="1365090" y="435381"/>
                  </a:lnTo>
                  <a:lnTo>
                    <a:pt x="1372610" y="432958"/>
                  </a:lnTo>
                  <a:lnTo>
                    <a:pt x="1377635" y="427734"/>
                  </a:lnTo>
                  <a:close/>
                </a:path>
                <a:path w="1437640" h="443230">
                  <a:moveTo>
                    <a:pt x="1389830" y="415057"/>
                  </a:moveTo>
                  <a:lnTo>
                    <a:pt x="1377635" y="427734"/>
                  </a:lnTo>
                  <a:lnTo>
                    <a:pt x="1379152" y="426809"/>
                  </a:lnTo>
                  <a:lnTo>
                    <a:pt x="1389830" y="415057"/>
                  </a:lnTo>
                  <a:close/>
                </a:path>
                <a:path w="1437640" h="443230">
                  <a:moveTo>
                    <a:pt x="56878" y="424751"/>
                  </a:moveTo>
                  <a:lnTo>
                    <a:pt x="58734" y="426809"/>
                  </a:lnTo>
                  <a:lnTo>
                    <a:pt x="59054" y="427008"/>
                  </a:lnTo>
                  <a:lnTo>
                    <a:pt x="56878" y="424751"/>
                  </a:lnTo>
                  <a:close/>
                </a:path>
                <a:path w="1437640" h="443230">
                  <a:moveTo>
                    <a:pt x="74291" y="6672"/>
                  </a:moveTo>
                  <a:lnTo>
                    <a:pt x="38698" y="36858"/>
                  </a:lnTo>
                  <a:lnTo>
                    <a:pt x="18201" y="78220"/>
                  </a:lnTo>
                  <a:lnTo>
                    <a:pt x="4800" y="130683"/>
                  </a:lnTo>
                  <a:lnTo>
                    <a:pt x="0" y="191108"/>
                  </a:lnTo>
                  <a:lnTo>
                    <a:pt x="0" y="251774"/>
                  </a:lnTo>
                  <a:lnTo>
                    <a:pt x="4800" y="312176"/>
                  </a:lnTo>
                  <a:lnTo>
                    <a:pt x="18201" y="364588"/>
                  </a:lnTo>
                  <a:lnTo>
                    <a:pt x="38698" y="405889"/>
                  </a:lnTo>
                  <a:lnTo>
                    <a:pt x="56878" y="424751"/>
                  </a:lnTo>
                  <a:lnTo>
                    <a:pt x="43299" y="409692"/>
                  </a:lnTo>
                  <a:lnTo>
                    <a:pt x="29652" y="386771"/>
                  </a:lnTo>
                  <a:lnTo>
                    <a:pt x="9201" y="326260"/>
                  </a:lnTo>
                  <a:lnTo>
                    <a:pt x="1658" y="251774"/>
                  </a:lnTo>
                  <a:lnTo>
                    <a:pt x="1658" y="191108"/>
                  </a:lnTo>
                  <a:lnTo>
                    <a:pt x="3612" y="152771"/>
                  </a:lnTo>
                  <a:lnTo>
                    <a:pt x="18017" y="85415"/>
                  </a:lnTo>
                  <a:lnTo>
                    <a:pt x="43299" y="34412"/>
                  </a:lnTo>
                  <a:lnTo>
                    <a:pt x="58734" y="16797"/>
                  </a:lnTo>
                  <a:lnTo>
                    <a:pt x="74291" y="6672"/>
                  </a:lnTo>
                  <a:close/>
                </a:path>
                <a:path w="1437640" h="443230">
                  <a:moveTo>
                    <a:pt x="1379759" y="17183"/>
                  </a:moveTo>
                  <a:lnTo>
                    <a:pt x="1407768" y="57560"/>
                  </a:lnTo>
                  <a:lnTo>
                    <a:pt x="1428141" y="117346"/>
                  </a:lnTo>
                  <a:lnTo>
                    <a:pt x="1435762" y="191108"/>
                  </a:lnTo>
                  <a:lnTo>
                    <a:pt x="1435762" y="251774"/>
                  </a:lnTo>
                  <a:lnTo>
                    <a:pt x="1433779" y="290337"/>
                  </a:lnTo>
                  <a:lnTo>
                    <a:pt x="1419316" y="358690"/>
                  </a:lnTo>
                  <a:lnTo>
                    <a:pt x="1394705" y="409692"/>
                  </a:lnTo>
                  <a:lnTo>
                    <a:pt x="1389830" y="415057"/>
                  </a:lnTo>
                  <a:lnTo>
                    <a:pt x="1398649" y="405889"/>
                  </a:lnTo>
                  <a:lnTo>
                    <a:pt x="1419085" y="364588"/>
                  </a:lnTo>
                  <a:lnTo>
                    <a:pt x="1432434" y="312176"/>
                  </a:lnTo>
                  <a:lnTo>
                    <a:pt x="1437213" y="251774"/>
                  </a:lnTo>
                  <a:lnTo>
                    <a:pt x="1437213" y="191108"/>
                  </a:lnTo>
                  <a:lnTo>
                    <a:pt x="1432434" y="130683"/>
                  </a:lnTo>
                  <a:lnTo>
                    <a:pt x="1419085" y="78220"/>
                  </a:lnTo>
                  <a:lnTo>
                    <a:pt x="1398649" y="36858"/>
                  </a:lnTo>
                  <a:lnTo>
                    <a:pt x="1379759" y="17183"/>
                  </a:lnTo>
                  <a:close/>
                </a:path>
                <a:path w="1437640" h="443230">
                  <a:moveTo>
                    <a:pt x="1363517" y="6802"/>
                  </a:moveTo>
                  <a:lnTo>
                    <a:pt x="1379759" y="17183"/>
                  </a:lnTo>
                  <a:lnTo>
                    <a:pt x="1372610" y="9738"/>
                  </a:lnTo>
                  <a:lnTo>
                    <a:pt x="1363517" y="6802"/>
                  </a:lnTo>
                  <a:close/>
                </a:path>
                <a:path w="1437640" h="443230">
                  <a:moveTo>
                    <a:pt x="1356829" y="4611"/>
                  </a:moveTo>
                  <a:lnTo>
                    <a:pt x="1359754" y="5587"/>
                  </a:lnTo>
                  <a:lnTo>
                    <a:pt x="1363517" y="6802"/>
                  </a:lnTo>
                  <a:lnTo>
                    <a:pt x="1361579" y="5587"/>
                  </a:lnTo>
                  <a:lnTo>
                    <a:pt x="1356829" y="4611"/>
                  </a:lnTo>
                  <a:close/>
                </a:path>
                <a:path w="1437640" h="443230">
                  <a:moveTo>
                    <a:pt x="80679" y="4611"/>
                  </a:moveTo>
                  <a:lnTo>
                    <a:pt x="75958" y="5587"/>
                  </a:lnTo>
                  <a:lnTo>
                    <a:pt x="74291" y="6672"/>
                  </a:lnTo>
                  <a:lnTo>
                    <a:pt x="80679" y="4611"/>
                  </a:lnTo>
                  <a:close/>
                </a:path>
                <a:path w="1437640" h="443230">
                  <a:moveTo>
                    <a:pt x="1342450" y="0"/>
                  </a:moveTo>
                  <a:lnTo>
                    <a:pt x="94970" y="0"/>
                  </a:lnTo>
                  <a:lnTo>
                    <a:pt x="80679" y="4611"/>
                  </a:lnTo>
                  <a:lnTo>
                    <a:pt x="94970" y="1656"/>
                  </a:lnTo>
                  <a:lnTo>
                    <a:pt x="1347580" y="1656"/>
                  </a:lnTo>
                  <a:lnTo>
                    <a:pt x="1342450" y="0"/>
                  </a:lnTo>
                  <a:close/>
                </a:path>
                <a:path w="1437640" h="443230">
                  <a:moveTo>
                    <a:pt x="1347580" y="1656"/>
                  </a:moveTo>
                  <a:lnTo>
                    <a:pt x="1342450" y="1656"/>
                  </a:lnTo>
                  <a:lnTo>
                    <a:pt x="1356829" y="4611"/>
                  </a:lnTo>
                  <a:lnTo>
                    <a:pt x="1347580" y="1656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08251" y="2307955"/>
              <a:ext cx="1196340" cy="257810"/>
            </a:xfrm>
            <a:custGeom>
              <a:avLst/>
              <a:gdLst/>
              <a:ahLst/>
              <a:cxnLst/>
              <a:rect l="l" t="t" r="r" b="b"/>
              <a:pathLst>
                <a:path w="1196340" h="257810">
                  <a:moveTo>
                    <a:pt x="1118501" y="0"/>
                  </a:moveTo>
                  <a:lnTo>
                    <a:pt x="77760" y="0"/>
                  </a:lnTo>
                  <a:lnTo>
                    <a:pt x="22550" y="32610"/>
                  </a:lnTo>
                  <a:lnTo>
                    <a:pt x="6026" y="68132"/>
                  </a:lnTo>
                  <a:lnTo>
                    <a:pt x="0" y="111807"/>
                  </a:lnTo>
                  <a:lnTo>
                    <a:pt x="0" y="145970"/>
                  </a:lnTo>
                  <a:lnTo>
                    <a:pt x="6026" y="189645"/>
                  </a:lnTo>
                  <a:lnTo>
                    <a:pt x="22550" y="225167"/>
                  </a:lnTo>
                  <a:lnTo>
                    <a:pt x="47239" y="249043"/>
                  </a:lnTo>
                  <a:lnTo>
                    <a:pt x="77760" y="257778"/>
                  </a:lnTo>
                  <a:lnTo>
                    <a:pt x="1118501" y="257778"/>
                  </a:lnTo>
                  <a:lnTo>
                    <a:pt x="1149021" y="249043"/>
                  </a:lnTo>
                  <a:lnTo>
                    <a:pt x="1173710" y="225167"/>
                  </a:lnTo>
                  <a:lnTo>
                    <a:pt x="1190234" y="189645"/>
                  </a:lnTo>
                  <a:lnTo>
                    <a:pt x="1196261" y="145970"/>
                  </a:lnTo>
                  <a:lnTo>
                    <a:pt x="1196261" y="111807"/>
                  </a:lnTo>
                  <a:lnTo>
                    <a:pt x="1190234" y="68132"/>
                  </a:lnTo>
                  <a:lnTo>
                    <a:pt x="1173710" y="32610"/>
                  </a:lnTo>
                  <a:lnTo>
                    <a:pt x="1149021" y="8734"/>
                  </a:lnTo>
                  <a:lnTo>
                    <a:pt x="11185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8139" y="1764245"/>
              <a:ext cx="9798050" cy="1968500"/>
            </a:xfrm>
            <a:custGeom>
              <a:avLst/>
              <a:gdLst/>
              <a:ahLst/>
              <a:cxnLst/>
              <a:rect l="l" t="t" r="r" b="b"/>
              <a:pathLst>
                <a:path w="9798050" h="1968500">
                  <a:moveTo>
                    <a:pt x="2651976" y="184899"/>
                  </a:moveTo>
                  <a:lnTo>
                    <a:pt x="2648902" y="151777"/>
                  </a:lnTo>
                  <a:lnTo>
                    <a:pt x="2640152" y="120713"/>
                  </a:lnTo>
                  <a:lnTo>
                    <a:pt x="2639542" y="119468"/>
                  </a:lnTo>
                  <a:lnTo>
                    <a:pt x="2639542" y="184899"/>
                  </a:lnTo>
                  <a:lnTo>
                    <a:pt x="2639542" y="1804860"/>
                  </a:lnTo>
                  <a:lnTo>
                    <a:pt x="2628646" y="1863572"/>
                  </a:lnTo>
                  <a:lnTo>
                    <a:pt x="2599105" y="1910562"/>
                  </a:lnTo>
                  <a:lnTo>
                    <a:pt x="2555557" y="1942807"/>
                  </a:lnTo>
                  <a:lnTo>
                    <a:pt x="2502674" y="1954060"/>
                  </a:lnTo>
                  <a:lnTo>
                    <a:pt x="149326" y="1954060"/>
                  </a:lnTo>
                  <a:lnTo>
                    <a:pt x="96443" y="1942807"/>
                  </a:lnTo>
                  <a:lnTo>
                    <a:pt x="52882" y="1910562"/>
                  </a:lnTo>
                  <a:lnTo>
                    <a:pt x="24688" y="1863572"/>
                  </a:lnTo>
                  <a:lnTo>
                    <a:pt x="14008" y="1804860"/>
                  </a:lnTo>
                  <a:lnTo>
                    <a:pt x="14008" y="184899"/>
                  </a:lnTo>
                  <a:lnTo>
                    <a:pt x="24688" y="125374"/>
                  </a:lnTo>
                  <a:lnTo>
                    <a:pt x="52882" y="77647"/>
                  </a:lnTo>
                  <a:lnTo>
                    <a:pt x="96443" y="45415"/>
                  </a:lnTo>
                  <a:lnTo>
                    <a:pt x="149326" y="34163"/>
                  </a:lnTo>
                  <a:lnTo>
                    <a:pt x="2502674" y="34163"/>
                  </a:lnTo>
                  <a:lnTo>
                    <a:pt x="2555557" y="45415"/>
                  </a:lnTo>
                  <a:lnTo>
                    <a:pt x="2599105" y="77647"/>
                  </a:lnTo>
                  <a:lnTo>
                    <a:pt x="2628646" y="125374"/>
                  </a:lnTo>
                  <a:lnTo>
                    <a:pt x="2639542" y="184899"/>
                  </a:lnTo>
                  <a:lnTo>
                    <a:pt x="2639542" y="119468"/>
                  </a:lnTo>
                  <a:lnTo>
                    <a:pt x="2626436" y="92595"/>
                  </a:lnTo>
                  <a:lnTo>
                    <a:pt x="2608427" y="68326"/>
                  </a:lnTo>
                  <a:lnTo>
                    <a:pt x="2586723" y="48298"/>
                  </a:lnTo>
                  <a:lnTo>
                    <a:pt x="2563228" y="34163"/>
                  </a:lnTo>
                  <a:lnTo>
                    <a:pt x="2561463" y="33096"/>
                  </a:lnTo>
                  <a:lnTo>
                    <a:pt x="2533256" y="23456"/>
                  </a:lnTo>
                  <a:lnTo>
                    <a:pt x="2502674" y="20078"/>
                  </a:lnTo>
                  <a:lnTo>
                    <a:pt x="149326" y="20078"/>
                  </a:lnTo>
                  <a:lnTo>
                    <a:pt x="91198" y="33096"/>
                  </a:lnTo>
                  <a:lnTo>
                    <a:pt x="43548" y="68326"/>
                  </a:lnTo>
                  <a:lnTo>
                    <a:pt x="11861" y="120713"/>
                  </a:lnTo>
                  <a:lnTo>
                    <a:pt x="0" y="184899"/>
                  </a:lnTo>
                  <a:lnTo>
                    <a:pt x="0" y="1804860"/>
                  </a:lnTo>
                  <a:lnTo>
                    <a:pt x="11861" y="1868220"/>
                  </a:lnTo>
                  <a:lnTo>
                    <a:pt x="43548" y="1919884"/>
                  </a:lnTo>
                  <a:lnTo>
                    <a:pt x="91198" y="1955038"/>
                  </a:lnTo>
                  <a:lnTo>
                    <a:pt x="149326" y="1968042"/>
                  </a:lnTo>
                  <a:lnTo>
                    <a:pt x="2502674" y="1968042"/>
                  </a:lnTo>
                  <a:lnTo>
                    <a:pt x="2533256" y="1964664"/>
                  </a:lnTo>
                  <a:lnTo>
                    <a:pt x="2561463" y="1955038"/>
                  </a:lnTo>
                  <a:lnTo>
                    <a:pt x="2563076" y="1954060"/>
                  </a:lnTo>
                  <a:lnTo>
                    <a:pt x="2586723" y="1939861"/>
                  </a:lnTo>
                  <a:lnTo>
                    <a:pt x="2626436" y="1895805"/>
                  </a:lnTo>
                  <a:lnTo>
                    <a:pt x="2648902" y="1837715"/>
                  </a:lnTo>
                  <a:lnTo>
                    <a:pt x="2651976" y="1804860"/>
                  </a:lnTo>
                  <a:lnTo>
                    <a:pt x="2651976" y="184899"/>
                  </a:lnTo>
                  <a:close/>
                </a:path>
                <a:path w="9798050" h="1968500">
                  <a:moveTo>
                    <a:pt x="5570156" y="162953"/>
                  </a:moveTo>
                  <a:lnTo>
                    <a:pt x="5567057" y="130200"/>
                  </a:lnTo>
                  <a:lnTo>
                    <a:pt x="5558256" y="99745"/>
                  </a:lnTo>
                  <a:lnTo>
                    <a:pt x="5557723" y="98679"/>
                  </a:lnTo>
                  <a:lnTo>
                    <a:pt x="5557723" y="162953"/>
                  </a:lnTo>
                  <a:lnTo>
                    <a:pt x="5557723" y="1783118"/>
                  </a:lnTo>
                  <a:lnTo>
                    <a:pt x="5546623" y="1842020"/>
                  </a:lnTo>
                  <a:lnTo>
                    <a:pt x="5515622" y="1890369"/>
                  </a:lnTo>
                  <a:lnTo>
                    <a:pt x="5471896" y="1922030"/>
                  </a:lnTo>
                  <a:lnTo>
                    <a:pt x="5417744" y="1933879"/>
                  </a:lnTo>
                  <a:lnTo>
                    <a:pt x="3012986" y="1933879"/>
                  </a:lnTo>
                  <a:lnTo>
                    <a:pt x="2958477" y="1922030"/>
                  </a:lnTo>
                  <a:lnTo>
                    <a:pt x="2913456" y="1890369"/>
                  </a:lnTo>
                  <a:lnTo>
                    <a:pt x="2883916" y="1842020"/>
                  </a:lnTo>
                  <a:lnTo>
                    <a:pt x="2873019" y="1783118"/>
                  </a:lnTo>
                  <a:lnTo>
                    <a:pt x="2873019" y="162953"/>
                  </a:lnTo>
                  <a:lnTo>
                    <a:pt x="2883916" y="104406"/>
                  </a:lnTo>
                  <a:lnTo>
                    <a:pt x="2913456" y="57353"/>
                  </a:lnTo>
                  <a:lnTo>
                    <a:pt x="2958477" y="25133"/>
                  </a:lnTo>
                  <a:lnTo>
                    <a:pt x="3012986" y="13868"/>
                  </a:lnTo>
                  <a:lnTo>
                    <a:pt x="5417744" y="13868"/>
                  </a:lnTo>
                  <a:lnTo>
                    <a:pt x="5471896" y="25133"/>
                  </a:lnTo>
                  <a:lnTo>
                    <a:pt x="5515622" y="57353"/>
                  </a:lnTo>
                  <a:lnTo>
                    <a:pt x="5546623" y="104406"/>
                  </a:lnTo>
                  <a:lnTo>
                    <a:pt x="5557723" y="162953"/>
                  </a:lnTo>
                  <a:lnTo>
                    <a:pt x="5557723" y="98679"/>
                  </a:lnTo>
                  <a:lnTo>
                    <a:pt x="5526608" y="48031"/>
                  </a:lnTo>
                  <a:lnTo>
                    <a:pt x="5478919" y="13868"/>
                  </a:lnTo>
                  <a:lnTo>
                    <a:pt x="5417744" y="0"/>
                  </a:lnTo>
                  <a:lnTo>
                    <a:pt x="3012986" y="0"/>
                  </a:lnTo>
                  <a:lnTo>
                    <a:pt x="2953270" y="12992"/>
                  </a:lnTo>
                  <a:lnTo>
                    <a:pt x="2904121" y="48031"/>
                  </a:lnTo>
                  <a:lnTo>
                    <a:pt x="2872397" y="99745"/>
                  </a:lnTo>
                  <a:lnTo>
                    <a:pt x="2860586" y="162953"/>
                  </a:lnTo>
                  <a:lnTo>
                    <a:pt x="2860586" y="1783118"/>
                  </a:lnTo>
                  <a:lnTo>
                    <a:pt x="2872397" y="1847265"/>
                  </a:lnTo>
                  <a:lnTo>
                    <a:pt x="2904121" y="1899691"/>
                  </a:lnTo>
                  <a:lnTo>
                    <a:pt x="2953270" y="1934832"/>
                  </a:lnTo>
                  <a:lnTo>
                    <a:pt x="3012986" y="1947849"/>
                  </a:lnTo>
                  <a:lnTo>
                    <a:pt x="5417744" y="1947849"/>
                  </a:lnTo>
                  <a:lnTo>
                    <a:pt x="5477395" y="1934832"/>
                  </a:lnTo>
                  <a:lnTo>
                    <a:pt x="5526608" y="1899691"/>
                  </a:lnTo>
                  <a:lnTo>
                    <a:pt x="5558256" y="1847265"/>
                  </a:lnTo>
                  <a:lnTo>
                    <a:pt x="5570156" y="1783118"/>
                  </a:lnTo>
                  <a:lnTo>
                    <a:pt x="5570156" y="162953"/>
                  </a:lnTo>
                  <a:close/>
                </a:path>
                <a:path w="9798050" h="1968500">
                  <a:moveTo>
                    <a:pt x="8416595" y="169367"/>
                  </a:moveTo>
                  <a:lnTo>
                    <a:pt x="8413496" y="136499"/>
                  </a:lnTo>
                  <a:lnTo>
                    <a:pt x="8404593" y="105981"/>
                  </a:lnTo>
                  <a:lnTo>
                    <a:pt x="8404149" y="105117"/>
                  </a:lnTo>
                  <a:lnTo>
                    <a:pt x="8404149" y="169367"/>
                  </a:lnTo>
                  <a:lnTo>
                    <a:pt x="8404149" y="1789328"/>
                  </a:lnTo>
                  <a:lnTo>
                    <a:pt x="8392541" y="1848231"/>
                  </a:lnTo>
                  <a:lnTo>
                    <a:pt x="8362264" y="1896592"/>
                  </a:lnTo>
                  <a:lnTo>
                    <a:pt x="8318513" y="1928241"/>
                  </a:lnTo>
                  <a:lnTo>
                    <a:pt x="8264182" y="1940090"/>
                  </a:lnTo>
                  <a:lnTo>
                    <a:pt x="5870422" y="1940090"/>
                  </a:lnTo>
                  <a:lnTo>
                    <a:pt x="5816092" y="1928241"/>
                  </a:lnTo>
                  <a:lnTo>
                    <a:pt x="5772340" y="1896592"/>
                  </a:lnTo>
                  <a:lnTo>
                    <a:pt x="5742787" y="1848231"/>
                  </a:lnTo>
                  <a:lnTo>
                    <a:pt x="5731903" y="1789328"/>
                  </a:lnTo>
                  <a:lnTo>
                    <a:pt x="5731903" y="169367"/>
                  </a:lnTo>
                  <a:lnTo>
                    <a:pt x="5742787" y="110642"/>
                  </a:lnTo>
                  <a:lnTo>
                    <a:pt x="5772340" y="63563"/>
                  </a:lnTo>
                  <a:lnTo>
                    <a:pt x="5816092" y="30619"/>
                  </a:lnTo>
                  <a:lnTo>
                    <a:pt x="5870422" y="18630"/>
                  </a:lnTo>
                  <a:lnTo>
                    <a:pt x="8264182" y="18630"/>
                  </a:lnTo>
                  <a:lnTo>
                    <a:pt x="8318513" y="30619"/>
                  </a:lnTo>
                  <a:lnTo>
                    <a:pt x="8362264" y="63563"/>
                  </a:lnTo>
                  <a:lnTo>
                    <a:pt x="8392541" y="110642"/>
                  </a:lnTo>
                  <a:lnTo>
                    <a:pt x="8404149" y="169367"/>
                  </a:lnTo>
                  <a:lnTo>
                    <a:pt x="8404149" y="105117"/>
                  </a:lnTo>
                  <a:lnTo>
                    <a:pt x="8371599" y="54241"/>
                  </a:lnTo>
                  <a:lnTo>
                    <a:pt x="8323720" y="19202"/>
                  </a:lnTo>
                  <a:lnTo>
                    <a:pt x="8264182" y="6210"/>
                  </a:lnTo>
                  <a:lnTo>
                    <a:pt x="5870422" y="6210"/>
                  </a:lnTo>
                  <a:lnTo>
                    <a:pt x="5810872" y="19202"/>
                  </a:lnTo>
                  <a:lnTo>
                    <a:pt x="5763006" y="54241"/>
                  </a:lnTo>
                  <a:lnTo>
                    <a:pt x="5729910" y="105981"/>
                  </a:lnTo>
                  <a:lnTo>
                    <a:pt x="5717794" y="169367"/>
                  </a:lnTo>
                  <a:lnTo>
                    <a:pt x="5717794" y="1789328"/>
                  </a:lnTo>
                  <a:lnTo>
                    <a:pt x="5729910" y="1853476"/>
                  </a:lnTo>
                  <a:lnTo>
                    <a:pt x="5763006" y="1905901"/>
                  </a:lnTo>
                  <a:lnTo>
                    <a:pt x="5810872" y="1941055"/>
                  </a:lnTo>
                  <a:lnTo>
                    <a:pt x="5870422" y="1954060"/>
                  </a:lnTo>
                  <a:lnTo>
                    <a:pt x="8264182" y="1954060"/>
                  </a:lnTo>
                  <a:lnTo>
                    <a:pt x="8323720" y="1941055"/>
                  </a:lnTo>
                  <a:lnTo>
                    <a:pt x="8371599" y="1905901"/>
                  </a:lnTo>
                  <a:lnTo>
                    <a:pt x="8404593" y="1853476"/>
                  </a:lnTo>
                  <a:lnTo>
                    <a:pt x="8416595" y="1789328"/>
                  </a:lnTo>
                  <a:lnTo>
                    <a:pt x="8416595" y="169367"/>
                  </a:lnTo>
                  <a:close/>
                </a:path>
                <a:path w="9798050" h="1968500">
                  <a:moveTo>
                    <a:pt x="8601672" y="710717"/>
                  </a:moveTo>
                  <a:lnTo>
                    <a:pt x="8600110" y="689686"/>
                  </a:lnTo>
                  <a:lnTo>
                    <a:pt x="8600110" y="655523"/>
                  </a:lnTo>
                  <a:lnTo>
                    <a:pt x="8601659" y="634504"/>
                  </a:lnTo>
                  <a:lnTo>
                    <a:pt x="8598649" y="655523"/>
                  </a:lnTo>
                  <a:lnTo>
                    <a:pt x="8598649" y="689686"/>
                  </a:lnTo>
                  <a:lnTo>
                    <a:pt x="8601672" y="710717"/>
                  </a:lnTo>
                  <a:close/>
                </a:path>
                <a:path w="9798050" h="1968500">
                  <a:moveTo>
                    <a:pt x="8613483" y="593966"/>
                  </a:moveTo>
                  <a:lnTo>
                    <a:pt x="8604910" y="611847"/>
                  </a:lnTo>
                  <a:lnTo>
                    <a:pt x="8602091" y="631532"/>
                  </a:lnTo>
                  <a:lnTo>
                    <a:pt x="8606536" y="611847"/>
                  </a:lnTo>
                  <a:lnTo>
                    <a:pt x="8613483" y="593966"/>
                  </a:lnTo>
                  <a:close/>
                </a:path>
                <a:path w="9798050" h="1968500">
                  <a:moveTo>
                    <a:pt x="8613648" y="751611"/>
                  </a:moveTo>
                  <a:lnTo>
                    <a:pt x="8606536" y="733361"/>
                  </a:lnTo>
                  <a:lnTo>
                    <a:pt x="8602091" y="713663"/>
                  </a:lnTo>
                  <a:lnTo>
                    <a:pt x="8604910" y="733361"/>
                  </a:lnTo>
                  <a:lnTo>
                    <a:pt x="8613648" y="751611"/>
                  </a:lnTo>
                  <a:close/>
                </a:path>
                <a:path w="9798050" h="1968500">
                  <a:moveTo>
                    <a:pt x="8629155" y="569480"/>
                  </a:moveTo>
                  <a:lnTo>
                    <a:pt x="8621928" y="576326"/>
                  </a:lnTo>
                  <a:lnTo>
                    <a:pt x="8614537" y="591756"/>
                  </a:lnTo>
                  <a:lnTo>
                    <a:pt x="8623478" y="576326"/>
                  </a:lnTo>
                  <a:lnTo>
                    <a:pt x="8629155" y="569480"/>
                  </a:lnTo>
                  <a:close/>
                </a:path>
                <a:path w="9798050" h="1968500">
                  <a:moveTo>
                    <a:pt x="8632660" y="779043"/>
                  </a:moveTo>
                  <a:lnTo>
                    <a:pt x="8623630" y="768883"/>
                  </a:lnTo>
                  <a:lnTo>
                    <a:pt x="8614283" y="752919"/>
                  </a:lnTo>
                  <a:lnTo>
                    <a:pt x="8621928" y="768883"/>
                  </a:lnTo>
                  <a:lnTo>
                    <a:pt x="8632660" y="779043"/>
                  </a:lnTo>
                  <a:close/>
                </a:path>
                <a:path w="9798050" h="1968500">
                  <a:moveTo>
                    <a:pt x="8636876" y="783043"/>
                  </a:moveTo>
                  <a:lnTo>
                    <a:pt x="8632660" y="779043"/>
                  </a:lnTo>
                  <a:lnTo>
                    <a:pt x="8634832" y="781494"/>
                  </a:lnTo>
                  <a:lnTo>
                    <a:pt x="8636876" y="783043"/>
                  </a:lnTo>
                  <a:close/>
                </a:path>
                <a:path w="9798050" h="1968500">
                  <a:moveTo>
                    <a:pt x="8644014" y="555396"/>
                  </a:moveTo>
                  <a:lnTo>
                    <a:pt x="8634832" y="562673"/>
                  </a:lnTo>
                  <a:lnTo>
                    <a:pt x="8629155" y="569480"/>
                  </a:lnTo>
                  <a:lnTo>
                    <a:pt x="8644014" y="555396"/>
                  </a:lnTo>
                  <a:close/>
                </a:path>
                <a:path w="9798050" h="1968500">
                  <a:moveTo>
                    <a:pt x="8648751" y="551992"/>
                  </a:moveTo>
                  <a:lnTo>
                    <a:pt x="8647125" y="552450"/>
                  </a:lnTo>
                  <a:lnTo>
                    <a:pt x="8644014" y="555396"/>
                  </a:lnTo>
                  <a:lnTo>
                    <a:pt x="8647735" y="552450"/>
                  </a:lnTo>
                  <a:lnTo>
                    <a:pt x="8648751" y="551992"/>
                  </a:lnTo>
                  <a:close/>
                </a:path>
                <a:path w="9798050" h="1968500">
                  <a:moveTo>
                    <a:pt x="8658403" y="795959"/>
                  </a:moveTo>
                  <a:lnTo>
                    <a:pt x="8647747" y="791298"/>
                  </a:lnTo>
                  <a:lnTo>
                    <a:pt x="8636876" y="783043"/>
                  </a:lnTo>
                  <a:lnTo>
                    <a:pt x="8647125" y="792759"/>
                  </a:lnTo>
                  <a:lnTo>
                    <a:pt x="8658403" y="795959"/>
                  </a:lnTo>
                  <a:close/>
                </a:path>
                <a:path w="9798050" h="1968500">
                  <a:moveTo>
                    <a:pt x="8666213" y="798182"/>
                  </a:moveTo>
                  <a:lnTo>
                    <a:pt x="8658403" y="795959"/>
                  </a:lnTo>
                  <a:lnTo>
                    <a:pt x="8662149" y="797610"/>
                  </a:lnTo>
                  <a:lnTo>
                    <a:pt x="8666213" y="798182"/>
                  </a:lnTo>
                  <a:close/>
                </a:path>
                <a:path w="9798050" h="1968500">
                  <a:moveTo>
                    <a:pt x="8677872" y="543712"/>
                  </a:moveTo>
                  <a:lnTo>
                    <a:pt x="8662149" y="545973"/>
                  </a:lnTo>
                  <a:lnTo>
                    <a:pt x="8648751" y="551992"/>
                  </a:lnTo>
                  <a:lnTo>
                    <a:pt x="8677872" y="543712"/>
                  </a:lnTo>
                  <a:close/>
                </a:path>
                <a:path w="9798050" h="1968500">
                  <a:moveTo>
                    <a:pt x="9730270" y="798182"/>
                  </a:moveTo>
                  <a:lnTo>
                    <a:pt x="9718611" y="799833"/>
                  </a:lnTo>
                  <a:lnTo>
                    <a:pt x="8677872" y="799833"/>
                  </a:lnTo>
                  <a:lnTo>
                    <a:pt x="8666213" y="798182"/>
                  </a:lnTo>
                  <a:lnTo>
                    <a:pt x="8677872" y="801497"/>
                  </a:lnTo>
                  <a:lnTo>
                    <a:pt x="9718611" y="801497"/>
                  </a:lnTo>
                  <a:lnTo>
                    <a:pt x="9724441" y="799833"/>
                  </a:lnTo>
                  <a:lnTo>
                    <a:pt x="9730270" y="798182"/>
                  </a:lnTo>
                  <a:close/>
                </a:path>
                <a:path w="9798050" h="1968500">
                  <a:moveTo>
                    <a:pt x="9738081" y="795959"/>
                  </a:moveTo>
                  <a:lnTo>
                    <a:pt x="9730270" y="798182"/>
                  </a:lnTo>
                  <a:lnTo>
                    <a:pt x="9734334" y="797610"/>
                  </a:lnTo>
                  <a:lnTo>
                    <a:pt x="9738081" y="795959"/>
                  </a:lnTo>
                  <a:close/>
                </a:path>
                <a:path w="9798050" h="1968500">
                  <a:moveTo>
                    <a:pt x="9747720" y="551992"/>
                  </a:moveTo>
                  <a:lnTo>
                    <a:pt x="9734334" y="545973"/>
                  </a:lnTo>
                  <a:lnTo>
                    <a:pt x="9718611" y="543712"/>
                  </a:lnTo>
                  <a:lnTo>
                    <a:pt x="9747720" y="551992"/>
                  </a:lnTo>
                  <a:close/>
                </a:path>
                <a:path w="9798050" h="1968500">
                  <a:moveTo>
                    <a:pt x="9752470" y="555396"/>
                  </a:moveTo>
                  <a:lnTo>
                    <a:pt x="9749358" y="552450"/>
                  </a:lnTo>
                  <a:lnTo>
                    <a:pt x="9747720" y="551992"/>
                  </a:lnTo>
                  <a:lnTo>
                    <a:pt x="9748749" y="552450"/>
                  </a:lnTo>
                  <a:lnTo>
                    <a:pt x="9752470" y="555396"/>
                  </a:lnTo>
                  <a:close/>
                </a:path>
                <a:path w="9798050" h="1968500">
                  <a:moveTo>
                    <a:pt x="9759607" y="783043"/>
                  </a:moveTo>
                  <a:lnTo>
                    <a:pt x="9748723" y="791298"/>
                  </a:lnTo>
                  <a:lnTo>
                    <a:pt x="9738081" y="795959"/>
                  </a:lnTo>
                  <a:lnTo>
                    <a:pt x="9749358" y="792759"/>
                  </a:lnTo>
                  <a:lnTo>
                    <a:pt x="9759607" y="783043"/>
                  </a:lnTo>
                  <a:close/>
                </a:path>
                <a:path w="9798050" h="1968500">
                  <a:moveTo>
                    <a:pt x="9763823" y="779043"/>
                  </a:moveTo>
                  <a:lnTo>
                    <a:pt x="9759607" y="783043"/>
                  </a:lnTo>
                  <a:lnTo>
                    <a:pt x="9761652" y="781494"/>
                  </a:lnTo>
                  <a:lnTo>
                    <a:pt x="9763823" y="779043"/>
                  </a:lnTo>
                  <a:close/>
                </a:path>
                <a:path w="9798050" h="1968500">
                  <a:moveTo>
                    <a:pt x="9767316" y="569480"/>
                  </a:moveTo>
                  <a:lnTo>
                    <a:pt x="9761652" y="562673"/>
                  </a:lnTo>
                  <a:lnTo>
                    <a:pt x="9752470" y="555396"/>
                  </a:lnTo>
                  <a:lnTo>
                    <a:pt x="9767316" y="569480"/>
                  </a:lnTo>
                  <a:close/>
                </a:path>
                <a:path w="9798050" h="1968500">
                  <a:moveTo>
                    <a:pt x="9781934" y="591756"/>
                  </a:moveTo>
                  <a:lnTo>
                    <a:pt x="9774542" y="576326"/>
                  </a:lnTo>
                  <a:lnTo>
                    <a:pt x="9767316" y="569480"/>
                  </a:lnTo>
                  <a:lnTo>
                    <a:pt x="9772993" y="576326"/>
                  </a:lnTo>
                  <a:lnTo>
                    <a:pt x="9781934" y="591756"/>
                  </a:lnTo>
                  <a:close/>
                </a:path>
                <a:path w="9798050" h="1968500">
                  <a:moveTo>
                    <a:pt x="9782188" y="752919"/>
                  </a:moveTo>
                  <a:lnTo>
                    <a:pt x="9772840" y="768883"/>
                  </a:lnTo>
                  <a:lnTo>
                    <a:pt x="9763823" y="779043"/>
                  </a:lnTo>
                  <a:lnTo>
                    <a:pt x="9774542" y="768883"/>
                  </a:lnTo>
                  <a:lnTo>
                    <a:pt x="9782188" y="752919"/>
                  </a:lnTo>
                  <a:close/>
                </a:path>
                <a:path w="9798050" h="1968500">
                  <a:moveTo>
                    <a:pt x="9794380" y="631532"/>
                  </a:moveTo>
                  <a:lnTo>
                    <a:pt x="9791560" y="611847"/>
                  </a:lnTo>
                  <a:lnTo>
                    <a:pt x="9783000" y="593966"/>
                  </a:lnTo>
                  <a:lnTo>
                    <a:pt x="9789947" y="611847"/>
                  </a:lnTo>
                  <a:lnTo>
                    <a:pt x="9794380" y="631532"/>
                  </a:lnTo>
                  <a:close/>
                </a:path>
                <a:path w="9798050" h="1968500">
                  <a:moveTo>
                    <a:pt x="9794392" y="713663"/>
                  </a:moveTo>
                  <a:lnTo>
                    <a:pt x="9789935" y="733361"/>
                  </a:lnTo>
                  <a:lnTo>
                    <a:pt x="9782823" y="751611"/>
                  </a:lnTo>
                  <a:lnTo>
                    <a:pt x="9791560" y="733361"/>
                  </a:lnTo>
                  <a:lnTo>
                    <a:pt x="9794392" y="713663"/>
                  </a:lnTo>
                  <a:close/>
                </a:path>
                <a:path w="9798050" h="1968500">
                  <a:moveTo>
                    <a:pt x="9797821" y="655523"/>
                  </a:moveTo>
                  <a:lnTo>
                    <a:pt x="9794811" y="634504"/>
                  </a:lnTo>
                  <a:lnTo>
                    <a:pt x="9796374" y="655523"/>
                  </a:lnTo>
                  <a:lnTo>
                    <a:pt x="9796374" y="689686"/>
                  </a:lnTo>
                  <a:lnTo>
                    <a:pt x="9794811" y="710717"/>
                  </a:lnTo>
                  <a:lnTo>
                    <a:pt x="9797821" y="689686"/>
                  </a:lnTo>
                  <a:lnTo>
                    <a:pt x="9797821" y="655523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7022" y="1555946"/>
              <a:ext cx="2757805" cy="402590"/>
            </a:xfrm>
            <a:custGeom>
              <a:avLst/>
              <a:gdLst/>
              <a:ahLst/>
              <a:cxnLst/>
              <a:rect l="l" t="t" r="r" b="b"/>
              <a:pathLst>
                <a:path w="2757804" h="402589">
                  <a:moveTo>
                    <a:pt x="2600712" y="0"/>
                  </a:moveTo>
                  <a:lnTo>
                    <a:pt x="156971" y="0"/>
                  </a:lnTo>
                  <a:lnTo>
                    <a:pt x="107203" y="7973"/>
                  </a:lnTo>
                  <a:lnTo>
                    <a:pt x="64094" y="30199"/>
                  </a:lnTo>
                  <a:lnTo>
                    <a:pt x="30171" y="64132"/>
                  </a:lnTo>
                  <a:lnTo>
                    <a:pt x="7964" y="107229"/>
                  </a:lnTo>
                  <a:lnTo>
                    <a:pt x="0" y="156944"/>
                  </a:lnTo>
                  <a:lnTo>
                    <a:pt x="0" y="245562"/>
                  </a:lnTo>
                  <a:lnTo>
                    <a:pt x="7964" y="295277"/>
                  </a:lnTo>
                  <a:lnTo>
                    <a:pt x="30171" y="338374"/>
                  </a:lnTo>
                  <a:lnTo>
                    <a:pt x="64094" y="372307"/>
                  </a:lnTo>
                  <a:lnTo>
                    <a:pt x="107203" y="394533"/>
                  </a:lnTo>
                  <a:lnTo>
                    <a:pt x="156971" y="402507"/>
                  </a:lnTo>
                  <a:lnTo>
                    <a:pt x="2600712" y="402507"/>
                  </a:lnTo>
                  <a:lnTo>
                    <a:pt x="2650480" y="394533"/>
                  </a:lnTo>
                  <a:lnTo>
                    <a:pt x="2693589" y="372307"/>
                  </a:lnTo>
                  <a:lnTo>
                    <a:pt x="2727512" y="338374"/>
                  </a:lnTo>
                  <a:lnTo>
                    <a:pt x="2749719" y="295277"/>
                  </a:lnTo>
                  <a:lnTo>
                    <a:pt x="2757683" y="245562"/>
                  </a:lnTo>
                  <a:lnTo>
                    <a:pt x="2757683" y="156944"/>
                  </a:lnTo>
                  <a:lnTo>
                    <a:pt x="2749719" y="107229"/>
                  </a:lnTo>
                  <a:lnTo>
                    <a:pt x="2727512" y="64132"/>
                  </a:lnTo>
                  <a:lnTo>
                    <a:pt x="2693589" y="30199"/>
                  </a:lnTo>
                  <a:lnTo>
                    <a:pt x="2650480" y="7973"/>
                  </a:lnTo>
                  <a:lnTo>
                    <a:pt x="2600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00801" y="1548285"/>
              <a:ext cx="2770505" cy="417830"/>
            </a:xfrm>
            <a:custGeom>
              <a:avLst/>
              <a:gdLst/>
              <a:ahLst/>
              <a:cxnLst/>
              <a:rect l="l" t="t" r="r" b="b"/>
              <a:pathLst>
                <a:path w="2770504" h="417830">
                  <a:moveTo>
                    <a:pt x="2606932" y="0"/>
                  </a:moveTo>
                  <a:lnTo>
                    <a:pt x="163192" y="0"/>
                  </a:lnTo>
                  <a:lnTo>
                    <a:pt x="119784" y="5938"/>
                  </a:lnTo>
                  <a:lnTo>
                    <a:pt x="80793" y="22660"/>
                  </a:lnTo>
                  <a:lnTo>
                    <a:pt x="47770" y="48527"/>
                  </a:lnTo>
                  <a:lnTo>
                    <a:pt x="22264" y="81900"/>
                  </a:lnTo>
                  <a:lnTo>
                    <a:pt x="5824" y="121139"/>
                  </a:lnTo>
                  <a:lnTo>
                    <a:pt x="0" y="164605"/>
                  </a:lnTo>
                  <a:lnTo>
                    <a:pt x="0" y="253223"/>
                  </a:lnTo>
                  <a:lnTo>
                    <a:pt x="5824" y="296689"/>
                  </a:lnTo>
                  <a:lnTo>
                    <a:pt x="22264" y="335928"/>
                  </a:lnTo>
                  <a:lnTo>
                    <a:pt x="47770" y="369301"/>
                  </a:lnTo>
                  <a:lnTo>
                    <a:pt x="80793" y="395168"/>
                  </a:lnTo>
                  <a:lnTo>
                    <a:pt x="119784" y="411890"/>
                  </a:lnTo>
                  <a:lnTo>
                    <a:pt x="163192" y="417828"/>
                  </a:lnTo>
                  <a:lnTo>
                    <a:pt x="2606932" y="417828"/>
                  </a:lnTo>
                  <a:lnTo>
                    <a:pt x="2650341" y="411890"/>
                  </a:lnTo>
                  <a:lnTo>
                    <a:pt x="2668840" y="403956"/>
                  </a:lnTo>
                  <a:lnTo>
                    <a:pt x="163192" y="403956"/>
                  </a:lnTo>
                  <a:lnTo>
                    <a:pt x="132707" y="400857"/>
                  </a:lnTo>
                  <a:lnTo>
                    <a:pt x="78657" y="378275"/>
                  </a:lnTo>
                  <a:lnTo>
                    <a:pt x="37985" y="337632"/>
                  </a:lnTo>
                  <a:lnTo>
                    <a:pt x="15513" y="283663"/>
                  </a:lnTo>
                  <a:lnTo>
                    <a:pt x="12441" y="164605"/>
                  </a:lnTo>
                  <a:lnTo>
                    <a:pt x="15513" y="134165"/>
                  </a:lnTo>
                  <a:lnTo>
                    <a:pt x="37985" y="80196"/>
                  </a:lnTo>
                  <a:lnTo>
                    <a:pt x="78657" y="39553"/>
                  </a:lnTo>
                  <a:lnTo>
                    <a:pt x="132707" y="16971"/>
                  </a:lnTo>
                  <a:lnTo>
                    <a:pt x="163192" y="13872"/>
                  </a:lnTo>
                  <a:lnTo>
                    <a:pt x="2668840" y="13872"/>
                  </a:lnTo>
                  <a:lnTo>
                    <a:pt x="2650341" y="5938"/>
                  </a:lnTo>
                  <a:lnTo>
                    <a:pt x="2606932" y="0"/>
                  </a:lnTo>
                  <a:close/>
                </a:path>
                <a:path w="2770504" h="417830">
                  <a:moveTo>
                    <a:pt x="2668840" y="13872"/>
                  </a:moveTo>
                  <a:lnTo>
                    <a:pt x="2606932" y="13872"/>
                  </a:lnTo>
                  <a:lnTo>
                    <a:pt x="2636783" y="16971"/>
                  </a:lnTo>
                  <a:lnTo>
                    <a:pt x="2665019" y="25777"/>
                  </a:lnTo>
                  <a:lnTo>
                    <a:pt x="2712686" y="57560"/>
                  </a:lnTo>
                  <a:lnTo>
                    <a:pt x="2745682" y="105880"/>
                  </a:lnTo>
                  <a:lnTo>
                    <a:pt x="2757683" y="164605"/>
                  </a:lnTo>
                  <a:lnTo>
                    <a:pt x="2757683" y="253223"/>
                  </a:lnTo>
                  <a:lnTo>
                    <a:pt x="2754589" y="283663"/>
                  </a:lnTo>
                  <a:lnTo>
                    <a:pt x="2731527" y="337632"/>
                  </a:lnTo>
                  <a:lnTo>
                    <a:pt x="2690651" y="378275"/>
                  </a:lnTo>
                  <a:lnTo>
                    <a:pt x="2636783" y="400857"/>
                  </a:lnTo>
                  <a:lnTo>
                    <a:pt x="2606932" y="403956"/>
                  </a:lnTo>
                  <a:lnTo>
                    <a:pt x="2668840" y="403956"/>
                  </a:lnTo>
                  <a:lnTo>
                    <a:pt x="2722354" y="369301"/>
                  </a:lnTo>
                  <a:lnTo>
                    <a:pt x="2747861" y="335928"/>
                  </a:lnTo>
                  <a:lnTo>
                    <a:pt x="2764301" y="296689"/>
                  </a:lnTo>
                  <a:lnTo>
                    <a:pt x="2770125" y="253223"/>
                  </a:lnTo>
                  <a:lnTo>
                    <a:pt x="2770125" y="164605"/>
                  </a:lnTo>
                  <a:lnTo>
                    <a:pt x="2764301" y="121139"/>
                  </a:lnTo>
                  <a:lnTo>
                    <a:pt x="2747861" y="81900"/>
                  </a:lnTo>
                  <a:lnTo>
                    <a:pt x="2722354" y="48527"/>
                  </a:lnTo>
                  <a:lnTo>
                    <a:pt x="2689331" y="22660"/>
                  </a:lnTo>
                  <a:lnTo>
                    <a:pt x="2668840" y="13872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1718" y="1555946"/>
              <a:ext cx="2758440" cy="402590"/>
            </a:xfrm>
            <a:custGeom>
              <a:avLst/>
              <a:gdLst/>
              <a:ahLst/>
              <a:cxnLst/>
              <a:rect l="l" t="t" r="r" b="b"/>
              <a:pathLst>
                <a:path w="2758440" h="402589">
                  <a:moveTo>
                    <a:pt x="2600712" y="0"/>
                  </a:moveTo>
                  <a:lnTo>
                    <a:pt x="157179" y="0"/>
                  </a:lnTo>
                  <a:lnTo>
                    <a:pt x="107946" y="7973"/>
                  </a:lnTo>
                  <a:lnTo>
                    <a:pt x="64855" y="30199"/>
                  </a:lnTo>
                  <a:lnTo>
                    <a:pt x="30662" y="64132"/>
                  </a:lnTo>
                  <a:lnTo>
                    <a:pt x="8125" y="107229"/>
                  </a:lnTo>
                  <a:lnTo>
                    <a:pt x="0" y="156944"/>
                  </a:lnTo>
                  <a:lnTo>
                    <a:pt x="0" y="245562"/>
                  </a:lnTo>
                  <a:lnTo>
                    <a:pt x="8125" y="295277"/>
                  </a:lnTo>
                  <a:lnTo>
                    <a:pt x="30662" y="338374"/>
                  </a:lnTo>
                  <a:lnTo>
                    <a:pt x="64855" y="372307"/>
                  </a:lnTo>
                  <a:lnTo>
                    <a:pt x="107946" y="394533"/>
                  </a:lnTo>
                  <a:lnTo>
                    <a:pt x="157179" y="402507"/>
                  </a:lnTo>
                  <a:lnTo>
                    <a:pt x="2600712" y="402507"/>
                  </a:lnTo>
                  <a:lnTo>
                    <a:pt x="2650501" y="394533"/>
                  </a:lnTo>
                  <a:lnTo>
                    <a:pt x="2693662" y="372307"/>
                  </a:lnTo>
                  <a:lnTo>
                    <a:pt x="2727646" y="338374"/>
                  </a:lnTo>
                  <a:lnTo>
                    <a:pt x="2749905" y="295277"/>
                  </a:lnTo>
                  <a:lnTo>
                    <a:pt x="2757891" y="245562"/>
                  </a:lnTo>
                  <a:lnTo>
                    <a:pt x="2757891" y="156944"/>
                  </a:lnTo>
                  <a:lnTo>
                    <a:pt x="2749905" y="107229"/>
                  </a:lnTo>
                  <a:lnTo>
                    <a:pt x="2727646" y="64132"/>
                  </a:lnTo>
                  <a:lnTo>
                    <a:pt x="2693662" y="30199"/>
                  </a:lnTo>
                  <a:lnTo>
                    <a:pt x="2650501" y="7973"/>
                  </a:lnTo>
                  <a:lnTo>
                    <a:pt x="2600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35497" y="1548285"/>
              <a:ext cx="2770505" cy="417830"/>
            </a:xfrm>
            <a:custGeom>
              <a:avLst/>
              <a:gdLst/>
              <a:ahLst/>
              <a:cxnLst/>
              <a:rect l="l" t="t" r="r" b="b"/>
              <a:pathLst>
                <a:path w="2770504" h="417830">
                  <a:moveTo>
                    <a:pt x="2606932" y="0"/>
                  </a:moveTo>
                  <a:lnTo>
                    <a:pt x="163399" y="0"/>
                  </a:lnTo>
                  <a:lnTo>
                    <a:pt x="119976" y="5938"/>
                  </a:lnTo>
                  <a:lnTo>
                    <a:pt x="80947" y="22660"/>
                  </a:lnTo>
                  <a:lnTo>
                    <a:pt x="47874" y="48527"/>
                  </a:lnTo>
                  <a:lnTo>
                    <a:pt x="22318" y="81900"/>
                  </a:lnTo>
                  <a:lnTo>
                    <a:pt x="5839" y="121139"/>
                  </a:lnTo>
                  <a:lnTo>
                    <a:pt x="0" y="164605"/>
                  </a:lnTo>
                  <a:lnTo>
                    <a:pt x="0" y="253223"/>
                  </a:lnTo>
                  <a:lnTo>
                    <a:pt x="5839" y="296689"/>
                  </a:lnTo>
                  <a:lnTo>
                    <a:pt x="22318" y="335928"/>
                  </a:lnTo>
                  <a:lnTo>
                    <a:pt x="47874" y="369301"/>
                  </a:lnTo>
                  <a:lnTo>
                    <a:pt x="80947" y="395168"/>
                  </a:lnTo>
                  <a:lnTo>
                    <a:pt x="119976" y="411890"/>
                  </a:lnTo>
                  <a:lnTo>
                    <a:pt x="163399" y="417828"/>
                  </a:lnTo>
                  <a:lnTo>
                    <a:pt x="2606932" y="417828"/>
                  </a:lnTo>
                  <a:lnTo>
                    <a:pt x="2650356" y="411890"/>
                  </a:lnTo>
                  <a:lnTo>
                    <a:pt x="2668874" y="403956"/>
                  </a:lnTo>
                  <a:lnTo>
                    <a:pt x="163399" y="403956"/>
                  </a:lnTo>
                  <a:lnTo>
                    <a:pt x="133520" y="400857"/>
                  </a:lnTo>
                  <a:lnTo>
                    <a:pt x="79593" y="378275"/>
                  </a:lnTo>
                  <a:lnTo>
                    <a:pt x="39032" y="337632"/>
                  </a:lnTo>
                  <a:lnTo>
                    <a:pt x="16967" y="283663"/>
                  </a:lnTo>
                  <a:lnTo>
                    <a:pt x="14100" y="164605"/>
                  </a:lnTo>
                  <a:lnTo>
                    <a:pt x="16967" y="134165"/>
                  </a:lnTo>
                  <a:lnTo>
                    <a:pt x="39032" y="80196"/>
                  </a:lnTo>
                  <a:lnTo>
                    <a:pt x="79593" y="39553"/>
                  </a:lnTo>
                  <a:lnTo>
                    <a:pt x="133520" y="16971"/>
                  </a:lnTo>
                  <a:lnTo>
                    <a:pt x="163399" y="13872"/>
                  </a:lnTo>
                  <a:lnTo>
                    <a:pt x="2668874" y="13872"/>
                  </a:lnTo>
                  <a:lnTo>
                    <a:pt x="2650356" y="5938"/>
                  </a:lnTo>
                  <a:lnTo>
                    <a:pt x="2606932" y="0"/>
                  </a:lnTo>
                  <a:close/>
                </a:path>
                <a:path w="2770504" h="417830">
                  <a:moveTo>
                    <a:pt x="2668874" y="13872"/>
                  </a:moveTo>
                  <a:lnTo>
                    <a:pt x="2606932" y="13872"/>
                  </a:lnTo>
                  <a:lnTo>
                    <a:pt x="2637538" y="16971"/>
                  </a:lnTo>
                  <a:lnTo>
                    <a:pt x="2665926" y="25777"/>
                  </a:lnTo>
                  <a:lnTo>
                    <a:pt x="2714345" y="57560"/>
                  </a:lnTo>
                  <a:lnTo>
                    <a:pt x="2745993" y="105880"/>
                  </a:lnTo>
                  <a:lnTo>
                    <a:pt x="2757891" y="164605"/>
                  </a:lnTo>
                  <a:lnTo>
                    <a:pt x="2757891" y="253223"/>
                  </a:lnTo>
                  <a:lnTo>
                    <a:pt x="2754790" y="283663"/>
                  </a:lnTo>
                  <a:lnTo>
                    <a:pt x="2732259" y="337632"/>
                  </a:lnTo>
                  <a:lnTo>
                    <a:pt x="2691672" y="378275"/>
                  </a:lnTo>
                  <a:lnTo>
                    <a:pt x="2637538" y="400857"/>
                  </a:lnTo>
                  <a:lnTo>
                    <a:pt x="2606932" y="403956"/>
                  </a:lnTo>
                  <a:lnTo>
                    <a:pt x="2668874" y="403956"/>
                  </a:lnTo>
                  <a:lnTo>
                    <a:pt x="2722458" y="369301"/>
                  </a:lnTo>
                  <a:lnTo>
                    <a:pt x="2748014" y="335928"/>
                  </a:lnTo>
                  <a:lnTo>
                    <a:pt x="2764493" y="296689"/>
                  </a:lnTo>
                  <a:lnTo>
                    <a:pt x="2770332" y="253223"/>
                  </a:lnTo>
                  <a:lnTo>
                    <a:pt x="2770332" y="164605"/>
                  </a:lnTo>
                  <a:lnTo>
                    <a:pt x="2764493" y="121139"/>
                  </a:lnTo>
                  <a:lnTo>
                    <a:pt x="2748014" y="81900"/>
                  </a:lnTo>
                  <a:lnTo>
                    <a:pt x="2722458" y="48527"/>
                  </a:lnTo>
                  <a:lnTo>
                    <a:pt x="2689385" y="22660"/>
                  </a:lnTo>
                  <a:lnTo>
                    <a:pt x="2668874" y="13872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9042" y="1555946"/>
              <a:ext cx="2758440" cy="402590"/>
            </a:xfrm>
            <a:custGeom>
              <a:avLst/>
              <a:gdLst/>
              <a:ahLst/>
              <a:cxnLst/>
              <a:rect l="l" t="t" r="r" b="b"/>
              <a:pathLst>
                <a:path w="2758440" h="402589">
                  <a:moveTo>
                    <a:pt x="2600732" y="0"/>
                  </a:moveTo>
                  <a:lnTo>
                    <a:pt x="157096" y="0"/>
                  </a:lnTo>
                  <a:lnTo>
                    <a:pt x="107307" y="7973"/>
                  </a:lnTo>
                  <a:lnTo>
                    <a:pt x="64165" y="30199"/>
                  </a:lnTo>
                  <a:lnTo>
                    <a:pt x="30209" y="64132"/>
                  </a:lnTo>
                  <a:lnTo>
                    <a:pt x="7975" y="107229"/>
                  </a:lnTo>
                  <a:lnTo>
                    <a:pt x="0" y="156944"/>
                  </a:lnTo>
                  <a:lnTo>
                    <a:pt x="0" y="245562"/>
                  </a:lnTo>
                  <a:lnTo>
                    <a:pt x="7975" y="295277"/>
                  </a:lnTo>
                  <a:lnTo>
                    <a:pt x="30209" y="338374"/>
                  </a:lnTo>
                  <a:lnTo>
                    <a:pt x="64165" y="372307"/>
                  </a:lnTo>
                  <a:lnTo>
                    <a:pt x="107307" y="394533"/>
                  </a:lnTo>
                  <a:lnTo>
                    <a:pt x="157096" y="402507"/>
                  </a:lnTo>
                  <a:lnTo>
                    <a:pt x="2600732" y="402507"/>
                  </a:lnTo>
                  <a:lnTo>
                    <a:pt x="2649965" y="394533"/>
                  </a:lnTo>
                  <a:lnTo>
                    <a:pt x="2693056" y="372307"/>
                  </a:lnTo>
                  <a:lnTo>
                    <a:pt x="2727249" y="338374"/>
                  </a:lnTo>
                  <a:lnTo>
                    <a:pt x="2749786" y="295277"/>
                  </a:lnTo>
                  <a:lnTo>
                    <a:pt x="2757911" y="245562"/>
                  </a:lnTo>
                  <a:lnTo>
                    <a:pt x="2757911" y="156944"/>
                  </a:lnTo>
                  <a:lnTo>
                    <a:pt x="2749786" y="107229"/>
                  </a:lnTo>
                  <a:lnTo>
                    <a:pt x="2727249" y="64132"/>
                  </a:lnTo>
                  <a:lnTo>
                    <a:pt x="2693056" y="30199"/>
                  </a:lnTo>
                  <a:lnTo>
                    <a:pt x="2649965" y="7973"/>
                  </a:lnTo>
                  <a:lnTo>
                    <a:pt x="26007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2822" y="1548285"/>
              <a:ext cx="2770505" cy="417830"/>
            </a:xfrm>
            <a:custGeom>
              <a:avLst/>
              <a:gdLst/>
              <a:ahLst/>
              <a:cxnLst/>
              <a:rect l="l" t="t" r="r" b="b"/>
              <a:pathLst>
                <a:path w="2770504" h="417830">
                  <a:moveTo>
                    <a:pt x="2606953" y="0"/>
                  </a:moveTo>
                  <a:lnTo>
                    <a:pt x="163316" y="0"/>
                  </a:lnTo>
                  <a:lnTo>
                    <a:pt x="119892" y="5938"/>
                  </a:lnTo>
                  <a:lnTo>
                    <a:pt x="80876" y="22660"/>
                  </a:lnTo>
                  <a:lnTo>
                    <a:pt x="47825" y="48527"/>
                  </a:lnTo>
                  <a:lnTo>
                    <a:pt x="22291" y="81900"/>
                  </a:lnTo>
                  <a:lnTo>
                    <a:pt x="5832" y="121139"/>
                  </a:lnTo>
                  <a:lnTo>
                    <a:pt x="0" y="164605"/>
                  </a:lnTo>
                  <a:lnTo>
                    <a:pt x="0" y="253223"/>
                  </a:lnTo>
                  <a:lnTo>
                    <a:pt x="5832" y="296689"/>
                  </a:lnTo>
                  <a:lnTo>
                    <a:pt x="22291" y="335928"/>
                  </a:lnTo>
                  <a:lnTo>
                    <a:pt x="47825" y="369301"/>
                  </a:lnTo>
                  <a:lnTo>
                    <a:pt x="80876" y="395168"/>
                  </a:lnTo>
                  <a:lnTo>
                    <a:pt x="119892" y="411890"/>
                  </a:lnTo>
                  <a:lnTo>
                    <a:pt x="163316" y="417828"/>
                  </a:lnTo>
                  <a:lnTo>
                    <a:pt x="2606953" y="417828"/>
                  </a:lnTo>
                  <a:lnTo>
                    <a:pt x="2650377" y="411890"/>
                  </a:lnTo>
                  <a:lnTo>
                    <a:pt x="2668895" y="403956"/>
                  </a:lnTo>
                  <a:lnTo>
                    <a:pt x="163316" y="403956"/>
                  </a:lnTo>
                  <a:lnTo>
                    <a:pt x="132768" y="400857"/>
                  </a:lnTo>
                  <a:lnTo>
                    <a:pt x="78662" y="378275"/>
                  </a:lnTo>
                  <a:lnTo>
                    <a:pt x="38029" y="337632"/>
                  </a:lnTo>
                  <a:lnTo>
                    <a:pt x="15527" y="283663"/>
                  </a:lnTo>
                  <a:lnTo>
                    <a:pt x="12441" y="164605"/>
                  </a:lnTo>
                  <a:lnTo>
                    <a:pt x="15527" y="134165"/>
                  </a:lnTo>
                  <a:lnTo>
                    <a:pt x="38029" y="80196"/>
                  </a:lnTo>
                  <a:lnTo>
                    <a:pt x="78662" y="39553"/>
                  </a:lnTo>
                  <a:lnTo>
                    <a:pt x="132768" y="16971"/>
                  </a:lnTo>
                  <a:lnTo>
                    <a:pt x="163316" y="13872"/>
                  </a:lnTo>
                  <a:lnTo>
                    <a:pt x="2668895" y="13872"/>
                  </a:lnTo>
                  <a:lnTo>
                    <a:pt x="2650377" y="5938"/>
                  </a:lnTo>
                  <a:lnTo>
                    <a:pt x="2606953" y="0"/>
                  </a:lnTo>
                  <a:close/>
                </a:path>
                <a:path w="2770504" h="417830">
                  <a:moveTo>
                    <a:pt x="2668895" y="13872"/>
                  </a:moveTo>
                  <a:lnTo>
                    <a:pt x="2606953" y="13872"/>
                  </a:lnTo>
                  <a:lnTo>
                    <a:pt x="2636833" y="16971"/>
                  </a:lnTo>
                  <a:lnTo>
                    <a:pt x="2665118" y="25777"/>
                  </a:lnTo>
                  <a:lnTo>
                    <a:pt x="2712707" y="57560"/>
                  </a:lnTo>
                  <a:lnTo>
                    <a:pt x="2744977" y="105880"/>
                  </a:lnTo>
                  <a:lnTo>
                    <a:pt x="2756253" y="164605"/>
                  </a:lnTo>
                  <a:lnTo>
                    <a:pt x="2756253" y="253223"/>
                  </a:lnTo>
                  <a:lnTo>
                    <a:pt x="2753385" y="283663"/>
                  </a:lnTo>
                  <a:lnTo>
                    <a:pt x="2731321" y="337632"/>
                  </a:lnTo>
                  <a:lnTo>
                    <a:pt x="2690759" y="378275"/>
                  </a:lnTo>
                  <a:lnTo>
                    <a:pt x="2636833" y="400857"/>
                  </a:lnTo>
                  <a:lnTo>
                    <a:pt x="2606953" y="403956"/>
                  </a:lnTo>
                  <a:lnTo>
                    <a:pt x="2668895" y="403956"/>
                  </a:lnTo>
                  <a:lnTo>
                    <a:pt x="2722479" y="369301"/>
                  </a:lnTo>
                  <a:lnTo>
                    <a:pt x="2748035" y="335928"/>
                  </a:lnTo>
                  <a:lnTo>
                    <a:pt x="2764513" y="296689"/>
                  </a:lnTo>
                  <a:lnTo>
                    <a:pt x="2770353" y="253223"/>
                  </a:lnTo>
                  <a:lnTo>
                    <a:pt x="2770353" y="164605"/>
                  </a:lnTo>
                  <a:lnTo>
                    <a:pt x="2764513" y="121139"/>
                  </a:lnTo>
                  <a:lnTo>
                    <a:pt x="2748035" y="81900"/>
                  </a:lnTo>
                  <a:lnTo>
                    <a:pt x="2722479" y="48527"/>
                  </a:lnTo>
                  <a:lnTo>
                    <a:pt x="2689406" y="22660"/>
                  </a:lnTo>
                  <a:lnTo>
                    <a:pt x="2668895" y="13872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523336" y="1691150"/>
              <a:ext cx="464184" cy="267335"/>
            </a:xfrm>
            <a:custGeom>
              <a:avLst/>
              <a:gdLst/>
              <a:ahLst/>
              <a:cxnLst/>
              <a:rect l="l" t="t" r="r" b="b"/>
              <a:pathLst>
                <a:path w="464184" h="267335">
                  <a:moveTo>
                    <a:pt x="432553" y="0"/>
                  </a:moveTo>
                  <a:lnTo>
                    <a:pt x="29652" y="0"/>
                  </a:lnTo>
                  <a:lnTo>
                    <a:pt x="18458" y="9016"/>
                  </a:lnTo>
                  <a:lnTo>
                    <a:pt x="8994" y="33619"/>
                  </a:lnTo>
                  <a:lnTo>
                    <a:pt x="2446" y="70141"/>
                  </a:lnTo>
                  <a:lnTo>
                    <a:pt x="0" y="114913"/>
                  </a:lnTo>
                  <a:lnTo>
                    <a:pt x="0" y="152182"/>
                  </a:lnTo>
                  <a:lnTo>
                    <a:pt x="2446" y="197073"/>
                  </a:lnTo>
                  <a:lnTo>
                    <a:pt x="8994" y="233657"/>
                  </a:lnTo>
                  <a:lnTo>
                    <a:pt x="18458" y="258283"/>
                  </a:lnTo>
                  <a:lnTo>
                    <a:pt x="29652" y="267302"/>
                  </a:lnTo>
                  <a:lnTo>
                    <a:pt x="432553" y="267302"/>
                  </a:lnTo>
                  <a:lnTo>
                    <a:pt x="444586" y="258283"/>
                  </a:lnTo>
                  <a:lnTo>
                    <a:pt x="454481" y="233657"/>
                  </a:lnTo>
                  <a:lnTo>
                    <a:pt x="461188" y="197073"/>
                  </a:lnTo>
                  <a:lnTo>
                    <a:pt x="463657" y="152182"/>
                  </a:lnTo>
                  <a:lnTo>
                    <a:pt x="463657" y="114913"/>
                  </a:lnTo>
                  <a:lnTo>
                    <a:pt x="461188" y="70141"/>
                  </a:lnTo>
                  <a:lnTo>
                    <a:pt x="454481" y="33619"/>
                  </a:lnTo>
                  <a:lnTo>
                    <a:pt x="444586" y="9016"/>
                  </a:lnTo>
                  <a:lnTo>
                    <a:pt x="432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17116" y="1684938"/>
              <a:ext cx="476250" cy="281305"/>
            </a:xfrm>
            <a:custGeom>
              <a:avLst/>
              <a:gdLst/>
              <a:ahLst/>
              <a:cxnLst/>
              <a:rect l="l" t="t" r="r" b="b"/>
              <a:pathLst>
                <a:path w="476250" h="281305">
                  <a:moveTo>
                    <a:pt x="443336" y="0"/>
                  </a:moveTo>
                  <a:lnTo>
                    <a:pt x="32762" y="0"/>
                  </a:lnTo>
                  <a:lnTo>
                    <a:pt x="29652" y="1656"/>
                  </a:lnTo>
                  <a:lnTo>
                    <a:pt x="26542" y="3105"/>
                  </a:lnTo>
                  <a:lnTo>
                    <a:pt x="9185" y="39336"/>
                  </a:lnTo>
                  <a:lnTo>
                    <a:pt x="1117" y="90782"/>
                  </a:lnTo>
                  <a:lnTo>
                    <a:pt x="0" y="121124"/>
                  </a:lnTo>
                  <a:lnTo>
                    <a:pt x="0" y="158394"/>
                  </a:lnTo>
                  <a:lnTo>
                    <a:pt x="553" y="181033"/>
                  </a:lnTo>
                  <a:lnTo>
                    <a:pt x="583" y="182240"/>
                  </a:lnTo>
                  <a:lnTo>
                    <a:pt x="2332" y="204436"/>
                  </a:lnTo>
                  <a:lnTo>
                    <a:pt x="5248" y="224575"/>
                  </a:lnTo>
                  <a:lnTo>
                    <a:pt x="9331" y="242249"/>
                  </a:lnTo>
                  <a:lnTo>
                    <a:pt x="11051" y="249942"/>
                  </a:lnTo>
                  <a:lnTo>
                    <a:pt x="13452" y="256743"/>
                  </a:lnTo>
                  <a:lnTo>
                    <a:pt x="18662" y="268752"/>
                  </a:lnTo>
                  <a:lnTo>
                    <a:pt x="21772" y="271857"/>
                  </a:lnTo>
                  <a:lnTo>
                    <a:pt x="23431" y="274963"/>
                  </a:lnTo>
                  <a:lnTo>
                    <a:pt x="26542" y="276620"/>
                  </a:lnTo>
                  <a:lnTo>
                    <a:pt x="29652" y="279725"/>
                  </a:lnTo>
                  <a:lnTo>
                    <a:pt x="32762" y="281175"/>
                  </a:lnTo>
                  <a:lnTo>
                    <a:pt x="443336" y="281175"/>
                  </a:lnTo>
                  <a:lnTo>
                    <a:pt x="446446" y="279725"/>
                  </a:lnTo>
                  <a:lnTo>
                    <a:pt x="449557" y="276620"/>
                  </a:lnTo>
                  <a:lnTo>
                    <a:pt x="454326" y="273514"/>
                  </a:lnTo>
                  <a:lnTo>
                    <a:pt x="457436" y="267302"/>
                  </a:lnTo>
                  <a:lnTo>
                    <a:pt x="34214" y="267302"/>
                  </a:lnTo>
                  <a:lnTo>
                    <a:pt x="32762" y="265646"/>
                  </a:lnTo>
                  <a:lnTo>
                    <a:pt x="29652" y="261091"/>
                  </a:lnTo>
                  <a:lnTo>
                    <a:pt x="26542" y="254879"/>
                  </a:lnTo>
                  <a:lnTo>
                    <a:pt x="21066" y="237694"/>
                  </a:lnTo>
                  <a:lnTo>
                    <a:pt x="21014" y="237532"/>
                  </a:lnTo>
                  <a:lnTo>
                    <a:pt x="13648" y="188856"/>
                  </a:lnTo>
                  <a:lnTo>
                    <a:pt x="12441" y="121124"/>
                  </a:lnTo>
                  <a:lnTo>
                    <a:pt x="13024" y="98488"/>
                  </a:lnTo>
                  <a:lnTo>
                    <a:pt x="14774" y="77462"/>
                  </a:lnTo>
                  <a:lnTo>
                    <a:pt x="17690" y="58495"/>
                  </a:lnTo>
                  <a:lnTo>
                    <a:pt x="21762" y="42073"/>
                  </a:lnTo>
                  <a:lnTo>
                    <a:pt x="23431" y="31057"/>
                  </a:lnTo>
                  <a:lnTo>
                    <a:pt x="26542" y="23396"/>
                  </a:lnTo>
                  <a:lnTo>
                    <a:pt x="29652" y="18634"/>
                  </a:lnTo>
                  <a:lnTo>
                    <a:pt x="31104" y="15528"/>
                  </a:lnTo>
                  <a:lnTo>
                    <a:pt x="32762" y="14079"/>
                  </a:lnTo>
                  <a:lnTo>
                    <a:pt x="34214" y="14079"/>
                  </a:lnTo>
                  <a:lnTo>
                    <a:pt x="35873" y="12423"/>
                  </a:lnTo>
                  <a:lnTo>
                    <a:pt x="455777" y="12423"/>
                  </a:lnTo>
                  <a:lnTo>
                    <a:pt x="454326" y="7867"/>
                  </a:lnTo>
                  <a:lnTo>
                    <a:pt x="449557" y="3105"/>
                  </a:lnTo>
                  <a:lnTo>
                    <a:pt x="446446" y="1656"/>
                  </a:lnTo>
                  <a:lnTo>
                    <a:pt x="443336" y="0"/>
                  </a:lnTo>
                  <a:close/>
                </a:path>
                <a:path w="476250" h="281305">
                  <a:moveTo>
                    <a:pt x="455777" y="12423"/>
                  </a:moveTo>
                  <a:lnTo>
                    <a:pt x="438774" y="12423"/>
                  </a:lnTo>
                  <a:lnTo>
                    <a:pt x="441884" y="14079"/>
                  </a:lnTo>
                  <a:lnTo>
                    <a:pt x="446446" y="18634"/>
                  </a:lnTo>
                  <a:lnTo>
                    <a:pt x="448105" y="24846"/>
                  </a:lnTo>
                  <a:lnTo>
                    <a:pt x="454212" y="42073"/>
                  </a:lnTo>
                  <a:lnTo>
                    <a:pt x="458551" y="64832"/>
                  </a:lnTo>
                  <a:lnTo>
                    <a:pt x="461054" y="90782"/>
                  </a:lnTo>
                  <a:lnTo>
                    <a:pt x="461140" y="91668"/>
                  </a:lnTo>
                  <a:lnTo>
                    <a:pt x="461998" y="121124"/>
                  </a:lnTo>
                  <a:lnTo>
                    <a:pt x="461441" y="181033"/>
                  </a:lnTo>
                  <a:lnTo>
                    <a:pt x="457449" y="221111"/>
                  </a:lnTo>
                  <a:lnTo>
                    <a:pt x="454356" y="237532"/>
                  </a:lnTo>
                  <a:lnTo>
                    <a:pt x="454326" y="237694"/>
                  </a:lnTo>
                  <a:lnTo>
                    <a:pt x="451215" y="248668"/>
                  </a:lnTo>
                  <a:lnTo>
                    <a:pt x="448105" y="256329"/>
                  </a:lnTo>
                  <a:lnTo>
                    <a:pt x="444995" y="261091"/>
                  </a:lnTo>
                  <a:lnTo>
                    <a:pt x="443336" y="264197"/>
                  </a:lnTo>
                  <a:lnTo>
                    <a:pt x="441884" y="265646"/>
                  </a:lnTo>
                  <a:lnTo>
                    <a:pt x="441884" y="267302"/>
                  </a:lnTo>
                  <a:lnTo>
                    <a:pt x="457436" y="267302"/>
                  </a:lnTo>
                  <a:lnTo>
                    <a:pt x="471822" y="216523"/>
                  </a:lnTo>
                  <a:lnTo>
                    <a:pt x="476099" y="158394"/>
                  </a:lnTo>
                  <a:lnTo>
                    <a:pt x="476099" y="121124"/>
                  </a:lnTo>
                  <a:lnTo>
                    <a:pt x="475537" y="98488"/>
                  </a:lnTo>
                  <a:lnTo>
                    <a:pt x="475515" y="97624"/>
                  </a:lnTo>
                  <a:lnTo>
                    <a:pt x="473885" y="77462"/>
                  </a:lnTo>
                  <a:lnTo>
                    <a:pt x="473766" y="75987"/>
                  </a:lnTo>
                  <a:lnTo>
                    <a:pt x="470850" y="56369"/>
                  </a:lnTo>
                  <a:lnTo>
                    <a:pt x="466864" y="39336"/>
                  </a:lnTo>
                  <a:lnTo>
                    <a:pt x="466767" y="38925"/>
                  </a:lnTo>
                  <a:lnTo>
                    <a:pt x="464417" y="31057"/>
                  </a:lnTo>
                  <a:lnTo>
                    <a:pt x="461894" y="23888"/>
                  </a:lnTo>
                  <a:lnTo>
                    <a:pt x="459069" y="17641"/>
                  </a:lnTo>
                  <a:lnTo>
                    <a:pt x="455777" y="12423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34109" y="1608950"/>
              <a:ext cx="1423670" cy="147955"/>
            </a:xfrm>
            <a:custGeom>
              <a:avLst/>
              <a:gdLst/>
              <a:ahLst/>
              <a:cxnLst/>
              <a:rect l="l" t="t" r="r" b="b"/>
              <a:pathLst>
                <a:path w="1423670" h="147955">
                  <a:moveTo>
                    <a:pt x="9331" y="37269"/>
                  </a:moveTo>
                  <a:lnTo>
                    <a:pt x="1555" y="37269"/>
                  </a:lnTo>
                  <a:lnTo>
                    <a:pt x="0" y="38718"/>
                  </a:lnTo>
                  <a:lnTo>
                    <a:pt x="0" y="144314"/>
                  </a:lnTo>
                  <a:lnTo>
                    <a:pt x="1555" y="147420"/>
                  </a:lnTo>
                  <a:lnTo>
                    <a:pt x="15552" y="147420"/>
                  </a:lnTo>
                  <a:lnTo>
                    <a:pt x="17107" y="144314"/>
                  </a:lnTo>
                  <a:lnTo>
                    <a:pt x="17107" y="110151"/>
                  </a:lnTo>
                  <a:lnTo>
                    <a:pt x="53270" y="110151"/>
                  </a:lnTo>
                  <a:lnTo>
                    <a:pt x="61819" y="104043"/>
                  </a:lnTo>
                  <a:lnTo>
                    <a:pt x="64454" y="99384"/>
                  </a:lnTo>
                  <a:lnTo>
                    <a:pt x="29548" y="99384"/>
                  </a:lnTo>
                  <a:lnTo>
                    <a:pt x="24883" y="97728"/>
                  </a:lnTo>
                  <a:lnTo>
                    <a:pt x="21772" y="96278"/>
                  </a:lnTo>
                  <a:lnTo>
                    <a:pt x="17107" y="94622"/>
                  </a:lnTo>
                  <a:lnTo>
                    <a:pt x="17107" y="74538"/>
                  </a:lnTo>
                  <a:lnTo>
                    <a:pt x="18273" y="64942"/>
                  </a:lnTo>
                  <a:lnTo>
                    <a:pt x="21772" y="57560"/>
                  </a:lnTo>
                  <a:lnTo>
                    <a:pt x="27604" y="52817"/>
                  </a:lnTo>
                  <a:lnTo>
                    <a:pt x="35769" y="51141"/>
                  </a:lnTo>
                  <a:lnTo>
                    <a:pt x="65220" y="51141"/>
                  </a:lnTo>
                  <a:lnTo>
                    <a:pt x="62751" y="46586"/>
                  </a:lnTo>
                  <a:lnTo>
                    <a:pt x="13996" y="46586"/>
                  </a:lnTo>
                  <a:lnTo>
                    <a:pt x="12441" y="44930"/>
                  </a:lnTo>
                  <a:lnTo>
                    <a:pt x="10886" y="38718"/>
                  </a:lnTo>
                  <a:lnTo>
                    <a:pt x="9331" y="37269"/>
                  </a:lnTo>
                  <a:close/>
                </a:path>
                <a:path w="1423670" h="147955">
                  <a:moveTo>
                    <a:pt x="53270" y="110151"/>
                  </a:moveTo>
                  <a:lnTo>
                    <a:pt x="17107" y="110151"/>
                  </a:lnTo>
                  <a:lnTo>
                    <a:pt x="21772" y="111807"/>
                  </a:lnTo>
                  <a:lnTo>
                    <a:pt x="26438" y="113256"/>
                  </a:lnTo>
                  <a:lnTo>
                    <a:pt x="29548" y="114913"/>
                  </a:lnTo>
                  <a:lnTo>
                    <a:pt x="35769" y="114913"/>
                  </a:lnTo>
                  <a:lnTo>
                    <a:pt x="50544" y="112098"/>
                  </a:lnTo>
                  <a:lnTo>
                    <a:pt x="53270" y="110151"/>
                  </a:lnTo>
                  <a:close/>
                </a:path>
                <a:path w="1423670" h="147955">
                  <a:moveTo>
                    <a:pt x="65220" y="51141"/>
                  </a:moveTo>
                  <a:lnTo>
                    <a:pt x="35769" y="51141"/>
                  </a:lnTo>
                  <a:lnTo>
                    <a:pt x="43035" y="52817"/>
                  </a:lnTo>
                  <a:lnTo>
                    <a:pt x="48405" y="57560"/>
                  </a:lnTo>
                  <a:lnTo>
                    <a:pt x="51734" y="64942"/>
                  </a:lnTo>
                  <a:lnTo>
                    <a:pt x="52876" y="74538"/>
                  </a:lnTo>
                  <a:lnTo>
                    <a:pt x="51710" y="84971"/>
                  </a:lnTo>
                  <a:lnTo>
                    <a:pt x="48211" y="92784"/>
                  </a:lnTo>
                  <a:lnTo>
                    <a:pt x="42329" y="97728"/>
                  </a:lnTo>
                  <a:lnTo>
                    <a:pt x="42177" y="97728"/>
                  </a:lnTo>
                  <a:lnTo>
                    <a:pt x="34214" y="99384"/>
                  </a:lnTo>
                  <a:lnTo>
                    <a:pt x="64454" y="99384"/>
                  </a:lnTo>
                  <a:lnTo>
                    <a:pt x="69012" y="91328"/>
                  </a:lnTo>
                  <a:lnTo>
                    <a:pt x="71539" y="74538"/>
                  </a:lnTo>
                  <a:lnTo>
                    <a:pt x="69255" y="58585"/>
                  </a:lnTo>
                  <a:lnTo>
                    <a:pt x="65220" y="51141"/>
                  </a:lnTo>
                  <a:close/>
                </a:path>
                <a:path w="1423670" h="147955">
                  <a:moveTo>
                    <a:pt x="37324" y="35612"/>
                  </a:moveTo>
                  <a:lnTo>
                    <a:pt x="29548" y="35612"/>
                  </a:lnTo>
                  <a:lnTo>
                    <a:pt x="21772" y="38718"/>
                  </a:lnTo>
                  <a:lnTo>
                    <a:pt x="15552" y="44930"/>
                  </a:lnTo>
                  <a:lnTo>
                    <a:pt x="15552" y="46586"/>
                  </a:lnTo>
                  <a:lnTo>
                    <a:pt x="62751" y="46586"/>
                  </a:lnTo>
                  <a:lnTo>
                    <a:pt x="62596" y="46301"/>
                  </a:lnTo>
                  <a:lnTo>
                    <a:pt x="51856" y="38404"/>
                  </a:lnTo>
                  <a:lnTo>
                    <a:pt x="37324" y="35612"/>
                  </a:lnTo>
                  <a:close/>
                </a:path>
                <a:path w="1423670" h="147955">
                  <a:moveTo>
                    <a:pt x="97998" y="37269"/>
                  </a:moveTo>
                  <a:lnTo>
                    <a:pt x="90222" y="37269"/>
                  </a:lnTo>
                  <a:lnTo>
                    <a:pt x="88667" y="38718"/>
                  </a:lnTo>
                  <a:lnTo>
                    <a:pt x="88667" y="111807"/>
                  </a:lnTo>
                  <a:lnTo>
                    <a:pt x="90222" y="113256"/>
                  </a:lnTo>
                  <a:lnTo>
                    <a:pt x="104219" y="113256"/>
                  </a:lnTo>
                  <a:lnTo>
                    <a:pt x="105774" y="111807"/>
                  </a:lnTo>
                  <a:lnTo>
                    <a:pt x="105774" y="93172"/>
                  </a:lnTo>
                  <a:lnTo>
                    <a:pt x="107256" y="74114"/>
                  </a:lnTo>
                  <a:lnTo>
                    <a:pt x="111800" y="61054"/>
                  </a:lnTo>
                  <a:lnTo>
                    <a:pt x="119552" y="53545"/>
                  </a:lnTo>
                  <a:lnTo>
                    <a:pt x="130657" y="51141"/>
                  </a:lnTo>
                  <a:lnTo>
                    <a:pt x="132212" y="49692"/>
                  </a:lnTo>
                  <a:lnTo>
                    <a:pt x="102664" y="49692"/>
                  </a:lnTo>
                  <a:lnTo>
                    <a:pt x="102664" y="48035"/>
                  </a:lnTo>
                  <a:lnTo>
                    <a:pt x="99631" y="38951"/>
                  </a:lnTo>
                  <a:lnTo>
                    <a:pt x="99553" y="38718"/>
                  </a:lnTo>
                  <a:lnTo>
                    <a:pt x="97998" y="37269"/>
                  </a:lnTo>
                  <a:close/>
                </a:path>
                <a:path w="1423670" h="147955">
                  <a:moveTo>
                    <a:pt x="130657" y="35612"/>
                  </a:moveTo>
                  <a:lnTo>
                    <a:pt x="122395" y="36476"/>
                  </a:lnTo>
                  <a:lnTo>
                    <a:pt x="115883" y="38951"/>
                  </a:lnTo>
                  <a:lnTo>
                    <a:pt x="110537" y="42862"/>
                  </a:lnTo>
                  <a:lnTo>
                    <a:pt x="105774" y="48035"/>
                  </a:lnTo>
                  <a:lnTo>
                    <a:pt x="104219" y="49692"/>
                  </a:lnTo>
                  <a:lnTo>
                    <a:pt x="132212" y="49692"/>
                  </a:lnTo>
                  <a:lnTo>
                    <a:pt x="132212" y="37269"/>
                  </a:lnTo>
                  <a:lnTo>
                    <a:pt x="130657" y="35612"/>
                  </a:lnTo>
                  <a:close/>
                </a:path>
                <a:path w="1423670" h="147955">
                  <a:moveTo>
                    <a:pt x="181979" y="35612"/>
                  </a:moveTo>
                  <a:lnTo>
                    <a:pt x="167204" y="38404"/>
                  </a:lnTo>
                  <a:lnTo>
                    <a:pt x="155929" y="46301"/>
                  </a:lnTo>
                  <a:lnTo>
                    <a:pt x="148736" y="58585"/>
                  </a:lnTo>
                  <a:lnTo>
                    <a:pt x="146209" y="74538"/>
                  </a:lnTo>
                  <a:lnTo>
                    <a:pt x="148736" y="91328"/>
                  </a:lnTo>
                  <a:lnTo>
                    <a:pt x="155929" y="104043"/>
                  </a:lnTo>
                  <a:lnTo>
                    <a:pt x="167204" y="112098"/>
                  </a:lnTo>
                  <a:lnTo>
                    <a:pt x="181979" y="114913"/>
                  </a:lnTo>
                  <a:lnTo>
                    <a:pt x="197656" y="112098"/>
                  </a:lnTo>
                  <a:lnTo>
                    <a:pt x="209400" y="104043"/>
                  </a:lnTo>
                  <a:lnTo>
                    <a:pt x="212100" y="99384"/>
                  </a:lnTo>
                  <a:lnTo>
                    <a:pt x="181979" y="99384"/>
                  </a:lnTo>
                  <a:lnTo>
                    <a:pt x="174470" y="97686"/>
                  </a:lnTo>
                  <a:lnTo>
                    <a:pt x="168565" y="92784"/>
                  </a:lnTo>
                  <a:lnTo>
                    <a:pt x="164702" y="84971"/>
                  </a:lnTo>
                  <a:lnTo>
                    <a:pt x="163316" y="74538"/>
                  </a:lnTo>
                  <a:lnTo>
                    <a:pt x="164702" y="64942"/>
                  </a:lnTo>
                  <a:lnTo>
                    <a:pt x="168565" y="57560"/>
                  </a:lnTo>
                  <a:lnTo>
                    <a:pt x="174470" y="52817"/>
                  </a:lnTo>
                  <a:lnTo>
                    <a:pt x="181979" y="51141"/>
                  </a:lnTo>
                  <a:lnTo>
                    <a:pt x="212303" y="51141"/>
                  </a:lnTo>
                  <a:lnTo>
                    <a:pt x="209400" y="46301"/>
                  </a:lnTo>
                  <a:lnTo>
                    <a:pt x="197656" y="38404"/>
                  </a:lnTo>
                  <a:lnTo>
                    <a:pt x="181979" y="35612"/>
                  </a:lnTo>
                  <a:close/>
                </a:path>
                <a:path w="1423670" h="147955">
                  <a:moveTo>
                    <a:pt x="212303" y="51141"/>
                  </a:moveTo>
                  <a:lnTo>
                    <a:pt x="181979" y="51141"/>
                  </a:lnTo>
                  <a:lnTo>
                    <a:pt x="190144" y="52817"/>
                  </a:lnTo>
                  <a:lnTo>
                    <a:pt x="195976" y="57560"/>
                  </a:lnTo>
                  <a:lnTo>
                    <a:pt x="199475" y="64942"/>
                  </a:lnTo>
                  <a:lnTo>
                    <a:pt x="200641" y="74538"/>
                  </a:lnTo>
                  <a:lnTo>
                    <a:pt x="199475" y="84971"/>
                  </a:lnTo>
                  <a:lnTo>
                    <a:pt x="195976" y="92784"/>
                  </a:lnTo>
                  <a:lnTo>
                    <a:pt x="190144" y="97686"/>
                  </a:lnTo>
                  <a:lnTo>
                    <a:pt x="181979" y="99384"/>
                  </a:lnTo>
                  <a:lnTo>
                    <a:pt x="212100" y="99384"/>
                  </a:lnTo>
                  <a:lnTo>
                    <a:pt x="216770" y="91328"/>
                  </a:lnTo>
                  <a:lnTo>
                    <a:pt x="219324" y="74538"/>
                  </a:lnTo>
                  <a:lnTo>
                    <a:pt x="216770" y="58585"/>
                  </a:lnTo>
                  <a:lnTo>
                    <a:pt x="212303" y="51141"/>
                  </a:lnTo>
                  <a:close/>
                </a:path>
                <a:path w="1423670" h="147955">
                  <a:moveTo>
                    <a:pt x="245763" y="37269"/>
                  </a:moveTo>
                  <a:lnTo>
                    <a:pt x="237987" y="37269"/>
                  </a:lnTo>
                  <a:lnTo>
                    <a:pt x="236432" y="38718"/>
                  </a:lnTo>
                  <a:lnTo>
                    <a:pt x="236432" y="144314"/>
                  </a:lnTo>
                  <a:lnTo>
                    <a:pt x="237987" y="147420"/>
                  </a:lnTo>
                  <a:lnTo>
                    <a:pt x="251984" y="147420"/>
                  </a:lnTo>
                  <a:lnTo>
                    <a:pt x="253539" y="144314"/>
                  </a:lnTo>
                  <a:lnTo>
                    <a:pt x="253539" y="110151"/>
                  </a:lnTo>
                  <a:lnTo>
                    <a:pt x="289329" y="110151"/>
                  </a:lnTo>
                  <a:lnTo>
                    <a:pt x="297473" y="104043"/>
                  </a:lnTo>
                  <a:lnTo>
                    <a:pt x="299913" y="99384"/>
                  </a:lnTo>
                  <a:lnTo>
                    <a:pt x="265980" y="99384"/>
                  </a:lnTo>
                  <a:lnTo>
                    <a:pt x="261315" y="97728"/>
                  </a:lnTo>
                  <a:lnTo>
                    <a:pt x="258204" y="96278"/>
                  </a:lnTo>
                  <a:lnTo>
                    <a:pt x="253539" y="94622"/>
                  </a:lnTo>
                  <a:lnTo>
                    <a:pt x="253539" y="74538"/>
                  </a:lnTo>
                  <a:lnTo>
                    <a:pt x="254681" y="64942"/>
                  </a:lnTo>
                  <a:lnTo>
                    <a:pt x="258010" y="57560"/>
                  </a:lnTo>
                  <a:lnTo>
                    <a:pt x="263380" y="52817"/>
                  </a:lnTo>
                  <a:lnTo>
                    <a:pt x="270646" y="51141"/>
                  </a:lnTo>
                  <a:lnTo>
                    <a:pt x="300224" y="51141"/>
                  </a:lnTo>
                  <a:lnTo>
                    <a:pt x="297818" y="46586"/>
                  </a:lnTo>
                  <a:lnTo>
                    <a:pt x="250428" y="46586"/>
                  </a:lnTo>
                  <a:lnTo>
                    <a:pt x="248873" y="44930"/>
                  </a:lnTo>
                  <a:lnTo>
                    <a:pt x="247318" y="38718"/>
                  </a:lnTo>
                  <a:lnTo>
                    <a:pt x="245763" y="37269"/>
                  </a:lnTo>
                  <a:close/>
                </a:path>
                <a:path w="1423670" h="147955">
                  <a:moveTo>
                    <a:pt x="289329" y="110151"/>
                  </a:moveTo>
                  <a:lnTo>
                    <a:pt x="253539" y="110151"/>
                  </a:lnTo>
                  <a:lnTo>
                    <a:pt x="258204" y="111807"/>
                  </a:lnTo>
                  <a:lnTo>
                    <a:pt x="262870" y="113256"/>
                  </a:lnTo>
                  <a:lnTo>
                    <a:pt x="265980" y="114913"/>
                  </a:lnTo>
                  <a:lnTo>
                    <a:pt x="272201" y="114913"/>
                  </a:lnTo>
                  <a:lnTo>
                    <a:pt x="286733" y="112098"/>
                  </a:lnTo>
                  <a:lnTo>
                    <a:pt x="289329" y="110151"/>
                  </a:lnTo>
                  <a:close/>
                </a:path>
                <a:path w="1423670" h="147955">
                  <a:moveTo>
                    <a:pt x="300224" y="51141"/>
                  </a:moveTo>
                  <a:lnTo>
                    <a:pt x="270646" y="51141"/>
                  </a:lnTo>
                  <a:lnTo>
                    <a:pt x="278811" y="52817"/>
                  </a:lnTo>
                  <a:lnTo>
                    <a:pt x="284643" y="57560"/>
                  </a:lnTo>
                  <a:lnTo>
                    <a:pt x="288142" y="64942"/>
                  </a:lnTo>
                  <a:lnTo>
                    <a:pt x="289309" y="74538"/>
                  </a:lnTo>
                  <a:lnTo>
                    <a:pt x="288142" y="84971"/>
                  </a:lnTo>
                  <a:lnTo>
                    <a:pt x="284643" y="92784"/>
                  </a:lnTo>
                  <a:lnTo>
                    <a:pt x="278761" y="97728"/>
                  </a:lnTo>
                  <a:lnTo>
                    <a:pt x="278609" y="97728"/>
                  </a:lnTo>
                  <a:lnTo>
                    <a:pt x="270646" y="99384"/>
                  </a:lnTo>
                  <a:lnTo>
                    <a:pt x="299913" y="99384"/>
                  </a:lnTo>
                  <a:lnTo>
                    <a:pt x="304132" y="91328"/>
                  </a:lnTo>
                  <a:lnTo>
                    <a:pt x="306416" y="74538"/>
                  </a:lnTo>
                  <a:lnTo>
                    <a:pt x="304156" y="58585"/>
                  </a:lnTo>
                  <a:lnTo>
                    <a:pt x="300224" y="51141"/>
                  </a:lnTo>
                  <a:close/>
                </a:path>
                <a:path w="1423670" h="147955">
                  <a:moveTo>
                    <a:pt x="273756" y="35612"/>
                  </a:moveTo>
                  <a:lnTo>
                    <a:pt x="265980" y="35612"/>
                  </a:lnTo>
                  <a:lnTo>
                    <a:pt x="258204" y="38718"/>
                  </a:lnTo>
                  <a:lnTo>
                    <a:pt x="251984" y="44930"/>
                  </a:lnTo>
                  <a:lnTo>
                    <a:pt x="250428" y="46586"/>
                  </a:lnTo>
                  <a:lnTo>
                    <a:pt x="297818" y="46586"/>
                  </a:lnTo>
                  <a:lnTo>
                    <a:pt x="297668" y="46301"/>
                  </a:lnTo>
                  <a:lnTo>
                    <a:pt x="287389" y="38404"/>
                  </a:lnTo>
                  <a:lnTo>
                    <a:pt x="273756" y="35612"/>
                  </a:lnTo>
                  <a:close/>
                </a:path>
                <a:path w="1423670" h="147955">
                  <a:moveTo>
                    <a:pt x="382047" y="51141"/>
                  </a:moveTo>
                  <a:lnTo>
                    <a:pt x="362424" y="51141"/>
                  </a:lnTo>
                  <a:lnTo>
                    <a:pt x="368645" y="55903"/>
                  </a:lnTo>
                  <a:lnTo>
                    <a:pt x="368645" y="66670"/>
                  </a:lnTo>
                  <a:lnTo>
                    <a:pt x="348427" y="66670"/>
                  </a:lnTo>
                  <a:lnTo>
                    <a:pt x="336176" y="68368"/>
                  </a:lnTo>
                  <a:lnTo>
                    <a:pt x="327421" y="73270"/>
                  </a:lnTo>
                  <a:lnTo>
                    <a:pt x="322165" y="81083"/>
                  </a:lnTo>
                  <a:lnTo>
                    <a:pt x="320413" y="91516"/>
                  </a:lnTo>
                  <a:lnTo>
                    <a:pt x="322141" y="101112"/>
                  </a:lnTo>
                  <a:lnTo>
                    <a:pt x="327227" y="108494"/>
                  </a:lnTo>
                  <a:lnTo>
                    <a:pt x="333020" y="111807"/>
                  </a:lnTo>
                  <a:lnTo>
                    <a:pt x="335652" y="113256"/>
                  </a:lnTo>
                  <a:lnTo>
                    <a:pt x="346872" y="114913"/>
                  </a:lnTo>
                  <a:lnTo>
                    <a:pt x="356203" y="114913"/>
                  </a:lnTo>
                  <a:lnTo>
                    <a:pt x="363979" y="111807"/>
                  </a:lnTo>
                  <a:lnTo>
                    <a:pt x="368645" y="107045"/>
                  </a:lnTo>
                  <a:lnTo>
                    <a:pt x="370200" y="103939"/>
                  </a:lnTo>
                  <a:lnTo>
                    <a:pt x="385752" y="103939"/>
                  </a:lnTo>
                  <a:lnTo>
                    <a:pt x="385752" y="99384"/>
                  </a:lnTo>
                  <a:lnTo>
                    <a:pt x="340651" y="99384"/>
                  </a:lnTo>
                  <a:lnTo>
                    <a:pt x="337541" y="96278"/>
                  </a:lnTo>
                  <a:lnTo>
                    <a:pt x="337541" y="83855"/>
                  </a:lnTo>
                  <a:lnTo>
                    <a:pt x="340651" y="80749"/>
                  </a:lnTo>
                  <a:lnTo>
                    <a:pt x="385752" y="80749"/>
                  </a:lnTo>
                  <a:lnTo>
                    <a:pt x="385752" y="65221"/>
                  </a:lnTo>
                  <a:lnTo>
                    <a:pt x="383262" y="52798"/>
                  </a:lnTo>
                  <a:lnTo>
                    <a:pt x="382047" y="51141"/>
                  </a:lnTo>
                  <a:close/>
                </a:path>
                <a:path w="1423670" h="147955">
                  <a:moveTo>
                    <a:pt x="385752" y="103939"/>
                  </a:moveTo>
                  <a:lnTo>
                    <a:pt x="371755" y="103939"/>
                  </a:lnTo>
                  <a:lnTo>
                    <a:pt x="371755" y="107045"/>
                  </a:lnTo>
                  <a:lnTo>
                    <a:pt x="373310" y="111807"/>
                  </a:lnTo>
                  <a:lnTo>
                    <a:pt x="376421" y="113256"/>
                  </a:lnTo>
                  <a:lnTo>
                    <a:pt x="384197" y="113256"/>
                  </a:lnTo>
                  <a:lnTo>
                    <a:pt x="385752" y="111807"/>
                  </a:lnTo>
                  <a:lnTo>
                    <a:pt x="385752" y="103939"/>
                  </a:lnTo>
                  <a:close/>
                </a:path>
                <a:path w="1423670" h="147955">
                  <a:moveTo>
                    <a:pt x="385752" y="80749"/>
                  </a:moveTo>
                  <a:lnTo>
                    <a:pt x="368645" y="80749"/>
                  </a:lnTo>
                  <a:lnTo>
                    <a:pt x="368645" y="82199"/>
                  </a:lnTo>
                  <a:lnTo>
                    <a:pt x="367235" y="89513"/>
                  </a:lnTo>
                  <a:lnTo>
                    <a:pt x="363201" y="94907"/>
                  </a:lnTo>
                  <a:lnTo>
                    <a:pt x="356835" y="98242"/>
                  </a:lnTo>
                  <a:lnTo>
                    <a:pt x="348427" y="99384"/>
                  </a:lnTo>
                  <a:lnTo>
                    <a:pt x="385752" y="99384"/>
                  </a:lnTo>
                  <a:lnTo>
                    <a:pt x="385752" y="80749"/>
                  </a:lnTo>
                  <a:close/>
                </a:path>
                <a:path w="1423670" h="147955">
                  <a:moveTo>
                    <a:pt x="351537" y="35612"/>
                  </a:moveTo>
                  <a:lnTo>
                    <a:pt x="339096" y="35612"/>
                  </a:lnTo>
                  <a:lnTo>
                    <a:pt x="334430" y="37269"/>
                  </a:lnTo>
                  <a:lnTo>
                    <a:pt x="328209" y="40374"/>
                  </a:lnTo>
                  <a:lnTo>
                    <a:pt x="326633" y="41824"/>
                  </a:lnTo>
                  <a:lnTo>
                    <a:pt x="329764" y="52798"/>
                  </a:lnTo>
                  <a:lnTo>
                    <a:pt x="332875" y="54247"/>
                  </a:lnTo>
                  <a:lnTo>
                    <a:pt x="337541" y="52798"/>
                  </a:lnTo>
                  <a:lnTo>
                    <a:pt x="342206" y="51141"/>
                  </a:lnTo>
                  <a:lnTo>
                    <a:pt x="382047" y="51141"/>
                  </a:lnTo>
                  <a:lnTo>
                    <a:pt x="376226" y="43428"/>
                  </a:lnTo>
                  <a:lnTo>
                    <a:pt x="365413" y="37618"/>
                  </a:lnTo>
                  <a:lnTo>
                    <a:pt x="351537" y="35612"/>
                  </a:lnTo>
                  <a:close/>
                </a:path>
                <a:path w="1423670" h="147955">
                  <a:moveTo>
                    <a:pt x="415301" y="37269"/>
                  </a:moveTo>
                  <a:lnTo>
                    <a:pt x="407525" y="37269"/>
                  </a:lnTo>
                  <a:lnTo>
                    <a:pt x="405969" y="38718"/>
                  </a:lnTo>
                  <a:lnTo>
                    <a:pt x="405969" y="111807"/>
                  </a:lnTo>
                  <a:lnTo>
                    <a:pt x="407525" y="113256"/>
                  </a:lnTo>
                  <a:lnTo>
                    <a:pt x="421521" y="113256"/>
                  </a:lnTo>
                  <a:lnTo>
                    <a:pt x="423077" y="111807"/>
                  </a:lnTo>
                  <a:lnTo>
                    <a:pt x="423077" y="74538"/>
                  </a:lnTo>
                  <a:lnTo>
                    <a:pt x="424141" y="65221"/>
                  </a:lnTo>
                  <a:lnTo>
                    <a:pt x="424243" y="64331"/>
                  </a:lnTo>
                  <a:lnTo>
                    <a:pt x="427742" y="57016"/>
                  </a:lnTo>
                  <a:lnTo>
                    <a:pt x="433416" y="52733"/>
                  </a:lnTo>
                  <a:lnTo>
                    <a:pt x="432910" y="52733"/>
                  </a:lnTo>
                  <a:lnTo>
                    <a:pt x="441739" y="51141"/>
                  </a:lnTo>
                  <a:lnTo>
                    <a:pt x="469881" y="51141"/>
                  </a:lnTo>
                  <a:lnTo>
                    <a:pt x="467049" y="46586"/>
                  </a:lnTo>
                  <a:lnTo>
                    <a:pt x="418411" y="46586"/>
                  </a:lnTo>
                  <a:lnTo>
                    <a:pt x="418411" y="44930"/>
                  </a:lnTo>
                  <a:lnTo>
                    <a:pt x="416856" y="38718"/>
                  </a:lnTo>
                  <a:lnTo>
                    <a:pt x="415301" y="37269"/>
                  </a:lnTo>
                  <a:close/>
                </a:path>
                <a:path w="1423670" h="147955">
                  <a:moveTo>
                    <a:pt x="469881" y="51141"/>
                  </a:moveTo>
                  <a:lnTo>
                    <a:pt x="449515" y="51141"/>
                  </a:lnTo>
                  <a:lnTo>
                    <a:pt x="454201" y="57353"/>
                  </a:lnTo>
                  <a:lnTo>
                    <a:pt x="454201" y="111807"/>
                  </a:lnTo>
                  <a:lnTo>
                    <a:pt x="455757" y="113256"/>
                  </a:lnTo>
                  <a:lnTo>
                    <a:pt x="469753" y="113256"/>
                  </a:lnTo>
                  <a:lnTo>
                    <a:pt x="472864" y="111807"/>
                  </a:lnTo>
                  <a:lnTo>
                    <a:pt x="472864" y="65221"/>
                  </a:lnTo>
                  <a:lnTo>
                    <a:pt x="470871" y="52733"/>
                  </a:lnTo>
                  <a:lnTo>
                    <a:pt x="469881" y="51141"/>
                  </a:lnTo>
                  <a:close/>
                </a:path>
                <a:path w="1423670" h="147955">
                  <a:moveTo>
                    <a:pt x="443294" y="35612"/>
                  </a:moveTo>
                  <a:lnTo>
                    <a:pt x="435518" y="35612"/>
                  </a:lnTo>
                  <a:lnTo>
                    <a:pt x="427742" y="38718"/>
                  </a:lnTo>
                  <a:lnTo>
                    <a:pt x="421521" y="44930"/>
                  </a:lnTo>
                  <a:lnTo>
                    <a:pt x="419966" y="46586"/>
                  </a:lnTo>
                  <a:lnTo>
                    <a:pt x="467049" y="46586"/>
                  </a:lnTo>
                  <a:lnTo>
                    <a:pt x="465085" y="43428"/>
                  </a:lnTo>
                  <a:lnTo>
                    <a:pt x="455796" y="37618"/>
                  </a:lnTo>
                  <a:lnTo>
                    <a:pt x="443294" y="35612"/>
                  </a:lnTo>
                  <a:close/>
                </a:path>
                <a:path w="1423670" h="147955">
                  <a:moveTo>
                    <a:pt x="525741" y="35612"/>
                  </a:moveTo>
                  <a:lnTo>
                    <a:pt x="510067" y="38404"/>
                  </a:lnTo>
                  <a:lnTo>
                    <a:pt x="498330" y="46301"/>
                  </a:lnTo>
                  <a:lnTo>
                    <a:pt x="490967" y="58585"/>
                  </a:lnTo>
                  <a:lnTo>
                    <a:pt x="488416" y="74538"/>
                  </a:lnTo>
                  <a:lnTo>
                    <a:pt x="490967" y="91328"/>
                  </a:lnTo>
                  <a:lnTo>
                    <a:pt x="498330" y="104043"/>
                  </a:lnTo>
                  <a:lnTo>
                    <a:pt x="510067" y="112098"/>
                  </a:lnTo>
                  <a:lnTo>
                    <a:pt x="525741" y="114913"/>
                  </a:lnTo>
                  <a:lnTo>
                    <a:pt x="536627" y="114913"/>
                  </a:lnTo>
                  <a:lnTo>
                    <a:pt x="541293" y="113256"/>
                  </a:lnTo>
                  <a:lnTo>
                    <a:pt x="549069" y="110151"/>
                  </a:lnTo>
                  <a:lnTo>
                    <a:pt x="550624" y="108701"/>
                  </a:lnTo>
                  <a:lnTo>
                    <a:pt x="548291" y="99384"/>
                  </a:lnTo>
                  <a:lnTo>
                    <a:pt x="514854" y="99384"/>
                  </a:lnTo>
                  <a:lnTo>
                    <a:pt x="508633" y="93172"/>
                  </a:lnTo>
                  <a:lnTo>
                    <a:pt x="507078" y="85305"/>
                  </a:lnTo>
                  <a:lnTo>
                    <a:pt x="531961" y="82199"/>
                  </a:lnTo>
                  <a:lnTo>
                    <a:pt x="542167" y="79239"/>
                  </a:lnTo>
                  <a:lnTo>
                    <a:pt x="549457" y="74823"/>
                  </a:lnTo>
                  <a:lnTo>
                    <a:pt x="551864" y="71432"/>
                  </a:lnTo>
                  <a:lnTo>
                    <a:pt x="505523" y="71432"/>
                  </a:lnTo>
                  <a:lnTo>
                    <a:pt x="507783" y="62322"/>
                  </a:lnTo>
                  <a:lnTo>
                    <a:pt x="511938" y="56007"/>
                  </a:lnTo>
                  <a:lnTo>
                    <a:pt x="517552" y="52332"/>
                  </a:lnTo>
                  <a:lnTo>
                    <a:pt x="524185" y="51141"/>
                  </a:lnTo>
                  <a:lnTo>
                    <a:pt x="553510" y="51141"/>
                  </a:lnTo>
                  <a:lnTo>
                    <a:pt x="553297" y="50025"/>
                  </a:lnTo>
                  <a:lnTo>
                    <a:pt x="547513" y="42212"/>
                  </a:lnTo>
                  <a:lnTo>
                    <a:pt x="538231" y="37311"/>
                  </a:lnTo>
                  <a:lnTo>
                    <a:pt x="525741" y="35612"/>
                  </a:lnTo>
                  <a:close/>
                </a:path>
                <a:path w="1423670" h="147955">
                  <a:moveTo>
                    <a:pt x="547513" y="96278"/>
                  </a:moveTo>
                  <a:lnTo>
                    <a:pt x="544403" y="96278"/>
                  </a:lnTo>
                  <a:lnTo>
                    <a:pt x="538182" y="97728"/>
                  </a:lnTo>
                  <a:lnTo>
                    <a:pt x="535072" y="97728"/>
                  </a:lnTo>
                  <a:lnTo>
                    <a:pt x="530406" y="99384"/>
                  </a:lnTo>
                  <a:lnTo>
                    <a:pt x="548291" y="99384"/>
                  </a:lnTo>
                  <a:lnTo>
                    <a:pt x="547513" y="96278"/>
                  </a:lnTo>
                  <a:close/>
                </a:path>
                <a:path w="1423670" h="147955">
                  <a:moveTo>
                    <a:pt x="553510" y="51141"/>
                  </a:moveTo>
                  <a:lnTo>
                    <a:pt x="533517" y="51141"/>
                  </a:lnTo>
                  <a:lnTo>
                    <a:pt x="538182" y="54247"/>
                  </a:lnTo>
                  <a:lnTo>
                    <a:pt x="538182" y="65221"/>
                  </a:lnTo>
                  <a:lnTo>
                    <a:pt x="535072" y="66670"/>
                  </a:lnTo>
                  <a:lnTo>
                    <a:pt x="528851" y="68326"/>
                  </a:lnTo>
                  <a:lnTo>
                    <a:pt x="505523" y="71432"/>
                  </a:lnTo>
                  <a:lnTo>
                    <a:pt x="551864" y="71432"/>
                  </a:lnTo>
                  <a:lnTo>
                    <a:pt x="553831" y="68660"/>
                  </a:lnTo>
                  <a:lnTo>
                    <a:pt x="555289" y="60458"/>
                  </a:lnTo>
                  <a:lnTo>
                    <a:pt x="553510" y="51141"/>
                  </a:lnTo>
                  <a:close/>
                </a:path>
                <a:path w="1423670" h="147955">
                  <a:moveTo>
                    <a:pt x="693723" y="63564"/>
                  </a:moveTo>
                  <a:lnTo>
                    <a:pt x="651733" y="63564"/>
                  </a:lnTo>
                  <a:lnTo>
                    <a:pt x="650178" y="66670"/>
                  </a:lnTo>
                  <a:lnTo>
                    <a:pt x="650178" y="77644"/>
                  </a:lnTo>
                  <a:lnTo>
                    <a:pt x="651733" y="79093"/>
                  </a:lnTo>
                  <a:lnTo>
                    <a:pt x="693723" y="79093"/>
                  </a:lnTo>
                  <a:lnTo>
                    <a:pt x="695299" y="77644"/>
                  </a:lnTo>
                  <a:lnTo>
                    <a:pt x="695299" y="66670"/>
                  </a:lnTo>
                  <a:lnTo>
                    <a:pt x="693723" y="63564"/>
                  </a:lnTo>
                  <a:close/>
                </a:path>
                <a:path w="1423670" h="147955">
                  <a:moveTo>
                    <a:pt x="829067" y="85305"/>
                  </a:moveTo>
                  <a:lnTo>
                    <a:pt x="811939" y="85305"/>
                  </a:lnTo>
                  <a:lnTo>
                    <a:pt x="811939" y="111807"/>
                  </a:lnTo>
                  <a:lnTo>
                    <a:pt x="813494" y="113256"/>
                  </a:lnTo>
                  <a:lnTo>
                    <a:pt x="827512" y="113256"/>
                  </a:lnTo>
                  <a:lnTo>
                    <a:pt x="829067" y="111807"/>
                  </a:lnTo>
                  <a:lnTo>
                    <a:pt x="829067" y="85305"/>
                  </a:lnTo>
                  <a:close/>
                </a:path>
                <a:path w="1423670" h="147955">
                  <a:moveTo>
                    <a:pt x="827512" y="3105"/>
                  </a:moveTo>
                  <a:lnTo>
                    <a:pt x="808829" y="3105"/>
                  </a:lnTo>
                  <a:lnTo>
                    <a:pt x="805718" y="4555"/>
                  </a:lnTo>
                  <a:lnTo>
                    <a:pt x="804163" y="9317"/>
                  </a:lnTo>
                  <a:lnTo>
                    <a:pt x="801053" y="12423"/>
                  </a:lnTo>
                  <a:lnTo>
                    <a:pt x="797942" y="16978"/>
                  </a:lnTo>
                  <a:lnTo>
                    <a:pt x="769949" y="54247"/>
                  </a:lnTo>
                  <a:lnTo>
                    <a:pt x="765283" y="59009"/>
                  </a:lnTo>
                  <a:lnTo>
                    <a:pt x="762173" y="63564"/>
                  </a:lnTo>
                  <a:lnTo>
                    <a:pt x="757507" y="68326"/>
                  </a:lnTo>
                  <a:lnTo>
                    <a:pt x="757507" y="83855"/>
                  </a:lnTo>
                  <a:lnTo>
                    <a:pt x="759062" y="85305"/>
                  </a:lnTo>
                  <a:lnTo>
                    <a:pt x="838398" y="85305"/>
                  </a:lnTo>
                  <a:lnTo>
                    <a:pt x="839954" y="83855"/>
                  </a:lnTo>
                  <a:lnTo>
                    <a:pt x="839954" y="71432"/>
                  </a:lnTo>
                  <a:lnTo>
                    <a:pt x="838398" y="69776"/>
                  </a:lnTo>
                  <a:lnTo>
                    <a:pt x="777725" y="69776"/>
                  </a:lnTo>
                  <a:lnTo>
                    <a:pt x="776170" y="68326"/>
                  </a:lnTo>
                  <a:lnTo>
                    <a:pt x="777725" y="66670"/>
                  </a:lnTo>
                  <a:lnTo>
                    <a:pt x="779280" y="65221"/>
                  </a:lnTo>
                  <a:lnTo>
                    <a:pt x="785501" y="59009"/>
                  </a:lnTo>
                  <a:lnTo>
                    <a:pt x="810384" y="26295"/>
                  </a:lnTo>
                  <a:lnTo>
                    <a:pt x="811939" y="24846"/>
                  </a:lnTo>
                  <a:lnTo>
                    <a:pt x="829067" y="24846"/>
                  </a:lnTo>
                  <a:lnTo>
                    <a:pt x="829067" y="4555"/>
                  </a:lnTo>
                  <a:lnTo>
                    <a:pt x="827512" y="3105"/>
                  </a:lnTo>
                  <a:close/>
                </a:path>
                <a:path w="1423670" h="147955">
                  <a:moveTo>
                    <a:pt x="829067" y="24846"/>
                  </a:moveTo>
                  <a:lnTo>
                    <a:pt x="813494" y="24846"/>
                  </a:lnTo>
                  <a:lnTo>
                    <a:pt x="811939" y="26295"/>
                  </a:lnTo>
                  <a:lnTo>
                    <a:pt x="811939" y="69776"/>
                  </a:lnTo>
                  <a:lnTo>
                    <a:pt x="829067" y="69776"/>
                  </a:lnTo>
                  <a:lnTo>
                    <a:pt x="829067" y="24846"/>
                  </a:lnTo>
                  <a:close/>
                </a:path>
                <a:path w="1423670" h="147955">
                  <a:moveTo>
                    <a:pt x="913007" y="3105"/>
                  </a:moveTo>
                  <a:lnTo>
                    <a:pt x="894344" y="3105"/>
                  </a:lnTo>
                  <a:lnTo>
                    <a:pt x="892893" y="4555"/>
                  </a:lnTo>
                  <a:lnTo>
                    <a:pt x="866642" y="40258"/>
                  </a:lnTo>
                  <a:lnTo>
                    <a:pt x="855506" y="77644"/>
                  </a:lnTo>
                  <a:lnTo>
                    <a:pt x="858325" y="93250"/>
                  </a:lnTo>
                  <a:lnTo>
                    <a:pt x="866400" y="104974"/>
                  </a:lnTo>
                  <a:lnTo>
                    <a:pt x="879300" y="112373"/>
                  </a:lnTo>
                  <a:lnTo>
                    <a:pt x="896003" y="114913"/>
                  </a:lnTo>
                  <a:lnTo>
                    <a:pt x="913431" y="112373"/>
                  </a:lnTo>
                  <a:lnTo>
                    <a:pt x="926096" y="105156"/>
                  </a:lnTo>
                  <a:lnTo>
                    <a:pt x="930045" y="99384"/>
                  </a:lnTo>
                  <a:lnTo>
                    <a:pt x="896003" y="99384"/>
                  </a:lnTo>
                  <a:lnTo>
                    <a:pt x="886652" y="97961"/>
                  </a:lnTo>
                  <a:lnTo>
                    <a:pt x="879829" y="93897"/>
                  </a:lnTo>
                  <a:lnTo>
                    <a:pt x="875649" y="87504"/>
                  </a:lnTo>
                  <a:lnTo>
                    <a:pt x="874230" y="79093"/>
                  </a:lnTo>
                  <a:lnTo>
                    <a:pt x="875649" y="69844"/>
                  </a:lnTo>
                  <a:lnTo>
                    <a:pt x="879829" y="63021"/>
                  </a:lnTo>
                  <a:lnTo>
                    <a:pt x="886652" y="58799"/>
                  </a:lnTo>
                  <a:lnTo>
                    <a:pt x="896003" y="57353"/>
                  </a:lnTo>
                  <a:lnTo>
                    <a:pt x="929483" y="57353"/>
                  </a:lnTo>
                  <a:lnTo>
                    <a:pt x="926330" y="52590"/>
                  </a:lnTo>
                  <a:lnTo>
                    <a:pt x="919044" y="48035"/>
                  </a:lnTo>
                  <a:lnTo>
                    <a:pt x="881903" y="48035"/>
                  </a:lnTo>
                  <a:lnTo>
                    <a:pt x="881903" y="46586"/>
                  </a:lnTo>
                  <a:lnTo>
                    <a:pt x="886672" y="41824"/>
                  </a:lnTo>
                  <a:lnTo>
                    <a:pt x="888123" y="38718"/>
                  </a:lnTo>
                  <a:lnTo>
                    <a:pt x="891234" y="34163"/>
                  </a:lnTo>
                  <a:lnTo>
                    <a:pt x="913007" y="6211"/>
                  </a:lnTo>
                  <a:lnTo>
                    <a:pt x="913007" y="3105"/>
                  </a:lnTo>
                  <a:close/>
                </a:path>
                <a:path w="1423670" h="147955">
                  <a:moveTo>
                    <a:pt x="929483" y="57353"/>
                  </a:moveTo>
                  <a:lnTo>
                    <a:pt x="896003" y="57353"/>
                  </a:lnTo>
                  <a:lnTo>
                    <a:pt x="905493" y="58799"/>
                  </a:lnTo>
                  <a:lnTo>
                    <a:pt x="912825" y="63021"/>
                  </a:lnTo>
                  <a:lnTo>
                    <a:pt x="917552" y="69844"/>
                  </a:lnTo>
                  <a:lnTo>
                    <a:pt x="919227" y="79093"/>
                  </a:lnTo>
                  <a:lnTo>
                    <a:pt x="917552" y="87504"/>
                  </a:lnTo>
                  <a:lnTo>
                    <a:pt x="912825" y="93897"/>
                  </a:lnTo>
                  <a:lnTo>
                    <a:pt x="905493" y="97961"/>
                  </a:lnTo>
                  <a:lnTo>
                    <a:pt x="896003" y="99384"/>
                  </a:lnTo>
                  <a:lnTo>
                    <a:pt x="930045" y="99384"/>
                  </a:lnTo>
                  <a:lnTo>
                    <a:pt x="933799" y="93897"/>
                  </a:lnTo>
                  <a:lnTo>
                    <a:pt x="933932" y="93250"/>
                  </a:lnTo>
                  <a:lnTo>
                    <a:pt x="936438" y="79093"/>
                  </a:lnTo>
                  <a:lnTo>
                    <a:pt x="933717" y="63745"/>
                  </a:lnTo>
                  <a:lnTo>
                    <a:pt x="929483" y="57353"/>
                  </a:lnTo>
                  <a:close/>
                </a:path>
                <a:path w="1423670" h="147955">
                  <a:moveTo>
                    <a:pt x="902224" y="43480"/>
                  </a:moveTo>
                  <a:lnTo>
                    <a:pt x="889782" y="43480"/>
                  </a:lnTo>
                  <a:lnTo>
                    <a:pt x="885013" y="46586"/>
                  </a:lnTo>
                  <a:lnTo>
                    <a:pt x="881903" y="48035"/>
                  </a:lnTo>
                  <a:lnTo>
                    <a:pt x="919044" y="48035"/>
                  </a:lnTo>
                  <a:lnTo>
                    <a:pt x="915443" y="45784"/>
                  </a:lnTo>
                  <a:lnTo>
                    <a:pt x="902224" y="43480"/>
                  </a:lnTo>
                  <a:close/>
                </a:path>
                <a:path w="1423670" h="147955">
                  <a:moveTo>
                    <a:pt x="1065416" y="104043"/>
                  </a:moveTo>
                  <a:lnTo>
                    <a:pt x="1049968" y="104043"/>
                  </a:lnTo>
                  <a:lnTo>
                    <a:pt x="1051523" y="105596"/>
                  </a:lnTo>
                  <a:lnTo>
                    <a:pt x="1051523" y="107045"/>
                  </a:lnTo>
                  <a:lnTo>
                    <a:pt x="1049864" y="111807"/>
                  </a:lnTo>
                  <a:lnTo>
                    <a:pt x="1048413" y="116362"/>
                  </a:lnTo>
                  <a:lnTo>
                    <a:pt x="1048413" y="145970"/>
                  </a:lnTo>
                  <a:lnTo>
                    <a:pt x="1049864" y="147420"/>
                  </a:lnTo>
                  <a:lnTo>
                    <a:pt x="1063965" y="147420"/>
                  </a:lnTo>
                  <a:lnTo>
                    <a:pt x="1065416" y="145970"/>
                  </a:lnTo>
                  <a:lnTo>
                    <a:pt x="1065416" y="104043"/>
                  </a:lnTo>
                  <a:close/>
                </a:path>
                <a:path w="1423670" h="147955">
                  <a:moveTo>
                    <a:pt x="1037423" y="35612"/>
                  </a:moveTo>
                  <a:lnTo>
                    <a:pt x="1031202" y="35612"/>
                  </a:lnTo>
                  <a:lnTo>
                    <a:pt x="1015572" y="38404"/>
                  </a:lnTo>
                  <a:lnTo>
                    <a:pt x="1003830" y="46301"/>
                  </a:lnTo>
                  <a:lnTo>
                    <a:pt x="996443" y="58585"/>
                  </a:lnTo>
                  <a:lnTo>
                    <a:pt x="993877" y="74538"/>
                  </a:lnTo>
                  <a:lnTo>
                    <a:pt x="996161" y="91328"/>
                  </a:lnTo>
                  <a:lnTo>
                    <a:pt x="1002820" y="104043"/>
                  </a:lnTo>
                  <a:lnTo>
                    <a:pt x="1013560" y="112098"/>
                  </a:lnTo>
                  <a:lnTo>
                    <a:pt x="1028092" y="114913"/>
                  </a:lnTo>
                  <a:lnTo>
                    <a:pt x="1037423" y="114913"/>
                  </a:lnTo>
                  <a:lnTo>
                    <a:pt x="1043644" y="111807"/>
                  </a:lnTo>
                  <a:lnTo>
                    <a:pt x="1048413" y="105596"/>
                  </a:lnTo>
                  <a:lnTo>
                    <a:pt x="1049774" y="104043"/>
                  </a:lnTo>
                  <a:lnTo>
                    <a:pt x="1065416" y="104043"/>
                  </a:lnTo>
                  <a:lnTo>
                    <a:pt x="1065416" y="99384"/>
                  </a:lnTo>
                  <a:lnTo>
                    <a:pt x="1029750" y="99384"/>
                  </a:lnTo>
                  <a:lnTo>
                    <a:pt x="1022522" y="97708"/>
                  </a:lnTo>
                  <a:lnTo>
                    <a:pt x="1017024" y="92784"/>
                  </a:lnTo>
                  <a:lnTo>
                    <a:pt x="1013683" y="84971"/>
                  </a:lnTo>
                  <a:lnTo>
                    <a:pt x="1012540" y="74538"/>
                  </a:lnTo>
                  <a:lnTo>
                    <a:pt x="1013706" y="64942"/>
                  </a:lnTo>
                  <a:lnTo>
                    <a:pt x="1017205" y="57560"/>
                  </a:lnTo>
                  <a:lnTo>
                    <a:pt x="1023037" y="52817"/>
                  </a:lnTo>
                  <a:lnTo>
                    <a:pt x="1031202" y="51141"/>
                  </a:lnTo>
                  <a:lnTo>
                    <a:pt x="1065416" y="51141"/>
                  </a:lnTo>
                  <a:lnTo>
                    <a:pt x="1065416" y="46586"/>
                  </a:lnTo>
                  <a:lnTo>
                    <a:pt x="1063965" y="44930"/>
                  </a:lnTo>
                  <a:lnTo>
                    <a:pt x="1049864" y="38718"/>
                  </a:lnTo>
                  <a:lnTo>
                    <a:pt x="1043644" y="37269"/>
                  </a:lnTo>
                  <a:lnTo>
                    <a:pt x="1037423" y="35612"/>
                  </a:lnTo>
                  <a:close/>
                </a:path>
                <a:path w="1423670" h="147955">
                  <a:moveTo>
                    <a:pt x="1065416" y="51141"/>
                  </a:moveTo>
                  <a:lnTo>
                    <a:pt x="1035971" y="51141"/>
                  </a:lnTo>
                  <a:lnTo>
                    <a:pt x="1040575" y="52817"/>
                  </a:lnTo>
                  <a:lnTo>
                    <a:pt x="1043644" y="54247"/>
                  </a:lnTo>
                  <a:lnTo>
                    <a:pt x="1048413" y="55903"/>
                  </a:lnTo>
                  <a:lnTo>
                    <a:pt x="1048413" y="75987"/>
                  </a:lnTo>
                  <a:lnTo>
                    <a:pt x="1047321" y="84971"/>
                  </a:lnTo>
                  <a:lnTo>
                    <a:pt x="1029750" y="99384"/>
                  </a:lnTo>
                  <a:lnTo>
                    <a:pt x="1065416" y="99384"/>
                  </a:lnTo>
                  <a:lnTo>
                    <a:pt x="1065416" y="51141"/>
                  </a:lnTo>
                  <a:close/>
                </a:path>
                <a:path w="1423670" h="147955">
                  <a:moveTo>
                    <a:pt x="1101290" y="37269"/>
                  </a:moveTo>
                  <a:lnTo>
                    <a:pt x="1087189" y="37269"/>
                  </a:lnTo>
                  <a:lnTo>
                    <a:pt x="1085738" y="38718"/>
                  </a:lnTo>
                  <a:lnTo>
                    <a:pt x="1085781" y="85583"/>
                  </a:lnTo>
                  <a:lnTo>
                    <a:pt x="1113731" y="114913"/>
                  </a:lnTo>
                  <a:lnTo>
                    <a:pt x="1121404" y="114913"/>
                  </a:lnTo>
                  <a:lnTo>
                    <a:pt x="1129283" y="111807"/>
                  </a:lnTo>
                  <a:lnTo>
                    <a:pt x="1135504" y="105596"/>
                  </a:lnTo>
                  <a:lnTo>
                    <a:pt x="1136956" y="103939"/>
                  </a:lnTo>
                  <a:lnTo>
                    <a:pt x="1152508" y="103939"/>
                  </a:lnTo>
                  <a:lnTo>
                    <a:pt x="1152508" y="99384"/>
                  </a:lnTo>
                  <a:lnTo>
                    <a:pt x="1107511" y="99384"/>
                  </a:lnTo>
                  <a:lnTo>
                    <a:pt x="1102741" y="93172"/>
                  </a:lnTo>
                  <a:lnTo>
                    <a:pt x="1102741" y="38718"/>
                  </a:lnTo>
                  <a:lnTo>
                    <a:pt x="1101290" y="37269"/>
                  </a:lnTo>
                  <a:close/>
                </a:path>
                <a:path w="1423670" h="147955">
                  <a:moveTo>
                    <a:pt x="1152508" y="103939"/>
                  </a:moveTo>
                  <a:lnTo>
                    <a:pt x="1138615" y="103939"/>
                  </a:lnTo>
                  <a:lnTo>
                    <a:pt x="1138615" y="105596"/>
                  </a:lnTo>
                  <a:lnTo>
                    <a:pt x="1140066" y="111807"/>
                  </a:lnTo>
                  <a:lnTo>
                    <a:pt x="1143177" y="113256"/>
                  </a:lnTo>
                  <a:lnTo>
                    <a:pt x="1151056" y="113256"/>
                  </a:lnTo>
                  <a:lnTo>
                    <a:pt x="1152508" y="111807"/>
                  </a:lnTo>
                  <a:lnTo>
                    <a:pt x="1152508" y="103939"/>
                  </a:lnTo>
                  <a:close/>
                </a:path>
                <a:path w="1423670" h="147955">
                  <a:moveTo>
                    <a:pt x="1151056" y="37269"/>
                  </a:moveTo>
                  <a:lnTo>
                    <a:pt x="1136956" y="37269"/>
                  </a:lnTo>
                  <a:lnTo>
                    <a:pt x="1135504" y="38718"/>
                  </a:lnTo>
                  <a:lnTo>
                    <a:pt x="1135504" y="75987"/>
                  </a:lnTo>
                  <a:lnTo>
                    <a:pt x="1134145" y="85305"/>
                  </a:lnTo>
                  <a:lnTo>
                    <a:pt x="1134105" y="85583"/>
                  </a:lnTo>
                  <a:lnTo>
                    <a:pt x="1130217" y="92965"/>
                  </a:lnTo>
                  <a:lnTo>
                    <a:pt x="1124202" y="97792"/>
                  </a:lnTo>
                  <a:lnTo>
                    <a:pt x="1123932" y="97792"/>
                  </a:lnTo>
                  <a:lnTo>
                    <a:pt x="1116842" y="99384"/>
                  </a:lnTo>
                  <a:lnTo>
                    <a:pt x="1152508" y="99384"/>
                  </a:lnTo>
                  <a:lnTo>
                    <a:pt x="1152508" y="38718"/>
                  </a:lnTo>
                  <a:lnTo>
                    <a:pt x="1151056" y="37269"/>
                  </a:lnTo>
                  <a:close/>
                </a:path>
                <a:path w="1423670" h="147955">
                  <a:moveTo>
                    <a:pt x="1188381" y="1449"/>
                  </a:moveTo>
                  <a:lnTo>
                    <a:pt x="1174281" y="1449"/>
                  </a:lnTo>
                  <a:lnTo>
                    <a:pt x="1172829" y="3105"/>
                  </a:lnTo>
                  <a:lnTo>
                    <a:pt x="1172829" y="102490"/>
                  </a:lnTo>
                  <a:lnTo>
                    <a:pt x="1174281" y="105596"/>
                  </a:lnTo>
                  <a:lnTo>
                    <a:pt x="1188381" y="110151"/>
                  </a:lnTo>
                  <a:lnTo>
                    <a:pt x="1194602" y="113256"/>
                  </a:lnTo>
                  <a:lnTo>
                    <a:pt x="1200823" y="114913"/>
                  </a:lnTo>
                  <a:lnTo>
                    <a:pt x="1208495" y="114913"/>
                  </a:lnTo>
                  <a:lnTo>
                    <a:pt x="1223286" y="112098"/>
                  </a:lnTo>
                  <a:lnTo>
                    <a:pt x="1234596" y="104043"/>
                  </a:lnTo>
                  <a:lnTo>
                    <a:pt x="1237245" y="99384"/>
                  </a:lnTo>
                  <a:lnTo>
                    <a:pt x="1203933" y="99384"/>
                  </a:lnTo>
                  <a:lnTo>
                    <a:pt x="1199164" y="97728"/>
                  </a:lnTo>
                  <a:lnTo>
                    <a:pt x="1194602" y="96278"/>
                  </a:lnTo>
                  <a:lnTo>
                    <a:pt x="1189833" y="94622"/>
                  </a:lnTo>
                  <a:lnTo>
                    <a:pt x="1189833" y="74538"/>
                  </a:lnTo>
                  <a:lnTo>
                    <a:pt x="1190999" y="64942"/>
                  </a:lnTo>
                  <a:lnTo>
                    <a:pt x="1194498" y="57560"/>
                  </a:lnTo>
                  <a:lnTo>
                    <a:pt x="1200330" y="52817"/>
                  </a:lnTo>
                  <a:lnTo>
                    <a:pt x="1208495" y="51141"/>
                  </a:lnTo>
                  <a:lnTo>
                    <a:pt x="1238168" y="51141"/>
                  </a:lnTo>
                  <a:lnTo>
                    <a:pt x="1235758" y="46586"/>
                  </a:lnTo>
                  <a:lnTo>
                    <a:pt x="1188381" y="46586"/>
                  </a:lnTo>
                  <a:lnTo>
                    <a:pt x="1186722" y="44930"/>
                  </a:lnTo>
                  <a:lnTo>
                    <a:pt x="1188381" y="43480"/>
                  </a:lnTo>
                  <a:lnTo>
                    <a:pt x="1189833" y="37269"/>
                  </a:lnTo>
                  <a:lnTo>
                    <a:pt x="1189833" y="3105"/>
                  </a:lnTo>
                  <a:lnTo>
                    <a:pt x="1188381" y="1449"/>
                  </a:lnTo>
                  <a:close/>
                </a:path>
                <a:path w="1423670" h="147955">
                  <a:moveTo>
                    <a:pt x="1238168" y="51141"/>
                  </a:moveTo>
                  <a:lnTo>
                    <a:pt x="1208495" y="51141"/>
                  </a:lnTo>
                  <a:lnTo>
                    <a:pt x="1216047" y="52817"/>
                  </a:lnTo>
                  <a:lnTo>
                    <a:pt x="1221947" y="57560"/>
                  </a:lnTo>
                  <a:lnTo>
                    <a:pt x="1225787" y="64942"/>
                  </a:lnTo>
                  <a:lnTo>
                    <a:pt x="1227157" y="74538"/>
                  </a:lnTo>
                  <a:lnTo>
                    <a:pt x="1225787" y="84971"/>
                  </a:lnTo>
                  <a:lnTo>
                    <a:pt x="1221947" y="92784"/>
                  </a:lnTo>
                  <a:lnTo>
                    <a:pt x="1215997" y="97728"/>
                  </a:lnTo>
                  <a:lnTo>
                    <a:pt x="1215860" y="97728"/>
                  </a:lnTo>
                  <a:lnTo>
                    <a:pt x="1208495" y="99384"/>
                  </a:lnTo>
                  <a:lnTo>
                    <a:pt x="1237245" y="99384"/>
                  </a:lnTo>
                  <a:lnTo>
                    <a:pt x="1241825" y="91328"/>
                  </a:lnTo>
                  <a:lnTo>
                    <a:pt x="1244368" y="74538"/>
                  </a:lnTo>
                  <a:lnTo>
                    <a:pt x="1242107" y="58585"/>
                  </a:lnTo>
                  <a:lnTo>
                    <a:pt x="1238168" y="51141"/>
                  </a:lnTo>
                  <a:close/>
                </a:path>
                <a:path w="1423670" h="147955">
                  <a:moveTo>
                    <a:pt x="1211605" y="35612"/>
                  </a:moveTo>
                  <a:lnTo>
                    <a:pt x="1202274" y="35612"/>
                  </a:lnTo>
                  <a:lnTo>
                    <a:pt x="1196053" y="38718"/>
                  </a:lnTo>
                  <a:lnTo>
                    <a:pt x="1189833" y="44930"/>
                  </a:lnTo>
                  <a:lnTo>
                    <a:pt x="1188381" y="46586"/>
                  </a:lnTo>
                  <a:lnTo>
                    <a:pt x="1235758" y="46586"/>
                  </a:lnTo>
                  <a:lnTo>
                    <a:pt x="1235607" y="46301"/>
                  </a:lnTo>
                  <a:lnTo>
                    <a:pt x="1225298" y="38404"/>
                  </a:lnTo>
                  <a:lnTo>
                    <a:pt x="1211605" y="35612"/>
                  </a:lnTo>
                  <a:close/>
                </a:path>
                <a:path w="1423670" h="147955">
                  <a:moveTo>
                    <a:pt x="1280242" y="0"/>
                  </a:moveTo>
                  <a:lnTo>
                    <a:pt x="1267800" y="0"/>
                  </a:lnTo>
                  <a:lnTo>
                    <a:pt x="1263031" y="3105"/>
                  </a:lnTo>
                  <a:lnTo>
                    <a:pt x="1263031" y="16978"/>
                  </a:lnTo>
                  <a:lnTo>
                    <a:pt x="1267800" y="20083"/>
                  </a:lnTo>
                  <a:lnTo>
                    <a:pt x="1280242" y="20083"/>
                  </a:lnTo>
                  <a:lnTo>
                    <a:pt x="1284804" y="16978"/>
                  </a:lnTo>
                  <a:lnTo>
                    <a:pt x="1284804" y="3105"/>
                  </a:lnTo>
                  <a:lnTo>
                    <a:pt x="1280242" y="0"/>
                  </a:lnTo>
                  <a:close/>
                </a:path>
                <a:path w="1423670" h="147955">
                  <a:moveTo>
                    <a:pt x="1283352" y="37269"/>
                  </a:moveTo>
                  <a:lnTo>
                    <a:pt x="1259920" y="37269"/>
                  </a:lnTo>
                  <a:lnTo>
                    <a:pt x="1258469" y="38718"/>
                  </a:lnTo>
                  <a:lnTo>
                    <a:pt x="1258469" y="51141"/>
                  </a:lnTo>
                  <a:lnTo>
                    <a:pt x="1259920" y="52798"/>
                  </a:lnTo>
                  <a:lnTo>
                    <a:pt x="1267800" y="52798"/>
                  </a:lnTo>
                  <a:lnTo>
                    <a:pt x="1267800" y="111807"/>
                  </a:lnTo>
                  <a:lnTo>
                    <a:pt x="1269252" y="113256"/>
                  </a:lnTo>
                  <a:lnTo>
                    <a:pt x="1283352" y="113256"/>
                  </a:lnTo>
                  <a:lnTo>
                    <a:pt x="1284804" y="111807"/>
                  </a:lnTo>
                  <a:lnTo>
                    <a:pt x="1284804" y="38718"/>
                  </a:lnTo>
                  <a:lnTo>
                    <a:pt x="1283352" y="37269"/>
                  </a:lnTo>
                  <a:close/>
                </a:path>
                <a:path w="1423670" h="147955">
                  <a:moveTo>
                    <a:pt x="1328349" y="52798"/>
                  </a:moveTo>
                  <a:lnTo>
                    <a:pt x="1311346" y="52798"/>
                  </a:lnTo>
                  <a:lnTo>
                    <a:pt x="1311346" y="90067"/>
                  </a:lnTo>
                  <a:lnTo>
                    <a:pt x="1312787" y="100500"/>
                  </a:lnTo>
                  <a:lnTo>
                    <a:pt x="1317126" y="108313"/>
                  </a:lnTo>
                  <a:lnTo>
                    <a:pt x="1324442" y="113256"/>
                  </a:lnTo>
                  <a:lnTo>
                    <a:pt x="1324633" y="113256"/>
                  </a:lnTo>
                  <a:lnTo>
                    <a:pt x="1334570" y="114913"/>
                  </a:lnTo>
                  <a:lnTo>
                    <a:pt x="1337680" y="114913"/>
                  </a:lnTo>
                  <a:lnTo>
                    <a:pt x="1342450" y="113256"/>
                  </a:lnTo>
                  <a:lnTo>
                    <a:pt x="1345560" y="111807"/>
                  </a:lnTo>
                  <a:lnTo>
                    <a:pt x="1345560" y="110151"/>
                  </a:lnTo>
                  <a:lnTo>
                    <a:pt x="1340791" y="99384"/>
                  </a:lnTo>
                  <a:lnTo>
                    <a:pt x="1331460" y="99384"/>
                  </a:lnTo>
                  <a:lnTo>
                    <a:pt x="1328349" y="96278"/>
                  </a:lnTo>
                  <a:lnTo>
                    <a:pt x="1328349" y="52798"/>
                  </a:lnTo>
                  <a:close/>
                </a:path>
                <a:path w="1423670" h="147955">
                  <a:moveTo>
                    <a:pt x="1339339" y="97728"/>
                  </a:moveTo>
                  <a:lnTo>
                    <a:pt x="1337680" y="99384"/>
                  </a:lnTo>
                  <a:lnTo>
                    <a:pt x="1340791" y="99384"/>
                  </a:lnTo>
                  <a:lnTo>
                    <a:pt x="1339339" y="97728"/>
                  </a:lnTo>
                  <a:close/>
                </a:path>
                <a:path w="1423670" h="147955">
                  <a:moveTo>
                    <a:pt x="1345560" y="37269"/>
                  </a:moveTo>
                  <a:lnTo>
                    <a:pt x="1303466" y="37269"/>
                  </a:lnTo>
                  <a:lnTo>
                    <a:pt x="1302014" y="38718"/>
                  </a:lnTo>
                  <a:lnTo>
                    <a:pt x="1302014" y="51141"/>
                  </a:lnTo>
                  <a:lnTo>
                    <a:pt x="1303466" y="52798"/>
                  </a:lnTo>
                  <a:lnTo>
                    <a:pt x="1345560" y="52798"/>
                  </a:lnTo>
                  <a:lnTo>
                    <a:pt x="1348671" y="51141"/>
                  </a:lnTo>
                  <a:lnTo>
                    <a:pt x="1348671" y="38718"/>
                  </a:lnTo>
                  <a:lnTo>
                    <a:pt x="1345560" y="37269"/>
                  </a:lnTo>
                  <a:close/>
                </a:path>
                <a:path w="1423670" h="147955">
                  <a:moveTo>
                    <a:pt x="1328349" y="12423"/>
                  </a:moveTo>
                  <a:lnTo>
                    <a:pt x="1326898" y="12423"/>
                  </a:lnTo>
                  <a:lnTo>
                    <a:pt x="1312797" y="16978"/>
                  </a:lnTo>
                  <a:lnTo>
                    <a:pt x="1311346" y="18634"/>
                  </a:lnTo>
                  <a:lnTo>
                    <a:pt x="1311346" y="37269"/>
                  </a:lnTo>
                  <a:lnTo>
                    <a:pt x="1328349" y="37269"/>
                  </a:lnTo>
                  <a:lnTo>
                    <a:pt x="1328349" y="12423"/>
                  </a:lnTo>
                  <a:close/>
                </a:path>
                <a:path w="1423670" h="147955">
                  <a:moveTo>
                    <a:pt x="1368784" y="94622"/>
                  </a:moveTo>
                  <a:lnTo>
                    <a:pt x="1365674" y="96278"/>
                  </a:lnTo>
                  <a:lnTo>
                    <a:pt x="1362564" y="107045"/>
                  </a:lnTo>
                  <a:lnTo>
                    <a:pt x="1364223" y="110151"/>
                  </a:lnTo>
                  <a:lnTo>
                    <a:pt x="1370443" y="111807"/>
                  </a:lnTo>
                  <a:lnTo>
                    <a:pt x="1378116" y="113256"/>
                  </a:lnTo>
                  <a:lnTo>
                    <a:pt x="1385995" y="114913"/>
                  </a:lnTo>
                  <a:lnTo>
                    <a:pt x="1393668" y="114913"/>
                  </a:lnTo>
                  <a:lnTo>
                    <a:pt x="1406029" y="113256"/>
                  </a:lnTo>
                  <a:lnTo>
                    <a:pt x="1408984" y="111807"/>
                  </a:lnTo>
                  <a:lnTo>
                    <a:pt x="1415492" y="108494"/>
                  </a:lnTo>
                  <a:lnTo>
                    <a:pt x="1421311" y="101112"/>
                  </a:lnTo>
                  <a:lnTo>
                    <a:pt x="1421673" y="99384"/>
                  </a:lnTo>
                  <a:lnTo>
                    <a:pt x="1387447" y="99384"/>
                  </a:lnTo>
                  <a:lnTo>
                    <a:pt x="1379775" y="97728"/>
                  </a:lnTo>
                  <a:lnTo>
                    <a:pt x="1373554" y="96278"/>
                  </a:lnTo>
                  <a:lnTo>
                    <a:pt x="1368784" y="94622"/>
                  </a:lnTo>
                  <a:close/>
                </a:path>
                <a:path w="1423670" h="147955">
                  <a:moveTo>
                    <a:pt x="1399889" y="35612"/>
                  </a:moveTo>
                  <a:lnTo>
                    <a:pt x="1392216" y="35612"/>
                  </a:lnTo>
                  <a:lnTo>
                    <a:pt x="1379969" y="37058"/>
                  </a:lnTo>
                  <a:lnTo>
                    <a:pt x="1371221" y="41280"/>
                  </a:lnTo>
                  <a:lnTo>
                    <a:pt x="1365972" y="48103"/>
                  </a:lnTo>
                  <a:lnTo>
                    <a:pt x="1364223" y="57353"/>
                  </a:lnTo>
                  <a:lnTo>
                    <a:pt x="1365342" y="65221"/>
                  </a:lnTo>
                  <a:lnTo>
                    <a:pt x="1365389" y="65554"/>
                  </a:lnTo>
                  <a:lnTo>
                    <a:pt x="1368888" y="71717"/>
                  </a:lnTo>
                  <a:lnTo>
                    <a:pt x="1374720" y="76133"/>
                  </a:lnTo>
                  <a:lnTo>
                    <a:pt x="1382885" y="79093"/>
                  </a:lnTo>
                  <a:lnTo>
                    <a:pt x="1398437" y="83855"/>
                  </a:lnTo>
                  <a:lnTo>
                    <a:pt x="1402999" y="85305"/>
                  </a:lnTo>
                  <a:lnTo>
                    <a:pt x="1406109" y="86961"/>
                  </a:lnTo>
                  <a:lnTo>
                    <a:pt x="1406109" y="96278"/>
                  </a:lnTo>
                  <a:lnTo>
                    <a:pt x="1401547" y="99384"/>
                  </a:lnTo>
                  <a:lnTo>
                    <a:pt x="1421673" y="99384"/>
                  </a:lnTo>
                  <a:lnTo>
                    <a:pt x="1423320" y="91516"/>
                  </a:lnTo>
                  <a:lnTo>
                    <a:pt x="1422206" y="83855"/>
                  </a:lnTo>
                  <a:lnTo>
                    <a:pt x="1422128" y="83315"/>
                  </a:lnTo>
                  <a:lnTo>
                    <a:pt x="1418447" y="77152"/>
                  </a:lnTo>
                  <a:lnTo>
                    <a:pt x="1412123" y="72736"/>
                  </a:lnTo>
                  <a:lnTo>
                    <a:pt x="1402999" y="69776"/>
                  </a:lnTo>
                  <a:lnTo>
                    <a:pt x="1387447" y="65221"/>
                  </a:lnTo>
                  <a:lnTo>
                    <a:pt x="1382885" y="63564"/>
                  </a:lnTo>
                  <a:lnTo>
                    <a:pt x="1381226" y="62115"/>
                  </a:lnTo>
                  <a:lnTo>
                    <a:pt x="1381226" y="54247"/>
                  </a:lnTo>
                  <a:lnTo>
                    <a:pt x="1384336" y="51141"/>
                  </a:lnTo>
                  <a:lnTo>
                    <a:pt x="1417877" y="51141"/>
                  </a:lnTo>
                  <a:lnTo>
                    <a:pt x="1420210" y="41824"/>
                  </a:lnTo>
                  <a:lnTo>
                    <a:pt x="1418551" y="40374"/>
                  </a:lnTo>
                  <a:lnTo>
                    <a:pt x="1412330" y="38718"/>
                  </a:lnTo>
                  <a:lnTo>
                    <a:pt x="1406109" y="37269"/>
                  </a:lnTo>
                  <a:lnTo>
                    <a:pt x="1399889" y="35612"/>
                  </a:lnTo>
                  <a:close/>
                </a:path>
                <a:path w="1423670" h="147955">
                  <a:moveTo>
                    <a:pt x="1417877" y="51141"/>
                  </a:moveTo>
                  <a:lnTo>
                    <a:pt x="1402999" y="51141"/>
                  </a:lnTo>
                  <a:lnTo>
                    <a:pt x="1407768" y="52798"/>
                  </a:lnTo>
                  <a:lnTo>
                    <a:pt x="1413989" y="54247"/>
                  </a:lnTo>
                  <a:lnTo>
                    <a:pt x="1417099" y="54247"/>
                  </a:lnTo>
                  <a:lnTo>
                    <a:pt x="1417877" y="51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3910" y="1796746"/>
              <a:ext cx="96443" cy="11180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108367" y="1796746"/>
              <a:ext cx="527685" cy="110489"/>
            </a:xfrm>
            <a:custGeom>
              <a:avLst/>
              <a:gdLst/>
              <a:ahLst/>
              <a:cxnLst/>
              <a:rect l="l" t="t" r="r" b="b"/>
              <a:pathLst>
                <a:path w="527685" h="110489">
                  <a:moveTo>
                    <a:pt x="68428" y="46586"/>
                  </a:moveTo>
                  <a:lnTo>
                    <a:pt x="1555" y="46586"/>
                  </a:lnTo>
                  <a:lnTo>
                    <a:pt x="0" y="48242"/>
                  </a:lnTo>
                  <a:lnTo>
                    <a:pt x="0" y="54454"/>
                  </a:lnTo>
                  <a:lnTo>
                    <a:pt x="1555" y="55903"/>
                  </a:lnTo>
                  <a:lnTo>
                    <a:pt x="68428" y="55903"/>
                  </a:lnTo>
                  <a:lnTo>
                    <a:pt x="69984" y="54454"/>
                  </a:lnTo>
                  <a:lnTo>
                    <a:pt x="69984" y="48242"/>
                  </a:lnTo>
                  <a:lnTo>
                    <a:pt x="68428" y="46586"/>
                  </a:lnTo>
                  <a:close/>
                </a:path>
                <a:path w="527685" h="110489">
                  <a:moveTo>
                    <a:pt x="68428" y="80749"/>
                  </a:moveTo>
                  <a:lnTo>
                    <a:pt x="1555" y="80749"/>
                  </a:lnTo>
                  <a:lnTo>
                    <a:pt x="0" y="82406"/>
                  </a:lnTo>
                  <a:lnTo>
                    <a:pt x="0" y="88617"/>
                  </a:lnTo>
                  <a:lnTo>
                    <a:pt x="1555" y="90067"/>
                  </a:lnTo>
                  <a:lnTo>
                    <a:pt x="68428" y="90067"/>
                  </a:lnTo>
                  <a:lnTo>
                    <a:pt x="69984" y="88617"/>
                  </a:lnTo>
                  <a:lnTo>
                    <a:pt x="69984" y="82406"/>
                  </a:lnTo>
                  <a:lnTo>
                    <a:pt x="68428" y="80749"/>
                  </a:lnTo>
                  <a:close/>
                </a:path>
                <a:path w="527685" h="110489">
                  <a:moveTo>
                    <a:pt x="157096" y="79300"/>
                  </a:moveTo>
                  <a:lnTo>
                    <a:pt x="147764" y="79300"/>
                  </a:lnTo>
                  <a:lnTo>
                    <a:pt x="147764" y="108701"/>
                  </a:lnTo>
                  <a:lnTo>
                    <a:pt x="155540" y="108701"/>
                  </a:lnTo>
                  <a:lnTo>
                    <a:pt x="157096" y="107252"/>
                  </a:lnTo>
                  <a:lnTo>
                    <a:pt x="157096" y="79300"/>
                  </a:lnTo>
                  <a:close/>
                </a:path>
                <a:path w="527685" h="110489">
                  <a:moveTo>
                    <a:pt x="155540" y="1656"/>
                  </a:moveTo>
                  <a:lnTo>
                    <a:pt x="144654" y="1656"/>
                  </a:lnTo>
                  <a:lnTo>
                    <a:pt x="141544" y="6211"/>
                  </a:lnTo>
                  <a:lnTo>
                    <a:pt x="139988" y="9317"/>
                  </a:lnTo>
                  <a:lnTo>
                    <a:pt x="136878" y="12423"/>
                  </a:lnTo>
                  <a:lnTo>
                    <a:pt x="101088" y="55903"/>
                  </a:lnTo>
                  <a:lnTo>
                    <a:pt x="97977" y="60665"/>
                  </a:lnTo>
                  <a:lnTo>
                    <a:pt x="94867" y="63771"/>
                  </a:lnTo>
                  <a:lnTo>
                    <a:pt x="91756" y="68326"/>
                  </a:lnTo>
                  <a:lnTo>
                    <a:pt x="90201" y="69983"/>
                  </a:lnTo>
                  <a:lnTo>
                    <a:pt x="90201" y="77644"/>
                  </a:lnTo>
                  <a:lnTo>
                    <a:pt x="91756" y="79300"/>
                  </a:lnTo>
                  <a:lnTo>
                    <a:pt x="166427" y="79300"/>
                  </a:lnTo>
                  <a:lnTo>
                    <a:pt x="167982" y="77644"/>
                  </a:lnTo>
                  <a:lnTo>
                    <a:pt x="167982" y="69983"/>
                  </a:lnTo>
                  <a:lnTo>
                    <a:pt x="104198" y="69983"/>
                  </a:lnTo>
                  <a:lnTo>
                    <a:pt x="102643" y="66877"/>
                  </a:lnTo>
                  <a:lnTo>
                    <a:pt x="105753" y="65221"/>
                  </a:lnTo>
                  <a:lnTo>
                    <a:pt x="108864" y="62115"/>
                  </a:lnTo>
                  <a:lnTo>
                    <a:pt x="110419" y="59009"/>
                  </a:lnTo>
                  <a:lnTo>
                    <a:pt x="146209" y="15528"/>
                  </a:lnTo>
                  <a:lnTo>
                    <a:pt x="157096" y="15528"/>
                  </a:lnTo>
                  <a:lnTo>
                    <a:pt x="157096" y="3105"/>
                  </a:lnTo>
                  <a:lnTo>
                    <a:pt x="155540" y="1656"/>
                  </a:lnTo>
                  <a:close/>
                </a:path>
                <a:path w="527685" h="110489">
                  <a:moveTo>
                    <a:pt x="157096" y="15528"/>
                  </a:moveTo>
                  <a:lnTo>
                    <a:pt x="147764" y="15528"/>
                  </a:lnTo>
                  <a:lnTo>
                    <a:pt x="147764" y="69983"/>
                  </a:lnTo>
                  <a:lnTo>
                    <a:pt x="157096" y="69983"/>
                  </a:lnTo>
                  <a:lnTo>
                    <a:pt x="157096" y="15528"/>
                  </a:lnTo>
                  <a:close/>
                </a:path>
                <a:path w="527685" h="110489">
                  <a:moveTo>
                    <a:pt x="248476" y="9317"/>
                  </a:moveTo>
                  <a:lnTo>
                    <a:pt x="222414" y="9317"/>
                  </a:lnTo>
                  <a:lnTo>
                    <a:pt x="231967" y="10481"/>
                  </a:lnTo>
                  <a:lnTo>
                    <a:pt x="239556" y="14079"/>
                  </a:lnTo>
                  <a:lnTo>
                    <a:pt x="239422" y="14079"/>
                  </a:lnTo>
                  <a:lnTo>
                    <a:pt x="244083" y="19799"/>
                  </a:lnTo>
                  <a:lnTo>
                    <a:pt x="245763" y="27951"/>
                  </a:lnTo>
                  <a:lnTo>
                    <a:pt x="245763" y="34163"/>
                  </a:lnTo>
                  <a:lnTo>
                    <a:pt x="242632" y="38925"/>
                  </a:lnTo>
                  <a:lnTo>
                    <a:pt x="233301" y="45137"/>
                  </a:lnTo>
                  <a:lnTo>
                    <a:pt x="206862" y="63771"/>
                  </a:lnTo>
                  <a:lnTo>
                    <a:pt x="198653" y="71432"/>
                  </a:lnTo>
                  <a:lnTo>
                    <a:pt x="192865" y="80258"/>
                  </a:lnTo>
                  <a:lnTo>
                    <a:pt x="189366" y="90588"/>
                  </a:lnTo>
                  <a:lnTo>
                    <a:pt x="188200" y="102490"/>
                  </a:lnTo>
                  <a:lnTo>
                    <a:pt x="188200" y="107252"/>
                  </a:lnTo>
                  <a:lnTo>
                    <a:pt x="189755" y="108701"/>
                  </a:lnTo>
                  <a:lnTo>
                    <a:pt x="253539" y="108701"/>
                  </a:lnTo>
                  <a:lnTo>
                    <a:pt x="255094" y="107252"/>
                  </a:lnTo>
                  <a:lnTo>
                    <a:pt x="255094" y="101040"/>
                  </a:lnTo>
                  <a:lnTo>
                    <a:pt x="253539" y="99384"/>
                  </a:lnTo>
                  <a:lnTo>
                    <a:pt x="199086" y="99384"/>
                  </a:lnTo>
                  <a:lnTo>
                    <a:pt x="199742" y="91581"/>
                  </a:lnTo>
                  <a:lnTo>
                    <a:pt x="202002" y="84321"/>
                  </a:lnTo>
                  <a:lnTo>
                    <a:pt x="206303" y="77605"/>
                  </a:lnTo>
                  <a:lnTo>
                    <a:pt x="213083" y="71432"/>
                  </a:lnTo>
                  <a:lnTo>
                    <a:pt x="239521" y="52798"/>
                  </a:lnTo>
                  <a:lnTo>
                    <a:pt x="246799" y="46994"/>
                  </a:lnTo>
                  <a:lnTo>
                    <a:pt x="252175" y="40996"/>
                  </a:lnTo>
                  <a:lnTo>
                    <a:pt x="255507" y="34687"/>
                  </a:lnTo>
                  <a:lnTo>
                    <a:pt x="256649" y="27951"/>
                  </a:lnTo>
                  <a:lnTo>
                    <a:pt x="254143" y="16421"/>
                  </a:lnTo>
                  <a:lnTo>
                    <a:pt x="248476" y="9317"/>
                  </a:lnTo>
                  <a:close/>
                </a:path>
                <a:path w="527685" h="110489">
                  <a:moveTo>
                    <a:pt x="222414" y="0"/>
                  </a:moveTo>
                  <a:lnTo>
                    <a:pt x="213083" y="0"/>
                  </a:lnTo>
                  <a:lnTo>
                    <a:pt x="205307" y="1656"/>
                  </a:lnTo>
                  <a:lnTo>
                    <a:pt x="199086" y="3105"/>
                  </a:lnTo>
                  <a:lnTo>
                    <a:pt x="191310" y="6211"/>
                  </a:lnTo>
                  <a:lnTo>
                    <a:pt x="189755" y="7867"/>
                  </a:lnTo>
                  <a:lnTo>
                    <a:pt x="191310" y="14079"/>
                  </a:lnTo>
                  <a:lnTo>
                    <a:pt x="194420" y="15528"/>
                  </a:lnTo>
                  <a:lnTo>
                    <a:pt x="202196" y="12423"/>
                  </a:lnTo>
                  <a:lnTo>
                    <a:pt x="206862" y="10973"/>
                  </a:lnTo>
                  <a:lnTo>
                    <a:pt x="214638" y="9317"/>
                  </a:lnTo>
                  <a:lnTo>
                    <a:pt x="248476" y="9317"/>
                  </a:lnTo>
                  <a:lnTo>
                    <a:pt x="247113" y="7609"/>
                  </a:lnTo>
                  <a:lnTo>
                    <a:pt x="236293" y="1979"/>
                  </a:lnTo>
                  <a:lnTo>
                    <a:pt x="222414" y="0"/>
                  </a:lnTo>
                  <a:close/>
                </a:path>
                <a:path w="527685" h="110489">
                  <a:moveTo>
                    <a:pt x="328189" y="1656"/>
                  </a:moveTo>
                  <a:lnTo>
                    <a:pt x="315747" y="1656"/>
                  </a:lnTo>
                  <a:lnTo>
                    <a:pt x="293974" y="31057"/>
                  </a:lnTo>
                  <a:lnTo>
                    <a:pt x="286044" y="42031"/>
                  </a:lnTo>
                  <a:lnTo>
                    <a:pt x="280755" y="52254"/>
                  </a:lnTo>
                  <a:lnTo>
                    <a:pt x="277790" y="62765"/>
                  </a:lnTo>
                  <a:lnTo>
                    <a:pt x="276867" y="74538"/>
                  </a:lnTo>
                  <a:lnTo>
                    <a:pt x="279200" y="90005"/>
                  </a:lnTo>
                  <a:lnTo>
                    <a:pt x="286085" y="101040"/>
                  </a:lnTo>
                  <a:lnTo>
                    <a:pt x="286198" y="101222"/>
                  </a:lnTo>
                  <a:lnTo>
                    <a:pt x="297906" y="108077"/>
                  </a:lnTo>
                  <a:lnTo>
                    <a:pt x="298045" y="108077"/>
                  </a:lnTo>
                  <a:lnTo>
                    <a:pt x="314192" y="110358"/>
                  </a:lnTo>
                  <a:lnTo>
                    <a:pt x="330764" y="108077"/>
                  </a:lnTo>
                  <a:lnTo>
                    <a:pt x="342963" y="101429"/>
                  </a:lnTo>
                  <a:lnTo>
                    <a:pt x="343236" y="101040"/>
                  </a:lnTo>
                  <a:lnTo>
                    <a:pt x="314192" y="101040"/>
                  </a:lnTo>
                  <a:lnTo>
                    <a:pt x="302601" y="99342"/>
                  </a:lnTo>
                  <a:lnTo>
                    <a:pt x="293780" y="94441"/>
                  </a:lnTo>
                  <a:lnTo>
                    <a:pt x="288166" y="86628"/>
                  </a:lnTo>
                  <a:lnTo>
                    <a:pt x="286198" y="76194"/>
                  </a:lnTo>
                  <a:lnTo>
                    <a:pt x="288166" y="65761"/>
                  </a:lnTo>
                  <a:lnTo>
                    <a:pt x="293780" y="57948"/>
                  </a:lnTo>
                  <a:lnTo>
                    <a:pt x="302601" y="53047"/>
                  </a:lnTo>
                  <a:lnTo>
                    <a:pt x="314192" y="51348"/>
                  </a:lnTo>
                  <a:lnTo>
                    <a:pt x="343612" y="51348"/>
                  </a:lnTo>
                  <a:lnTo>
                    <a:pt x="343352" y="50960"/>
                  </a:lnTo>
                  <a:lnTo>
                    <a:pt x="338743" y="48242"/>
                  </a:lnTo>
                  <a:lnTo>
                    <a:pt x="293974" y="48242"/>
                  </a:lnTo>
                  <a:lnTo>
                    <a:pt x="293974" y="46586"/>
                  </a:lnTo>
                  <a:lnTo>
                    <a:pt x="297085" y="43480"/>
                  </a:lnTo>
                  <a:lnTo>
                    <a:pt x="298640" y="40374"/>
                  </a:lnTo>
                  <a:lnTo>
                    <a:pt x="301750" y="37269"/>
                  </a:lnTo>
                  <a:lnTo>
                    <a:pt x="326633" y="3105"/>
                  </a:lnTo>
                  <a:lnTo>
                    <a:pt x="328189" y="1656"/>
                  </a:lnTo>
                  <a:close/>
                </a:path>
                <a:path w="527685" h="110489">
                  <a:moveTo>
                    <a:pt x="343612" y="51348"/>
                  </a:moveTo>
                  <a:lnTo>
                    <a:pt x="314192" y="51348"/>
                  </a:lnTo>
                  <a:lnTo>
                    <a:pt x="326439" y="53047"/>
                  </a:lnTo>
                  <a:lnTo>
                    <a:pt x="335187" y="57948"/>
                  </a:lnTo>
                  <a:lnTo>
                    <a:pt x="340436" y="65761"/>
                  </a:lnTo>
                  <a:lnTo>
                    <a:pt x="342185" y="76194"/>
                  </a:lnTo>
                  <a:lnTo>
                    <a:pt x="340436" y="86628"/>
                  </a:lnTo>
                  <a:lnTo>
                    <a:pt x="335187" y="94441"/>
                  </a:lnTo>
                  <a:lnTo>
                    <a:pt x="326439" y="99342"/>
                  </a:lnTo>
                  <a:lnTo>
                    <a:pt x="314192" y="101040"/>
                  </a:lnTo>
                  <a:lnTo>
                    <a:pt x="343236" y="101040"/>
                  </a:lnTo>
                  <a:lnTo>
                    <a:pt x="350496" y="90704"/>
                  </a:lnTo>
                  <a:lnTo>
                    <a:pt x="353072" y="76194"/>
                  </a:lnTo>
                  <a:lnTo>
                    <a:pt x="350545" y="61685"/>
                  </a:lnTo>
                  <a:lnTo>
                    <a:pt x="343612" y="51348"/>
                  </a:lnTo>
                  <a:close/>
                </a:path>
                <a:path w="527685" h="110489">
                  <a:moveTo>
                    <a:pt x="317302" y="42031"/>
                  </a:moveTo>
                  <a:lnTo>
                    <a:pt x="309526" y="42031"/>
                  </a:lnTo>
                  <a:lnTo>
                    <a:pt x="301750" y="43480"/>
                  </a:lnTo>
                  <a:lnTo>
                    <a:pt x="295529" y="48242"/>
                  </a:lnTo>
                  <a:lnTo>
                    <a:pt x="338743" y="48242"/>
                  </a:lnTo>
                  <a:lnTo>
                    <a:pt x="332077" y="44312"/>
                  </a:lnTo>
                  <a:lnTo>
                    <a:pt x="317302" y="42031"/>
                  </a:lnTo>
                  <a:close/>
                </a:path>
                <a:path w="527685" h="110489">
                  <a:moveTo>
                    <a:pt x="384197" y="94829"/>
                  </a:moveTo>
                  <a:lnTo>
                    <a:pt x="374865" y="94829"/>
                  </a:lnTo>
                  <a:lnTo>
                    <a:pt x="371755" y="97935"/>
                  </a:lnTo>
                  <a:lnTo>
                    <a:pt x="371755" y="107252"/>
                  </a:lnTo>
                  <a:lnTo>
                    <a:pt x="374865" y="110358"/>
                  </a:lnTo>
                  <a:lnTo>
                    <a:pt x="384197" y="110358"/>
                  </a:lnTo>
                  <a:lnTo>
                    <a:pt x="387307" y="107252"/>
                  </a:lnTo>
                  <a:lnTo>
                    <a:pt x="387307" y="97935"/>
                  </a:lnTo>
                  <a:lnTo>
                    <a:pt x="384197" y="94829"/>
                  </a:lnTo>
                  <a:close/>
                </a:path>
                <a:path w="527685" h="110489">
                  <a:moveTo>
                    <a:pt x="457291" y="1656"/>
                  </a:moveTo>
                  <a:lnTo>
                    <a:pt x="444849" y="1656"/>
                  </a:lnTo>
                  <a:lnTo>
                    <a:pt x="423077" y="31057"/>
                  </a:lnTo>
                  <a:lnTo>
                    <a:pt x="415802" y="42031"/>
                  </a:lnTo>
                  <a:lnTo>
                    <a:pt x="410441" y="52254"/>
                  </a:lnTo>
                  <a:lnTo>
                    <a:pt x="407111" y="62765"/>
                  </a:lnTo>
                  <a:lnTo>
                    <a:pt x="405969" y="74538"/>
                  </a:lnTo>
                  <a:lnTo>
                    <a:pt x="408545" y="90005"/>
                  </a:lnTo>
                  <a:lnTo>
                    <a:pt x="415957" y="101040"/>
                  </a:lnTo>
                  <a:lnTo>
                    <a:pt x="416078" y="101222"/>
                  </a:lnTo>
                  <a:lnTo>
                    <a:pt x="428323" y="108077"/>
                  </a:lnTo>
                  <a:lnTo>
                    <a:pt x="428463" y="108077"/>
                  </a:lnTo>
                  <a:lnTo>
                    <a:pt x="444849" y="110358"/>
                  </a:lnTo>
                  <a:lnTo>
                    <a:pt x="460523" y="108077"/>
                  </a:lnTo>
                  <a:lnTo>
                    <a:pt x="472260" y="101429"/>
                  </a:lnTo>
                  <a:lnTo>
                    <a:pt x="472402" y="101222"/>
                  </a:lnTo>
                  <a:lnTo>
                    <a:pt x="472526" y="101040"/>
                  </a:lnTo>
                  <a:lnTo>
                    <a:pt x="444849" y="101040"/>
                  </a:lnTo>
                  <a:lnTo>
                    <a:pt x="432602" y="99342"/>
                  </a:lnTo>
                  <a:lnTo>
                    <a:pt x="423854" y="94441"/>
                  </a:lnTo>
                  <a:lnTo>
                    <a:pt x="418605" y="86628"/>
                  </a:lnTo>
                  <a:lnTo>
                    <a:pt x="416856" y="76194"/>
                  </a:lnTo>
                  <a:lnTo>
                    <a:pt x="418605" y="65761"/>
                  </a:lnTo>
                  <a:lnTo>
                    <a:pt x="423854" y="57948"/>
                  </a:lnTo>
                  <a:lnTo>
                    <a:pt x="432602" y="53047"/>
                  </a:lnTo>
                  <a:lnTo>
                    <a:pt x="444849" y="51348"/>
                  </a:lnTo>
                  <a:lnTo>
                    <a:pt x="472715" y="51348"/>
                  </a:lnTo>
                  <a:lnTo>
                    <a:pt x="472454" y="50960"/>
                  </a:lnTo>
                  <a:lnTo>
                    <a:pt x="467845" y="48242"/>
                  </a:lnTo>
                  <a:lnTo>
                    <a:pt x="423077" y="48242"/>
                  </a:lnTo>
                  <a:lnTo>
                    <a:pt x="424632" y="46586"/>
                  </a:lnTo>
                  <a:lnTo>
                    <a:pt x="426187" y="43480"/>
                  </a:lnTo>
                  <a:lnTo>
                    <a:pt x="432408" y="37269"/>
                  </a:lnTo>
                  <a:lnTo>
                    <a:pt x="457291" y="3105"/>
                  </a:lnTo>
                  <a:lnTo>
                    <a:pt x="457291" y="1656"/>
                  </a:lnTo>
                  <a:close/>
                </a:path>
                <a:path w="527685" h="110489">
                  <a:moveTo>
                    <a:pt x="472715" y="51348"/>
                  </a:moveTo>
                  <a:lnTo>
                    <a:pt x="444849" y="51348"/>
                  </a:lnTo>
                  <a:lnTo>
                    <a:pt x="456441" y="53047"/>
                  </a:lnTo>
                  <a:lnTo>
                    <a:pt x="465261" y="57948"/>
                  </a:lnTo>
                  <a:lnTo>
                    <a:pt x="470875" y="65761"/>
                  </a:lnTo>
                  <a:lnTo>
                    <a:pt x="472843" y="76194"/>
                  </a:lnTo>
                  <a:lnTo>
                    <a:pt x="470875" y="86628"/>
                  </a:lnTo>
                  <a:lnTo>
                    <a:pt x="465261" y="94441"/>
                  </a:lnTo>
                  <a:lnTo>
                    <a:pt x="456441" y="99342"/>
                  </a:lnTo>
                  <a:lnTo>
                    <a:pt x="444849" y="101040"/>
                  </a:lnTo>
                  <a:lnTo>
                    <a:pt x="472526" y="101040"/>
                  </a:lnTo>
                  <a:lnTo>
                    <a:pt x="479623" y="90704"/>
                  </a:lnTo>
                  <a:lnTo>
                    <a:pt x="482174" y="76194"/>
                  </a:lnTo>
                  <a:lnTo>
                    <a:pt x="479647" y="61685"/>
                  </a:lnTo>
                  <a:lnTo>
                    <a:pt x="472715" y="51348"/>
                  </a:lnTo>
                  <a:close/>
                </a:path>
                <a:path w="527685" h="110489">
                  <a:moveTo>
                    <a:pt x="446405" y="42031"/>
                  </a:moveTo>
                  <a:lnTo>
                    <a:pt x="438629" y="42031"/>
                  </a:lnTo>
                  <a:lnTo>
                    <a:pt x="432408" y="43480"/>
                  </a:lnTo>
                  <a:lnTo>
                    <a:pt x="426187" y="48242"/>
                  </a:lnTo>
                  <a:lnTo>
                    <a:pt x="467845" y="48242"/>
                  </a:lnTo>
                  <a:lnTo>
                    <a:pt x="461179" y="44312"/>
                  </a:lnTo>
                  <a:lnTo>
                    <a:pt x="446405" y="42031"/>
                  </a:lnTo>
                  <a:close/>
                </a:path>
                <a:path w="527685" h="110489">
                  <a:moveTo>
                    <a:pt x="527296" y="14079"/>
                  </a:moveTo>
                  <a:lnTo>
                    <a:pt x="516409" y="14079"/>
                  </a:lnTo>
                  <a:lnTo>
                    <a:pt x="517965" y="15528"/>
                  </a:lnTo>
                  <a:lnTo>
                    <a:pt x="517965" y="107252"/>
                  </a:lnTo>
                  <a:lnTo>
                    <a:pt x="519520" y="108701"/>
                  </a:lnTo>
                  <a:lnTo>
                    <a:pt x="525741" y="108701"/>
                  </a:lnTo>
                  <a:lnTo>
                    <a:pt x="527296" y="107252"/>
                  </a:lnTo>
                  <a:lnTo>
                    <a:pt x="527296" y="14079"/>
                  </a:lnTo>
                  <a:close/>
                </a:path>
                <a:path w="527685" h="110489">
                  <a:moveTo>
                    <a:pt x="525741" y="0"/>
                  </a:moveTo>
                  <a:lnTo>
                    <a:pt x="524185" y="0"/>
                  </a:lnTo>
                  <a:lnTo>
                    <a:pt x="499302" y="12423"/>
                  </a:lnTo>
                  <a:lnTo>
                    <a:pt x="499302" y="14079"/>
                  </a:lnTo>
                  <a:lnTo>
                    <a:pt x="500857" y="20290"/>
                  </a:lnTo>
                  <a:lnTo>
                    <a:pt x="503968" y="20290"/>
                  </a:lnTo>
                  <a:lnTo>
                    <a:pt x="516409" y="14079"/>
                  </a:lnTo>
                  <a:lnTo>
                    <a:pt x="527296" y="14079"/>
                  </a:lnTo>
                  <a:lnTo>
                    <a:pt x="527296" y="1656"/>
                  </a:lnTo>
                  <a:lnTo>
                    <a:pt x="5257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5657" y="1793640"/>
              <a:ext cx="121326" cy="11180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994978" y="1796746"/>
              <a:ext cx="675640" cy="110489"/>
            </a:xfrm>
            <a:custGeom>
              <a:avLst/>
              <a:gdLst/>
              <a:ahLst/>
              <a:cxnLst/>
              <a:rect l="l" t="t" r="r" b="b"/>
              <a:pathLst>
                <a:path w="675639" h="110489">
                  <a:moveTo>
                    <a:pt x="68428" y="46586"/>
                  </a:moveTo>
                  <a:lnTo>
                    <a:pt x="1555" y="46586"/>
                  </a:lnTo>
                  <a:lnTo>
                    <a:pt x="0" y="48242"/>
                  </a:lnTo>
                  <a:lnTo>
                    <a:pt x="0" y="54454"/>
                  </a:lnTo>
                  <a:lnTo>
                    <a:pt x="1555" y="55903"/>
                  </a:lnTo>
                  <a:lnTo>
                    <a:pt x="68428" y="55903"/>
                  </a:lnTo>
                  <a:lnTo>
                    <a:pt x="69984" y="54454"/>
                  </a:lnTo>
                  <a:lnTo>
                    <a:pt x="69984" y="48242"/>
                  </a:lnTo>
                  <a:lnTo>
                    <a:pt x="68428" y="46586"/>
                  </a:lnTo>
                  <a:close/>
                </a:path>
                <a:path w="675639" h="110489">
                  <a:moveTo>
                    <a:pt x="68428" y="80749"/>
                  </a:moveTo>
                  <a:lnTo>
                    <a:pt x="1555" y="80749"/>
                  </a:lnTo>
                  <a:lnTo>
                    <a:pt x="0" y="82406"/>
                  </a:lnTo>
                  <a:lnTo>
                    <a:pt x="0" y="88617"/>
                  </a:lnTo>
                  <a:lnTo>
                    <a:pt x="1555" y="90067"/>
                  </a:lnTo>
                  <a:lnTo>
                    <a:pt x="68428" y="90067"/>
                  </a:lnTo>
                  <a:lnTo>
                    <a:pt x="69984" y="88617"/>
                  </a:lnTo>
                  <a:lnTo>
                    <a:pt x="69984" y="82406"/>
                  </a:lnTo>
                  <a:lnTo>
                    <a:pt x="68428" y="80749"/>
                  </a:lnTo>
                  <a:close/>
                </a:path>
                <a:path w="675639" h="110489">
                  <a:moveTo>
                    <a:pt x="143099" y="1656"/>
                  </a:moveTo>
                  <a:lnTo>
                    <a:pt x="130657" y="1656"/>
                  </a:lnTo>
                  <a:lnTo>
                    <a:pt x="108884" y="31057"/>
                  </a:lnTo>
                  <a:lnTo>
                    <a:pt x="100954" y="42031"/>
                  </a:lnTo>
                  <a:lnTo>
                    <a:pt x="95665" y="52254"/>
                  </a:lnTo>
                  <a:lnTo>
                    <a:pt x="92701" y="62765"/>
                  </a:lnTo>
                  <a:lnTo>
                    <a:pt x="91777" y="74538"/>
                  </a:lnTo>
                  <a:lnTo>
                    <a:pt x="94110" y="90005"/>
                  </a:lnTo>
                  <a:lnTo>
                    <a:pt x="100995" y="101040"/>
                  </a:lnTo>
                  <a:lnTo>
                    <a:pt x="101108" y="101222"/>
                  </a:lnTo>
                  <a:lnTo>
                    <a:pt x="112817" y="108077"/>
                  </a:lnTo>
                  <a:lnTo>
                    <a:pt x="112956" y="108077"/>
                  </a:lnTo>
                  <a:lnTo>
                    <a:pt x="129102" y="110358"/>
                  </a:lnTo>
                  <a:lnTo>
                    <a:pt x="145675" y="108077"/>
                  </a:lnTo>
                  <a:lnTo>
                    <a:pt x="157873" y="101429"/>
                  </a:lnTo>
                  <a:lnTo>
                    <a:pt x="158146" y="101040"/>
                  </a:lnTo>
                  <a:lnTo>
                    <a:pt x="129102" y="101040"/>
                  </a:lnTo>
                  <a:lnTo>
                    <a:pt x="117511" y="99342"/>
                  </a:lnTo>
                  <a:lnTo>
                    <a:pt x="108690" y="94441"/>
                  </a:lnTo>
                  <a:lnTo>
                    <a:pt x="103077" y="86628"/>
                  </a:lnTo>
                  <a:lnTo>
                    <a:pt x="101108" y="76194"/>
                  </a:lnTo>
                  <a:lnTo>
                    <a:pt x="103077" y="65761"/>
                  </a:lnTo>
                  <a:lnTo>
                    <a:pt x="108690" y="57948"/>
                  </a:lnTo>
                  <a:lnTo>
                    <a:pt x="117511" y="53047"/>
                  </a:lnTo>
                  <a:lnTo>
                    <a:pt x="129102" y="51348"/>
                  </a:lnTo>
                  <a:lnTo>
                    <a:pt x="158522" y="51348"/>
                  </a:lnTo>
                  <a:lnTo>
                    <a:pt x="158262" y="50960"/>
                  </a:lnTo>
                  <a:lnTo>
                    <a:pt x="153653" y="48242"/>
                  </a:lnTo>
                  <a:lnTo>
                    <a:pt x="108884" y="48242"/>
                  </a:lnTo>
                  <a:lnTo>
                    <a:pt x="108884" y="46586"/>
                  </a:lnTo>
                  <a:lnTo>
                    <a:pt x="111995" y="43480"/>
                  </a:lnTo>
                  <a:lnTo>
                    <a:pt x="113550" y="40374"/>
                  </a:lnTo>
                  <a:lnTo>
                    <a:pt x="116660" y="37269"/>
                  </a:lnTo>
                  <a:lnTo>
                    <a:pt x="141544" y="3105"/>
                  </a:lnTo>
                  <a:lnTo>
                    <a:pt x="143099" y="1656"/>
                  </a:lnTo>
                  <a:close/>
                </a:path>
                <a:path w="675639" h="110489">
                  <a:moveTo>
                    <a:pt x="158522" y="51348"/>
                  </a:moveTo>
                  <a:lnTo>
                    <a:pt x="129102" y="51348"/>
                  </a:lnTo>
                  <a:lnTo>
                    <a:pt x="141349" y="53047"/>
                  </a:lnTo>
                  <a:lnTo>
                    <a:pt x="150097" y="57948"/>
                  </a:lnTo>
                  <a:lnTo>
                    <a:pt x="155346" y="65761"/>
                  </a:lnTo>
                  <a:lnTo>
                    <a:pt x="157096" y="76194"/>
                  </a:lnTo>
                  <a:lnTo>
                    <a:pt x="155346" y="86628"/>
                  </a:lnTo>
                  <a:lnTo>
                    <a:pt x="150097" y="94441"/>
                  </a:lnTo>
                  <a:lnTo>
                    <a:pt x="141349" y="99342"/>
                  </a:lnTo>
                  <a:lnTo>
                    <a:pt x="129102" y="101040"/>
                  </a:lnTo>
                  <a:lnTo>
                    <a:pt x="158146" y="101040"/>
                  </a:lnTo>
                  <a:lnTo>
                    <a:pt x="165406" y="90704"/>
                  </a:lnTo>
                  <a:lnTo>
                    <a:pt x="167982" y="76194"/>
                  </a:lnTo>
                  <a:lnTo>
                    <a:pt x="165455" y="61685"/>
                  </a:lnTo>
                  <a:lnTo>
                    <a:pt x="158522" y="51348"/>
                  </a:lnTo>
                  <a:close/>
                </a:path>
                <a:path w="675639" h="110489">
                  <a:moveTo>
                    <a:pt x="132212" y="42031"/>
                  </a:moveTo>
                  <a:lnTo>
                    <a:pt x="124436" y="42031"/>
                  </a:lnTo>
                  <a:lnTo>
                    <a:pt x="116660" y="43480"/>
                  </a:lnTo>
                  <a:lnTo>
                    <a:pt x="110440" y="48242"/>
                  </a:lnTo>
                  <a:lnTo>
                    <a:pt x="153653" y="48242"/>
                  </a:lnTo>
                  <a:lnTo>
                    <a:pt x="146987" y="44312"/>
                  </a:lnTo>
                  <a:lnTo>
                    <a:pt x="132212" y="42031"/>
                  </a:lnTo>
                  <a:close/>
                </a:path>
                <a:path w="675639" h="110489">
                  <a:moveTo>
                    <a:pt x="199086" y="94829"/>
                  </a:moveTo>
                  <a:lnTo>
                    <a:pt x="189755" y="94829"/>
                  </a:lnTo>
                  <a:lnTo>
                    <a:pt x="186644" y="97935"/>
                  </a:lnTo>
                  <a:lnTo>
                    <a:pt x="186644" y="107252"/>
                  </a:lnTo>
                  <a:lnTo>
                    <a:pt x="189755" y="110358"/>
                  </a:lnTo>
                  <a:lnTo>
                    <a:pt x="199086" y="110358"/>
                  </a:lnTo>
                  <a:lnTo>
                    <a:pt x="202196" y="107252"/>
                  </a:lnTo>
                  <a:lnTo>
                    <a:pt x="202196" y="97935"/>
                  </a:lnTo>
                  <a:lnTo>
                    <a:pt x="199086" y="94829"/>
                  </a:lnTo>
                  <a:close/>
                </a:path>
                <a:path w="675639" h="110489">
                  <a:moveTo>
                    <a:pt x="227100" y="94829"/>
                  </a:moveTo>
                  <a:lnTo>
                    <a:pt x="225545" y="96278"/>
                  </a:lnTo>
                  <a:lnTo>
                    <a:pt x="222435" y="102490"/>
                  </a:lnTo>
                  <a:lnTo>
                    <a:pt x="223990" y="104146"/>
                  </a:lnTo>
                  <a:lnTo>
                    <a:pt x="231766" y="107252"/>
                  </a:lnTo>
                  <a:lnTo>
                    <a:pt x="237987" y="108701"/>
                  </a:lnTo>
                  <a:lnTo>
                    <a:pt x="245763" y="110358"/>
                  </a:lnTo>
                  <a:lnTo>
                    <a:pt x="255094" y="110358"/>
                  </a:lnTo>
                  <a:lnTo>
                    <a:pt x="271667" y="108077"/>
                  </a:lnTo>
                  <a:lnTo>
                    <a:pt x="283865" y="101429"/>
                  </a:lnTo>
                  <a:lnTo>
                    <a:pt x="284138" y="101040"/>
                  </a:lnTo>
                  <a:lnTo>
                    <a:pt x="247318" y="101040"/>
                  </a:lnTo>
                  <a:lnTo>
                    <a:pt x="241097" y="99384"/>
                  </a:lnTo>
                  <a:lnTo>
                    <a:pt x="234876" y="97935"/>
                  </a:lnTo>
                  <a:lnTo>
                    <a:pt x="227100" y="94829"/>
                  </a:lnTo>
                  <a:close/>
                </a:path>
                <a:path w="675639" h="110489">
                  <a:moveTo>
                    <a:pt x="285084" y="51348"/>
                  </a:moveTo>
                  <a:lnTo>
                    <a:pt x="258204" y="51348"/>
                  </a:lnTo>
                  <a:lnTo>
                    <a:pt x="269553" y="53047"/>
                  </a:lnTo>
                  <a:lnTo>
                    <a:pt x="277839" y="57948"/>
                  </a:lnTo>
                  <a:lnTo>
                    <a:pt x="282918" y="65761"/>
                  </a:lnTo>
                  <a:lnTo>
                    <a:pt x="284643" y="76194"/>
                  </a:lnTo>
                  <a:lnTo>
                    <a:pt x="282650" y="86628"/>
                  </a:lnTo>
                  <a:lnTo>
                    <a:pt x="276867" y="94441"/>
                  </a:lnTo>
                  <a:lnTo>
                    <a:pt x="267505" y="99384"/>
                  </a:lnTo>
                  <a:lnTo>
                    <a:pt x="267275" y="99384"/>
                  </a:lnTo>
                  <a:lnTo>
                    <a:pt x="255094" y="101040"/>
                  </a:lnTo>
                  <a:lnTo>
                    <a:pt x="284138" y="101040"/>
                  </a:lnTo>
                  <a:lnTo>
                    <a:pt x="291398" y="90704"/>
                  </a:lnTo>
                  <a:lnTo>
                    <a:pt x="293974" y="76194"/>
                  </a:lnTo>
                  <a:lnTo>
                    <a:pt x="291666" y="61685"/>
                  </a:lnTo>
                  <a:lnTo>
                    <a:pt x="285084" y="51348"/>
                  </a:lnTo>
                  <a:close/>
                </a:path>
                <a:path w="675639" h="110489">
                  <a:moveTo>
                    <a:pt x="286198" y="1656"/>
                  </a:moveTo>
                  <a:lnTo>
                    <a:pt x="228656" y="1656"/>
                  </a:lnTo>
                  <a:lnTo>
                    <a:pt x="227100" y="3105"/>
                  </a:lnTo>
                  <a:lnTo>
                    <a:pt x="227100" y="51348"/>
                  </a:lnTo>
                  <a:lnTo>
                    <a:pt x="228656" y="52798"/>
                  </a:lnTo>
                  <a:lnTo>
                    <a:pt x="230211" y="54454"/>
                  </a:lnTo>
                  <a:lnTo>
                    <a:pt x="231766" y="54454"/>
                  </a:lnTo>
                  <a:lnTo>
                    <a:pt x="241097" y="52798"/>
                  </a:lnTo>
                  <a:lnTo>
                    <a:pt x="247318" y="51348"/>
                  </a:lnTo>
                  <a:lnTo>
                    <a:pt x="285084" y="51348"/>
                  </a:lnTo>
                  <a:lnTo>
                    <a:pt x="284837" y="50960"/>
                  </a:lnTo>
                  <a:lnTo>
                    <a:pt x="275025" y="45137"/>
                  </a:lnTo>
                  <a:lnTo>
                    <a:pt x="237987" y="45137"/>
                  </a:lnTo>
                  <a:lnTo>
                    <a:pt x="236432" y="43480"/>
                  </a:lnTo>
                  <a:lnTo>
                    <a:pt x="237987" y="42031"/>
                  </a:lnTo>
                  <a:lnTo>
                    <a:pt x="237987" y="10973"/>
                  </a:lnTo>
                  <a:lnTo>
                    <a:pt x="283088" y="10973"/>
                  </a:lnTo>
                  <a:lnTo>
                    <a:pt x="284643" y="9317"/>
                  </a:lnTo>
                  <a:lnTo>
                    <a:pt x="287753" y="3105"/>
                  </a:lnTo>
                  <a:lnTo>
                    <a:pt x="286198" y="1656"/>
                  </a:lnTo>
                  <a:close/>
                </a:path>
                <a:path w="675639" h="110489">
                  <a:moveTo>
                    <a:pt x="258204" y="42031"/>
                  </a:moveTo>
                  <a:lnTo>
                    <a:pt x="248873" y="42031"/>
                  </a:lnTo>
                  <a:lnTo>
                    <a:pt x="244208" y="43480"/>
                  </a:lnTo>
                  <a:lnTo>
                    <a:pt x="239542" y="43480"/>
                  </a:lnTo>
                  <a:lnTo>
                    <a:pt x="237987" y="45137"/>
                  </a:lnTo>
                  <a:lnTo>
                    <a:pt x="275025" y="45137"/>
                  </a:lnTo>
                  <a:lnTo>
                    <a:pt x="273635" y="44312"/>
                  </a:lnTo>
                  <a:lnTo>
                    <a:pt x="258204" y="42031"/>
                  </a:lnTo>
                  <a:close/>
                </a:path>
                <a:path w="675639" h="110489">
                  <a:moveTo>
                    <a:pt x="370200" y="52798"/>
                  </a:moveTo>
                  <a:lnTo>
                    <a:pt x="334430" y="52798"/>
                  </a:lnTo>
                  <a:lnTo>
                    <a:pt x="326010" y="57427"/>
                  </a:lnTo>
                  <a:lnTo>
                    <a:pt x="319638" y="63901"/>
                  </a:lnTo>
                  <a:lnTo>
                    <a:pt x="315601" y="71811"/>
                  </a:lnTo>
                  <a:lnTo>
                    <a:pt x="314192" y="80749"/>
                  </a:lnTo>
                  <a:lnTo>
                    <a:pt x="316768" y="93237"/>
                  </a:lnTo>
                  <a:lnTo>
                    <a:pt x="324303" y="102542"/>
                  </a:lnTo>
                  <a:lnTo>
                    <a:pt x="336508" y="108352"/>
                  </a:lnTo>
                  <a:lnTo>
                    <a:pt x="353093" y="110358"/>
                  </a:lnTo>
                  <a:lnTo>
                    <a:pt x="368766" y="108352"/>
                  </a:lnTo>
                  <a:lnTo>
                    <a:pt x="380503" y="102542"/>
                  </a:lnTo>
                  <a:lnTo>
                    <a:pt x="381691" y="101040"/>
                  </a:lnTo>
                  <a:lnTo>
                    <a:pt x="353093" y="101040"/>
                  </a:lnTo>
                  <a:lnTo>
                    <a:pt x="340842" y="99594"/>
                  </a:lnTo>
                  <a:lnTo>
                    <a:pt x="332087" y="95372"/>
                  </a:lnTo>
                  <a:lnTo>
                    <a:pt x="326831" y="88549"/>
                  </a:lnTo>
                  <a:lnTo>
                    <a:pt x="325078" y="79300"/>
                  </a:lnTo>
                  <a:lnTo>
                    <a:pt x="327050" y="69963"/>
                  </a:lnTo>
                  <a:lnTo>
                    <a:pt x="332670" y="63150"/>
                  </a:lnTo>
                  <a:lnTo>
                    <a:pt x="341498" y="58977"/>
                  </a:lnTo>
                  <a:lnTo>
                    <a:pt x="353093" y="57560"/>
                  </a:lnTo>
                  <a:lnTo>
                    <a:pt x="378738" y="57560"/>
                  </a:lnTo>
                  <a:lnTo>
                    <a:pt x="378608" y="57427"/>
                  </a:lnTo>
                  <a:lnTo>
                    <a:pt x="370200" y="52798"/>
                  </a:lnTo>
                  <a:close/>
                </a:path>
                <a:path w="675639" h="110489">
                  <a:moveTo>
                    <a:pt x="378738" y="57560"/>
                  </a:moveTo>
                  <a:lnTo>
                    <a:pt x="353093" y="57560"/>
                  </a:lnTo>
                  <a:lnTo>
                    <a:pt x="364028" y="58977"/>
                  </a:lnTo>
                  <a:lnTo>
                    <a:pt x="372921" y="63150"/>
                  </a:lnTo>
                  <a:lnTo>
                    <a:pt x="378899" y="69963"/>
                  </a:lnTo>
                  <a:lnTo>
                    <a:pt x="381086" y="79300"/>
                  </a:lnTo>
                  <a:lnTo>
                    <a:pt x="379118" y="88549"/>
                  </a:lnTo>
                  <a:lnTo>
                    <a:pt x="373505" y="95372"/>
                  </a:lnTo>
                  <a:lnTo>
                    <a:pt x="364684" y="99594"/>
                  </a:lnTo>
                  <a:lnTo>
                    <a:pt x="353093" y="101040"/>
                  </a:lnTo>
                  <a:lnTo>
                    <a:pt x="381691" y="101040"/>
                  </a:lnTo>
                  <a:lnTo>
                    <a:pt x="387866" y="93237"/>
                  </a:lnTo>
                  <a:lnTo>
                    <a:pt x="390417" y="80749"/>
                  </a:lnTo>
                  <a:lnTo>
                    <a:pt x="389008" y="71811"/>
                  </a:lnTo>
                  <a:lnTo>
                    <a:pt x="384974" y="63901"/>
                  </a:lnTo>
                  <a:lnTo>
                    <a:pt x="378738" y="57560"/>
                  </a:lnTo>
                  <a:close/>
                </a:path>
                <a:path w="675639" h="110489">
                  <a:moveTo>
                    <a:pt x="368645" y="51348"/>
                  </a:moveTo>
                  <a:lnTo>
                    <a:pt x="335985" y="51348"/>
                  </a:lnTo>
                  <a:lnTo>
                    <a:pt x="335985" y="52798"/>
                  </a:lnTo>
                  <a:lnTo>
                    <a:pt x="368645" y="52798"/>
                  </a:lnTo>
                  <a:lnTo>
                    <a:pt x="368645" y="51348"/>
                  </a:lnTo>
                  <a:close/>
                </a:path>
                <a:path w="675639" h="110489">
                  <a:moveTo>
                    <a:pt x="353093" y="0"/>
                  </a:moveTo>
                  <a:lnTo>
                    <a:pt x="337650" y="1979"/>
                  </a:lnTo>
                  <a:lnTo>
                    <a:pt x="326442" y="7609"/>
                  </a:lnTo>
                  <a:lnTo>
                    <a:pt x="319611" y="16421"/>
                  </a:lnTo>
                  <a:lnTo>
                    <a:pt x="317302" y="27951"/>
                  </a:lnTo>
                  <a:lnTo>
                    <a:pt x="318226" y="35567"/>
                  </a:lnTo>
                  <a:lnTo>
                    <a:pt x="321193" y="41979"/>
                  </a:lnTo>
                  <a:lnTo>
                    <a:pt x="326496" y="47227"/>
                  </a:lnTo>
                  <a:lnTo>
                    <a:pt x="334430" y="51348"/>
                  </a:lnTo>
                  <a:lnTo>
                    <a:pt x="370200" y="51348"/>
                  </a:lnTo>
                  <a:lnTo>
                    <a:pt x="376169" y="48242"/>
                  </a:lnTo>
                  <a:lnTo>
                    <a:pt x="353093" y="48242"/>
                  </a:lnTo>
                  <a:lnTo>
                    <a:pt x="342640" y="46845"/>
                  </a:lnTo>
                  <a:lnTo>
                    <a:pt x="334809" y="42963"/>
                  </a:lnTo>
                  <a:lnTo>
                    <a:pt x="329893" y="37062"/>
                  </a:lnTo>
                  <a:lnTo>
                    <a:pt x="328189" y="29608"/>
                  </a:lnTo>
                  <a:lnTo>
                    <a:pt x="329893" y="21196"/>
                  </a:lnTo>
                  <a:lnTo>
                    <a:pt x="334809" y="14804"/>
                  </a:lnTo>
                  <a:lnTo>
                    <a:pt x="342640" y="10740"/>
                  </a:lnTo>
                  <a:lnTo>
                    <a:pt x="353093" y="9317"/>
                  </a:lnTo>
                  <a:lnTo>
                    <a:pt x="379655" y="9317"/>
                  </a:lnTo>
                  <a:lnTo>
                    <a:pt x="378365" y="7609"/>
                  </a:lnTo>
                  <a:lnTo>
                    <a:pt x="367624" y="1979"/>
                  </a:lnTo>
                  <a:lnTo>
                    <a:pt x="353093" y="0"/>
                  </a:lnTo>
                  <a:close/>
                </a:path>
                <a:path w="675639" h="110489">
                  <a:moveTo>
                    <a:pt x="379655" y="9317"/>
                  </a:moveTo>
                  <a:lnTo>
                    <a:pt x="353093" y="9317"/>
                  </a:lnTo>
                  <a:lnTo>
                    <a:pt x="362642" y="10740"/>
                  </a:lnTo>
                  <a:lnTo>
                    <a:pt x="370005" y="14804"/>
                  </a:lnTo>
                  <a:lnTo>
                    <a:pt x="374744" y="21196"/>
                  </a:lnTo>
                  <a:lnTo>
                    <a:pt x="376421" y="29608"/>
                  </a:lnTo>
                  <a:lnTo>
                    <a:pt x="374744" y="37062"/>
                  </a:lnTo>
                  <a:lnTo>
                    <a:pt x="370005" y="42963"/>
                  </a:lnTo>
                  <a:lnTo>
                    <a:pt x="362642" y="46845"/>
                  </a:lnTo>
                  <a:lnTo>
                    <a:pt x="353093" y="48242"/>
                  </a:lnTo>
                  <a:lnTo>
                    <a:pt x="376169" y="48242"/>
                  </a:lnTo>
                  <a:lnTo>
                    <a:pt x="378122" y="47227"/>
                  </a:lnTo>
                  <a:lnTo>
                    <a:pt x="383419" y="41979"/>
                  </a:lnTo>
                  <a:lnTo>
                    <a:pt x="386384" y="35567"/>
                  </a:lnTo>
                  <a:lnTo>
                    <a:pt x="387307" y="27951"/>
                  </a:lnTo>
                  <a:lnTo>
                    <a:pt x="385023" y="16421"/>
                  </a:lnTo>
                  <a:lnTo>
                    <a:pt x="379655" y="9317"/>
                  </a:lnTo>
                  <a:close/>
                </a:path>
                <a:path w="675639" h="110489">
                  <a:moveTo>
                    <a:pt x="474419" y="79300"/>
                  </a:moveTo>
                  <a:lnTo>
                    <a:pt x="465088" y="79300"/>
                  </a:lnTo>
                  <a:lnTo>
                    <a:pt x="465088" y="107252"/>
                  </a:lnTo>
                  <a:lnTo>
                    <a:pt x="466643" y="108701"/>
                  </a:lnTo>
                  <a:lnTo>
                    <a:pt x="472864" y="108701"/>
                  </a:lnTo>
                  <a:lnTo>
                    <a:pt x="474419" y="107252"/>
                  </a:lnTo>
                  <a:lnTo>
                    <a:pt x="474419" y="79300"/>
                  </a:lnTo>
                  <a:close/>
                </a:path>
                <a:path w="675639" h="110489">
                  <a:moveTo>
                    <a:pt x="472864" y="1656"/>
                  </a:moveTo>
                  <a:lnTo>
                    <a:pt x="461977" y="1656"/>
                  </a:lnTo>
                  <a:lnTo>
                    <a:pt x="458867" y="6211"/>
                  </a:lnTo>
                  <a:lnTo>
                    <a:pt x="457312" y="9317"/>
                  </a:lnTo>
                  <a:lnTo>
                    <a:pt x="454181" y="12423"/>
                  </a:lnTo>
                  <a:lnTo>
                    <a:pt x="418411" y="55903"/>
                  </a:lnTo>
                  <a:lnTo>
                    <a:pt x="415301" y="60665"/>
                  </a:lnTo>
                  <a:lnTo>
                    <a:pt x="412190" y="63771"/>
                  </a:lnTo>
                  <a:lnTo>
                    <a:pt x="409080" y="68326"/>
                  </a:lnTo>
                  <a:lnTo>
                    <a:pt x="407525" y="69983"/>
                  </a:lnTo>
                  <a:lnTo>
                    <a:pt x="407525" y="77644"/>
                  </a:lnTo>
                  <a:lnTo>
                    <a:pt x="409080" y="79300"/>
                  </a:lnTo>
                  <a:lnTo>
                    <a:pt x="483750" y="79300"/>
                  </a:lnTo>
                  <a:lnTo>
                    <a:pt x="485305" y="77644"/>
                  </a:lnTo>
                  <a:lnTo>
                    <a:pt x="485305" y="69983"/>
                  </a:lnTo>
                  <a:lnTo>
                    <a:pt x="421521" y="69983"/>
                  </a:lnTo>
                  <a:lnTo>
                    <a:pt x="421521" y="66877"/>
                  </a:lnTo>
                  <a:lnTo>
                    <a:pt x="423077" y="65221"/>
                  </a:lnTo>
                  <a:lnTo>
                    <a:pt x="426187" y="62115"/>
                  </a:lnTo>
                  <a:lnTo>
                    <a:pt x="427742" y="59009"/>
                  </a:lnTo>
                  <a:lnTo>
                    <a:pt x="463533" y="15528"/>
                  </a:lnTo>
                  <a:lnTo>
                    <a:pt x="474419" y="15528"/>
                  </a:lnTo>
                  <a:lnTo>
                    <a:pt x="474419" y="3105"/>
                  </a:lnTo>
                  <a:lnTo>
                    <a:pt x="472864" y="1656"/>
                  </a:lnTo>
                  <a:close/>
                </a:path>
                <a:path w="675639" h="110489">
                  <a:moveTo>
                    <a:pt x="474419" y="15528"/>
                  </a:moveTo>
                  <a:lnTo>
                    <a:pt x="465088" y="15528"/>
                  </a:lnTo>
                  <a:lnTo>
                    <a:pt x="465088" y="69983"/>
                  </a:lnTo>
                  <a:lnTo>
                    <a:pt x="474419" y="69983"/>
                  </a:lnTo>
                  <a:lnTo>
                    <a:pt x="474419" y="15528"/>
                  </a:lnTo>
                  <a:close/>
                </a:path>
                <a:path w="675639" h="110489">
                  <a:moveTo>
                    <a:pt x="555248" y="1656"/>
                  </a:moveTo>
                  <a:lnTo>
                    <a:pt x="542806" y="1656"/>
                  </a:lnTo>
                  <a:lnTo>
                    <a:pt x="521034" y="31057"/>
                  </a:lnTo>
                  <a:lnTo>
                    <a:pt x="513783" y="42031"/>
                  </a:lnTo>
                  <a:lnTo>
                    <a:pt x="508434" y="52254"/>
                  </a:lnTo>
                  <a:lnTo>
                    <a:pt x="505109" y="62765"/>
                  </a:lnTo>
                  <a:lnTo>
                    <a:pt x="503968" y="74538"/>
                  </a:lnTo>
                  <a:lnTo>
                    <a:pt x="506537" y="90005"/>
                  </a:lnTo>
                  <a:lnTo>
                    <a:pt x="513934" y="101040"/>
                  </a:lnTo>
                  <a:lnTo>
                    <a:pt x="514056" y="101222"/>
                  </a:lnTo>
                  <a:lnTo>
                    <a:pt x="526286" y="108077"/>
                  </a:lnTo>
                  <a:lnTo>
                    <a:pt x="526426" y="108077"/>
                  </a:lnTo>
                  <a:lnTo>
                    <a:pt x="542806" y="110358"/>
                  </a:lnTo>
                  <a:lnTo>
                    <a:pt x="558524" y="108077"/>
                  </a:lnTo>
                  <a:lnTo>
                    <a:pt x="570256" y="101429"/>
                  </a:lnTo>
                  <a:lnTo>
                    <a:pt x="570397" y="101222"/>
                  </a:lnTo>
                  <a:lnTo>
                    <a:pt x="570521" y="101040"/>
                  </a:lnTo>
                  <a:lnTo>
                    <a:pt x="542806" y="101040"/>
                  </a:lnTo>
                  <a:lnTo>
                    <a:pt x="530559" y="99342"/>
                  </a:lnTo>
                  <a:lnTo>
                    <a:pt x="521811" y="94441"/>
                  </a:lnTo>
                  <a:lnTo>
                    <a:pt x="516562" y="86628"/>
                  </a:lnTo>
                  <a:lnTo>
                    <a:pt x="514813" y="76194"/>
                  </a:lnTo>
                  <a:lnTo>
                    <a:pt x="516562" y="65761"/>
                  </a:lnTo>
                  <a:lnTo>
                    <a:pt x="521811" y="57948"/>
                  </a:lnTo>
                  <a:lnTo>
                    <a:pt x="530559" y="53047"/>
                  </a:lnTo>
                  <a:lnTo>
                    <a:pt x="542806" y="51348"/>
                  </a:lnTo>
                  <a:lnTo>
                    <a:pt x="570722" y="51348"/>
                  </a:lnTo>
                  <a:lnTo>
                    <a:pt x="570463" y="50960"/>
                  </a:lnTo>
                  <a:lnTo>
                    <a:pt x="565869" y="48242"/>
                  </a:lnTo>
                  <a:lnTo>
                    <a:pt x="521034" y="48242"/>
                  </a:lnTo>
                  <a:lnTo>
                    <a:pt x="522692" y="46586"/>
                  </a:lnTo>
                  <a:lnTo>
                    <a:pt x="524144" y="43480"/>
                  </a:lnTo>
                  <a:lnTo>
                    <a:pt x="530365" y="37269"/>
                  </a:lnTo>
                  <a:lnTo>
                    <a:pt x="555248" y="3105"/>
                  </a:lnTo>
                  <a:lnTo>
                    <a:pt x="555248" y="1656"/>
                  </a:lnTo>
                  <a:close/>
                </a:path>
                <a:path w="675639" h="110489">
                  <a:moveTo>
                    <a:pt x="570722" y="51348"/>
                  </a:moveTo>
                  <a:lnTo>
                    <a:pt x="542806" y="51348"/>
                  </a:lnTo>
                  <a:lnTo>
                    <a:pt x="554441" y="53047"/>
                  </a:lnTo>
                  <a:lnTo>
                    <a:pt x="563257" y="57948"/>
                  </a:lnTo>
                  <a:lnTo>
                    <a:pt x="568846" y="65761"/>
                  </a:lnTo>
                  <a:lnTo>
                    <a:pt x="570800" y="76194"/>
                  </a:lnTo>
                  <a:lnTo>
                    <a:pt x="568846" y="86628"/>
                  </a:lnTo>
                  <a:lnTo>
                    <a:pt x="563257" y="94441"/>
                  </a:lnTo>
                  <a:lnTo>
                    <a:pt x="554441" y="99342"/>
                  </a:lnTo>
                  <a:lnTo>
                    <a:pt x="542806" y="101040"/>
                  </a:lnTo>
                  <a:lnTo>
                    <a:pt x="570521" y="101040"/>
                  </a:lnTo>
                  <a:lnTo>
                    <a:pt x="577594" y="90704"/>
                  </a:lnTo>
                  <a:lnTo>
                    <a:pt x="580131" y="76194"/>
                  </a:lnTo>
                  <a:lnTo>
                    <a:pt x="577620" y="61685"/>
                  </a:lnTo>
                  <a:lnTo>
                    <a:pt x="570722" y="51348"/>
                  </a:lnTo>
                  <a:close/>
                </a:path>
                <a:path w="675639" h="110489">
                  <a:moveTo>
                    <a:pt x="544465" y="42031"/>
                  </a:moveTo>
                  <a:lnTo>
                    <a:pt x="536586" y="42031"/>
                  </a:lnTo>
                  <a:lnTo>
                    <a:pt x="530365" y="43480"/>
                  </a:lnTo>
                  <a:lnTo>
                    <a:pt x="524144" y="48242"/>
                  </a:lnTo>
                  <a:lnTo>
                    <a:pt x="565869" y="48242"/>
                  </a:lnTo>
                  <a:lnTo>
                    <a:pt x="559224" y="44312"/>
                  </a:lnTo>
                  <a:lnTo>
                    <a:pt x="544465" y="42031"/>
                  </a:lnTo>
                  <a:close/>
                </a:path>
                <a:path w="675639" h="110489">
                  <a:moveTo>
                    <a:pt x="650219" y="1656"/>
                  </a:moveTo>
                  <a:lnTo>
                    <a:pt x="637777" y="1656"/>
                  </a:lnTo>
                  <a:lnTo>
                    <a:pt x="616005" y="31057"/>
                  </a:lnTo>
                  <a:lnTo>
                    <a:pt x="608670" y="42031"/>
                  </a:lnTo>
                  <a:lnTo>
                    <a:pt x="603278" y="52254"/>
                  </a:lnTo>
                  <a:lnTo>
                    <a:pt x="599937" y="62765"/>
                  </a:lnTo>
                  <a:lnTo>
                    <a:pt x="598794" y="74538"/>
                  </a:lnTo>
                  <a:lnTo>
                    <a:pt x="601360" y="90005"/>
                  </a:lnTo>
                  <a:lnTo>
                    <a:pt x="608628" y="101040"/>
                  </a:lnTo>
                  <a:lnTo>
                    <a:pt x="608747" y="101222"/>
                  </a:lnTo>
                  <a:lnTo>
                    <a:pt x="620533" y="108077"/>
                  </a:lnTo>
                  <a:lnTo>
                    <a:pt x="620664" y="108077"/>
                  </a:lnTo>
                  <a:lnTo>
                    <a:pt x="636119" y="110358"/>
                  </a:lnTo>
                  <a:lnTo>
                    <a:pt x="652707" y="108077"/>
                  </a:lnTo>
                  <a:lnTo>
                    <a:pt x="664942" y="101429"/>
                  </a:lnTo>
                  <a:lnTo>
                    <a:pt x="665216" y="101040"/>
                  </a:lnTo>
                  <a:lnTo>
                    <a:pt x="636119" y="101040"/>
                  </a:lnTo>
                  <a:lnTo>
                    <a:pt x="624830" y="99342"/>
                  </a:lnTo>
                  <a:lnTo>
                    <a:pt x="616575" y="94441"/>
                  </a:lnTo>
                  <a:lnTo>
                    <a:pt x="611507" y="86628"/>
                  </a:lnTo>
                  <a:lnTo>
                    <a:pt x="609784" y="76194"/>
                  </a:lnTo>
                  <a:lnTo>
                    <a:pt x="611507" y="65761"/>
                  </a:lnTo>
                  <a:lnTo>
                    <a:pt x="616575" y="57948"/>
                  </a:lnTo>
                  <a:lnTo>
                    <a:pt x="624830" y="53047"/>
                  </a:lnTo>
                  <a:lnTo>
                    <a:pt x="636119" y="51348"/>
                  </a:lnTo>
                  <a:lnTo>
                    <a:pt x="665592" y="51348"/>
                  </a:lnTo>
                  <a:lnTo>
                    <a:pt x="665330" y="50960"/>
                  </a:lnTo>
                  <a:lnTo>
                    <a:pt x="660707" y="48242"/>
                  </a:lnTo>
                  <a:lnTo>
                    <a:pt x="616005" y="48242"/>
                  </a:lnTo>
                  <a:lnTo>
                    <a:pt x="616005" y="46586"/>
                  </a:lnTo>
                  <a:lnTo>
                    <a:pt x="622225" y="40374"/>
                  </a:lnTo>
                  <a:lnTo>
                    <a:pt x="623677" y="37269"/>
                  </a:lnTo>
                  <a:lnTo>
                    <a:pt x="648560" y="3105"/>
                  </a:lnTo>
                  <a:lnTo>
                    <a:pt x="650219" y="1656"/>
                  </a:lnTo>
                  <a:close/>
                </a:path>
                <a:path w="675639" h="110489">
                  <a:moveTo>
                    <a:pt x="665592" y="51348"/>
                  </a:moveTo>
                  <a:lnTo>
                    <a:pt x="636119" y="51348"/>
                  </a:lnTo>
                  <a:lnTo>
                    <a:pt x="648366" y="53047"/>
                  </a:lnTo>
                  <a:lnTo>
                    <a:pt x="657114" y="57948"/>
                  </a:lnTo>
                  <a:lnTo>
                    <a:pt x="662363" y="65761"/>
                  </a:lnTo>
                  <a:lnTo>
                    <a:pt x="664112" y="76194"/>
                  </a:lnTo>
                  <a:lnTo>
                    <a:pt x="662363" y="86628"/>
                  </a:lnTo>
                  <a:lnTo>
                    <a:pt x="657114" y="94441"/>
                  </a:lnTo>
                  <a:lnTo>
                    <a:pt x="648366" y="99342"/>
                  </a:lnTo>
                  <a:lnTo>
                    <a:pt x="636119" y="101040"/>
                  </a:lnTo>
                  <a:lnTo>
                    <a:pt x="665216" y="101040"/>
                  </a:lnTo>
                  <a:lnTo>
                    <a:pt x="672510" y="90704"/>
                  </a:lnTo>
                  <a:lnTo>
                    <a:pt x="675102" y="76194"/>
                  </a:lnTo>
                  <a:lnTo>
                    <a:pt x="672559" y="61685"/>
                  </a:lnTo>
                  <a:lnTo>
                    <a:pt x="665592" y="51348"/>
                  </a:lnTo>
                  <a:close/>
                </a:path>
                <a:path w="675639" h="110489">
                  <a:moveTo>
                    <a:pt x="639229" y="42031"/>
                  </a:moveTo>
                  <a:lnTo>
                    <a:pt x="631557" y="42031"/>
                  </a:lnTo>
                  <a:lnTo>
                    <a:pt x="623677" y="43480"/>
                  </a:lnTo>
                  <a:lnTo>
                    <a:pt x="619115" y="48242"/>
                  </a:lnTo>
                  <a:lnTo>
                    <a:pt x="660707" y="48242"/>
                  </a:lnTo>
                  <a:lnTo>
                    <a:pt x="654020" y="44312"/>
                  </a:lnTo>
                  <a:lnTo>
                    <a:pt x="639229" y="420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0162" y="1798402"/>
              <a:ext cx="113633" cy="10704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974898" y="1599640"/>
              <a:ext cx="3179445" cy="307975"/>
            </a:xfrm>
            <a:custGeom>
              <a:avLst/>
              <a:gdLst/>
              <a:ahLst/>
              <a:cxnLst/>
              <a:rect l="l" t="t" r="r" b="b"/>
              <a:pathLst>
                <a:path w="3179445" h="307975">
                  <a:moveTo>
                    <a:pt x="70078" y="279514"/>
                  </a:moveTo>
                  <a:lnTo>
                    <a:pt x="68427" y="277863"/>
                  </a:lnTo>
                  <a:lnTo>
                    <a:pt x="1651" y="277863"/>
                  </a:lnTo>
                  <a:lnTo>
                    <a:pt x="0" y="279514"/>
                  </a:lnTo>
                  <a:lnTo>
                    <a:pt x="0" y="285724"/>
                  </a:lnTo>
                  <a:lnTo>
                    <a:pt x="1651" y="287172"/>
                  </a:lnTo>
                  <a:lnTo>
                    <a:pt x="68427" y="287172"/>
                  </a:lnTo>
                  <a:lnTo>
                    <a:pt x="70078" y="285724"/>
                  </a:lnTo>
                  <a:lnTo>
                    <a:pt x="70078" y="279514"/>
                  </a:lnTo>
                  <a:close/>
                </a:path>
                <a:path w="3179445" h="307975">
                  <a:moveTo>
                    <a:pt x="70078" y="245351"/>
                  </a:moveTo>
                  <a:lnTo>
                    <a:pt x="68427" y="243700"/>
                  </a:lnTo>
                  <a:lnTo>
                    <a:pt x="1651" y="243700"/>
                  </a:lnTo>
                  <a:lnTo>
                    <a:pt x="0" y="245351"/>
                  </a:lnTo>
                  <a:lnTo>
                    <a:pt x="0" y="251561"/>
                  </a:lnTo>
                  <a:lnTo>
                    <a:pt x="1651" y="253009"/>
                  </a:lnTo>
                  <a:lnTo>
                    <a:pt x="68427" y="253009"/>
                  </a:lnTo>
                  <a:lnTo>
                    <a:pt x="70078" y="251561"/>
                  </a:lnTo>
                  <a:lnTo>
                    <a:pt x="70078" y="245351"/>
                  </a:lnTo>
                  <a:close/>
                </a:path>
                <a:path w="3179445" h="307975">
                  <a:moveTo>
                    <a:pt x="160286" y="225069"/>
                  </a:moveTo>
                  <a:lnTo>
                    <a:pt x="127520" y="197116"/>
                  </a:lnTo>
                  <a:lnTo>
                    <a:pt x="118186" y="197116"/>
                  </a:lnTo>
                  <a:lnTo>
                    <a:pt x="110515" y="198767"/>
                  </a:lnTo>
                  <a:lnTo>
                    <a:pt x="102641" y="200215"/>
                  </a:lnTo>
                  <a:lnTo>
                    <a:pt x="94970" y="203327"/>
                  </a:lnTo>
                  <a:lnTo>
                    <a:pt x="94970" y="204978"/>
                  </a:lnTo>
                  <a:lnTo>
                    <a:pt x="96418" y="211188"/>
                  </a:lnTo>
                  <a:lnTo>
                    <a:pt x="98082" y="212636"/>
                  </a:lnTo>
                  <a:lnTo>
                    <a:pt x="105752" y="209537"/>
                  </a:lnTo>
                  <a:lnTo>
                    <a:pt x="111975" y="208089"/>
                  </a:lnTo>
                  <a:lnTo>
                    <a:pt x="119849" y="206425"/>
                  </a:lnTo>
                  <a:lnTo>
                    <a:pt x="127520" y="206425"/>
                  </a:lnTo>
                  <a:lnTo>
                    <a:pt x="137134" y="207594"/>
                  </a:lnTo>
                  <a:lnTo>
                    <a:pt x="144741" y="211188"/>
                  </a:lnTo>
                  <a:lnTo>
                    <a:pt x="144614" y="211188"/>
                  </a:lnTo>
                  <a:lnTo>
                    <a:pt x="149275" y="216916"/>
                  </a:lnTo>
                  <a:lnTo>
                    <a:pt x="150952" y="225069"/>
                  </a:lnTo>
                  <a:lnTo>
                    <a:pt x="150952" y="231279"/>
                  </a:lnTo>
                  <a:lnTo>
                    <a:pt x="146189" y="236042"/>
                  </a:lnTo>
                  <a:lnTo>
                    <a:pt x="138506" y="242252"/>
                  </a:lnTo>
                  <a:lnTo>
                    <a:pt x="111975" y="260883"/>
                  </a:lnTo>
                  <a:lnTo>
                    <a:pt x="103149" y="268541"/>
                  </a:lnTo>
                  <a:lnTo>
                    <a:pt x="97434" y="277368"/>
                  </a:lnTo>
                  <a:lnTo>
                    <a:pt x="94272" y="287693"/>
                  </a:lnTo>
                  <a:lnTo>
                    <a:pt x="93421" y="298157"/>
                  </a:lnTo>
                  <a:lnTo>
                    <a:pt x="93306" y="304368"/>
                  </a:lnTo>
                  <a:lnTo>
                    <a:pt x="94970" y="305816"/>
                  </a:lnTo>
                  <a:lnTo>
                    <a:pt x="158623" y="305816"/>
                  </a:lnTo>
                  <a:lnTo>
                    <a:pt x="160286" y="304368"/>
                  </a:lnTo>
                  <a:lnTo>
                    <a:pt x="160286" y="298157"/>
                  </a:lnTo>
                  <a:lnTo>
                    <a:pt x="158623" y="296494"/>
                  </a:lnTo>
                  <a:lnTo>
                    <a:pt x="102641" y="296494"/>
                  </a:lnTo>
                  <a:lnTo>
                    <a:pt x="103530" y="288696"/>
                  </a:lnTo>
                  <a:lnTo>
                    <a:pt x="106184" y="281432"/>
                  </a:lnTo>
                  <a:lnTo>
                    <a:pt x="110604" y="274713"/>
                  </a:lnTo>
                  <a:lnTo>
                    <a:pt x="116738" y="268541"/>
                  </a:lnTo>
                  <a:lnTo>
                    <a:pt x="143078" y="249910"/>
                  </a:lnTo>
                  <a:lnTo>
                    <a:pt x="151015" y="244106"/>
                  </a:lnTo>
                  <a:lnTo>
                    <a:pt x="156349" y="238112"/>
                  </a:lnTo>
                  <a:lnTo>
                    <a:pt x="159346" y="231800"/>
                  </a:lnTo>
                  <a:lnTo>
                    <a:pt x="160286" y="225069"/>
                  </a:lnTo>
                  <a:close/>
                </a:path>
                <a:path w="3179445" h="307975">
                  <a:moveTo>
                    <a:pt x="256705" y="267093"/>
                  </a:moveTo>
                  <a:lnTo>
                    <a:pt x="245719" y="267093"/>
                  </a:lnTo>
                  <a:lnTo>
                    <a:pt x="245719" y="212636"/>
                  </a:lnTo>
                  <a:lnTo>
                    <a:pt x="245719" y="200215"/>
                  </a:lnTo>
                  <a:lnTo>
                    <a:pt x="244271" y="198767"/>
                  </a:lnTo>
                  <a:lnTo>
                    <a:pt x="236385" y="198767"/>
                  </a:lnTo>
                  <a:lnTo>
                    <a:pt x="236385" y="212636"/>
                  </a:lnTo>
                  <a:lnTo>
                    <a:pt x="236385" y="217398"/>
                  </a:lnTo>
                  <a:lnTo>
                    <a:pt x="234937" y="221957"/>
                  </a:lnTo>
                  <a:lnTo>
                    <a:pt x="234937" y="267093"/>
                  </a:lnTo>
                  <a:lnTo>
                    <a:pt x="192836" y="267093"/>
                  </a:lnTo>
                  <a:lnTo>
                    <a:pt x="191389" y="263994"/>
                  </a:lnTo>
                  <a:lnTo>
                    <a:pt x="192836" y="262331"/>
                  </a:lnTo>
                  <a:lnTo>
                    <a:pt x="197612" y="259232"/>
                  </a:lnTo>
                  <a:lnTo>
                    <a:pt x="199059" y="256120"/>
                  </a:lnTo>
                  <a:lnTo>
                    <a:pt x="234937" y="212636"/>
                  </a:lnTo>
                  <a:lnTo>
                    <a:pt x="236385" y="212636"/>
                  </a:lnTo>
                  <a:lnTo>
                    <a:pt x="236385" y="198767"/>
                  </a:lnTo>
                  <a:lnTo>
                    <a:pt x="231825" y="198767"/>
                  </a:lnTo>
                  <a:lnTo>
                    <a:pt x="230162" y="203327"/>
                  </a:lnTo>
                  <a:lnTo>
                    <a:pt x="228714" y="206425"/>
                  </a:lnTo>
                  <a:lnTo>
                    <a:pt x="225602" y="209537"/>
                  </a:lnTo>
                  <a:lnTo>
                    <a:pt x="189725" y="253009"/>
                  </a:lnTo>
                  <a:lnTo>
                    <a:pt x="186613" y="257771"/>
                  </a:lnTo>
                  <a:lnTo>
                    <a:pt x="178943" y="265442"/>
                  </a:lnTo>
                  <a:lnTo>
                    <a:pt x="178943" y="274751"/>
                  </a:lnTo>
                  <a:lnTo>
                    <a:pt x="180403" y="276415"/>
                  </a:lnTo>
                  <a:lnTo>
                    <a:pt x="234937" y="276415"/>
                  </a:lnTo>
                  <a:lnTo>
                    <a:pt x="234937" y="304368"/>
                  </a:lnTo>
                  <a:lnTo>
                    <a:pt x="236385" y="305816"/>
                  </a:lnTo>
                  <a:lnTo>
                    <a:pt x="244271" y="305816"/>
                  </a:lnTo>
                  <a:lnTo>
                    <a:pt x="245719" y="304368"/>
                  </a:lnTo>
                  <a:lnTo>
                    <a:pt x="245719" y="276415"/>
                  </a:lnTo>
                  <a:lnTo>
                    <a:pt x="255054" y="276415"/>
                  </a:lnTo>
                  <a:lnTo>
                    <a:pt x="256705" y="274751"/>
                  </a:lnTo>
                  <a:lnTo>
                    <a:pt x="256705" y="267093"/>
                  </a:lnTo>
                  <a:close/>
                </a:path>
                <a:path w="3179445" h="307975">
                  <a:moveTo>
                    <a:pt x="301701" y="198767"/>
                  </a:moveTo>
                  <a:lnTo>
                    <a:pt x="300253" y="197116"/>
                  </a:lnTo>
                  <a:lnTo>
                    <a:pt x="298589" y="197116"/>
                  </a:lnTo>
                  <a:lnTo>
                    <a:pt x="273710" y="209537"/>
                  </a:lnTo>
                  <a:lnTo>
                    <a:pt x="273710" y="211188"/>
                  </a:lnTo>
                  <a:lnTo>
                    <a:pt x="275374" y="217398"/>
                  </a:lnTo>
                  <a:lnTo>
                    <a:pt x="278485" y="217398"/>
                  </a:lnTo>
                  <a:lnTo>
                    <a:pt x="290918" y="211188"/>
                  </a:lnTo>
                  <a:lnTo>
                    <a:pt x="292379" y="212636"/>
                  </a:lnTo>
                  <a:lnTo>
                    <a:pt x="292379" y="304368"/>
                  </a:lnTo>
                  <a:lnTo>
                    <a:pt x="294030" y="305816"/>
                  </a:lnTo>
                  <a:lnTo>
                    <a:pt x="300253" y="305816"/>
                  </a:lnTo>
                  <a:lnTo>
                    <a:pt x="301701" y="304368"/>
                  </a:lnTo>
                  <a:lnTo>
                    <a:pt x="301701" y="211188"/>
                  </a:lnTo>
                  <a:lnTo>
                    <a:pt x="301701" y="198767"/>
                  </a:lnTo>
                  <a:close/>
                </a:path>
                <a:path w="3179445" h="307975">
                  <a:moveTo>
                    <a:pt x="398132" y="273304"/>
                  </a:moveTo>
                  <a:lnTo>
                    <a:pt x="395820" y="258800"/>
                  </a:lnTo>
                  <a:lnTo>
                    <a:pt x="389255" y="248462"/>
                  </a:lnTo>
                  <a:lnTo>
                    <a:pt x="389001" y="248069"/>
                  </a:lnTo>
                  <a:lnTo>
                    <a:pt x="379222" y="242252"/>
                  </a:lnTo>
                  <a:lnTo>
                    <a:pt x="377837" y="241427"/>
                  </a:lnTo>
                  <a:lnTo>
                    <a:pt x="362458" y="239141"/>
                  </a:lnTo>
                  <a:lnTo>
                    <a:pt x="353123" y="239141"/>
                  </a:lnTo>
                  <a:lnTo>
                    <a:pt x="348361" y="240588"/>
                  </a:lnTo>
                  <a:lnTo>
                    <a:pt x="343801" y="240588"/>
                  </a:lnTo>
                  <a:lnTo>
                    <a:pt x="342138" y="242252"/>
                  </a:lnTo>
                  <a:lnTo>
                    <a:pt x="340690" y="240588"/>
                  </a:lnTo>
                  <a:lnTo>
                    <a:pt x="342138" y="239141"/>
                  </a:lnTo>
                  <a:lnTo>
                    <a:pt x="342138" y="208089"/>
                  </a:lnTo>
                  <a:lnTo>
                    <a:pt x="387350" y="208089"/>
                  </a:lnTo>
                  <a:lnTo>
                    <a:pt x="388797" y="206425"/>
                  </a:lnTo>
                  <a:lnTo>
                    <a:pt x="391909" y="200215"/>
                  </a:lnTo>
                  <a:lnTo>
                    <a:pt x="390448" y="198767"/>
                  </a:lnTo>
                  <a:lnTo>
                    <a:pt x="332803" y="198767"/>
                  </a:lnTo>
                  <a:lnTo>
                    <a:pt x="331355" y="200215"/>
                  </a:lnTo>
                  <a:lnTo>
                    <a:pt x="331355" y="248462"/>
                  </a:lnTo>
                  <a:lnTo>
                    <a:pt x="334467" y="251561"/>
                  </a:lnTo>
                  <a:lnTo>
                    <a:pt x="335915" y="251561"/>
                  </a:lnTo>
                  <a:lnTo>
                    <a:pt x="345249" y="249910"/>
                  </a:lnTo>
                  <a:lnTo>
                    <a:pt x="351472" y="248462"/>
                  </a:lnTo>
                  <a:lnTo>
                    <a:pt x="362458" y="248462"/>
                  </a:lnTo>
                  <a:lnTo>
                    <a:pt x="373722" y="250164"/>
                  </a:lnTo>
                  <a:lnTo>
                    <a:pt x="381825" y="255054"/>
                  </a:lnTo>
                  <a:lnTo>
                    <a:pt x="386461" y="262877"/>
                  </a:lnTo>
                  <a:lnTo>
                    <a:pt x="387350" y="273304"/>
                  </a:lnTo>
                  <a:lnTo>
                    <a:pt x="385597" y="283743"/>
                  </a:lnTo>
                  <a:lnTo>
                    <a:pt x="380339" y="291553"/>
                  </a:lnTo>
                  <a:lnTo>
                    <a:pt x="371525" y="296494"/>
                  </a:lnTo>
                  <a:lnTo>
                    <a:pt x="371297" y="296494"/>
                  </a:lnTo>
                  <a:lnTo>
                    <a:pt x="359346" y="298157"/>
                  </a:lnTo>
                  <a:lnTo>
                    <a:pt x="351472" y="298157"/>
                  </a:lnTo>
                  <a:lnTo>
                    <a:pt x="343801" y="296494"/>
                  </a:lnTo>
                  <a:lnTo>
                    <a:pt x="339026" y="295046"/>
                  </a:lnTo>
                  <a:lnTo>
                    <a:pt x="331355" y="291934"/>
                  </a:lnTo>
                  <a:lnTo>
                    <a:pt x="328244" y="293395"/>
                  </a:lnTo>
                  <a:lnTo>
                    <a:pt x="326593" y="299605"/>
                  </a:lnTo>
                  <a:lnTo>
                    <a:pt x="328244" y="301256"/>
                  </a:lnTo>
                  <a:lnTo>
                    <a:pt x="335915" y="304368"/>
                  </a:lnTo>
                  <a:lnTo>
                    <a:pt x="342138" y="305816"/>
                  </a:lnTo>
                  <a:lnTo>
                    <a:pt x="350024" y="307467"/>
                  </a:lnTo>
                  <a:lnTo>
                    <a:pt x="359346" y="307467"/>
                  </a:lnTo>
                  <a:lnTo>
                    <a:pt x="375907" y="305193"/>
                  </a:lnTo>
                  <a:lnTo>
                    <a:pt x="388073" y="298538"/>
                  </a:lnTo>
                  <a:lnTo>
                    <a:pt x="388340" y="298157"/>
                  </a:lnTo>
                  <a:lnTo>
                    <a:pt x="395566" y="287820"/>
                  </a:lnTo>
                  <a:lnTo>
                    <a:pt x="398132" y="273304"/>
                  </a:lnTo>
                  <a:close/>
                </a:path>
                <a:path w="3179445" h="307975">
                  <a:moveTo>
                    <a:pt x="494550" y="277863"/>
                  </a:moveTo>
                  <a:lnTo>
                    <a:pt x="493153" y="268922"/>
                  </a:lnTo>
                  <a:lnTo>
                    <a:pt x="489153" y="261010"/>
                  </a:lnTo>
                  <a:lnTo>
                    <a:pt x="485216" y="256997"/>
                  </a:lnTo>
                  <a:lnTo>
                    <a:pt x="485216" y="276415"/>
                  </a:lnTo>
                  <a:lnTo>
                    <a:pt x="483247" y="285661"/>
                  </a:lnTo>
                  <a:lnTo>
                    <a:pt x="477494" y="292481"/>
                  </a:lnTo>
                  <a:lnTo>
                    <a:pt x="468249" y="296710"/>
                  </a:lnTo>
                  <a:lnTo>
                    <a:pt x="455777" y="298157"/>
                  </a:lnTo>
                  <a:lnTo>
                    <a:pt x="444360" y="296710"/>
                  </a:lnTo>
                  <a:lnTo>
                    <a:pt x="436041" y="292481"/>
                  </a:lnTo>
                  <a:lnTo>
                    <a:pt x="430961" y="285661"/>
                  </a:lnTo>
                  <a:lnTo>
                    <a:pt x="429234" y="276415"/>
                  </a:lnTo>
                  <a:lnTo>
                    <a:pt x="431190" y="267081"/>
                  </a:lnTo>
                  <a:lnTo>
                    <a:pt x="436664" y="260261"/>
                  </a:lnTo>
                  <a:lnTo>
                    <a:pt x="445058" y="256082"/>
                  </a:lnTo>
                  <a:lnTo>
                    <a:pt x="455777" y="254673"/>
                  </a:lnTo>
                  <a:lnTo>
                    <a:pt x="467550" y="256082"/>
                  </a:lnTo>
                  <a:lnTo>
                    <a:pt x="476872" y="260261"/>
                  </a:lnTo>
                  <a:lnTo>
                    <a:pt x="483006" y="267081"/>
                  </a:lnTo>
                  <a:lnTo>
                    <a:pt x="485216" y="276415"/>
                  </a:lnTo>
                  <a:lnTo>
                    <a:pt x="485216" y="256997"/>
                  </a:lnTo>
                  <a:lnTo>
                    <a:pt x="482955" y="254673"/>
                  </a:lnTo>
                  <a:lnTo>
                    <a:pt x="482828" y="254533"/>
                  </a:lnTo>
                  <a:lnTo>
                    <a:pt x="474433" y="249910"/>
                  </a:lnTo>
                  <a:lnTo>
                    <a:pt x="472782" y="249910"/>
                  </a:lnTo>
                  <a:lnTo>
                    <a:pt x="472782" y="248462"/>
                  </a:lnTo>
                  <a:lnTo>
                    <a:pt x="474433" y="248462"/>
                  </a:lnTo>
                  <a:lnTo>
                    <a:pt x="480390" y="245351"/>
                  </a:lnTo>
                  <a:lnTo>
                    <a:pt x="482346" y="244335"/>
                  </a:lnTo>
                  <a:lnTo>
                    <a:pt x="487603" y="239090"/>
                  </a:lnTo>
                  <a:lnTo>
                    <a:pt x="490537" y="232676"/>
                  </a:lnTo>
                  <a:lnTo>
                    <a:pt x="491439" y="225069"/>
                  </a:lnTo>
                  <a:lnTo>
                    <a:pt x="489127" y="213537"/>
                  </a:lnTo>
                  <a:lnTo>
                    <a:pt x="483641" y="206425"/>
                  </a:lnTo>
                  <a:lnTo>
                    <a:pt x="482320" y="204724"/>
                  </a:lnTo>
                  <a:lnTo>
                    <a:pt x="480656" y="203885"/>
                  </a:lnTo>
                  <a:lnTo>
                    <a:pt x="480656" y="226720"/>
                  </a:lnTo>
                  <a:lnTo>
                    <a:pt x="478955" y="234175"/>
                  </a:lnTo>
                  <a:lnTo>
                    <a:pt x="474052" y="240068"/>
                  </a:lnTo>
                  <a:lnTo>
                    <a:pt x="466217" y="243954"/>
                  </a:lnTo>
                  <a:lnTo>
                    <a:pt x="455777" y="245351"/>
                  </a:lnTo>
                  <a:lnTo>
                    <a:pt x="446163" y="243954"/>
                  </a:lnTo>
                  <a:lnTo>
                    <a:pt x="438772" y="240068"/>
                  </a:lnTo>
                  <a:lnTo>
                    <a:pt x="434022" y="234175"/>
                  </a:lnTo>
                  <a:lnTo>
                    <a:pt x="432346" y="226720"/>
                  </a:lnTo>
                  <a:lnTo>
                    <a:pt x="433819" y="218313"/>
                  </a:lnTo>
                  <a:lnTo>
                    <a:pt x="438226" y="211912"/>
                  </a:lnTo>
                  <a:lnTo>
                    <a:pt x="445554" y="207848"/>
                  </a:lnTo>
                  <a:lnTo>
                    <a:pt x="455777" y="206425"/>
                  </a:lnTo>
                  <a:lnTo>
                    <a:pt x="466217" y="207848"/>
                  </a:lnTo>
                  <a:lnTo>
                    <a:pt x="474052" y="211912"/>
                  </a:lnTo>
                  <a:lnTo>
                    <a:pt x="478955" y="218313"/>
                  </a:lnTo>
                  <a:lnTo>
                    <a:pt x="480656" y="226720"/>
                  </a:lnTo>
                  <a:lnTo>
                    <a:pt x="480656" y="203885"/>
                  </a:lnTo>
                  <a:lnTo>
                    <a:pt x="471144" y="199085"/>
                  </a:lnTo>
                  <a:lnTo>
                    <a:pt x="455777" y="197116"/>
                  </a:lnTo>
                  <a:lnTo>
                    <a:pt x="441236" y="199085"/>
                  </a:lnTo>
                  <a:lnTo>
                    <a:pt x="430504" y="204724"/>
                  </a:lnTo>
                  <a:lnTo>
                    <a:pt x="423837" y="213537"/>
                  </a:lnTo>
                  <a:lnTo>
                    <a:pt x="421563" y="225069"/>
                  </a:lnTo>
                  <a:lnTo>
                    <a:pt x="422465" y="232676"/>
                  </a:lnTo>
                  <a:lnTo>
                    <a:pt x="425399" y="239090"/>
                  </a:lnTo>
                  <a:lnTo>
                    <a:pt x="430657" y="244335"/>
                  </a:lnTo>
                  <a:lnTo>
                    <a:pt x="438556" y="248462"/>
                  </a:lnTo>
                  <a:lnTo>
                    <a:pt x="440220" y="248462"/>
                  </a:lnTo>
                  <a:lnTo>
                    <a:pt x="440220" y="249910"/>
                  </a:lnTo>
                  <a:lnTo>
                    <a:pt x="438556" y="249910"/>
                  </a:lnTo>
                  <a:lnTo>
                    <a:pt x="430174" y="254533"/>
                  </a:lnTo>
                  <a:lnTo>
                    <a:pt x="423837" y="261010"/>
                  </a:lnTo>
                  <a:lnTo>
                    <a:pt x="419836" y="268922"/>
                  </a:lnTo>
                  <a:lnTo>
                    <a:pt x="418452" y="277863"/>
                  </a:lnTo>
                  <a:lnTo>
                    <a:pt x="420979" y="290347"/>
                  </a:lnTo>
                  <a:lnTo>
                    <a:pt x="428320" y="299656"/>
                  </a:lnTo>
                  <a:lnTo>
                    <a:pt x="440055" y="305460"/>
                  </a:lnTo>
                  <a:lnTo>
                    <a:pt x="455777" y="307467"/>
                  </a:lnTo>
                  <a:lnTo>
                    <a:pt x="472325" y="305460"/>
                  </a:lnTo>
                  <a:lnTo>
                    <a:pt x="484492" y="299656"/>
                  </a:lnTo>
                  <a:lnTo>
                    <a:pt x="485698" y="298157"/>
                  </a:lnTo>
                  <a:lnTo>
                    <a:pt x="491985" y="290347"/>
                  </a:lnTo>
                  <a:lnTo>
                    <a:pt x="494550" y="277863"/>
                  </a:lnTo>
                  <a:close/>
                </a:path>
                <a:path w="3179445" h="307975">
                  <a:moveTo>
                    <a:pt x="583298" y="225069"/>
                  </a:moveTo>
                  <a:lnTo>
                    <a:pt x="549084" y="197116"/>
                  </a:lnTo>
                  <a:lnTo>
                    <a:pt x="541413" y="197116"/>
                  </a:lnTo>
                  <a:lnTo>
                    <a:pt x="532079" y="198767"/>
                  </a:lnTo>
                  <a:lnTo>
                    <a:pt x="525856" y="200215"/>
                  </a:lnTo>
                  <a:lnTo>
                    <a:pt x="517982" y="203327"/>
                  </a:lnTo>
                  <a:lnTo>
                    <a:pt x="516534" y="204978"/>
                  </a:lnTo>
                  <a:lnTo>
                    <a:pt x="519645" y="211188"/>
                  </a:lnTo>
                  <a:lnTo>
                    <a:pt x="521093" y="212636"/>
                  </a:lnTo>
                  <a:lnTo>
                    <a:pt x="528967" y="209537"/>
                  </a:lnTo>
                  <a:lnTo>
                    <a:pt x="535190" y="208089"/>
                  </a:lnTo>
                  <a:lnTo>
                    <a:pt x="541413" y="206425"/>
                  </a:lnTo>
                  <a:lnTo>
                    <a:pt x="549084" y="206425"/>
                  </a:lnTo>
                  <a:lnTo>
                    <a:pt x="559308" y="207594"/>
                  </a:lnTo>
                  <a:lnTo>
                    <a:pt x="566851" y="211188"/>
                  </a:lnTo>
                  <a:lnTo>
                    <a:pt x="566712" y="211188"/>
                  </a:lnTo>
                  <a:lnTo>
                    <a:pt x="571042" y="216916"/>
                  </a:lnTo>
                  <a:lnTo>
                    <a:pt x="572516" y="225069"/>
                  </a:lnTo>
                  <a:lnTo>
                    <a:pt x="572516" y="231279"/>
                  </a:lnTo>
                  <a:lnTo>
                    <a:pt x="569404" y="236042"/>
                  </a:lnTo>
                  <a:lnTo>
                    <a:pt x="561530" y="242252"/>
                  </a:lnTo>
                  <a:lnTo>
                    <a:pt x="535190" y="260883"/>
                  </a:lnTo>
                  <a:lnTo>
                    <a:pt x="526021" y="268541"/>
                  </a:lnTo>
                  <a:lnTo>
                    <a:pt x="519747" y="277368"/>
                  </a:lnTo>
                  <a:lnTo>
                    <a:pt x="516064" y="287693"/>
                  </a:lnTo>
                  <a:lnTo>
                    <a:pt x="514870" y="299605"/>
                  </a:lnTo>
                  <a:lnTo>
                    <a:pt x="514870" y="304368"/>
                  </a:lnTo>
                  <a:lnTo>
                    <a:pt x="516534" y="305816"/>
                  </a:lnTo>
                  <a:lnTo>
                    <a:pt x="580186" y="305816"/>
                  </a:lnTo>
                  <a:lnTo>
                    <a:pt x="581850" y="304368"/>
                  </a:lnTo>
                  <a:lnTo>
                    <a:pt x="581850" y="298157"/>
                  </a:lnTo>
                  <a:lnTo>
                    <a:pt x="580186" y="296494"/>
                  </a:lnTo>
                  <a:lnTo>
                    <a:pt x="525856" y="296494"/>
                  </a:lnTo>
                  <a:lnTo>
                    <a:pt x="526719" y="288696"/>
                  </a:lnTo>
                  <a:lnTo>
                    <a:pt x="529310" y="281432"/>
                  </a:lnTo>
                  <a:lnTo>
                    <a:pt x="533641" y="274713"/>
                  </a:lnTo>
                  <a:lnTo>
                    <a:pt x="539750" y="268541"/>
                  </a:lnTo>
                  <a:lnTo>
                    <a:pt x="566293" y="249910"/>
                  </a:lnTo>
                  <a:lnTo>
                    <a:pt x="574205" y="244106"/>
                  </a:lnTo>
                  <a:lnTo>
                    <a:pt x="579462" y="238112"/>
                  </a:lnTo>
                  <a:lnTo>
                    <a:pt x="582396" y="231800"/>
                  </a:lnTo>
                  <a:lnTo>
                    <a:pt x="583298" y="225069"/>
                  </a:lnTo>
                  <a:close/>
                </a:path>
                <a:path w="3179445" h="307975">
                  <a:moveTo>
                    <a:pt x="1244358" y="43484"/>
                  </a:moveTo>
                  <a:lnTo>
                    <a:pt x="1242910" y="41821"/>
                  </a:lnTo>
                  <a:lnTo>
                    <a:pt x="1235036" y="40373"/>
                  </a:lnTo>
                  <a:lnTo>
                    <a:pt x="1230464" y="38722"/>
                  </a:lnTo>
                  <a:lnTo>
                    <a:pt x="1221143" y="38722"/>
                  </a:lnTo>
                  <a:lnTo>
                    <a:pt x="1203363" y="41554"/>
                  </a:lnTo>
                  <a:lnTo>
                    <a:pt x="1190142" y="49796"/>
                  </a:lnTo>
                  <a:lnTo>
                    <a:pt x="1181887" y="63004"/>
                  </a:lnTo>
                  <a:lnTo>
                    <a:pt x="1179042" y="80746"/>
                  </a:lnTo>
                  <a:lnTo>
                    <a:pt x="1181862" y="98640"/>
                  </a:lnTo>
                  <a:lnTo>
                    <a:pt x="1189926" y="112344"/>
                  </a:lnTo>
                  <a:lnTo>
                    <a:pt x="1202664" y="121132"/>
                  </a:lnTo>
                  <a:lnTo>
                    <a:pt x="1219479" y="124231"/>
                  </a:lnTo>
                  <a:lnTo>
                    <a:pt x="1225702" y="124231"/>
                  </a:lnTo>
                  <a:lnTo>
                    <a:pt x="1230464" y="122567"/>
                  </a:lnTo>
                  <a:lnTo>
                    <a:pt x="1236687" y="122567"/>
                  </a:lnTo>
                  <a:lnTo>
                    <a:pt x="1242910" y="119468"/>
                  </a:lnTo>
                  <a:lnTo>
                    <a:pt x="1244358" y="119468"/>
                  </a:lnTo>
                  <a:lnTo>
                    <a:pt x="1244358" y="118021"/>
                  </a:lnTo>
                  <a:lnTo>
                    <a:pt x="1241945" y="107048"/>
                  </a:lnTo>
                  <a:lnTo>
                    <a:pt x="1241259" y="103936"/>
                  </a:lnTo>
                  <a:lnTo>
                    <a:pt x="1239799" y="102489"/>
                  </a:lnTo>
                  <a:lnTo>
                    <a:pt x="1238148" y="103936"/>
                  </a:lnTo>
                  <a:lnTo>
                    <a:pt x="1233576" y="105600"/>
                  </a:lnTo>
                  <a:lnTo>
                    <a:pt x="1228813" y="107048"/>
                  </a:lnTo>
                  <a:lnTo>
                    <a:pt x="1221143" y="107048"/>
                  </a:lnTo>
                  <a:lnTo>
                    <a:pt x="1211173" y="105321"/>
                  </a:lnTo>
                  <a:lnTo>
                    <a:pt x="1204417" y="100266"/>
                  </a:lnTo>
                  <a:lnTo>
                    <a:pt x="1200581" y="92024"/>
                  </a:lnTo>
                  <a:lnTo>
                    <a:pt x="1199362" y="80746"/>
                  </a:lnTo>
                  <a:lnTo>
                    <a:pt x="1200581" y="70319"/>
                  </a:lnTo>
                  <a:lnTo>
                    <a:pt x="1204417" y="62496"/>
                  </a:lnTo>
                  <a:lnTo>
                    <a:pt x="1211173" y="57607"/>
                  </a:lnTo>
                  <a:lnTo>
                    <a:pt x="1221143" y="55905"/>
                  </a:lnTo>
                  <a:lnTo>
                    <a:pt x="1227366" y="55905"/>
                  </a:lnTo>
                  <a:lnTo>
                    <a:pt x="1231925" y="57353"/>
                  </a:lnTo>
                  <a:lnTo>
                    <a:pt x="1238148" y="59004"/>
                  </a:lnTo>
                  <a:lnTo>
                    <a:pt x="1239799" y="57353"/>
                  </a:lnTo>
                  <a:lnTo>
                    <a:pt x="1240332" y="55905"/>
                  </a:lnTo>
                  <a:lnTo>
                    <a:pt x="1244358" y="44932"/>
                  </a:lnTo>
                  <a:lnTo>
                    <a:pt x="1244358" y="43484"/>
                  </a:lnTo>
                  <a:close/>
                </a:path>
                <a:path w="3179445" h="307975">
                  <a:moveTo>
                    <a:pt x="1330007" y="71437"/>
                  </a:moveTo>
                  <a:lnTo>
                    <a:pt x="1294130" y="38722"/>
                  </a:lnTo>
                  <a:lnTo>
                    <a:pt x="1280236" y="38722"/>
                  </a:lnTo>
                  <a:lnTo>
                    <a:pt x="1275473" y="40373"/>
                  </a:lnTo>
                  <a:lnTo>
                    <a:pt x="1267790" y="43484"/>
                  </a:lnTo>
                  <a:lnTo>
                    <a:pt x="1266139" y="43484"/>
                  </a:lnTo>
                  <a:lnTo>
                    <a:pt x="1267790" y="44932"/>
                  </a:lnTo>
                  <a:lnTo>
                    <a:pt x="1270850" y="57150"/>
                  </a:lnTo>
                  <a:lnTo>
                    <a:pt x="1270901" y="59004"/>
                  </a:lnTo>
                  <a:lnTo>
                    <a:pt x="1274013" y="59004"/>
                  </a:lnTo>
                  <a:lnTo>
                    <a:pt x="1278572" y="57353"/>
                  </a:lnTo>
                  <a:lnTo>
                    <a:pt x="1283347" y="55905"/>
                  </a:lnTo>
                  <a:lnTo>
                    <a:pt x="1305115" y="55905"/>
                  </a:lnTo>
                  <a:lnTo>
                    <a:pt x="1311338" y="60452"/>
                  </a:lnTo>
                  <a:lnTo>
                    <a:pt x="1311338" y="72885"/>
                  </a:lnTo>
                  <a:lnTo>
                    <a:pt x="1311338" y="86956"/>
                  </a:lnTo>
                  <a:lnTo>
                    <a:pt x="1311338" y="88404"/>
                  </a:lnTo>
                  <a:lnTo>
                    <a:pt x="1310144" y="96558"/>
                  </a:lnTo>
                  <a:lnTo>
                    <a:pt x="1306474" y="102387"/>
                  </a:lnTo>
                  <a:lnTo>
                    <a:pt x="1300149" y="105879"/>
                  </a:lnTo>
                  <a:lnTo>
                    <a:pt x="1291018" y="107048"/>
                  </a:lnTo>
                  <a:lnTo>
                    <a:pt x="1283347" y="107048"/>
                  </a:lnTo>
                  <a:lnTo>
                    <a:pt x="1278572" y="103936"/>
                  </a:lnTo>
                  <a:lnTo>
                    <a:pt x="1278572" y="91516"/>
                  </a:lnTo>
                  <a:lnTo>
                    <a:pt x="1281684" y="86956"/>
                  </a:lnTo>
                  <a:lnTo>
                    <a:pt x="1311338" y="86956"/>
                  </a:lnTo>
                  <a:lnTo>
                    <a:pt x="1311338" y="72885"/>
                  </a:lnTo>
                  <a:lnTo>
                    <a:pt x="1291018" y="72885"/>
                  </a:lnTo>
                  <a:lnTo>
                    <a:pt x="1277670" y="74599"/>
                  </a:lnTo>
                  <a:lnTo>
                    <a:pt x="1267929" y="79692"/>
                  </a:lnTo>
                  <a:lnTo>
                    <a:pt x="1261948" y="87998"/>
                  </a:lnTo>
                  <a:lnTo>
                    <a:pt x="1259916" y="99377"/>
                  </a:lnTo>
                  <a:lnTo>
                    <a:pt x="1261922" y="109816"/>
                  </a:lnTo>
                  <a:lnTo>
                    <a:pt x="1267739" y="117627"/>
                  </a:lnTo>
                  <a:lnTo>
                    <a:pt x="1277137" y="122567"/>
                  </a:lnTo>
                  <a:lnTo>
                    <a:pt x="1277366" y="122567"/>
                  </a:lnTo>
                  <a:lnTo>
                    <a:pt x="1289570" y="124231"/>
                  </a:lnTo>
                  <a:lnTo>
                    <a:pt x="1298905" y="124231"/>
                  </a:lnTo>
                  <a:lnTo>
                    <a:pt x="1306576" y="121119"/>
                  </a:lnTo>
                  <a:lnTo>
                    <a:pt x="1314450" y="113258"/>
                  </a:lnTo>
                  <a:lnTo>
                    <a:pt x="1315897" y="113258"/>
                  </a:lnTo>
                  <a:lnTo>
                    <a:pt x="1315897" y="114909"/>
                  </a:lnTo>
                  <a:lnTo>
                    <a:pt x="1317561" y="121119"/>
                  </a:lnTo>
                  <a:lnTo>
                    <a:pt x="1319009" y="122567"/>
                  </a:lnTo>
                  <a:lnTo>
                    <a:pt x="1330007" y="122567"/>
                  </a:lnTo>
                  <a:lnTo>
                    <a:pt x="1330007" y="113258"/>
                  </a:lnTo>
                  <a:lnTo>
                    <a:pt x="1330007" y="107048"/>
                  </a:lnTo>
                  <a:lnTo>
                    <a:pt x="1330007" y="86956"/>
                  </a:lnTo>
                  <a:lnTo>
                    <a:pt x="1330007" y="71437"/>
                  </a:lnTo>
                  <a:close/>
                </a:path>
                <a:path w="3179445" h="307975">
                  <a:moveTo>
                    <a:pt x="1399882" y="38722"/>
                  </a:moveTo>
                  <a:lnTo>
                    <a:pt x="1398435" y="38722"/>
                  </a:lnTo>
                  <a:lnTo>
                    <a:pt x="1389888" y="39585"/>
                  </a:lnTo>
                  <a:lnTo>
                    <a:pt x="1382649" y="42049"/>
                  </a:lnTo>
                  <a:lnTo>
                    <a:pt x="1376299" y="45961"/>
                  </a:lnTo>
                  <a:lnTo>
                    <a:pt x="1370444" y="51142"/>
                  </a:lnTo>
                  <a:lnTo>
                    <a:pt x="1368780" y="52793"/>
                  </a:lnTo>
                  <a:lnTo>
                    <a:pt x="1367332" y="51142"/>
                  </a:lnTo>
                  <a:lnTo>
                    <a:pt x="1364297" y="42049"/>
                  </a:lnTo>
                  <a:lnTo>
                    <a:pt x="1364221" y="40373"/>
                  </a:lnTo>
                  <a:lnTo>
                    <a:pt x="1351775" y="40373"/>
                  </a:lnTo>
                  <a:lnTo>
                    <a:pt x="1351775" y="121119"/>
                  </a:lnTo>
                  <a:lnTo>
                    <a:pt x="1353223" y="122567"/>
                  </a:lnTo>
                  <a:lnTo>
                    <a:pt x="1370444" y="122567"/>
                  </a:lnTo>
                  <a:lnTo>
                    <a:pt x="1370444" y="100838"/>
                  </a:lnTo>
                  <a:lnTo>
                    <a:pt x="1372184" y="80098"/>
                  </a:lnTo>
                  <a:lnTo>
                    <a:pt x="1377442" y="66179"/>
                  </a:lnTo>
                  <a:lnTo>
                    <a:pt x="1386179" y="58356"/>
                  </a:lnTo>
                  <a:lnTo>
                    <a:pt x="1398435" y="55905"/>
                  </a:lnTo>
                  <a:lnTo>
                    <a:pt x="1399882" y="54241"/>
                  </a:lnTo>
                  <a:lnTo>
                    <a:pt x="1399882" y="52793"/>
                  </a:lnTo>
                  <a:lnTo>
                    <a:pt x="1399882" y="38722"/>
                  </a:lnTo>
                  <a:close/>
                </a:path>
                <a:path w="3179445" h="307975">
                  <a:moveTo>
                    <a:pt x="1496301" y="80746"/>
                  </a:moveTo>
                  <a:lnTo>
                    <a:pt x="1477645" y="43205"/>
                  </a:lnTo>
                  <a:lnTo>
                    <a:pt x="1477645" y="80746"/>
                  </a:lnTo>
                  <a:lnTo>
                    <a:pt x="1476248" y="92024"/>
                  </a:lnTo>
                  <a:lnTo>
                    <a:pt x="1472247" y="100266"/>
                  </a:lnTo>
                  <a:lnTo>
                    <a:pt x="1465922" y="105321"/>
                  </a:lnTo>
                  <a:lnTo>
                    <a:pt x="1457528" y="107048"/>
                  </a:lnTo>
                  <a:lnTo>
                    <a:pt x="1451305" y="107048"/>
                  </a:lnTo>
                  <a:lnTo>
                    <a:pt x="1446542" y="105600"/>
                  </a:lnTo>
                  <a:lnTo>
                    <a:pt x="1443431" y="103936"/>
                  </a:lnTo>
                  <a:lnTo>
                    <a:pt x="1437208" y="102489"/>
                  </a:lnTo>
                  <a:lnTo>
                    <a:pt x="1437208" y="80746"/>
                  </a:lnTo>
                  <a:lnTo>
                    <a:pt x="1438402" y="70929"/>
                  </a:lnTo>
                  <a:lnTo>
                    <a:pt x="1442085" y="63042"/>
                  </a:lnTo>
                  <a:lnTo>
                    <a:pt x="1448409" y="57810"/>
                  </a:lnTo>
                  <a:lnTo>
                    <a:pt x="1457528" y="55905"/>
                  </a:lnTo>
                  <a:lnTo>
                    <a:pt x="1465922" y="57607"/>
                  </a:lnTo>
                  <a:lnTo>
                    <a:pt x="1472247" y="62496"/>
                  </a:lnTo>
                  <a:lnTo>
                    <a:pt x="1476248" y="70319"/>
                  </a:lnTo>
                  <a:lnTo>
                    <a:pt x="1477645" y="80746"/>
                  </a:lnTo>
                  <a:lnTo>
                    <a:pt x="1477645" y="43205"/>
                  </a:lnTo>
                  <a:lnTo>
                    <a:pt x="1475397" y="41554"/>
                  </a:lnTo>
                  <a:lnTo>
                    <a:pt x="1460639" y="38722"/>
                  </a:lnTo>
                  <a:lnTo>
                    <a:pt x="1451305" y="38722"/>
                  </a:lnTo>
                  <a:lnTo>
                    <a:pt x="1443431" y="41821"/>
                  </a:lnTo>
                  <a:lnTo>
                    <a:pt x="1437208" y="48031"/>
                  </a:lnTo>
                  <a:lnTo>
                    <a:pt x="1435747" y="49695"/>
                  </a:lnTo>
                  <a:lnTo>
                    <a:pt x="1434096" y="48031"/>
                  </a:lnTo>
                  <a:lnTo>
                    <a:pt x="1435760" y="46583"/>
                  </a:lnTo>
                  <a:lnTo>
                    <a:pt x="1437208" y="40373"/>
                  </a:lnTo>
                  <a:lnTo>
                    <a:pt x="1437208" y="0"/>
                  </a:lnTo>
                  <a:lnTo>
                    <a:pt x="1420202" y="0"/>
                  </a:lnTo>
                  <a:lnTo>
                    <a:pt x="1418551" y="1447"/>
                  </a:lnTo>
                  <a:lnTo>
                    <a:pt x="1418551" y="111810"/>
                  </a:lnTo>
                  <a:lnTo>
                    <a:pt x="1420202" y="113258"/>
                  </a:lnTo>
                  <a:lnTo>
                    <a:pt x="1435760" y="119468"/>
                  </a:lnTo>
                  <a:lnTo>
                    <a:pt x="1441983" y="122567"/>
                  </a:lnTo>
                  <a:lnTo>
                    <a:pt x="1449654" y="124231"/>
                  </a:lnTo>
                  <a:lnTo>
                    <a:pt x="1457528" y="124231"/>
                  </a:lnTo>
                  <a:lnTo>
                    <a:pt x="1473390" y="121132"/>
                  </a:lnTo>
                  <a:lnTo>
                    <a:pt x="1485633" y="112344"/>
                  </a:lnTo>
                  <a:lnTo>
                    <a:pt x="1488681" y="107048"/>
                  </a:lnTo>
                  <a:lnTo>
                    <a:pt x="1493520" y="98640"/>
                  </a:lnTo>
                  <a:lnTo>
                    <a:pt x="1496301" y="80746"/>
                  </a:lnTo>
                  <a:close/>
                </a:path>
                <a:path w="3179445" h="307975">
                  <a:moveTo>
                    <a:pt x="1589620" y="80746"/>
                  </a:moveTo>
                  <a:lnTo>
                    <a:pt x="1586826" y="63004"/>
                  </a:lnTo>
                  <a:lnTo>
                    <a:pt x="1582585" y="55905"/>
                  </a:lnTo>
                  <a:lnTo>
                    <a:pt x="1578940" y="49796"/>
                  </a:lnTo>
                  <a:lnTo>
                    <a:pt x="1570951" y="44424"/>
                  </a:lnTo>
                  <a:lnTo>
                    <a:pt x="1570951" y="80746"/>
                  </a:lnTo>
                  <a:lnTo>
                    <a:pt x="1569567" y="92024"/>
                  </a:lnTo>
                  <a:lnTo>
                    <a:pt x="1565567" y="100266"/>
                  </a:lnTo>
                  <a:lnTo>
                    <a:pt x="1559229" y="105321"/>
                  </a:lnTo>
                  <a:lnTo>
                    <a:pt x="1550847" y="107048"/>
                  </a:lnTo>
                  <a:lnTo>
                    <a:pt x="1541487" y="105321"/>
                  </a:lnTo>
                  <a:lnTo>
                    <a:pt x="1534668" y="100266"/>
                  </a:lnTo>
                  <a:lnTo>
                    <a:pt x="1530489" y="92024"/>
                  </a:lnTo>
                  <a:lnTo>
                    <a:pt x="1529067" y="80746"/>
                  </a:lnTo>
                  <a:lnTo>
                    <a:pt x="1530489" y="70319"/>
                  </a:lnTo>
                  <a:lnTo>
                    <a:pt x="1534668" y="62496"/>
                  </a:lnTo>
                  <a:lnTo>
                    <a:pt x="1541487" y="57607"/>
                  </a:lnTo>
                  <a:lnTo>
                    <a:pt x="1550847" y="55905"/>
                  </a:lnTo>
                  <a:lnTo>
                    <a:pt x="1559229" y="57607"/>
                  </a:lnTo>
                  <a:lnTo>
                    <a:pt x="1565567" y="62496"/>
                  </a:lnTo>
                  <a:lnTo>
                    <a:pt x="1569567" y="70319"/>
                  </a:lnTo>
                  <a:lnTo>
                    <a:pt x="1570951" y="80746"/>
                  </a:lnTo>
                  <a:lnTo>
                    <a:pt x="1570951" y="44424"/>
                  </a:lnTo>
                  <a:lnTo>
                    <a:pt x="1566697" y="41554"/>
                  </a:lnTo>
                  <a:lnTo>
                    <a:pt x="1550847" y="38722"/>
                  </a:lnTo>
                  <a:lnTo>
                    <a:pt x="1534033" y="41554"/>
                  </a:lnTo>
                  <a:lnTo>
                    <a:pt x="1521294" y="49796"/>
                  </a:lnTo>
                  <a:lnTo>
                    <a:pt x="1513230" y="63004"/>
                  </a:lnTo>
                  <a:lnTo>
                    <a:pt x="1510411" y="80746"/>
                  </a:lnTo>
                  <a:lnTo>
                    <a:pt x="1513230" y="98640"/>
                  </a:lnTo>
                  <a:lnTo>
                    <a:pt x="1521294" y="112344"/>
                  </a:lnTo>
                  <a:lnTo>
                    <a:pt x="1534033" y="121132"/>
                  </a:lnTo>
                  <a:lnTo>
                    <a:pt x="1550847" y="124231"/>
                  </a:lnTo>
                  <a:lnTo>
                    <a:pt x="1566697" y="121132"/>
                  </a:lnTo>
                  <a:lnTo>
                    <a:pt x="1578940" y="112344"/>
                  </a:lnTo>
                  <a:lnTo>
                    <a:pt x="1581988" y="107048"/>
                  </a:lnTo>
                  <a:lnTo>
                    <a:pt x="1586826" y="98640"/>
                  </a:lnTo>
                  <a:lnTo>
                    <a:pt x="1589620" y="80746"/>
                  </a:lnTo>
                  <a:close/>
                </a:path>
                <a:path w="3179445" h="307975">
                  <a:moveTo>
                    <a:pt x="1679816" y="69773"/>
                  </a:moveTo>
                  <a:lnTo>
                    <a:pt x="1677822" y="56451"/>
                  </a:lnTo>
                  <a:lnTo>
                    <a:pt x="1677479" y="55905"/>
                  </a:lnTo>
                  <a:lnTo>
                    <a:pt x="1674583" y="51142"/>
                  </a:lnTo>
                  <a:lnTo>
                    <a:pt x="1671891" y="46710"/>
                  </a:lnTo>
                  <a:lnTo>
                    <a:pt x="1662150" y="40741"/>
                  </a:lnTo>
                  <a:lnTo>
                    <a:pt x="1648714" y="38722"/>
                  </a:lnTo>
                  <a:lnTo>
                    <a:pt x="1641043" y="38722"/>
                  </a:lnTo>
                  <a:lnTo>
                    <a:pt x="1633169" y="41821"/>
                  </a:lnTo>
                  <a:lnTo>
                    <a:pt x="1625498" y="48031"/>
                  </a:lnTo>
                  <a:lnTo>
                    <a:pt x="1622386" y="51142"/>
                  </a:lnTo>
                  <a:lnTo>
                    <a:pt x="1622386" y="48031"/>
                  </a:lnTo>
                  <a:lnTo>
                    <a:pt x="1620723" y="41821"/>
                  </a:lnTo>
                  <a:lnTo>
                    <a:pt x="1620723" y="40373"/>
                  </a:lnTo>
                  <a:lnTo>
                    <a:pt x="1608277" y="40373"/>
                  </a:lnTo>
                  <a:lnTo>
                    <a:pt x="1608277" y="122567"/>
                  </a:lnTo>
                  <a:lnTo>
                    <a:pt x="1625498" y="122567"/>
                  </a:lnTo>
                  <a:lnTo>
                    <a:pt x="1626946" y="121119"/>
                  </a:lnTo>
                  <a:lnTo>
                    <a:pt x="1626946" y="80746"/>
                  </a:lnTo>
                  <a:lnTo>
                    <a:pt x="1628368" y="70319"/>
                  </a:lnTo>
                  <a:lnTo>
                    <a:pt x="1632432" y="62496"/>
                  </a:lnTo>
                  <a:lnTo>
                    <a:pt x="1638846" y="57607"/>
                  </a:lnTo>
                  <a:lnTo>
                    <a:pt x="1647266" y="55905"/>
                  </a:lnTo>
                  <a:lnTo>
                    <a:pt x="1656600" y="55905"/>
                  </a:lnTo>
                  <a:lnTo>
                    <a:pt x="1661160" y="62115"/>
                  </a:lnTo>
                  <a:lnTo>
                    <a:pt x="1661160" y="121119"/>
                  </a:lnTo>
                  <a:lnTo>
                    <a:pt x="1662811" y="122567"/>
                  </a:lnTo>
                  <a:lnTo>
                    <a:pt x="1679816" y="122567"/>
                  </a:lnTo>
                  <a:lnTo>
                    <a:pt x="1679816" y="69773"/>
                  </a:lnTo>
                  <a:close/>
                </a:path>
                <a:path w="3179445" h="307975">
                  <a:moveTo>
                    <a:pt x="1823110" y="1447"/>
                  </a:moveTo>
                  <a:lnTo>
                    <a:pt x="1821446" y="0"/>
                  </a:lnTo>
                  <a:lnTo>
                    <a:pt x="1804441" y="0"/>
                  </a:lnTo>
                  <a:lnTo>
                    <a:pt x="1804441" y="43484"/>
                  </a:lnTo>
                  <a:lnTo>
                    <a:pt x="1804441" y="60452"/>
                  </a:lnTo>
                  <a:lnTo>
                    <a:pt x="1804441" y="82194"/>
                  </a:lnTo>
                  <a:lnTo>
                    <a:pt x="1803019" y="92024"/>
                  </a:lnTo>
                  <a:lnTo>
                    <a:pt x="1798955" y="99898"/>
                  </a:lnTo>
                  <a:lnTo>
                    <a:pt x="1792541" y="105143"/>
                  </a:lnTo>
                  <a:lnTo>
                    <a:pt x="1784121" y="107048"/>
                  </a:lnTo>
                  <a:lnTo>
                    <a:pt x="1775726" y="105321"/>
                  </a:lnTo>
                  <a:lnTo>
                    <a:pt x="1769402" y="100266"/>
                  </a:lnTo>
                  <a:lnTo>
                    <a:pt x="1765401" y="92024"/>
                  </a:lnTo>
                  <a:lnTo>
                    <a:pt x="1764004" y="80746"/>
                  </a:lnTo>
                  <a:lnTo>
                    <a:pt x="1765401" y="70319"/>
                  </a:lnTo>
                  <a:lnTo>
                    <a:pt x="1769402" y="62496"/>
                  </a:lnTo>
                  <a:lnTo>
                    <a:pt x="1775726" y="57607"/>
                  </a:lnTo>
                  <a:lnTo>
                    <a:pt x="1784121" y="55905"/>
                  </a:lnTo>
                  <a:lnTo>
                    <a:pt x="1795106" y="55905"/>
                  </a:lnTo>
                  <a:lnTo>
                    <a:pt x="1798218" y="57353"/>
                  </a:lnTo>
                  <a:lnTo>
                    <a:pt x="1804441" y="60452"/>
                  </a:lnTo>
                  <a:lnTo>
                    <a:pt x="1804441" y="43484"/>
                  </a:lnTo>
                  <a:lnTo>
                    <a:pt x="1798218" y="41821"/>
                  </a:lnTo>
                  <a:lnTo>
                    <a:pt x="1793455" y="38722"/>
                  </a:lnTo>
                  <a:lnTo>
                    <a:pt x="1784121" y="38722"/>
                  </a:lnTo>
                  <a:lnTo>
                    <a:pt x="1767560" y="41554"/>
                  </a:lnTo>
                  <a:lnTo>
                    <a:pt x="1755406" y="49796"/>
                  </a:lnTo>
                  <a:lnTo>
                    <a:pt x="1747901" y="63004"/>
                  </a:lnTo>
                  <a:lnTo>
                    <a:pt x="1745348" y="80746"/>
                  </a:lnTo>
                  <a:lnTo>
                    <a:pt x="1747862" y="98640"/>
                  </a:lnTo>
                  <a:lnTo>
                    <a:pt x="1755013" y="112344"/>
                  </a:lnTo>
                  <a:lnTo>
                    <a:pt x="1766252" y="121132"/>
                  </a:lnTo>
                  <a:lnTo>
                    <a:pt x="1781009" y="124231"/>
                  </a:lnTo>
                  <a:lnTo>
                    <a:pt x="1787740" y="123621"/>
                  </a:lnTo>
                  <a:lnTo>
                    <a:pt x="1793900" y="121691"/>
                  </a:lnTo>
                  <a:lnTo>
                    <a:pt x="1799475" y="118287"/>
                  </a:lnTo>
                  <a:lnTo>
                    <a:pt x="1805901" y="111810"/>
                  </a:lnTo>
                  <a:lnTo>
                    <a:pt x="1807552" y="111810"/>
                  </a:lnTo>
                  <a:lnTo>
                    <a:pt x="1807552" y="113258"/>
                  </a:lnTo>
                  <a:lnTo>
                    <a:pt x="1810664" y="121132"/>
                  </a:lnTo>
                  <a:lnTo>
                    <a:pt x="1810664" y="122567"/>
                  </a:lnTo>
                  <a:lnTo>
                    <a:pt x="1821446" y="122567"/>
                  </a:lnTo>
                  <a:lnTo>
                    <a:pt x="1823097" y="121132"/>
                  </a:lnTo>
                  <a:lnTo>
                    <a:pt x="1823110" y="111810"/>
                  </a:lnTo>
                  <a:lnTo>
                    <a:pt x="1823110" y="107048"/>
                  </a:lnTo>
                  <a:lnTo>
                    <a:pt x="1823110" y="55905"/>
                  </a:lnTo>
                  <a:lnTo>
                    <a:pt x="1823110" y="43484"/>
                  </a:lnTo>
                  <a:lnTo>
                    <a:pt x="1823110" y="1447"/>
                  </a:lnTo>
                  <a:close/>
                </a:path>
                <a:path w="3179445" h="307975">
                  <a:moveTo>
                    <a:pt x="1869757" y="40373"/>
                  </a:moveTo>
                  <a:lnTo>
                    <a:pt x="1841766" y="40373"/>
                  </a:lnTo>
                  <a:lnTo>
                    <a:pt x="1841766" y="57353"/>
                  </a:lnTo>
                  <a:lnTo>
                    <a:pt x="1851101" y="57353"/>
                  </a:lnTo>
                  <a:lnTo>
                    <a:pt x="1851101" y="121119"/>
                  </a:lnTo>
                  <a:lnTo>
                    <a:pt x="1852549" y="122567"/>
                  </a:lnTo>
                  <a:lnTo>
                    <a:pt x="1869757" y="122567"/>
                  </a:lnTo>
                  <a:lnTo>
                    <a:pt x="1869757" y="40373"/>
                  </a:lnTo>
                  <a:close/>
                </a:path>
                <a:path w="3179445" h="307975">
                  <a:moveTo>
                    <a:pt x="1869757" y="3098"/>
                  </a:moveTo>
                  <a:lnTo>
                    <a:pt x="1866646" y="0"/>
                  </a:lnTo>
                  <a:lnTo>
                    <a:pt x="1851101" y="0"/>
                  </a:lnTo>
                  <a:lnTo>
                    <a:pt x="1847989" y="3098"/>
                  </a:lnTo>
                  <a:lnTo>
                    <a:pt x="1847989" y="18630"/>
                  </a:lnTo>
                  <a:lnTo>
                    <a:pt x="1851101" y="21742"/>
                  </a:lnTo>
                  <a:lnTo>
                    <a:pt x="1866646" y="21742"/>
                  </a:lnTo>
                  <a:lnTo>
                    <a:pt x="1869757" y="18630"/>
                  </a:lnTo>
                  <a:lnTo>
                    <a:pt x="1869757" y="3098"/>
                  </a:lnTo>
                  <a:close/>
                </a:path>
                <a:path w="3179445" h="307975">
                  <a:moveTo>
                    <a:pt x="1967636" y="80746"/>
                  </a:moveTo>
                  <a:lnTo>
                    <a:pt x="1964842" y="63004"/>
                  </a:lnTo>
                  <a:lnTo>
                    <a:pt x="1960600" y="55905"/>
                  </a:lnTo>
                  <a:lnTo>
                    <a:pt x="1956955" y="49796"/>
                  </a:lnTo>
                  <a:lnTo>
                    <a:pt x="1948980" y="44437"/>
                  </a:lnTo>
                  <a:lnTo>
                    <a:pt x="1948980" y="80746"/>
                  </a:lnTo>
                  <a:lnTo>
                    <a:pt x="1947583" y="92024"/>
                  </a:lnTo>
                  <a:lnTo>
                    <a:pt x="1943582" y="100266"/>
                  </a:lnTo>
                  <a:lnTo>
                    <a:pt x="1937258" y="105321"/>
                  </a:lnTo>
                  <a:lnTo>
                    <a:pt x="1928863" y="107048"/>
                  </a:lnTo>
                  <a:lnTo>
                    <a:pt x="1919503" y="105321"/>
                  </a:lnTo>
                  <a:lnTo>
                    <a:pt x="1912683" y="100266"/>
                  </a:lnTo>
                  <a:lnTo>
                    <a:pt x="1908505" y="92024"/>
                  </a:lnTo>
                  <a:lnTo>
                    <a:pt x="1907082" y="80746"/>
                  </a:lnTo>
                  <a:lnTo>
                    <a:pt x="1908505" y="70319"/>
                  </a:lnTo>
                  <a:lnTo>
                    <a:pt x="1912683" y="62496"/>
                  </a:lnTo>
                  <a:lnTo>
                    <a:pt x="1919503" y="57607"/>
                  </a:lnTo>
                  <a:lnTo>
                    <a:pt x="1928863" y="55905"/>
                  </a:lnTo>
                  <a:lnTo>
                    <a:pt x="1937258" y="57607"/>
                  </a:lnTo>
                  <a:lnTo>
                    <a:pt x="1943582" y="62496"/>
                  </a:lnTo>
                  <a:lnTo>
                    <a:pt x="1947583" y="70319"/>
                  </a:lnTo>
                  <a:lnTo>
                    <a:pt x="1948980" y="80746"/>
                  </a:lnTo>
                  <a:lnTo>
                    <a:pt x="1948980" y="44437"/>
                  </a:lnTo>
                  <a:lnTo>
                    <a:pt x="1944712" y="41554"/>
                  </a:lnTo>
                  <a:lnTo>
                    <a:pt x="1928863" y="38722"/>
                  </a:lnTo>
                  <a:lnTo>
                    <a:pt x="1912048" y="41554"/>
                  </a:lnTo>
                  <a:lnTo>
                    <a:pt x="1899310" y="49796"/>
                  </a:lnTo>
                  <a:lnTo>
                    <a:pt x="1891245" y="63004"/>
                  </a:lnTo>
                  <a:lnTo>
                    <a:pt x="1888426" y="80746"/>
                  </a:lnTo>
                  <a:lnTo>
                    <a:pt x="1891245" y="98640"/>
                  </a:lnTo>
                  <a:lnTo>
                    <a:pt x="1899310" y="112344"/>
                  </a:lnTo>
                  <a:lnTo>
                    <a:pt x="1912048" y="121132"/>
                  </a:lnTo>
                  <a:lnTo>
                    <a:pt x="1928863" y="124231"/>
                  </a:lnTo>
                  <a:lnTo>
                    <a:pt x="1944712" y="121132"/>
                  </a:lnTo>
                  <a:lnTo>
                    <a:pt x="1956955" y="112344"/>
                  </a:lnTo>
                  <a:lnTo>
                    <a:pt x="1960003" y="107048"/>
                  </a:lnTo>
                  <a:lnTo>
                    <a:pt x="1964842" y="98640"/>
                  </a:lnTo>
                  <a:lnTo>
                    <a:pt x="1967636" y="80746"/>
                  </a:lnTo>
                  <a:close/>
                </a:path>
                <a:path w="3179445" h="307975">
                  <a:moveTo>
                    <a:pt x="2057844" y="40373"/>
                  </a:moveTo>
                  <a:lnTo>
                    <a:pt x="2039175" y="40373"/>
                  </a:lnTo>
                  <a:lnTo>
                    <a:pt x="2037727" y="41821"/>
                  </a:lnTo>
                  <a:lnTo>
                    <a:pt x="2022170" y="66675"/>
                  </a:lnTo>
                  <a:lnTo>
                    <a:pt x="2020519" y="68326"/>
                  </a:lnTo>
                  <a:lnTo>
                    <a:pt x="2019058" y="68326"/>
                  </a:lnTo>
                  <a:lnTo>
                    <a:pt x="2019058" y="66675"/>
                  </a:lnTo>
                  <a:lnTo>
                    <a:pt x="2003513" y="41821"/>
                  </a:lnTo>
                  <a:lnTo>
                    <a:pt x="2000402" y="40373"/>
                  </a:lnTo>
                  <a:lnTo>
                    <a:pt x="1981733" y="40373"/>
                  </a:lnTo>
                  <a:lnTo>
                    <a:pt x="1983193" y="41821"/>
                  </a:lnTo>
                  <a:lnTo>
                    <a:pt x="2001850" y="71437"/>
                  </a:lnTo>
                  <a:lnTo>
                    <a:pt x="2003513" y="74536"/>
                  </a:lnTo>
                  <a:lnTo>
                    <a:pt x="2009736" y="80746"/>
                  </a:lnTo>
                  <a:lnTo>
                    <a:pt x="2006625" y="83858"/>
                  </a:lnTo>
                  <a:lnTo>
                    <a:pt x="2003513" y="85305"/>
                  </a:lnTo>
                  <a:lnTo>
                    <a:pt x="2001850" y="90068"/>
                  </a:lnTo>
                  <a:lnTo>
                    <a:pt x="1981733" y="119468"/>
                  </a:lnTo>
                  <a:lnTo>
                    <a:pt x="1981733" y="122567"/>
                  </a:lnTo>
                  <a:lnTo>
                    <a:pt x="2000402" y="122567"/>
                  </a:lnTo>
                  <a:lnTo>
                    <a:pt x="2003513" y="121119"/>
                  </a:lnTo>
                  <a:lnTo>
                    <a:pt x="2019058" y="96278"/>
                  </a:lnTo>
                  <a:lnTo>
                    <a:pt x="2020519" y="94615"/>
                  </a:lnTo>
                  <a:lnTo>
                    <a:pt x="2022170" y="96278"/>
                  </a:lnTo>
                  <a:lnTo>
                    <a:pt x="2037727" y="121119"/>
                  </a:lnTo>
                  <a:lnTo>
                    <a:pt x="2039175" y="122567"/>
                  </a:lnTo>
                  <a:lnTo>
                    <a:pt x="2057844" y="122567"/>
                  </a:lnTo>
                  <a:lnTo>
                    <a:pt x="2057844" y="119468"/>
                  </a:lnTo>
                  <a:lnTo>
                    <a:pt x="2042071" y="94615"/>
                  </a:lnTo>
                  <a:lnTo>
                    <a:pt x="2039175" y="90068"/>
                  </a:lnTo>
                  <a:lnTo>
                    <a:pt x="2036064" y="85305"/>
                  </a:lnTo>
                  <a:lnTo>
                    <a:pt x="2031504" y="80746"/>
                  </a:lnTo>
                  <a:lnTo>
                    <a:pt x="2031504" y="79095"/>
                  </a:lnTo>
                  <a:lnTo>
                    <a:pt x="2032952" y="79095"/>
                  </a:lnTo>
                  <a:lnTo>
                    <a:pt x="2036064" y="75984"/>
                  </a:lnTo>
                  <a:lnTo>
                    <a:pt x="2039175" y="71437"/>
                  </a:lnTo>
                  <a:lnTo>
                    <a:pt x="2041131" y="68326"/>
                  </a:lnTo>
                  <a:lnTo>
                    <a:pt x="2057844" y="41821"/>
                  </a:lnTo>
                  <a:lnTo>
                    <a:pt x="2057844" y="40373"/>
                  </a:lnTo>
                  <a:close/>
                </a:path>
                <a:path w="3179445" h="307975">
                  <a:moveTo>
                    <a:pt x="2101380" y="40373"/>
                  </a:moveTo>
                  <a:lnTo>
                    <a:pt x="2073389" y="40373"/>
                  </a:lnTo>
                  <a:lnTo>
                    <a:pt x="2073389" y="57353"/>
                  </a:lnTo>
                  <a:lnTo>
                    <a:pt x="2082723" y="57353"/>
                  </a:lnTo>
                  <a:lnTo>
                    <a:pt x="2082723" y="121119"/>
                  </a:lnTo>
                  <a:lnTo>
                    <a:pt x="2084374" y="122567"/>
                  </a:lnTo>
                  <a:lnTo>
                    <a:pt x="2101380" y="122567"/>
                  </a:lnTo>
                  <a:lnTo>
                    <a:pt x="2101380" y="40373"/>
                  </a:lnTo>
                  <a:close/>
                </a:path>
                <a:path w="3179445" h="307975">
                  <a:moveTo>
                    <a:pt x="2101380" y="3098"/>
                  </a:moveTo>
                  <a:lnTo>
                    <a:pt x="2098268" y="0"/>
                  </a:lnTo>
                  <a:lnTo>
                    <a:pt x="2082723" y="0"/>
                  </a:lnTo>
                  <a:lnTo>
                    <a:pt x="2079612" y="3098"/>
                  </a:lnTo>
                  <a:lnTo>
                    <a:pt x="2079612" y="18630"/>
                  </a:lnTo>
                  <a:lnTo>
                    <a:pt x="2082723" y="21742"/>
                  </a:lnTo>
                  <a:lnTo>
                    <a:pt x="2098268" y="21742"/>
                  </a:lnTo>
                  <a:lnTo>
                    <a:pt x="2101380" y="18630"/>
                  </a:lnTo>
                  <a:lnTo>
                    <a:pt x="2101380" y="3098"/>
                  </a:lnTo>
                  <a:close/>
                </a:path>
                <a:path w="3179445" h="307975">
                  <a:moveTo>
                    <a:pt x="2197811" y="1447"/>
                  </a:moveTo>
                  <a:lnTo>
                    <a:pt x="2196350" y="0"/>
                  </a:lnTo>
                  <a:lnTo>
                    <a:pt x="2179142" y="0"/>
                  </a:lnTo>
                  <a:lnTo>
                    <a:pt x="2179142" y="43484"/>
                  </a:lnTo>
                  <a:lnTo>
                    <a:pt x="2179142" y="60452"/>
                  </a:lnTo>
                  <a:lnTo>
                    <a:pt x="2179142" y="82194"/>
                  </a:lnTo>
                  <a:lnTo>
                    <a:pt x="2177961" y="92024"/>
                  </a:lnTo>
                  <a:lnTo>
                    <a:pt x="2174290" y="99898"/>
                  </a:lnTo>
                  <a:lnTo>
                    <a:pt x="2168029" y="105143"/>
                  </a:lnTo>
                  <a:lnTo>
                    <a:pt x="2159025" y="107048"/>
                  </a:lnTo>
                  <a:lnTo>
                    <a:pt x="2150605" y="105321"/>
                  </a:lnTo>
                  <a:lnTo>
                    <a:pt x="2144204" y="100266"/>
                  </a:lnTo>
                  <a:lnTo>
                    <a:pt x="2140140" y="92024"/>
                  </a:lnTo>
                  <a:lnTo>
                    <a:pt x="2138705" y="80746"/>
                  </a:lnTo>
                  <a:lnTo>
                    <a:pt x="2140153" y="70319"/>
                  </a:lnTo>
                  <a:lnTo>
                    <a:pt x="2144382" y="62496"/>
                  </a:lnTo>
                  <a:lnTo>
                    <a:pt x="2151215" y="57607"/>
                  </a:lnTo>
                  <a:lnTo>
                    <a:pt x="2160486" y="55905"/>
                  </a:lnTo>
                  <a:lnTo>
                    <a:pt x="2169807" y="55905"/>
                  </a:lnTo>
                  <a:lnTo>
                    <a:pt x="2174583" y="57353"/>
                  </a:lnTo>
                  <a:lnTo>
                    <a:pt x="2179142" y="60452"/>
                  </a:lnTo>
                  <a:lnTo>
                    <a:pt x="2179142" y="43484"/>
                  </a:lnTo>
                  <a:lnTo>
                    <a:pt x="2174583" y="41821"/>
                  </a:lnTo>
                  <a:lnTo>
                    <a:pt x="2169807" y="38722"/>
                  </a:lnTo>
                  <a:lnTo>
                    <a:pt x="2159025" y="38722"/>
                  </a:lnTo>
                  <a:lnTo>
                    <a:pt x="2143048" y="41554"/>
                  </a:lnTo>
                  <a:lnTo>
                    <a:pt x="2130755" y="49796"/>
                  </a:lnTo>
                  <a:lnTo>
                    <a:pt x="2122843" y="63004"/>
                  </a:lnTo>
                  <a:lnTo>
                    <a:pt x="2120049" y="80746"/>
                  </a:lnTo>
                  <a:lnTo>
                    <a:pt x="2122589" y="98640"/>
                  </a:lnTo>
                  <a:lnTo>
                    <a:pt x="2129815" y="112344"/>
                  </a:lnTo>
                  <a:lnTo>
                    <a:pt x="2141131" y="121132"/>
                  </a:lnTo>
                  <a:lnTo>
                    <a:pt x="2155914" y="124231"/>
                  </a:lnTo>
                  <a:lnTo>
                    <a:pt x="2162873" y="123621"/>
                  </a:lnTo>
                  <a:lnTo>
                    <a:pt x="2169528" y="121691"/>
                  </a:lnTo>
                  <a:lnTo>
                    <a:pt x="2175599" y="118287"/>
                  </a:lnTo>
                  <a:lnTo>
                    <a:pt x="2180806" y="113258"/>
                  </a:lnTo>
                  <a:lnTo>
                    <a:pt x="2182253" y="111810"/>
                  </a:lnTo>
                  <a:lnTo>
                    <a:pt x="2183917" y="113258"/>
                  </a:lnTo>
                  <a:lnTo>
                    <a:pt x="2185365" y="121132"/>
                  </a:lnTo>
                  <a:lnTo>
                    <a:pt x="2185365" y="122567"/>
                  </a:lnTo>
                  <a:lnTo>
                    <a:pt x="2196350" y="122567"/>
                  </a:lnTo>
                  <a:lnTo>
                    <a:pt x="2197798" y="121132"/>
                  </a:lnTo>
                  <a:lnTo>
                    <a:pt x="2197811" y="111810"/>
                  </a:lnTo>
                  <a:lnTo>
                    <a:pt x="2197811" y="107048"/>
                  </a:lnTo>
                  <a:lnTo>
                    <a:pt x="2197811" y="55905"/>
                  </a:lnTo>
                  <a:lnTo>
                    <a:pt x="2197811" y="43484"/>
                  </a:lnTo>
                  <a:lnTo>
                    <a:pt x="2197811" y="1447"/>
                  </a:lnTo>
                  <a:close/>
                </a:path>
                <a:path w="3179445" h="307975">
                  <a:moveTo>
                    <a:pt x="2288006" y="65214"/>
                  </a:moveTo>
                  <a:lnTo>
                    <a:pt x="2286165" y="55905"/>
                  </a:lnTo>
                  <a:lnTo>
                    <a:pt x="2285746" y="53822"/>
                  </a:lnTo>
                  <a:lnTo>
                    <a:pt x="2279269" y="45529"/>
                  </a:lnTo>
                  <a:lnTo>
                    <a:pt x="2269350" y="40601"/>
                  </a:lnTo>
                  <a:lnTo>
                    <a:pt x="2269350" y="59004"/>
                  </a:lnTo>
                  <a:lnTo>
                    <a:pt x="2269350" y="69773"/>
                  </a:lnTo>
                  <a:lnTo>
                    <a:pt x="2266238" y="72885"/>
                  </a:lnTo>
                  <a:lnTo>
                    <a:pt x="2260015" y="74536"/>
                  </a:lnTo>
                  <a:lnTo>
                    <a:pt x="2235136" y="77647"/>
                  </a:lnTo>
                  <a:lnTo>
                    <a:pt x="2237460" y="67691"/>
                  </a:lnTo>
                  <a:lnTo>
                    <a:pt x="2241791" y="60947"/>
                  </a:lnTo>
                  <a:lnTo>
                    <a:pt x="2247874" y="57111"/>
                  </a:lnTo>
                  <a:lnTo>
                    <a:pt x="2255456" y="55905"/>
                  </a:lnTo>
                  <a:lnTo>
                    <a:pt x="2264778" y="55905"/>
                  </a:lnTo>
                  <a:lnTo>
                    <a:pt x="2269350" y="59004"/>
                  </a:lnTo>
                  <a:lnTo>
                    <a:pt x="2269350" y="40601"/>
                  </a:lnTo>
                  <a:lnTo>
                    <a:pt x="2269020" y="40436"/>
                  </a:lnTo>
                  <a:lnTo>
                    <a:pt x="2255456" y="38722"/>
                  </a:lnTo>
                  <a:lnTo>
                    <a:pt x="2238857" y="41554"/>
                  </a:lnTo>
                  <a:lnTo>
                    <a:pt x="2226627" y="49796"/>
                  </a:lnTo>
                  <a:lnTo>
                    <a:pt x="2219058" y="63004"/>
                  </a:lnTo>
                  <a:lnTo>
                    <a:pt x="2216924" y="77647"/>
                  </a:lnTo>
                  <a:lnTo>
                    <a:pt x="2216480" y="80848"/>
                  </a:lnTo>
                  <a:lnTo>
                    <a:pt x="2219083" y="98640"/>
                  </a:lnTo>
                  <a:lnTo>
                    <a:pt x="2226805" y="112344"/>
                  </a:lnTo>
                  <a:lnTo>
                    <a:pt x="2239480" y="121132"/>
                  </a:lnTo>
                  <a:lnTo>
                    <a:pt x="2256904" y="124231"/>
                  </a:lnTo>
                  <a:lnTo>
                    <a:pt x="2267889" y="124231"/>
                  </a:lnTo>
                  <a:lnTo>
                    <a:pt x="2274112" y="122567"/>
                  </a:lnTo>
                  <a:lnTo>
                    <a:pt x="2281783" y="119468"/>
                  </a:lnTo>
                  <a:lnTo>
                    <a:pt x="2283447" y="119468"/>
                  </a:lnTo>
                  <a:lnTo>
                    <a:pt x="2283447" y="118021"/>
                  </a:lnTo>
                  <a:lnTo>
                    <a:pt x="2280704" y="107048"/>
                  </a:lnTo>
                  <a:lnTo>
                    <a:pt x="2280335" y="105600"/>
                  </a:lnTo>
                  <a:lnTo>
                    <a:pt x="2278672" y="103936"/>
                  </a:lnTo>
                  <a:lnTo>
                    <a:pt x="2278672" y="102489"/>
                  </a:lnTo>
                  <a:lnTo>
                    <a:pt x="2277224" y="103936"/>
                  </a:lnTo>
                  <a:lnTo>
                    <a:pt x="2269350" y="105600"/>
                  </a:lnTo>
                  <a:lnTo>
                    <a:pt x="2266238" y="107048"/>
                  </a:lnTo>
                  <a:lnTo>
                    <a:pt x="2246122" y="107048"/>
                  </a:lnTo>
                  <a:lnTo>
                    <a:pt x="2238248" y="100838"/>
                  </a:lnTo>
                  <a:lnTo>
                    <a:pt x="2236787" y="93167"/>
                  </a:lnTo>
                  <a:lnTo>
                    <a:pt x="2263127" y="88404"/>
                  </a:lnTo>
                  <a:lnTo>
                    <a:pt x="2274278" y="85432"/>
                  </a:lnTo>
                  <a:lnTo>
                    <a:pt x="2282025" y="80848"/>
                  </a:lnTo>
                  <a:lnTo>
                    <a:pt x="2284222" y="77647"/>
                  </a:lnTo>
                  <a:lnTo>
                    <a:pt x="2286546" y="74256"/>
                  </a:lnTo>
                  <a:lnTo>
                    <a:pt x="2288006" y="65214"/>
                  </a:lnTo>
                  <a:close/>
                </a:path>
                <a:path w="3179445" h="307975">
                  <a:moveTo>
                    <a:pt x="2393975" y="69773"/>
                  </a:moveTo>
                  <a:lnTo>
                    <a:pt x="2344001" y="69773"/>
                  </a:lnTo>
                  <a:lnTo>
                    <a:pt x="2344001" y="86956"/>
                  </a:lnTo>
                  <a:lnTo>
                    <a:pt x="2392311" y="86956"/>
                  </a:lnTo>
                  <a:lnTo>
                    <a:pt x="2393975" y="85305"/>
                  </a:lnTo>
                  <a:lnTo>
                    <a:pt x="2393975" y="69773"/>
                  </a:lnTo>
                  <a:close/>
                </a:path>
                <a:path w="3179445" h="307975">
                  <a:moveTo>
                    <a:pt x="2544724" y="85305"/>
                  </a:moveTo>
                  <a:lnTo>
                    <a:pt x="2522499" y="50596"/>
                  </a:lnTo>
                  <a:lnTo>
                    <a:pt x="2516644" y="49695"/>
                  </a:lnTo>
                  <a:lnTo>
                    <a:pt x="2505938" y="48031"/>
                  </a:lnTo>
                  <a:lnTo>
                    <a:pt x="2494953" y="48031"/>
                  </a:lnTo>
                  <a:lnTo>
                    <a:pt x="2490393" y="49695"/>
                  </a:lnTo>
                  <a:lnTo>
                    <a:pt x="2487282" y="49695"/>
                  </a:lnTo>
                  <a:lnTo>
                    <a:pt x="2487282" y="20078"/>
                  </a:lnTo>
                  <a:lnTo>
                    <a:pt x="2533942" y="20078"/>
                  </a:lnTo>
                  <a:lnTo>
                    <a:pt x="2533942" y="18630"/>
                  </a:lnTo>
                  <a:lnTo>
                    <a:pt x="2538501" y="6210"/>
                  </a:lnTo>
                  <a:lnTo>
                    <a:pt x="2538501" y="4559"/>
                  </a:lnTo>
                  <a:lnTo>
                    <a:pt x="2537053" y="3098"/>
                  </a:lnTo>
                  <a:lnTo>
                    <a:pt x="2470073" y="3098"/>
                  </a:lnTo>
                  <a:lnTo>
                    <a:pt x="2468613" y="4559"/>
                  </a:lnTo>
                  <a:lnTo>
                    <a:pt x="2468613" y="63563"/>
                  </a:lnTo>
                  <a:lnTo>
                    <a:pt x="2470073" y="65214"/>
                  </a:lnTo>
                  <a:lnTo>
                    <a:pt x="2471724" y="66675"/>
                  </a:lnTo>
                  <a:lnTo>
                    <a:pt x="2473185" y="68326"/>
                  </a:lnTo>
                  <a:lnTo>
                    <a:pt x="2488730" y="65214"/>
                  </a:lnTo>
                  <a:lnTo>
                    <a:pt x="2502839" y="65214"/>
                  </a:lnTo>
                  <a:lnTo>
                    <a:pt x="2513444" y="66675"/>
                  </a:lnTo>
                  <a:lnTo>
                    <a:pt x="2513126" y="66675"/>
                  </a:lnTo>
                  <a:lnTo>
                    <a:pt x="2520277" y="70599"/>
                  </a:lnTo>
                  <a:lnTo>
                    <a:pt x="2524620" y="76923"/>
                  </a:lnTo>
                  <a:lnTo>
                    <a:pt x="2526055" y="85305"/>
                  </a:lnTo>
                  <a:lnTo>
                    <a:pt x="2524353" y="94640"/>
                  </a:lnTo>
                  <a:lnTo>
                    <a:pt x="2519451" y="101447"/>
                  </a:lnTo>
                  <a:lnTo>
                    <a:pt x="2511628" y="105625"/>
                  </a:lnTo>
                  <a:lnTo>
                    <a:pt x="2501176" y="107048"/>
                  </a:lnTo>
                  <a:lnTo>
                    <a:pt x="2494953" y="107048"/>
                  </a:lnTo>
                  <a:lnTo>
                    <a:pt x="2487447" y="105625"/>
                  </a:lnTo>
                  <a:lnTo>
                    <a:pt x="2479395" y="103936"/>
                  </a:lnTo>
                  <a:lnTo>
                    <a:pt x="2470073" y="100838"/>
                  </a:lnTo>
                  <a:lnTo>
                    <a:pt x="2468613" y="99377"/>
                  </a:lnTo>
                  <a:lnTo>
                    <a:pt x="2468613" y="100838"/>
                  </a:lnTo>
                  <a:lnTo>
                    <a:pt x="2466962" y="100838"/>
                  </a:lnTo>
                  <a:lnTo>
                    <a:pt x="2462403" y="113258"/>
                  </a:lnTo>
                  <a:lnTo>
                    <a:pt x="2462403" y="116357"/>
                  </a:lnTo>
                  <a:lnTo>
                    <a:pt x="2463850" y="116357"/>
                  </a:lnTo>
                  <a:lnTo>
                    <a:pt x="2474836" y="119468"/>
                  </a:lnTo>
                  <a:lnTo>
                    <a:pt x="2481021" y="121640"/>
                  </a:lnTo>
                  <a:lnTo>
                    <a:pt x="2481173" y="121640"/>
                  </a:lnTo>
                  <a:lnTo>
                    <a:pt x="2486837" y="123012"/>
                  </a:lnTo>
                  <a:lnTo>
                    <a:pt x="2493594" y="123926"/>
                  </a:lnTo>
                  <a:lnTo>
                    <a:pt x="2501176" y="124231"/>
                  </a:lnTo>
                  <a:lnTo>
                    <a:pt x="2519794" y="121640"/>
                  </a:lnTo>
                  <a:lnTo>
                    <a:pt x="2533446" y="114084"/>
                  </a:lnTo>
                  <a:lnTo>
                    <a:pt x="2538285" y="107048"/>
                  </a:lnTo>
                  <a:lnTo>
                    <a:pt x="2541854" y="101866"/>
                  </a:lnTo>
                  <a:lnTo>
                    <a:pt x="2544724" y="85305"/>
                  </a:lnTo>
                  <a:close/>
                </a:path>
                <a:path w="3179445" h="307975">
                  <a:moveTo>
                    <a:pt x="2652128" y="74536"/>
                  </a:moveTo>
                  <a:lnTo>
                    <a:pt x="2639695" y="74536"/>
                  </a:lnTo>
                  <a:lnTo>
                    <a:pt x="2639695" y="26289"/>
                  </a:lnTo>
                  <a:lnTo>
                    <a:pt x="2639695" y="3098"/>
                  </a:lnTo>
                  <a:lnTo>
                    <a:pt x="2622486" y="3098"/>
                  </a:lnTo>
                  <a:lnTo>
                    <a:pt x="2622486" y="26289"/>
                  </a:lnTo>
                  <a:lnTo>
                    <a:pt x="2621026" y="29400"/>
                  </a:lnTo>
                  <a:lnTo>
                    <a:pt x="2621026" y="74536"/>
                  </a:lnTo>
                  <a:lnTo>
                    <a:pt x="2582049" y="74536"/>
                  </a:lnTo>
                  <a:lnTo>
                    <a:pt x="2589923" y="66675"/>
                  </a:lnTo>
                  <a:lnTo>
                    <a:pt x="2591371" y="63563"/>
                  </a:lnTo>
                  <a:lnTo>
                    <a:pt x="2619375" y="27952"/>
                  </a:lnTo>
                  <a:lnTo>
                    <a:pt x="2621026" y="26289"/>
                  </a:lnTo>
                  <a:lnTo>
                    <a:pt x="2622486" y="26289"/>
                  </a:lnTo>
                  <a:lnTo>
                    <a:pt x="2622486" y="3098"/>
                  </a:lnTo>
                  <a:lnTo>
                    <a:pt x="2617914" y="3098"/>
                  </a:lnTo>
                  <a:lnTo>
                    <a:pt x="2614803" y="4559"/>
                  </a:lnTo>
                  <a:lnTo>
                    <a:pt x="2611691" y="9321"/>
                  </a:lnTo>
                  <a:lnTo>
                    <a:pt x="2610040" y="13868"/>
                  </a:lnTo>
                  <a:lnTo>
                    <a:pt x="2606929" y="18630"/>
                  </a:lnTo>
                  <a:lnTo>
                    <a:pt x="2574379" y="59004"/>
                  </a:lnTo>
                  <a:lnTo>
                    <a:pt x="2571267" y="63563"/>
                  </a:lnTo>
                  <a:lnTo>
                    <a:pt x="2566492" y="68326"/>
                  </a:lnTo>
                  <a:lnTo>
                    <a:pt x="2563380" y="72885"/>
                  </a:lnTo>
                  <a:lnTo>
                    <a:pt x="2561933" y="75984"/>
                  </a:lnTo>
                  <a:lnTo>
                    <a:pt x="2561933" y="91516"/>
                  </a:lnTo>
                  <a:lnTo>
                    <a:pt x="2621026" y="91516"/>
                  </a:lnTo>
                  <a:lnTo>
                    <a:pt x="2621026" y="122567"/>
                  </a:lnTo>
                  <a:lnTo>
                    <a:pt x="2639695" y="122567"/>
                  </a:lnTo>
                  <a:lnTo>
                    <a:pt x="2639695" y="91516"/>
                  </a:lnTo>
                  <a:lnTo>
                    <a:pt x="2652128" y="91516"/>
                  </a:lnTo>
                  <a:lnTo>
                    <a:pt x="2652128" y="74536"/>
                  </a:lnTo>
                  <a:close/>
                </a:path>
                <a:path w="3179445" h="307975">
                  <a:moveTo>
                    <a:pt x="2792095" y="51142"/>
                  </a:moveTo>
                  <a:lnTo>
                    <a:pt x="2790444" y="48031"/>
                  </a:lnTo>
                  <a:lnTo>
                    <a:pt x="2774886" y="41821"/>
                  </a:lnTo>
                  <a:lnTo>
                    <a:pt x="2773438" y="41109"/>
                  </a:lnTo>
                  <a:lnTo>
                    <a:pt x="2773438" y="60452"/>
                  </a:lnTo>
                  <a:lnTo>
                    <a:pt x="2773438" y="82194"/>
                  </a:lnTo>
                  <a:lnTo>
                    <a:pt x="2772092" y="92024"/>
                  </a:lnTo>
                  <a:lnTo>
                    <a:pt x="2753118" y="107048"/>
                  </a:lnTo>
                  <a:lnTo>
                    <a:pt x="2744838" y="105346"/>
                  </a:lnTo>
                  <a:lnTo>
                    <a:pt x="2738399" y="100266"/>
                  </a:lnTo>
                  <a:lnTo>
                    <a:pt x="2734399" y="92024"/>
                  </a:lnTo>
                  <a:lnTo>
                    <a:pt x="2733002" y="80746"/>
                  </a:lnTo>
                  <a:lnTo>
                    <a:pt x="2734399" y="70319"/>
                  </a:lnTo>
                  <a:lnTo>
                    <a:pt x="2738399" y="62496"/>
                  </a:lnTo>
                  <a:lnTo>
                    <a:pt x="2744724" y="57607"/>
                  </a:lnTo>
                  <a:lnTo>
                    <a:pt x="2753118" y="55905"/>
                  </a:lnTo>
                  <a:lnTo>
                    <a:pt x="2764104" y="55905"/>
                  </a:lnTo>
                  <a:lnTo>
                    <a:pt x="2767215" y="57353"/>
                  </a:lnTo>
                  <a:lnTo>
                    <a:pt x="2773438" y="60452"/>
                  </a:lnTo>
                  <a:lnTo>
                    <a:pt x="2773438" y="41109"/>
                  </a:lnTo>
                  <a:lnTo>
                    <a:pt x="2768663" y="38722"/>
                  </a:lnTo>
                  <a:lnTo>
                    <a:pt x="2753118" y="38722"/>
                  </a:lnTo>
                  <a:lnTo>
                    <a:pt x="2737256" y="41554"/>
                  </a:lnTo>
                  <a:lnTo>
                    <a:pt x="2725026" y="49796"/>
                  </a:lnTo>
                  <a:lnTo>
                    <a:pt x="2717139" y="63004"/>
                  </a:lnTo>
                  <a:lnTo>
                    <a:pt x="2714345" y="80746"/>
                  </a:lnTo>
                  <a:lnTo>
                    <a:pt x="2716847" y="98640"/>
                  </a:lnTo>
                  <a:lnTo>
                    <a:pt x="2724010" y="112344"/>
                  </a:lnTo>
                  <a:lnTo>
                    <a:pt x="2735249" y="121132"/>
                  </a:lnTo>
                  <a:lnTo>
                    <a:pt x="2750007" y="124231"/>
                  </a:lnTo>
                  <a:lnTo>
                    <a:pt x="2759341" y="124231"/>
                  </a:lnTo>
                  <a:lnTo>
                    <a:pt x="2767190" y="121132"/>
                  </a:lnTo>
                  <a:lnTo>
                    <a:pt x="2773438" y="114909"/>
                  </a:lnTo>
                  <a:lnTo>
                    <a:pt x="2774886" y="111810"/>
                  </a:lnTo>
                  <a:lnTo>
                    <a:pt x="2776550" y="113258"/>
                  </a:lnTo>
                  <a:lnTo>
                    <a:pt x="2774886" y="116357"/>
                  </a:lnTo>
                  <a:lnTo>
                    <a:pt x="2773438" y="121132"/>
                  </a:lnTo>
                  <a:lnTo>
                    <a:pt x="2771775" y="125679"/>
                  </a:lnTo>
                  <a:lnTo>
                    <a:pt x="2771775" y="158394"/>
                  </a:lnTo>
                  <a:lnTo>
                    <a:pt x="2792095" y="158394"/>
                  </a:lnTo>
                  <a:lnTo>
                    <a:pt x="2792095" y="111810"/>
                  </a:lnTo>
                  <a:lnTo>
                    <a:pt x="2792095" y="107048"/>
                  </a:lnTo>
                  <a:lnTo>
                    <a:pt x="2792095" y="55905"/>
                  </a:lnTo>
                  <a:lnTo>
                    <a:pt x="2792095" y="51142"/>
                  </a:lnTo>
                  <a:close/>
                </a:path>
                <a:path w="3179445" h="307975">
                  <a:moveTo>
                    <a:pt x="2885414" y="40373"/>
                  </a:moveTo>
                  <a:lnTo>
                    <a:pt x="2866745" y="40373"/>
                  </a:lnTo>
                  <a:lnTo>
                    <a:pt x="2866745" y="80746"/>
                  </a:lnTo>
                  <a:lnTo>
                    <a:pt x="2865386" y="91516"/>
                  </a:lnTo>
                  <a:lnTo>
                    <a:pt x="2865323" y="92024"/>
                  </a:lnTo>
                  <a:lnTo>
                    <a:pt x="2861259" y="100266"/>
                  </a:lnTo>
                  <a:lnTo>
                    <a:pt x="2854858" y="105321"/>
                  </a:lnTo>
                  <a:lnTo>
                    <a:pt x="2846425" y="107048"/>
                  </a:lnTo>
                  <a:lnTo>
                    <a:pt x="2837103" y="107048"/>
                  </a:lnTo>
                  <a:lnTo>
                    <a:pt x="2830880" y="100838"/>
                  </a:lnTo>
                  <a:lnTo>
                    <a:pt x="2830880" y="40373"/>
                  </a:lnTo>
                  <a:lnTo>
                    <a:pt x="2812211" y="40373"/>
                  </a:lnTo>
                  <a:lnTo>
                    <a:pt x="2812300" y="92024"/>
                  </a:lnTo>
                  <a:lnTo>
                    <a:pt x="2843314" y="124231"/>
                  </a:lnTo>
                  <a:lnTo>
                    <a:pt x="2850045" y="123621"/>
                  </a:lnTo>
                  <a:lnTo>
                    <a:pt x="2856204" y="121691"/>
                  </a:lnTo>
                  <a:lnTo>
                    <a:pt x="2861780" y="118287"/>
                  </a:lnTo>
                  <a:lnTo>
                    <a:pt x="2868206" y="111810"/>
                  </a:lnTo>
                  <a:lnTo>
                    <a:pt x="2869857" y="111810"/>
                  </a:lnTo>
                  <a:lnTo>
                    <a:pt x="2871317" y="113258"/>
                  </a:lnTo>
                  <a:lnTo>
                    <a:pt x="2872968" y="121119"/>
                  </a:lnTo>
                  <a:lnTo>
                    <a:pt x="2872968" y="122567"/>
                  </a:lnTo>
                  <a:lnTo>
                    <a:pt x="2883751" y="122567"/>
                  </a:lnTo>
                  <a:lnTo>
                    <a:pt x="2885414" y="121119"/>
                  </a:lnTo>
                  <a:lnTo>
                    <a:pt x="2885414" y="111810"/>
                  </a:lnTo>
                  <a:lnTo>
                    <a:pt x="2885414" y="107048"/>
                  </a:lnTo>
                  <a:lnTo>
                    <a:pt x="2885414" y="40373"/>
                  </a:lnTo>
                  <a:close/>
                </a:path>
                <a:path w="3179445" h="307975">
                  <a:moveTo>
                    <a:pt x="2984944" y="80746"/>
                  </a:moveTo>
                  <a:lnTo>
                    <a:pt x="2982442" y="63042"/>
                  </a:lnTo>
                  <a:lnTo>
                    <a:pt x="2982163" y="62496"/>
                  </a:lnTo>
                  <a:lnTo>
                    <a:pt x="2978569" y="55905"/>
                  </a:lnTo>
                  <a:lnTo>
                    <a:pt x="2975254" y="49796"/>
                  </a:lnTo>
                  <a:lnTo>
                    <a:pt x="2966288" y="43268"/>
                  </a:lnTo>
                  <a:lnTo>
                    <a:pt x="2966288" y="80746"/>
                  </a:lnTo>
                  <a:lnTo>
                    <a:pt x="2964853" y="92024"/>
                  </a:lnTo>
                  <a:lnTo>
                    <a:pt x="2960789" y="100266"/>
                  </a:lnTo>
                  <a:lnTo>
                    <a:pt x="2954388" y="105321"/>
                  </a:lnTo>
                  <a:lnTo>
                    <a:pt x="2945968" y="107048"/>
                  </a:lnTo>
                  <a:lnTo>
                    <a:pt x="2939745" y="107048"/>
                  </a:lnTo>
                  <a:lnTo>
                    <a:pt x="2935186" y="105600"/>
                  </a:lnTo>
                  <a:lnTo>
                    <a:pt x="2932074" y="103936"/>
                  </a:lnTo>
                  <a:lnTo>
                    <a:pt x="2925851" y="102489"/>
                  </a:lnTo>
                  <a:lnTo>
                    <a:pt x="2925851" y="80746"/>
                  </a:lnTo>
                  <a:lnTo>
                    <a:pt x="2927032" y="70929"/>
                  </a:lnTo>
                  <a:lnTo>
                    <a:pt x="2930690" y="63042"/>
                  </a:lnTo>
                  <a:lnTo>
                    <a:pt x="2936964" y="57810"/>
                  </a:lnTo>
                  <a:lnTo>
                    <a:pt x="2945968" y="55905"/>
                  </a:lnTo>
                  <a:lnTo>
                    <a:pt x="2954388" y="57607"/>
                  </a:lnTo>
                  <a:lnTo>
                    <a:pt x="2960789" y="62496"/>
                  </a:lnTo>
                  <a:lnTo>
                    <a:pt x="2964853" y="70319"/>
                  </a:lnTo>
                  <a:lnTo>
                    <a:pt x="2966288" y="80746"/>
                  </a:lnTo>
                  <a:lnTo>
                    <a:pt x="2966288" y="43268"/>
                  </a:lnTo>
                  <a:lnTo>
                    <a:pt x="2963951" y="41554"/>
                  </a:lnTo>
                  <a:lnTo>
                    <a:pt x="2949067" y="38722"/>
                  </a:lnTo>
                  <a:lnTo>
                    <a:pt x="2939745" y="38722"/>
                  </a:lnTo>
                  <a:lnTo>
                    <a:pt x="2932074" y="41821"/>
                  </a:lnTo>
                  <a:lnTo>
                    <a:pt x="2927299" y="48031"/>
                  </a:lnTo>
                  <a:lnTo>
                    <a:pt x="2924187" y="49695"/>
                  </a:lnTo>
                  <a:lnTo>
                    <a:pt x="2922740" y="48031"/>
                  </a:lnTo>
                  <a:lnTo>
                    <a:pt x="2924187" y="46583"/>
                  </a:lnTo>
                  <a:lnTo>
                    <a:pt x="2925851" y="40373"/>
                  </a:lnTo>
                  <a:lnTo>
                    <a:pt x="2927299" y="35610"/>
                  </a:lnTo>
                  <a:lnTo>
                    <a:pt x="2927299" y="1447"/>
                  </a:lnTo>
                  <a:lnTo>
                    <a:pt x="2925851" y="0"/>
                  </a:lnTo>
                  <a:lnTo>
                    <a:pt x="2908643" y="0"/>
                  </a:lnTo>
                  <a:lnTo>
                    <a:pt x="2907182" y="1447"/>
                  </a:lnTo>
                  <a:lnTo>
                    <a:pt x="2907182" y="111810"/>
                  </a:lnTo>
                  <a:lnTo>
                    <a:pt x="2908643" y="113258"/>
                  </a:lnTo>
                  <a:lnTo>
                    <a:pt x="2924187" y="119468"/>
                  </a:lnTo>
                  <a:lnTo>
                    <a:pt x="2930410" y="122567"/>
                  </a:lnTo>
                  <a:lnTo>
                    <a:pt x="2938284" y="124231"/>
                  </a:lnTo>
                  <a:lnTo>
                    <a:pt x="2945968" y="124231"/>
                  </a:lnTo>
                  <a:lnTo>
                    <a:pt x="2961944" y="121132"/>
                  </a:lnTo>
                  <a:lnTo>
                    <a:pt x="2974238" y="112344"/>
                  </a:lnTo>
                  <a:lnTo>
                    <a:pt x="2977299" y="107048"/>
                  </a:lnTo>
                  <a:lnTo>
                    <a:pt x="2982150" y="98640"/>
                  </a:lnTo>
                  <a:lnTo>
                    <a:pt x="2984944" y="80746"/>
                  </a:lnTo>
                  <a:close/>
                </a:path>
                <a:path w="3179445" h="307975">
                  <a:moveTo>
                    <a:pt x="3028492" y="40373"/>
                  </a:moveTo>
                  <a:lnTo>
                    <a:pt x="2999041" y="40373"/>
                  </a:lnTo>
                  <a:lnTo>
                    <a:pt x="2999041" y="55905"/>
                  </a:lnTo>
                  <a:lnTo>
                    <a:pt x="3000502" y="57353"/>
                  </a:lnTo>
                  <a:lnTo>
                    <a:pt x="3009823" y="57353"/>
                  </a:lnTo>
                  <a:lnTo>
                    <a:pt x="3009823" y="122567"/>
                  </a:lnTo>
                  <a:lnTo>
                    <a:pt x="3028492" y="122567"/>
                  </a:lnTo>
                  <a:lnTo>
                    <a:pt x="3028492" y="40373"/>
                  </a:lnTo>
                  <a:close/>
                </a:path>
                <a:path w="3179445" h="307975">
                  <a:moveTo>
                    <a:pt x="3028492" y="3098"/>
                  </a:moveTo>
                  <a:lnTo>
                    <a:pt x="3023933" y="0"/>
                  </a:lnTo>
                  <a:lnTo>
                    <a:pt x="3009823" y="0"/>
                  </a:lnTo>
                  <a:lnTo>
                    <a:pt x="3005264" y="3098"/>
                  </a:lnTo>
                  <a:lnTo>
                    <a:pt x="3005264" y="18630"/>
                  </a:lnTo>
                  <a:lnTo>
                    <a:pt x="3009823" y="21742"/>
                  </a:lnTo>
                  <a:lnTo>
                    <a:pt x="3023933" y="21742"/>
                  </a:lnTo>
                  <a:lnTo>
                    <a:pt x="3028492" y="18630"/>
                  </a:lnTo>
                  <a:lnTo>
                    <a:pt x="3028492" y="3098"/>
                  </a:lnTo>
                  <a:close/>
                </a:path>
                <a:path w="3179445" h="307975">
                  <a:moveTo>
                    <a:pt x="3096920" y="40373"/>
                  </a:moveTo>
                  <a:lnTo>
                    <a:pt x="3076803" y="40373"/>
                  </a:lnTo>
                  <a:lnTo>
                    <a:pt x="3076803" y="13868"/>
                  </a:lnTo>
                  <a:lnTo>
                    <a:pt x="3075152" y="12420"/>
                  </a:lnTo>
                  <a:lnTo>
                    <a:pt x="3073692" y="13868"/>
                  </a:lnTo>
                  <a:lnTo>
                    <a:pt x="3058147" y="18630"/>
                  </a:lnTo>
                  <a:lnTo>
                    <a:pt x="3056483" y="20078"/>
                  </a:lnTo>
                  <a:lnTo>
                    <a:pt x="3056483" y="40373"/>
                  </a:lnTo>
                  <a:lnTo>
                    <a:pt x="3047149" y="40373"/>
                  </a:lnTo>
                  <a:lnTo>
                    <a:pt x="3047149" y="57353"/>
                  </a:lnTo>
                  <a:lnTo>
                    <a:pt x="3056483" y="57353"/>
                  </a:lnTo>
                  <a:lnTo>
                    <a:pt x="3056483" y="97726"/>
                  </a:lnTo>
                  <a:lnTo>
                    <a:pt x="3058210" y="109118"/>
                  </a:lnTo>
                  <a:lnTo>
                    <a:pt x="3063303" y="117424"/>
                  </a:lnTo>
                  <a:lnTo>
                    <a:pt x="3071736" y="122567"/>
                  </a:lnTo>
                  <a:lnTo>
                    <a:pt x="3072066" y="122567"/>
                  </a:lnTo>
                  <a:lnTo>
                    <a:pt x="3083026" y="124231"/>
                  </a:lnTo>
                  <a:lnTo>
                    <a:pt x="3086138" y="124231"/>
                  </a:lnTo>
                  <a:lnTo>
                    <a:pt x="3090697" y="122567"/>
                  </a:lnTo>
                  <a:lnTo>
                    <a:pt x="3093809" y="121119"/>
                  </a:lnTo>
                  <a:lnTo>
                    <a:pt x="3095472" y="119468"/>
                  </a:lnTo>
                  <a:lnTo>
                    <a:pt x="3089249" y="107048"/>
                  </a:lnTo>
                  <a:lnTo>
                    <a:pt x="3089249" y="105600"/>
                  </a:lnTo>
                  <a:lnTo>
                    <a:pt x="3087586" y="105600"/>
                  </a:lnTo>
                  <a:lnTo>
                    <a:pt x="3087586" y="107048"/>
                  </a:lnTo>
                  <a:lnTo>
                    <a:pt x="3078264" y="107048"/>
                  </a:lnTo>
                  <a:lnTo>
                    <a:pt x="3076803" y="103936"/>
                  </a:lnTo>
                  <a:lnTo>
                    <a:pt x="3076803" y="57353"/>
                  </a:lnTo>
                  <a:lnTo>
                    <a:pt x="3096920" y="57353"/>
                  </a:lnTo>
                  <a:lnTo>
                    <a:pt x="3096920" y="40373"/>
                  </a:lnTo>
                  <a:close/>
                </a:path>
                <a:path w="3179445" h="307975">
                  <a:moveTo>
                    <a:pt x="3179445" y="99377"/>
                  </a:moveTo>
                  <a:lnTo>
                    <a:pt x="3140468" y="69773"/>
                  </a:lnTo>
                  <a:lnTo>
                    <a:pt x="3135909" y="68326"/>
                  </a:lnTo>
                  <a:lnTo>
                    <a:pt x="3132798" y="66675"/>
                  </a:lnTo>
                  <a:lnTo>
                    <a:pt x="3132798" y="57353"/>
                  </a:lnTo>
                  <a:lnTo>
                    <a:pt x="3137357" y="55905"/>
                  </a:lnTo>
                  <a:lnTo>
                    <a:pt x="3157677" y="55905"/>
                  </a:lnTo>
                  <a:lnTo>
                    <a:pt x="3162236" y="57353"/>
                  </a:lnTo>
                  <a:lnTo>
                    <a:pt x="3168459" y="59004"/>
                  </a:lnTo>
                  <a:lnTo>
                    <a:pt x="3171571" y="59004"/>
                  </a:lnTo>
                  <a:lnTo>
                    <a:pt x="3171571" y="57353"/>
                  </a:lnTo>
                  <a:lnTo>
                    <a:pt x="3171939" y="55905"/>
                  </a:lnTo>
                  <a:lnTo>
                    <a:pt x="3174631" y="45135"/>
                  </a:lnTo>
                  <a:lnTo>
                    <a:pt x="3174682" y="43484"/>
                  </a:lnTo>
                  <a:lnTo>
                    <a:pt x="3173234" y="43484"/>
                  </a:lnTo>
                  <a:lnTo>
                    <a:pt x="3167049" y="40398"/>
                  </a:lnTo>
                  <a:lnTo>
                    <a:pt x="3160788" y="38722"/>
                  </a:lnTo>
                  <a:lnTo>
                    <a:pt x="3145231" y="38722"/>
                  </a:lnTo>
                  <a:lnTo>
                    <a:pt x="3131807" y="40398"/>
                  </a:lnTo>
                  <a:lnTo>
                    <a:pt x="3122066" y="45135"/>
                  </a:lnTo>
                  <a:lnTo>
                    <a:pt x="3116135" y="52514"/>
                  </a:lnTo>
                  <a:lnTo>
                    <a:pt x="3114129" y="62115"/>
                  </a:lnTo>
                  <a:lnTo>
                    <a:pt x="3115208" y="69773"/>
                  </a:lnTo>
                  <a:lnTo>
                    <a:pt x="3151454" y="90068"/>
                  </a:lnTo>
                  <a:lnTo>
                    <a:pt x="3157677" y="91516"/>
                  </a:lnTo>
                  <a:lnTo>
                    <a:pt x="3159125" y="94615"/>
                  </a:lnTo>
                  <a:lnTo>
                    <a:pt x="3159125" y="103936"/>
                  </a:lnTo>
                  <a:lnTo>
                    <a:pt x="3154565" y="107048"/>
                  </a:lnTo>
                  <a:lnTo>
                    <a:pt x="3140468" y="107048"/>
                  </a:lnTo>
                  <a:lnTo>
                    <a:pt x="3131134" y="105600"/>
                  </a:lnTo>
                  <a:lnTo>
                    <a:pt x="3124911" y="103936"/>
                  </a:lnTo>
                  <a:lnTo>
                    <a:pt x="3118688" y="102489"/>
                  </a:lnTo>
                  <a:lnTo>
                    <a:pt x="3117240" y="103936"/>
                  </a:lnTo>
                  <a:lnTo>
                    <a:pt x="3112478" y="116357"/>
                  </a:lnTo>
                  <a:lnTo>
                    <a:pt x="3112478" y="118021"/>
                  </a:lnTo>
                  <a:lnTo>
                    <a:pt x="3146691" y="124231"/>
                  </a:lnTo>
                  <a:lnTo>
                    <a:pt x="3160382" y="122529"/>
                  </a:lnTo>
                  <a:lnTo>
                    <a:pt x="3170694" y="117627"/>
                  </a:lnTo>
                  <a:lnTo>
                    <a:pt x="3177184" y="109816"/>
                  </a:lnTo>
                  <a:lnTo>
                    <a:pt x="3177794" y="107048"/>
                  </a:lnTo>
                  <a:lnTo>
                    <a:pt x="3179445" y="993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5351" y="1796746"/>
              <a:ext cx="96422" cy="11180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981219" y="1796746"/>
              <a:ext cx="636270" cy="110489"/>
            </a:xfrm>
            <a:custGeom>
              <a:avLst/>
              <a:gdLst/>
              <a:ahLst/>
              <a:cxnLst/>
              <a:rect l="l" t="t" r="r" b="b"/>
              <a:pathLst>
                <a:path w="636270" h="110489">
                  <a:moveTo>
                    <a:pt x="68428" y="46586"/>
                  </a:moveTo>
                  <a:lnTo>
                    <a:pt x="1658" y="46586"/>
                  </a:lnTo>
                  <a:lnTo>
                    <a:pt x="0" y="48242"/>
                  </a:lnTo>
                  <a:lnTo>
                    <a:pt x="0" y="54454"/>
                  </a:lnTo>
                  <a:lnTo>
                    <a:pt x="1658" y="55903"/>
                  </a:lnTo>
                  <a:lnTo>
                    <a:pt x="68428" y="55903"/>
                  </a:lnTo>
                  <a:lnTo>
                    <a:pt x="70087" y="54454"/>
                  </a:lnTo>
                  <a:lnTo>
                    <a:pt x="70087" y="48242"/>
                  </a:lnTo>
                  <a:lnTo>
                    <a:pt x="68428" y="46586"/>
                  </a:lnTo>
                  <a:close/>
                </a:path>
                <a:path w="636270" h="110489">
                  <a:moveTo>
                    <a:pt x="68428" y="80749"/>
                  </a:moveTo>
                  <a:lnTo>
                    <a:pt x="1658" y="80749"/>
                  </a:lnTo>
                  <a:lnTo>
                    <a:pt x="0" y="82406"/>
                  </a:lnTo>
                  <a:lnTo>
                    <a:pt x="0" y="88617"/>
                  </a:lnTo>
                  <a:lnTo>
                    <a:pt x="1658" y="90067"/>
                  </a:lnTo>
                  <a:lnTo>
                    <a:pt x="68428" y="90067"/>
                  </a:lnTo>
                  <a:lnTo>
                    <a:pt x="70087" y="88617"/>
                  </a:lnTo>
                  <a:lnTo>
                    <a:pt x="70087" y="82406"/>
                  </a:lnTo>
                  <a:lnTo>
                    <a:pt x="68428" y="80749"/>
                  </a:lnTo>
                  <a:close/>
                </a:path>
                <a:path w="636270" h="110489">
                  <a:moveTo>
                    <a:pt x="143285" y="1656"/>
                  </a:moveTo>
                  <a:lnTo>
                    <a:pt x="130844" y="1656"/>
                  </a:lnTo>
                  <a:lnTo>
                    <a:pt x="108864" y="31057"/>
                  </a:lnTo>
                  <a:lnTo>
                    <a:pt x="100950" y="42031"/>
                  </a:lnTo>
                  <a:lnTo>
                    <a:pt x="95696" y="52254"/>
                  </a:lnTo>
                  <a:lnTo>
                    <a:pt x="92767" y="62765"/>
                  </a:lnTo>
                  <a:lnTo>
                    <a:pt x="91860" y="74538"/>
                  </a:lnTo>
                  <a:lnTo>
                    <a:pt x="94193" y="90005"/>
                  </a:lnTo>
                  <a:lnTo>
                    <a:pt x="101078" y="101040"/>
                  </a:lnTo>
                  <a:lnTo>
                    <a:pt x="101191" y="101222"/>
                  </a:lnTo>
                  <a:lnTo>
                    <a:pt x="112900" y="108077"/>
                  </a:lnTo>
                  <a:lnTo>
                    <a:pt x="113039" y="108077"/>
                  </a:lnTo>
                  <a:lnTo>
                    <a:pt x="129185" y="110358"/>
                  </a:lnTo>
                  <a:lnTo>
                    <a:pt x="145774" y="108077"/>
                  </a:lnTo>
                  <a:lnTo>
                    <a:pt x="158008" y="101429"/>
                  </a:lnTo>
                  <a:lnTo>
                    <a:pt x="158282" y="101040"/>
                  </a:lnTo>
                  <a:lnTo>
                    <a:pt x="129185" y="101040"/>
                  </a:lnTo>
                  <a:lnTo>
                    <a:pt x="117550" y="99342"/>
                  </a:lnTo>
                  <a:lnTo>
                    <a:pt x="108734" y="94441"/>
                  </a:lnTo>
                  <a:lnTo>
                    <a:pt x="103145" y="86628"/>
                  </a:lnTo>
                  <a:lnTo>
                    <a:pt x="101191" y="76194"/>
                  </a:lnTo>
                  <a:lnTo>
                    <a:pt x="103145" y="65761"/>
                  </a:lnTo>
                  <a:lnTo>
                    <a:pt x="108734" y="57948"/>
                  </a:lnTo>
                  <a:lnTo>
                    <a:pt x="117550" y="53047"/>
                  </a:lnTo>
                  <a:lnTo>
                    <a:pt x="129185" y="51348"/>
                  </a:lnTo>
                  <a:lnTo>
                    <a:pt x="158658" y="51348"/>
                  </a:lnTo>
                  <a:lnTo>
                    <a:pt x="158397" y="50960"/>
                  </a:lnTo>
                  <a:lnTo>
                    <a:pt x="153773" y="48242"/>
                  </a:lnTo>
                  <a:lnTo>
                    <a:pt x="108864" y="48242"/>
                  </a:lnTo>
                  <a:lnTo>
                    <a:pt x="108864" y="46586"/>
                  </a:lnTo>
                  <a:lnTo>
                    <a:pt x="111974" y="43480"/>
                  </a:lnTo>
                  <a:lnTo>
                    <a:pt x="113633" y="40374"/>
                  </a:lnTo>
                  <a:lnTo>
                    <a:pt x="116743" y="37269"/>
                  </a:lnTo>
                  <a:lnTo>
                    <a:pt x="141627" y="3105"/>
                  </a:lnTo>
                  <a:lnTo>
                    <a:pt x="143285" y="1656"/>
                  </a:lnTo>
                  <a:close/>
                </a:path>
                <a:path w="636270" h="110489">
                  <a:moveTo>
                    <a:pt x="158658" y="51348"/>
                  </a:moveTo>
                  <a:lnTo>
                    <a:pt x="129185" y="51348"/>
                  </a:lnTo>
                  <a:lnTo>
                    <a:pt x="141432" y="53047"/>
                  </a:lnTo>
                  <a:lnTo>
                    <a:pt x="150180" y="57948"/>
                  </a:lnTo>
                  <a:lnTo>
                    <a:pt x="155429" y="65761"/>
                  </a:lnTo>
                  <a:lnTo>
                    <a:pt x="157179" y="76194"/>
                  </a:lnTo>
                  <a:lnTo>
                    <a:pt x="155429" y="86628"/>
                  </a:lnTo>
                  <a:lnTo>
                    <a:pt x="150180" y="94441"/>
                  </a:lnTo>
                  <a:lnTo>
                    <a:pt x="141432" y="99342"/>
                  </a:lnTo>
                  <a:lnTo>
                    <a:pt x="129185" y="101040"/>
                  </a:lnTo>
                  <a:lnTo>
                    <a:pt x="158282" y="101040"/>
                  </a:lnTo>
                  <a:lnTo>
                    <a:pt x="165577" y="90704"/>
                  </a:lnTo>
                  <a:lnTo>
                    <a:pt x="168169" y="76194"/>
                  </a:lnTo>
                  <a:lnTo>
                    <a:pt x="165625" y="61685"/>
                  </a:lnTo>
                  <a:lnTo>
                    <a:pt x="158658" y="51348"/>
                  </a:lnTo>
                  <a:close/>
                </a:path>
                <a:path w="636270" h="110489">
                  <a:moveTo>
                    <a:pt x="132295" y="42031"/>
                  </a:moveTo>
                  <a:lnTo>
                    <a:pt x="124623" y="42031"/>
                  </a:lnTo>
                  <a:lnTo>
                    <a:pt x="116743" y="43480"/>
                  </a:lnTo>
                  <a:lnTo>
                    <a:pt x="110523" y="48242"/>
                  </a:lnTo>
                  <a:lnTo>
                    <a:pt x="153773" y="48242"/>
                  </a:lnTo>
                  <a:lnTo>
                    <a:pt x="147086" y="44312"/>
                  </a:lnTo>
                  <a:lnTo>
                    <a:pt x="132295" y="42031"/>
                  </a:lnTo>
                  <a:close/>
                </a:path>
                <a:path w="636270" h="110489">
                  <a:moveTo>
                    <a:pt x="225607" y="0"/>
                  </a:moveTo>
                  <a:lnTo>
                    <a:pt x="208792" y="3726"/>
                  </a:lnTo>
                  <a:lnTo>
                    <a:pt x="196059" y="14597"/>
                  </a:lnTo>
                  <a:lnTo>
                    <a:pt x="187991" y="32144"/>
                  </a:lnTo>
                  <a:lnTo>
                    <a:pt x="185172" y="55903"/>
                  </a:lnTo>
                  <a:lnTo>
                    <a:pt x="187991" y="78824"/>
                  </a:lnTo>
                  <a:lnTo>
                    <a:pt x="196059" y="95942"/>
                  </a:lnTo>
                  <a:lnTo>
                    <a:pt x="208792" y="106653"/>
                  </a:lnTo>
                  <a:lnTo>
                    <a:pt x="225607" y="110358"/>
                  </a:lnTo>
                  <a:lnTo>
                    <a:pt x="242423" y="106653"/>
                  </a:lnTo>
                  <a:lnTo>
                    <a:pt x="249095" y="101040"/>
                  </a:lnTo>
                  <a:lnTo>
                    <a:pt x="225607" y="101040"/>
                  </a:lnTo>
                  <a:lnTo>
                    <a:pt x="213133" y="97918"/>
                  </a:lnTo>
                  <a:lnTo>
                    <a:pt x="203886" y="88954"/>
                  </a:lnTo>
                  <a:lnTo>
                    <a:pt x="198139" y="74748"/>
                  </a:lnTo>
                  <a:lnTo>
                    <a:pt x="196162" y="55903"/>
                  </a:lnTo>
                  <a:lnTo>
                    <a:pt x="198139" y="36220"/>
                  </a:lnTo>
                  <a:lnTo>
                    <a:pt x="203886" y="21585"/>
                  </a:lnTo>
                  <a:lnTo>
                    <a:pt x="213133" y="12461"/>
                  </a:lnTo>
                  <a:lnTo>
                    <a:pt x="225607" y="9317"/>
                  </a:lnTo>
                  <a:lnTo>
                    <a:pt x="248972" y="9317"/>
                  </a:lnTo>
                  <a:lnTo>
                    <a:pt x="242423" y="3726"/>
                  </a:lnTo>
                  <a:lnTo>
                    <a:pt x="225607" y="0"/>
                  </a:lnTo>
                  <a:close/>
                </a:path>
                <a:path w="636270" h="110489">
                  <a:moveTo>
                    <a:pt x="248972" y="9317"/>
                  </a:moveTo>
                  <a:lnTo>
                    <a:pt x="225607" y="9317"/>
                  </a:lnTo>
                  <a:lnTo>
                    <a:pt x="238114" y="12461"/>
                  </a:lnTo>
                  <a:lnTo>
                    <a:pt x="247432" y="21585"/>
                  </a:lnTo>
                  <a:lnTo>
                    <a:pt x="253251" y="36220"/>
                  </a:lnTo>
                  <a:lnTo>
                    <a:pt x="255260" y="55903"/>
                  </a:lnTo>
                  <a:lnTo>
                    <a:pt x="253251" y="74748"/>
                  </a:lnTo>
                  <a:lnTo>
                    <a:pt x="247432" y="88954"/>
                  </a:lnTo>
                  <a:lnTo>
                    <a:pt x="238114" y="97918"/>
                  </a:lnTo>
                  <a:lnTo>
                    <a:pt x="225607" y="101040"/>
                  </a:lnTo>
                  <a:lnTo>
                    <a:pt x="249095" y="101040"/>
                  </a:lnTo>
                  <a:lnTo>
                    <a:pt x="255156" y="95942"/>
                  </a:lnTo>
                  <a:lnTo>
                    <a:pt x="263224" y="78824"/>
                  </a:lnTo>
                  <a:lnTo>
                    <a:pt x="266043" y="55903"/>
                  </a:lnTo>
                  <a:lnTo>
                    <a:pt x="263224" y="32144"/>
                  </a:lnTo>
                  <a:lnTo>
                    <a:pt x="255156" y="14597"/>
                  </a:lnTo>
                  <a:lnTo>
                    <a:pt x="248972" y="9317"/>
                  </a:lnTo>
                  <a:close/>
                </a:path>
                <a:path w="636270" h="110489">
                  <a:moveTo>
                    <a:pt x="340692" y="52798"/>
                  </a:moveTo>
                  <a:lnTo>
                    <a:pt x="305026" y="52798"/>
                  </a:lnTo>
                  <a:lnTo>
                    <a:pt x="296602" y="57427"/>
                  </a:lnTo>
                  <a:lnTo>
                    <a:pt x="290200" y="63901"/>
                  </a:lnTo>
                  <a:lnTo>
                    <a:pt x="286131" y="71811"/>
                  </a:lnTo>
                  <a:lnTo>
                    <a:pt x="284705" y="80749"/>
                  </a:lnTo>
                  <a:lnTo>
                    <a:pt x="287297" y="93237"/>
                  </a:lnTo>
                  <a:lnTo>
                    <a:pt x="294866" y="102542"/>
                  </a:lnTo>
                  <a:lnTo>
                    <a:pt x="307100" y="108352"/>
                  </a:lnTo>
                  <a:lnTo>
                    <a:pt x="323689" y="110358"/>
                  </a:lnTo>
                  <a:lnTo>
                    <a:pt x="339319" y="108352"/>
                  </a:lnTo>
                  <a:lnTo>
                    <a:pt x="351060" y="102542"/>
                  </a:lnTo>
                  <a:lnTo>
                    <a:pt x="352252" y="101040"/>
                  </a:lnTo>
                  <a:lnTo>
                    <a:pt x="323689" y="101040"/>
                  </a:lnTo>
                  <a:lnTo>
                    <a:pt x="312054" y="99594"/>
                  </a:lnTo>
                  <a:lnTo>
                    <a:pt x="303238" y="95372"/>
                  </a:lnTo>
                  <a:lnTo>
                    <a:pt x="297649" y="88549"/>
                  </a:lnTo>
                  <a:lnTo>
                    <a:pt x="295695" y="79300"/>
                  </a:lnTo>
                  <a:lnTo>
                    <a:pt x="297882" y="69963"/>
                  </a:lnTo>
                  <a:lnTo>
                    <a:pt x="303860" y="63150"/>
                  </a:lnTo>
                  <a:lnTo>
                    <a:pt x="312754" y="58977"/>
                  </a:lnTo>
                  <a:lnTo>
                    <a:pt x="323689" y="57560"/>
                  </a:lnTo>
                  <a:lnTo>
                    <a:pt x="349248" y="57560"/>
                  </a:lnTo>
                  <a:lnTo>
                    <a:pt x="349116" y="57427"/>
                  </a:lnTo>
                  <a:lnTo>
                    <a:pt x="340692" y="52798"/>
                  </a:lnTo>
                  <a:close/>
                </a:path>
                <a:path w="636270" h="110489">
                  <a:moveTo>
                    <a:pt x="349248" y="57560"/>
                  </a:moveTo>
                  <a:lnTo>
                    <a:pt x="323689" y="57560"/>
                  </a:lnTo>
                  <a:lnTo>
                    <a:pt x="334624" y="58977"/>
                  </a:lnTo>
                  <a:lnTo>
                    <a:pt x="343518" y="63150"/>
                  </a:lnTo>
                  <a:lnTo>
                    <a:pt x="349495" y="69963"/>
                  </a:lnTo>
                  <a:lnTo>
                    <a:pt x="351682" y="79300"/>
                  </a:lnTo>
                  <a:lnTo>
                    <a:pt x="349700" y="88549"/>
                  </a:lnTo>
                  <a:lnTo>
                    <a:pt x="344062" y="95372"/>
                  </a:lnTo>
                  <a:lnTo>
                    <a:pt x="335236" y="99594"/>
                  </a:lnTo>
                  <a:lnTo>
                    <a:pt x="323689" y="101040"/>
                  </a:lnTo>
                  <a:lnTo>
                    <a:pt x="352252" y="101040"/>
                  </a:lnTo>
                  <a:lnTo>
                    <a:pt x="358448" y="93237"/>
                  </a:lnTo>
                  <a:lnTo>
                    <a:pt x="361014" y="80749"/>
                  </a:lnTo>
                  <a:lnTo>
                    <a:pt x="359588" y="71811"/>
                  </a:lnTo>
                  <a:lnTo>
                    <a:pt x="355519" y="63901"/>
                  </a:lnTo>
                  <a:lnTo>
                    <a:pt x="349248" y="57560"/>
                  </a:lnTo>
                  <a:close/>
                </a:path>
                <a:path w="636270" h="110489">
                  <a:moveTo>
                    <a:pt x="339241" y="51348"/>
                  </a:moveTo>
                  <a:lnTo>
                    <a:pt x="306478" y="51348"/>
                  </a:lnTo>
                  <a:lnTo>
                    <a:pt x="306478" y="52798"/>
                  </a:lnTo>
                  <a:lnTo>
                    <a:pt x="339241" y="52798"/>
                  </a:lnTo>
                  <a:lnTo>
                    <a:pt x="339241" y="51348"/>
                  </a:lnTo>
                  <a:close/>
                </a:path>
                <a:path w="636270" h="110489">
                  <a:moveTo>
                    <a:pt x="323689" y="0"/>
                  </a:moveTo>
                  <a:lnTo>
                    <a:pt x="308898" y="1979"/>
                  </a:lnTo>
                  <a:lnTo>
                    <a:pt x="297587" y="7609"/>
                  </a:lnTo>
                  <a:lnTo>
                    <a:pt x="290359" y="16421"/>
                  </a:lnTo>
                  <a:lnTo>
                    <a:pt x="287816" y="27951"/>
                  </a:lnTo>
                  <a:lnTo>
                    <a:pt x="288959" y="35567"/>
                  </a:lnTo>
                  <a:lnTo>
                    <a:pt x="292300" y="41979"/>
                  </a:lnTo>
                  <a:lnTo>
                    <a:pt x="297701" y="47227"/>
                  </a:lnTo>
                  <a:lnTo>
                    <a:pt x="305026" y="51348"/>
                  </a:lnTo>
                  <a:lnTo>
                    <a:pt x="340692" y="51348"/>
                  </a:lnTo>
                  <a:lnTo>
                    <a:pt x="346674" y="48242"/>
                  </a:lnTo>
                  <a:lnTo>
                    <a:pt x="323689" y="48242"/>
                  </a:lnTo>
                  <a:lnTo>
                    <a:pt x="313240" y="46845"/>
                  </a:lnTo>
                  <a:lnTo>
                    <a:pt x="305415" y="42963"/>
                  </a:lnTo>
                  <a:lnTo>
                    <a:pt x="300507" y="37062"/>
                  </a:lnTo>
                  <a:lnTo>
                    <a:pt x="298806" y="29608"/>
                  </a:lnTo>
                  <a:lnTo>
                    <a:pt x="300507" y="21196"/>
                  </a:lnTo>
                  <a:lnTo>
                    <a:pt x="305415" y="14804"/>
                  </a:lnTo>
                  <a:lnTo>
                    <a:pt x="313240" y="10740"/>
                  </a:lnTo>
                  <a:lnTo>
                    <a:pt x="323689" y="9317"/>
                  </a:lnTo>
                  <a:lnTo>
                    <a:pt x="350251" y="9317"/>
                  </a:lnTo>
                  <a:lnTo>
                    <a:pt x="348961" y="7609"/>
                  </a:lnTo>
                  <a:lnTo>
                    <a:pt x="338220" y="1979"/>
                  </a:lnTo>
                  <a:lnTo>
                    <a:pt x="323689" y="0"/>
                  </a:lnTo>
                  <a:close/>
                </a:path>
                <a:path w="636270" h="110489">
                  <a:moveTo>
                    <a:pt x="350251" y="9317"/>
                  </a:moveTo>
                  <a:lnTo>
                    <a:pt x="323689" y="9317"/>
                  </a:lnTo>
                  <a:lnTo>
                    <a:pt x="334138" y="10740"/>
                  </a:lnTo>
                  <a:lnTo>
                    <a:pt x="341962" y="14804"/>
                  </a:lnTo>
                  <a:lnTo>
                    <a:pt x="346871" y="21196"/>
                  </a:lnTo>
                  <a:lnTo>
                    <a:pt x="348572" y="29608"/>
                  </a:lnTo>
                  <a:lnTo>
                    <a:pt x="346638" y="37062"/>
                  </a:lnTo>
                  <a:lnTo>
                    <a:pt x="341340" y="42963"/>
                  </a:lnTo>
                  <a:lnTo>
                    <a:pt x="333438" y="46845"/>
                  </a:lnTo>
                  <a:lnTo>
                    <a:pt x="323689" y="48242"/>
                  </a:lnTo>
                  <a:lnTo>
                    <a:pt x="346674" y="48242"/>
                  </a:lnTo>
                  <a:lnTo>
                    <a:pt x="348630" y="47227"/>
                  </a:lnTo>
                  <a:lnTo>
                    <a:pt x="353963" y="41979"/>
                  </a:lnTo>
                  <a:lnTo>
                    <a:pt x="356964" y="35567"/>
                  </a:lnTo>
                  <a:lnTo>
                    <a:pt x="357903" y="27951"/>
                  </a:lnTo>
                  <a:lnTo>
                    <a:pt x="355619" y="16421"/>
                  </a:lnTo>
                  <a:lnTo>
                    <a:pt x="350251" y="9317"/>
                  </a:lnTo>
                  <a:close/>
                </a:path>
                <a:path w="636270" h="110489">
                  <a:moveTo>
                    <a:pt x="393569" y="94829"/>
                  </a:moveTo>
                  <a:lnTo>
                    <a:pt x="384238" y="94829"/>
                  </a:lnTo>
                  <a:lnTo>
                    <a:pt x="381128" y="97935"/>
                  </a:lnTo>
                  <a:lnTo>
                    <a:pt x="381128" y="107252"/>
                  </a:lnTo>
                  <a:lnTo>
                    <a:pt x="384238" y="110358"/>
                  </a:lnTo>
                  <a:lnTo>
                    <a:pt x="393569" y="110358"/>
                  </a:lnTo>
                  <a:lnTo>
                    <a:pt x="396680" y="107252"/>
                  </a:lnTo>
                  <a:lnTo>
                    <a:pt x="396680" y="97935"/>
                  </a:lnTo>
                  <a:lnTo>
                    <a:pt x="393569" y="94829"/>
                  </a:lnTo>
                  <a:close/>
                </a:path>
                <a:path w="636270" h="110489">
                  <a:moveTo>
                    <a:pt x="480661" y="79300"/>
                  </a:moveTo>
                  <a:lnTo>
                    <a:pt x="471329" y="79300"/>
                  </a:lnTo>
                  <a:lnTo>
                    <a:pt x="471329" y="107252"/>
                  </a:lnTo>
                  <a:lnTo>
                    <a:pt x="472988" y="108701"/>
                  </a:lnTo>
                  <a:lnTo>
                    <a:pt x="479209" y="108701"/>
                  </a:lnTo>
                  <a:lnTo>
                    <a:pt x="480661" y="107252"/>
                  </a:lnTo>
                  <a:lnTo>
                    <a:pt x="480661" y="79300"/>
                  </a:lnTo>
                  <a:close/>
                </a:path>
                <a:path w="636270" h="110489">
                  <a:moveTo>
                    <a:pt x="479209" y="1656"/>
                  </a:moveTo>
                  <a:lnTo>
                    <a:pt x="468219" y="1656"/>
                  </a:lnTo>
                  <a:lnTo>
                    <a:pt x="466767" y="6211"/>
                  </a:lnTo>
                  <a:lnTo>
                    <a:pt x="460547" y="12423"/>
                  </a:lnTo>
                  <a:lnTo>
                    <a:pt x="424673" y="55903"/>
                  </a:lnTo>
                  <a:lnTo>
                    <a:pt x="421563" y="60665"/>
                  </a:lnTo>
                  <a:lnTo>
                    <a:pt x="418452" y="63771"/>
                  </a:lnTo>
                  <a:lnTo>
                    <a:pt x="415342" y="68326"/>
                  </a:lnTo>
                  <a:lnTo>
                    <a:pt x="413891" y="69983"/>
                  </a:lnTo>
                  <a:lnTo>
                    <a:pt x="413891" y="77644"/>
                  </a:lnTo>
                  <a:lnTo>
                    <a:pt x="415342" y="79300"/>
                  </a:lnTo>
                  <a:lnTo>
                    <a:pt x="491651" y="79300"/>
                  </a:lnTo>
                  <a:lnTo>
                    <a:pt x="491651" y="69983"/>
                  </a:lnTo>
                  <a:lnTo>
                    <a:pt x="427784" y="69983"/>
                  </a:lnTo>
                  <a:lnTo>
                    <a:pt x="427784" y="66877"/>
                  </a:lnTo>
                  <a:lnTo>
                    <a:pt x="435663" y="59009"/>
                  </a:lnTo>
                  <a:lnTo>
                    <a:pt x="469878" y="15528"/>
                  </a:lnTo>
                  <a:lnTo>
                    <a:pt x="480661" y="15528"/>
                  </a:lnTo>
                  <a:lnTo>
                    <a:pt x="480661" y="3105"/>
                  </a:lnTo>
                  <a:lnTo>
                    <a:pt x="479209" y="1656"/>
                  </a:lnTo>
                  <a:close/>
                </a:path>
                <a:path w="636270" h="110489">
                  <a:moveTo>
                    <a:pt x="480661" y="15528"/>
                  </a:moveTo>
                  <a:lnTo>
                    <a:pt x="471329" y="15528"/>
                  </a:lnTo>
                  <a:lnTo>
                    <a:pt x="471329" y="69983"/>
                  </a:lnTo>
                  <a:lnTo>
                    <a:pt x="480661" y="69983"/>
                  </a:lnTo>
                  <a:lnTo>
                    <a:pt x="480661" y="15528"/>
                  </a:lnTo>
                  <a:close/>
                </a:path>
                <a:path w="636270" h="110489">
                  <a:moveTo>
                    <a:pt x="538307" y="14079"/>
                  </a:moveTo>
                  <a:lnTo>
                    <a:pt x="527317" y="14079"/>
                  </a:lnTo>
                  <a:lnTo>
                    <a:pt x="527317" y="107252"/>
                  </a:lnTo>
                  <a:lnTo>
                    <a:pt x="528975" y="108701"/>
                  </a:lnTo>
                  <a:lnTo>
                    <a:pt x="536648" y="108701"/>
                  </a:lnTo>
                  <a:lnTo>
                    <a:pt x="538307" y="107252"/>
                  </a:lnTo>
                  <a:lnTo>
                    <a:pt x="538307" y="14079"/>
                  </a:lnTo>
                  <a:close/>
                </a:path>
                <a:path w="636270" h="110489">
                  <a:moveTo>
                    <a:pt x="536648" y="0"/>
                  </a:moveTo>
                  <a:lnTo>
                    <a:pt x="533537" y="0"/>
                  </a:lnTo>
                  <a:lnTo>
                    <a:pt x="510313" y="12423"/>
                  </a:lnTo>
                  <a:lnTo>
                    <a:pt x="508654" y="14079"/>
                  </a:lnTo>
                  <a:lnTo>
                    <a:pt x="511765" y="20290"/>
                  </a:lnTo>
                  <a:lnTo>
                    <a:pt x="513423" y="20290"/>
                  </a:lnTo>
                  <a:lnTo>
                    <a:pt x="525865" y="14079"/>
                  </a:lnTo>
                  <a:lnTo>
                    <a:pt x="538307" y="14079"/>
                  </a:lnTo>
                  <a:lnTo>
                    <a:pt x="538307" y="3105"/>
                  </a:lnTo>
                  <a:lnTo>
                    <a:pt x="536648" y="1656"/>
                  </a:lnTo>
                  <a:lnTo>
                    <a:pt x="536648" y="0"/>
                  </a:lnTo>
                  <a:close/>
                </a:path>
                <a:path w="636270" h="110489">
                  <a:moveTo>
                    <a:pt x="625398" y="79300"/>
                  </a:moveTo>
                  <a:lnTo>
                    <a:pt x="616067" y="79300"/>
                  </a:lnTo>
                  <a:lnTo>
                    <a:pt x="616067" y="107252"/>
                  </a:lnTo>
                  <a:lnTo>
                    <a:pt x="617518" y="108701"/>
                  </a:lnTo>
                  <a:lnTo>
                    <a:pt x="623739" y="108701"/>
                  </a:lnTo>
                  <a:lnTo>
                    <a:pt x="625398" y="107252"/>
                  </a:lnTo>
                  <a:lnTo>
                    <a:pt x="625398" y="79300"/>
                  </a:lnTo>
                  <a:close/>
                </a:path>
                <a:path w="636270" h="110489">
                  <a:moveTo>
                    <a:pt x="623739" y="1656"/>
                  </a:moveTo>
                  <a:lnTo>
                    <a:pt x="612956" y="1656"/>
                  </a:lnTo>
                  <a:lnTo>
                    <a:pt x="609846" y="6211"/>
                  </a:lnTo>
                  <a:lnTo>
                    <a:pt x="608187" y="9317"/>
                  </a:lnTo>
                  <a:lnTo>
                    <a:pt x="605077" y="12423"/>
                  </a:lnTo>
                  <a:lnTo>
                    <a:pt x="569411" y="55903"/>
                  </a:lnTo>
                  <a:lnTo>
                    <a:pt x="566300" y="60665"/>
                  </a:lnTo>
                  <a:lnTo>
                    <a:pt x="563190" y="63771"/>
                  </a:lnTo>
                  <a:lnTo>
                    <a:pt x="560080" y="68326"/>
                  </a:lnTo>
                  <a:lnTo>
                    <a:pt x="558421" y="69983"/>
                  </a:lnTo>
                  <a:lnTo>
                    <a:pt x="558421" y="77644"/>
                  </a:lnTo>
                  <a:lnTo>
                    <a:pt x="560080" y="79300"/>
                  </a:lnTo>
                  <a:lnTo>
                    <a:pt x="636181" y="79300"/>
                  </a:lnTo>
                  <a:lnTo>
                    <a:pt x="636181" y="69983"/>
                  </a:lnTo>
                  <a:lnTo>
                    <a:pt x="572521" y="69983"/>
                  </a:lnTo>
                  <a:lnTo>
                    <a:pt x="572521" y="66877"/>
                  </a:lnTo>
                  <a:lnTo>
                    <a:pt x="573973" y="65221"/>
                  </a:lnTo>
                  <a:lnTo>
                    <a:pt x="580193" y="59009"/>
                  </a:lnTo>
                  <a:lnTo>
                    <a:pt x="614408" y="15528"/>
                  </a:lnTo>
                  <a:lnTo>
                    <a:pt x="625398" y="15528"/>
                  </a:lnTo>
                  <a:lnTo>
                    <a:pt x="625398" y="3105"/>
                  </a:lnTo>
                  <a:lnTo>
                    <a:pt x="623739" y="1656"/>
                  </a:lnTo>
                  <a:close/>
                </a:path>
                <a:path w="636270" h="110489">
                  <a:moveTo>
                    <a:pt x="625398" y="15528"/>
                  </a:moveTo>
                  <a:lnTo>
                    <a:pt x="616067" y="15528"/>
                  </a:lnTo>
                  <a:lnTo>
                    <a:pt x="616067" y="69983"/>
                  </a:lnTo>
                  <a:lnTo>
                    <a:pt x="625398" y="69983"/>
                  </a:lnTo>
                  <a:lnTo>
                    <a:pt x="625398" y="15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0131" y="1793640"/>
              <a:ext cx="121305" cy="11180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937979" y="1796746"/>
              <a:ext cx="628650" cy="110489"/>
            </a:xfrm>
            <a:custGeom>
              <a:avLst/>
              <a:gdLst/>
              <a:ahLst/>
              <a:cxnLst/>
              <a:rect l="l" t="t" r="r" b="b"/>
              <a:pathLst>
                <a:path w="628650" h="110489">
                  <a:moveTo>
                    <a:pt x="68428" y="46586"/>
                  </a:moveTo>
                  <a:lnTo>
                    <a:pt x="1451" y="46586"/>
                  </a:lnTo>
                  <a:lnTo>
                    <a:pt x="0" y="48242"/>
                  </a:lnTo>
                  <a:lnTo>
                    <a:pt x="0" y="54454"/>
                  </a:lnTo>
                  <a:lnTo>
                    <a:pt x="1451" y="55903"/>
                  </a:lnTo>
                  <a:lnTo>
                    <a:pt x="68428" y="55903"/>
                  </a:lnTo>
                  <a:lnTo>
                    <a:pt x="69880" y="54454"/>
                  </a:lnTo>
                  <a:lnTo>
                    <a:pt x="69880" y="48242"/>
                  </a:lnTo>
                  <a:lnTo>
                    <a:pt x="68428" y="46586"/>
                  </a:lnTo>
                  <a:close/>
                </a:path>
                <a:path w="628650" h="110489">
                  <a:moveTo>
                    <a:pt x="68428" y="80749"/>
                  </a:moveTo>
                  <a:lnTo>
                    <a:pt x="1451" y="80749"/>
                  </a:lnTo>
                  <a:lnTo>
                    <a:pt x="0" y="82406"/>
                  </a:lnTo>
                  <a:lnTo>
                    <a:pt x="0" y="88617"/>
                  </a:lnTo>
                  <a:lnTo>
                    <a:pt x="1451" y="90067"/>
                  </a:lnTo>
                  <a:lnTo>
                    <a:pt x="68428" y="90067"/>
                  </a:lnTo>
                  <a:lnTo>
                    <a:pt x="69880" y="88617"/>
                  </a:lnTo>
                  <a:lnTo>
                    <a:pt x="69880" y="82406"/>
                  </a:lnTo>
                  <a:lnTo>
                    <a:pt x="68428" y="80749"/>
                  </a:lnTo>
                  <a:close/>
                </a:path>
                <a:path w="628650" h="110489">
                  <a:moveTo>
                    <a:pt x="118195" y="14079"/>
                  </a:moveTo>
                  <a:lnTo>
                    <a:pt x="107205" y="14079"/>
                  </a:lnTo>
                  <a:lnTo>
                    <a:pt x="108864" y="15528"/>
                  </a:lnTo>
                  <a:lnTo>
                    <a:pt x="108864" y="107252"/>
                  </a:lnTo>
                  <a:lnTo>
                    <a:pt x="110315" y="108701"/>
                  </a:lnTo>
                  <a:lnTo>
                    <a:pt x="116536" y="108701"/>
                  </a:lnTo>
                  <a:lnTo>
                    <a:pt x="118195" y="107252"/>
                  </a:lnTo>
                  <a:lnTo>
                    <a:pt x="118195" y="14079"/>
                  </a:lnTo>
                  <a:close/>
                </a:path>
                <a:path w="628650" h="110489">
                  <a:moveTo>
                    <a:pt x="116536" y="0"/>
                  </a:moveTo>
                  <a:lnTo>
                    <a:pt x="115084" y="0"/>
                  </a:lnTo>
                  <a:lnTo>
                    <a:pt x="90201" y="12423"/>
                  </a:lnTo>
                  <a:lnTo>
                    <a:pt x="90201" y="14079"/>
                  </a:lnTo>
                  <a:lnTo>
                    <a:pt x="91653" y="20290"/>
                  </a:lnTo>
                  <a:lnTo>
                    <a:pt x="94763" y="20290"/>
                  </a:lnTo>
                  <a:lnTo>
                    <a:pt x="107205" y="14079"/>
                  </a:lnTo>
                  <a:lnTo>
                    <a:pt x="118195" y="14079"/>
                  </a:lnTo>
                  <a:lnTo>
                    <a:pt x="118195" y="1656"/>
                  </a:lnTo>
                  <a:lnTo>
                    <a:pt x="116536" y="0"/>
                  </a:lnTo>
                  <a:close/>
                </a:path>
                <a:path w="628650" h="110489">
                  <a:moveTo>
                    <a:pt x="181854" y="0"/>
                  </a:moveTo>
                  <a:lnTo>
                    <a:pt x="165039" y="3726"/>
                  </a:lnTo>
                  <a:lnTo>
                    <a:pt x="152306" y="14597"/>
                  </a:lnTo>
                  <a:lnTo>
                    <a:pt x="144238" y="32144"/>
                  </a:lnTo>
                  <a:lnTo>
                    <a:pt x="141419" y="55903"/>
                  </a:lnTo>
                  <a:lnTo>
                    <a:pt x="144238" y="78824"/>
                  </a:lnTo>
                  <a:lnTo>
                    <a:pt x="152306" y="95942"/>
                  </a:lnTo>
                  <a:lnTo>
                    <a:pt x="165039" y="106653"/>
                  </a:lnTo>
                  <a:lnTo>
                    <a:pt x="181854" y="110358"/>
                  </a:lnTo>
                  <a:lnTo>
                    <a:pt x="198670" y="106653"/>
                  </a:lnTo>
                  <a:lnTo>
                    <a:pt x="205342" y="101040"/>
                  </a:lnTo>
                  <a:lnTo>
                    <a:pt x="181854" y="101040"/>
                  </a:lnTo>
                  <a:lnTo>
                    <a:pt x="169380" y="97918"/>
                  </a:lnTo>
                  <a:lnTo>
                    <a:pt x="160133" y="88954"/>
                  </a:lnTo>
                  <a:lnTo>
                    <a:pt x="154386" y="74748"/>
                  </a:lnTo>
                  <a:lnTo>
                    <a:pt x="152409" y="55903"/>
                  </a:lnTo>
                  <a:lnTo>
                    <a:pt x="154386" y="36220"/>
                  </a:lnTo>
                  <a:lnTo>
                    <a:pt x="160133" y="21585"/>
                  </a:lnTo>
                  <a:lnTo>
                    <a:pt x="169380" y="12461"/>
                  </a:lnTo>
                  <a:lnTo>
                    <a:pt x="181854" y="9317"/>
                  </a:lnTo>
                  <a:lnTo>
                    <a:pt x="205219" y="9317"/>
                  </a:lnTo>
                  <a:lnTo>
                    <a:pt x="198670" y="3726"/>
                  </a:lnTo>
                  <a:lnTo>
                    <a:pt x="181854" y="0"/>
                  </a:lnTo>
                  <a:close/>
                </a:path>
                <a:path w="628650" h="110489">
                  <a:moveTo>
                    <a:pt x="205219" y="9317"/>
                  </a:moveTo>
                  <a:lnTo>
                    <a:pt x="181854" y="9317"/>
                  </a:lnTo>
                  <a:lnTo>
                    <a:pt x="194361" y="12461"/>
                  </a:lnTo>
                  <a:lnTo>
                    <a:pt x="203679" y="21585"/>
                  </a:lnTo>
                  <a:lnTo>
                    <a:pt x="209498" y="36220"/>
                  </a:lnTo>
                  <a:lnTo>
                    <a:pt x="211507" y="55903"/>
                  </a:lnTo>
                  <a:lnTo>
                    <a:pt x="209498" y="74748"/>
                  </a:lnTo>
                  <a:lnTo>
                    <a:pt x="203679" y="88954"/>
                  </a:lnTo>
                  <a:lnTo>
                    <a:pt x="194361" y="97918"/>
                  </a:lnTo>
                  <a:lnTo>
                    <a:pt x="181854" y="101040"/>
                  </a:lnTo>
                  <a:lnTo>
                    <a:pt x="205342" y="101040"/>
                  </a:lnTo>
                  <a:lnTo>
                    <a:pt x="211403" y="95942"/>
                  </a:lnTo>
                  <a:lnTo>
                    <a:pt x="219471" y="78824"/>
                  </a:lnTo>
                  <a:lnTo>
                    <a:pt x="222290" y="55903"/>
                  </a:lnTo>
                  <a:lnTo>
                    <a:pt x="219471" y="32144"/>
                  </a:lnTo>
                  <a:lnTo>
                    <a:pt x="211403" y="14597"/>
                  </a:lnTo>
                  <a:lnTo>
                    <a:pt x="205219" y="9317"/>
                  </a:lnTo>
                  <a:close/>
                </a:path>
                <a:path w="628650" h="110489">
                  <a:moveTo>
                    <a:pt x="253394" y="94829"/>
                  </a:moveTo>
                  <a:lnTo>
                    <a:pt x="244063" y="94829"/>
                  </a:lnTo>
                  <a:lnTo>
                    <a:pt x="240952" y="97935"/>
                  </a:lnTo>
                  <a:lnTo>
                    <a:pt x="240952" y="107252"/>
                  </a:lnTo>
                  <a:lnTo>
                    <a:pt x="244063" y="110358"/>
                  </a:lnTo>
                  <a:lnTo>
                    <a:pt x="253394" y="110358"/>
                  </a:lnTo>
                  <a:lnTo>
                    <a:pt x="256504" y="107252"/>
                  </a:lnTo>
                  <a:lnTo>
                    <a:pt x="256504" y="97935"/>
                  </a:lnTo>
                  <a:lnTo>
                    <a:pt x="253394" y="94829"/>
                  </a:lnTo>
                  <a:close/>
                </a:path>
                <a:path w="628650" h="110489">
                  <a:moveTo>
                    <a:pt x="279936" y="96278"/>
                  </a:moveTo>
                  <a:lnTo>
                    <a:pt x="278277" y="96278"/>
                  </a:lnTo>
                  <a:lnTo>
                    <a:pt x="275892" y="101040"/>
                  </a:lnTo>
                  <a:lnTo>
                    <a:pt x="275218" y="102542"/>
                  </a:lnTo>
                  <a:lnTo>
                    <a:pt x="276825" y="104146"/>
                  </a:lnTo>
                  <a:lnTo>
                    <a:pt x="284498" y="107252"/>
                  </a:lnTo>
                  <a:lnTo>
                    <a:pt x="292377" y="108701"/>
                  </a:lnTo>
                  <a:lnTo>
                    <a:pt x="300050" y="110358"/>
                  </a:lnTo>
                  <a:lnTo>
                    <a:pt x="309381" y="110358"/>
                  </a:lnTo>
                  <a:lnTo>
                    <a:pt x="324172" y="108352"/>
                  </a:lnTo>
                  <a:lnTo>
                    <a:pt x="335482" y="102542"/>
                  </a:lnTo>
                  <a:lnTo>
                    <a:pt x="336649" y="101040"/>
                  </a:lnTo>
                  <a:lnTo>
                    <a:pt x="301709" y="101040"/>
                  </a:lnTo>
                  <a:lnTo>
                    <a:pt x="293829" y="99384"/>
                  </a:lnTo>
                  <a:lnTo>
                    <a:pt x="287608" y="97935"/>
                  </a:lnTo>
                  <a:lnTo>
                    <a:pt x="279936" y="96278"/>
                  </a:lnTo>
                  <a:close/>
                </a:path>
                <a:path w="628650" h="110489">
                  <a:moveTo>
                    <a:pt x="334643" y="9317"/>
                  </a:moveTo>
                  <a:lnTo>
                    <a:pt x="309381" y="9317"/>
                  </a:lnTo>
                  <a:lnTo>
                    <a:pt x="318732" y="10714"/>
                  </a:lnTo>
                  <a:lnTo>
                    <a:pt x="325555" y="14597"/>
                  </a:lnTo>
                  <a:lnTo>
                    <a:pt x="329735" y="20498"/>
                  </a:lnTo>
                  <a:lnTo>
                    <a:pt x="331154" y="27951"/>
                  </a:lnTo>
                  <a:lnTo>
                    <a:pt x="329735" y="36363"/>
                  </a:lnTo>
                  <a:lnTo>
                    <a:pt x="325555" y="42756"/>
                  </a:lnTo>
                  <a:lnTo>
                    <a:pt x="318732" y="46819"/>
                  </a:lnTo>
                  <a:lnTo>
                    <a:pt x="309381" y="48242"/>
                  </a:lnTo>
                  <a:lnTo>
                    <a:pt x="303160" y="48242"/>
                  </a:lnTo>
                  <a:lnTo>
                    <a:pt x="301709" y="49692"/>
                  </a:lnTo>
                  <a:lnTo>
                    <a:pt x="301709" y="55903"/>
                  </a:lnTo>
                  <a:lnTo>
                    <a:pt x="303160" y="57560"/>
                  </a:lnTo>
                  <a:lnTo>
                    <a:pt x="309381" y="57560"/>
                  </a:lnTo>
                  <a:lnTo>
                    <a:pt x="319830" y="58977"/>
                  </a:lnTo>
                  <a:lnTo>
                    <a:pt x="327655" y="63150"/>
                  </a:lnTo>
                  <a:lnTo>
                    <a:pt x="332563" y="69963"/>
                  </a:lnTo>
                  <a:lnTo>
                    <a:pt x="334264" y="79300"/>
                  </a:lnTo>
                  <a:lnTo>
                    <a:pt x="332563" y="88549"/>
                  </a:lnTo>
                  <a:lnTo>
                    <a:pt x="327655" y="95372"/>
                  </a:lnTo>
                  <a:lnTo>
                    <a:pt x="319830" y="99594"/>
                  </a:lnTo>
                  <a:lnTo>
                    <a:pt x="309381" y="101040"/>
                  </a:lnTo>
                  <a:lnTo>
                    <a:pt x="336649" y="101040"/>
                  </a:lnTo>
                  <a:lnTo>
                    <a:pt x="342711" y="93237"/>
                  </a:lnTo>
                  <a:lnTo>
                    <a:pt x="345254" y="80749"/>
                  </a:lnTo>
                  <a:lnTo>
                    <a:pt x="344088" y="71199"/>
                  </a:lnTo>
                  <a:lnTo>
                    <a:pt x="340589" y="63357"/>
                  </a:lnTo>
                  <a:lnTo>
                    <a:pt x="334757" y="57223"/>
                  </a:lnTo>
                  <a:lnTo>
                    <a:pt x="326592" y="52798"/>
                  </a:lnTo>
                  <a:lnTo>
                    <a:pt x="324933" y="52798"/>
                  </a:lnTo>
                  <a:lnTo>
                    <a:pt x="324933" y="51348"/>
                  </a:lnTo>
                  <a:lnTo>
                    <a:pt x="326592" y="51348"/>
                  </a:lnTo>
                  <a:lnTo>
                    <a:pt x="333571" y="47227"/>
                  </a:lnTo>
                  <a:lnTo>
                    <a:pt x="338411" y="41979"/>
                  </a:lnTo>
                  <a:lnTo>
                    <a:pt x="341230" y="35567"/>
                  </a:lnTo>
                  <a:lnTo>
                    <a:pt x="342144" y="27951"/>
                  </a:lnTo>
                  <a:lnTo>
                    <a:pt x="339882" y="16421"/>
                  </a:lnTo>
                  <a:lnTo>
                    <a:pt x="334643" y="9317"/>
                  </a:lnTo>
                  <a:close/>
                </a:path>
                <a:path w="628650" h="110489">
                  <a:moveTo>
                    <a:pt x="309381" y="0"/>
                  </a:moveTo>
                  <a:lnTo>
                    <a:pt x="300050" y="0"/>
                  </a:lnTo>
                  <a:lnTo>
                    <a:pt x="293829" y="1656"/>
                  </a:lnTo>
                  <a:lnTo>
                    <a:pt x="287608" y="3105"/>
                  </a:lnTo>
                  <a:lnTo>
                    <a:pt x="279936" y="4762"/>
                  </a:lnTo>
                  <a:lnTo>
                    <a:pt x="278277" y="7867"/>
                  </a:lnTo>
                  <a:lnTo>
                    <a:pt x="281387" y="14079"/>
                  </a:lnTo>
                  <a:lnTo>
                    <a:pt x="283046" y="14079"/>
                  </a:lnTo>
                  <a:lnTo>
                    <a:pt x="289267" y="12423"/>
                  </a:lnTo>
                  <a:lnTo>
                    <a:pt x="295488" y="10973"/>
                  </a:lnTo>
                  <a:lnTo>
                    <a:pt x="301709" y="9317"/>
                  </a:lnTo>
                  <a:lnTo>
                    <a:pt x="334643" y="9317"/>
                  </a:lnTo>
                  <a:lnTo>
                    <a:pt x="333383" y="7609"/>
                  </a:lnTo>
                  <a:lnTo>
                    <a:pt x="323073" y="1979"/>
                  </a:lnTo>
                  <a:lnTo>
                    <a:pt x="309381" y="0"/>
                  </a:lnTo>
                  <a:close/>
                </a:path>
                <a:path w="628650" h="110489">
                  <a:moveTo>
                    <a:pt x="415342" y="1656"/>
                  </a:moveTo>
                  <a:lnTo>
                    <a:pt x="402900" y="1656"/>
                  </a:lnTo>
                  <a:lnTo>
                    <a:pt x="380920" y="31057"/>
                  </a:lnTo>
                  <a:lnTo>
                    <a:pt x="373706" y="42031"/>
                  </a:lnTo>
                  <a:lnTo>
                    <a:pt x="368375" y="52254"/>
                  </a:lnTo>
                  <a:lnTo>
                    <a:pt x="365057" y="62765"/>
                  </a:lnTo>
                  <a:lnTo>
                    <a:pt x="363917" y="74538"/>
                  </a:lnTo>
                  <a:lnTo>
                    <a:pt x="366480" y="90005"/>
                  </a:lnTo>
                  <a:lnTo>
                    <a:pt x="373878" y="101040"/>
                  </a:lnTo>
                  <a:lnTo>
                    <a:pt x="374000" y="101222"/>
                  </a:lnTo>
                  <a:lnTo>
                    <a:pt x="386270" y="108077"/>
                  </a:lnTo>
                  <a:lnTo>
                    <a:pt x="386411" y="108077"/>
                  </a:lnTo>
                  <a:lnTo>
                    <a:pt x="402900" y="110358"/>
                  </a:lnTo>
                  <a:lnTo>
                    <a:pt x="418530" y="108077"/>
                  </a:lnTo>
                  <a:lnTo>
                    <a:pt x="430272" y="101429"/>
                  </a:lnTo>
                  <a:lnTo>
                    <a:pt x="430415" y="101222"/>
                  </a:lnTo>
                  <a:lnTo>
                    <a:pt x="430539" y="101040"/>
                  </a:lnTo>
                  <a:lnTo>
                    <a:pt x="402900" y="101040"/>
                  </a:lnTo>
                  <a:lnTo>
                    <a:pt x="390533" y="99342"/>
                  </a:lnTo>
                  <a:lnTo>
                    <a:pt x="381724" y="94441"/>
                  </a:lnTo>
                  <a:lnTo>
                    <a:pt x="376452" y="86628"/>
                  </a:lnTo>
                  <a:lnTo>
                    <a:pt x="374699" y="76194"/>
                  </a:lnTo>
                  <a:lnTo>
                    <a:pt x="376452" y="65761"/>
                  </a:lnTo>
                  <a:lnTo>
                    <a:pt x="381724" y="57948"/>
                  </a:lnTo>
                  <a:lnTo>
                    <a:pt x="390533" y="53047"/>
                  </a:lnTo>
                  <a:lnTo>
                    <a:pt x="402900" y="51348"/>
                  </a:lnTo>
                  <a:lnTo>
                    <a:pt x="430715" y="51348"/>
                  </a:lnTo>
                  <a:lnTo>
                    <a:pt x="430453" y="50960"/>
                  </a:lnTo>
                  <a:lnTo>
                    <a:pt x="425830" y="48242"/>
                  </a:lnTo>
                  <a:lnTo>
                    <a:pt x="380920" y="48242"/>
                  </a:lnTo>
                  <a:lnTo>
                    <a:pt x="382579" y="46586"/>
                  </a:lnTo>
                  <a:lnTo>
                    <a:pt x="384031" y="43480"/>
                  </a:lnTo>
                  <a:lnTo>
                    <a:pt x="387141" y="40374"/>
                  </a:lnTo>
                  <a:lnTo>
                    <a:pt x="390459" y="37269"/>
                  </a:lnTo>
                  <a:lnTo>
                    <a:pt x="415342" y="3105"/>
                  </a:lnTo>
                  <a:lnTo>
                    <a:pt x="415342" y="1656"/>
                  </a:lnTo>
                  <a:close/>
                </a:path>
                <a:path w="628650" h="110489">
                  <a:moveTo>
                    <a:pt x="430715" y="51348"/>
                  </a:moveTo>
                  <a:lnTo>
                    <a:pt x="402900" y="51348"/>
                  </a:lnTo>
                  <a:lnTo>
                    <a:pt x="414448" y="53047"/>
                  </a:lnTo>
                  <a:lnTo>
                    <a:pt x="423274" y="57948"/>
                  </a:lnTo>
                  <a:lnTo>
                    <a:pt x="428911" y="65761"/>
                  </a:lnTo>
                  <a:lnTo>
                    <a:pt x="430894" y="76194"/>
                  </a:lnTo>
                  <a:lnTo>
                    <a:pt x="428911" y="86628"/>
                  </a:lnTo>
                  <a:lnTo>
                    <a:pt x="423274" y="94441"/>
                  </a:lnTo>
                  <a:lnTo>
                    <a:pt x="414448" y="99342"/>
                  </a:lnTo>
                  <a:lnTo>
                    <a:pt x="402900" y="101040"/>
                  </a:lnTo>
                  <a:lnTo>
                    <a:pt x="430539" y="101040"/>
                  </a:lnTo>
                  <a:lnTo>
                    <a:pt x="437659" y="90704"/>
                  </a:lnTo>
                  <a:lnTo>
                    <a:pt x="440225" y="76194"/>
                  </a:lnTo>
                  <a:lnTo>
                    <a:pt x="437682" y="61685"/>
                  </a:lnTo>
                  <a:lnTo>
                    <a:pt x="430715" y="51348"/>
                  </a:lnTo>
                  <a:close/>
                </a:path>
                <a:path w="628650" h="110489">
                  <a:moveTo>
                    <a:pt x="404352" y="42031"/>
                  </a:moveTo>
                  <a:lnTo>
                    <a:pt x="396680" y="42031"/>
                  </a:lnTo>
                  <a:lnTo>
                    <a:pt x="390459" y="43480"/>
                  </a:lnTo>
                  <a:lnTo>
                    <a:pt x="384031" y="48242"/>
                  </a:lnTo>
                  <a:lnTo>
                    <a:pt x="425830" y="48242"/>
                  </a:lnTo>
                  <a:lnTo>
                    <a:pt x="419143" y="44312"/>
                  </a:lnTo>
                  <a:lnTo>
                    <a:pt x="404352" y="42031"/>
                  </a:lnTo>
                  <a:close/>
                </a:path>
                <a:path w="628650" h="110489">
                  <a:moveTo>
                    <a:pt x="463450" y="94829"/>
                  </a:moveTo>
                  <a:lnTo>
                    <a:pt x="461998" y="96278"/>
                  </a:lnTo>
                  <a:lnTo>
                    <a:pt x="460339" y="102490"/>
                  </a:lnTo>
                  <a:lnTo>
                    <a:pt x="460339" y="104146"/>
                  </a:lnTo>
                  <a:lnTo>
                    <a:pt x="468219" y="107252"/>
                  </a:lnTo>
                  <a:lnTo>
                    <a:pt x="475891" y="108701"/>
                  </a:lnTo>
                  <a:lnTo>
                    <a:pt x="483771" y="110358"/>
                  </a:lnTo>
                  <a:lnTo>
                    <a:pt x="493102" y="110358"/>
                  </a:lnTo>
                  <a:lnTo>
                    <a:pt x="509659" y="108077"/>
                  </a:lnTo>
                  <a:lnTo>
                    <a:pt x="521822" y="101429"/>
                  </a:lnTo>
                  <a:lnTo>
                    <a:pt x="522093" y="101040"/>
                  </a:lnTo>
                  <a:lnTo>
                    <a:pt x="485222" y="101040"/>
                  </a:lnTo>
                  <a:lnTo>
                    <a:pt x="477550" y="99384"/>
                  </a:lnTo>
                  <a:lnTo>
                    <a:pt x="471329" y="97935"/>
                  </a:lnTo>
                  <a:lnTo>
                    <a:pt x="463450" y="94829"/>
                  </a:lnTo>
                  <a:close/>
                </a:path>
                <a:path w="628650" h="110489">
                  <a:moveTo>
                    <a:pt x="523001" y="51348"/>
                  </a:moveTo>
                  <a:lnTo>
                    <a:pt x="494554" y="51348"/>
                  </a:lnTo>
                  <a:lnTo>
                    <a:pt x="505962" y="53047"/>
                  </a:lnTo>
                  <a:lnTo>
                    <a:pt x="514279" y="57948"/>
                  </a:lnTo>
                  <a:lnTo>
                    <a:pt x="519369" y="65761"/>
                  </a:lnTo>
                  <a:lnTo>
                    <a:pt x="521096" y="76194"/>
                  </a:lnTo>
                  <a:lnTo>
                    <a:pt x="519113" y="86628"/>
                  </a:lnTo>
                  <a:lnTo>
                    <a:pt x="513475" y="94441"/>
                  </a:lnTo>
                  <a:lnTo>
                    <a:pt x="504574" y="99384"/>
                  </a:lnTo>
                  <a:lnTo>
                    <a:pt x="504364" y="99384"/>
                  </a:lnTo>
                  <a:lnTo>
                    <a:pt x="493102" y="101040"/>
                  </a:lnTo>
                  <a:lnTo>
                    <a:pt x="522093" y="101040"/>
                  </a:lnTo>
                  <a:lnTo>
                    <a:pt x="529319" y="90704"/>
                  </a:lnTo>
                  <a:lnTo>
                    <a:pt x="531879" y="76194"/>
                  </a:lnTo>
                  <a:lnTo>
                    <a:pt x="529572" y="61685"/>
                  </a:lnTo>
                  <a:lnTo>
                    <a:pt x="523001" y="51348"/>
                  </a:lnTo>
                  <a:close/>
                </a:path>
                <a:path w="628650" h="110489">
                  <a:moveTo>
                    <a:pt x="524206" y="1656"/>
                  </a:moveTo>
                  <a:lnTo>
                    <a:pt x="466560" y="1656"/>
                  </a:lnTo>
                  <a:lnTo>
                    <a:pt x="465109" y="3105"/>
                  </a:lnTo>
                  <a:lnTo>
                    <a:pt x="465109" y="52798"/>
                  </a:lnTo>
                  <a:lnTo>
                    <a:pt x="466560" y="54454"/>
                  </a:lnTo>
                  <a:lnTo>
                    <a:pt x="469670" y="54454"/>
                  </a:lnTo>
                  <a:lnTo>
                    <a:pt x="479002" y="52798"/>
                  </a:lnTo>
                  <a:lnTo>
                    <a:pt x="485222" y="51348"/>
                  </a:lnTo>
                  <a:lnTo>
                    <a:pt x="523001" y="51348"/>
                  </a:lnTo>
                  <a:lnTo>
                    <a:pt x="522755" y="50960"/>
                  </a:lnTo>
                  <a:lnTo>
                    <a:pt x="512969" y="45137"/>
                  </a:lnTo>
                  <a:lnTo>
                    <a:pt x="474440" y="45137"/>
                  </a:lnTo>
                  <a:lnTo>
                    <a:pt x="474440" y="10973"/>
                  </a:lnTo>
                  <a:lnTo>
                    <a:pt x="521096" y="10973"/>
                  </a:lnTo>
                  <a:lnTo>
                    <a:pt x="522547" y="9317"/>
                  </a:lnTo>
                  <a:lnTo>
                    <a:pt x="524206" y="3105"/>
                  </a:lnTo>
                  <a:lnTo>
                    <a:pt x="524206" y="1656"/>
                  </a:lnTo>
                  <a:close/>
                </a:path>
                <a:path w="628650" h="110489">
                  <a:moveTo>
                    <a:pt x="496213" y="42031"/>
                  </a:moveTo>
                  <a:lnTo>
                    <a:pt x="486881" y="42031"/>
                  </a:lnTo>
                  <a:lnTo>
                    <a:pt x="480661" y="43480"/>
                  </a:lnTo>
                  <a:lnTo>
                    <a:pt x="475891" y="43480"/>
                  </a:lnTo>
                  <a:lnTo>
                    <a:pt x="474440" y="45137"/>
                  </a:lnTo>
                  <a:lnTo>
                    <a:pt x="512969" y="45137"/>
                  </a:lnTo>
                  <a:lnTo>
                    <a:pt x="511583" y="44312"/>
                  </a:lnTo>
                  <a:lnTo>
                    <a:pt x="496213" y="42031"/>
                  </a:lnTo>
                  <a:close/>
                </a:path>
                <a:path w="628650" h="110489">
                  <a:moveTo>
                    <a:pt x="608187" y="52798"/>
                  </a:moveTo>
                  <a:lnTo>
                    <a:pt x="572314" y="52798"/>
                  </a:lnTo>
                  <a:lnTo>
                    <a:pt x="563922" y="57427"/>
                  </a:lnTo>
                  <a:lnTo>
                    <a:pt x="557591" y="63901"/>
                  </a:lnTo>
                  <a:lnTo>
                    <a:pt x="553593" y="71811"/>
                  </a:lnTo>
                  <a:lnTo>
                    <a:pt x="552200" y="80749"/>
                  </a:lnTo>
                  <a:lnTo>
                    <a:pt x="554737" y="93237"/>
                  </a:lnTo>
                  <a:lnTo>
                    <a:pt x="562075" y="102542"/>
                  </a:lnTo>
                  <a:lnTo>
                    <a:pt x="573807" y="108352"/>
                  </a:lnTo>
                  <a:lnTo>
                    <a:pt x="589525" y="110358"/>
                  </a:lnTo>
                  <a:lnTo>
                    <a:pt x="606081" y="108352"/>
                  </a:lnTo>
                  <a:lnTo>
                    <a:pt x="618244" y="102542"/>
                  </a:lnTo>
                  <a:lnTo>
                    <a:pt x="619454" y="101040"/>
                  </a:lnTo>
                  <a:lnTo>
                    <a:pt x="589525" y="101040"/>
                  </a:lnTo>
                  <a:lnTo>
                    <a:pt x="577890" y="99594"/>
                  </a:lnTo>
                  <a:lnTo>
                    <a:pt x="569074" y="95372"/>
                  </a:lnTo>
                  <a:lnTo>
                    <a:pt x="563485" y="88549"/>
                  </a:lnTo>
                  <a:lnTo>
                    <a:pt x="561531" y="79300"/>
                  </a:lnTo>
                  <a:lnTo>
                    <a:pt x="563718" y="69963"/>
                  </a:lnTo>
                  <a:lnTo>
                    <a:pt x="569696" y="63150"/>
                  </a:lnTo>
                  <a:lnTo>
                    <a:pt x="578590" y="58977"/>
                  </a:lnTo>
                  <a:lnTo>
                    <a:pt x="589525" y="57560"/>
                  </a:lnTo>
                  <a:lnTo>
                    <a:pt x="616708" y="57560"/>
                  </a:lnTo>
                  <a:lnTo>
                    <a:pt x="616579" y="57427"/>
                  </a:lnTo>
                  <a:lnTo>
                    <a:pt x="608187" y="52798"/>
                  </a:lnTo>
                  <a:close/>
                </a:path>
                <a:path w="628650" h="110489">
                  <a:moveTo>
                    <a:pt x="616708" y="57560"/>
                  </a:moveTo>
                  <a:lnTo>
                    <a:pt x="589525" y="57560"/>
                  </a:lnTo>
                  <a:lnTo>
                    <a:pt x="600460" y="58977"/>
                  </a:lnTo>
                  <a:lnTo>
                    <a:pt x="609353" y="63150"/>
                  </a:lnTo>
                  <a:lnTo>
                    <a:pt x="615331" y="69963"/>
                  </a:lnTo>
                  <a:lnTo>
                    <a:pt x="617518" y="79300"/>
                  </a:lnTo>
                  <a:lnTo>
                    <a:pt x="615535" y="88549"/>
                  </a:lnTo>
                  <a:lnTo>
                    <a:pt x="609898" y="95372"/>
                  </a:lnTo>
                  <a:lnTo>
                    <a:pt x="601072" y="99594"/>
                  </a:lnTo>
                  <a:lnTo>
                    <a:pt x="589525" y="101040"/>
                  </a:lnTo>
                  <a:lnTo>
                    <a:pt x="619454" y="101040"/>
                  </a:lnTo>
                  <a:lnTo>
                    <a:pt x="625741" y="93237"/>
                  </a:lnTo>
                  <a:lnTo>
                    <a:pt x="628301" y="80749"/>
                  </a:lnTo>
                  <a:lnTo>
                    <a:pt x="626908" y="71811"/>
                  </a:lnTo>
                  <a:lnTo>
                    <a:pt x="622910" y="63901"/>
                  </a:lnTo>
                  <a:lnTo>
                    <a:pt x="616708" y="57560"/>
                  </a:lnTo>
                  <a:close/>
                </a:path>
                <a:path w="628650" h="110489">
                  <a:moveTo>
                    <a:pt x="606528" y="51348"/>
                  </a:moveTo>
                  <a:lnTo>
                    <a:pt x="573973" y="51348"/>
                  </a:lnTo>
                  <a:lnTo>
                    <a:pt x="573973" y="52798"/>
                  </a:lnTo>
                  <a:lnTo>
                    <a:pt x="606528" y="52798"/>
                  </a:lnTo>
                  <a:lnTo>
                    <a:pt x="606528" y="51348"/>
                  </a:lnTo>
                  <a:close/>
                </a:path>
                <a:path w="628650" h="110489">
                  <a:moveTo>
                    <a:pt x="589525" y="0"/>
                  </a:moveTo>
                  <a:lnTo>
                    <a:pt x="574993" y="1979"/>
                  </a:lnTo>
                  <a:lnTo>
                    <a:pt x="564253" y="7609"/>
                  </a:lnTo>
                  <a:lnTo>
                    <a:pt x="557594" y="16421"/>
                  </a:lnTo>
                  <a:lnTo>
                    <a:pt x="555310" y="27951"/>
                  </a:lnTo>
                  <a:lnTo>
                    <a:pt x="556217" y="35567"/>
                  </a:lnTo>
                  <a:lnTo>
                    <a:pt x="559146" y="41979"/>
                  </a:lnTo>
                  <a:lnTo>
                    <a:pt x="564408" y="47227"/>
                  </a:lnTo>
                  <a:lnTo>
                    <a:pt x="572314" y="51348"/>
                  </a:lnTo>
                  <a:lnTo>
                    <a:pt x="608187" y="51348"/>
                  </a:lnTo>
                  <a:lnTo>
                    <a:pt x="613617" y="48242"/>
                  </a:lnTo>
                  <a:lnTo>
                    <a:pt x="589525" y="48242"/>
                  </a:lnTo>
                  <a:lnTo>
                    <a:pt x="579076" y="46845"/>
                  </a:lnTo>
                  <a:lnTo>
                    <a:pt x="571251" y="42963"/>
                  </a:lnTo>
                  <a:lnTo>
                    <a:pt x="566342" y="37062"/>
                  </a:lnTo>
                  <a:lnTo>
                    <a:pt x="564641" y="29608"/>
                  </a:lnTo>
                  <a:lnTo>
                    <a:pt x="566342" y="21196"/>
                  </a:lnTo>
                  <a:lnTo>
                    <a:pt x="571251" y="14804"/>
                  </a:lnTo>
                  <a:lnTo>
                    <a:pt x="579076" y="10740"/>
                  </a:lnTo>
                  <a:lnTo>
                    <a:pt x="589525" y="9317"/>
                  </a:lnTo>
                  <a:lnTo>
                    <a:pt x="616910" y="9317"/>
                  </a:lnTo>
                  <a:lnTo>
                    <a:pt x="615522" y="7609"/>
                  </a:lnTo>
                  <a:lnTo>
                    <a:pt x="604283" y="1979"/>
                  </a:lnTo>
                  <a:lnTo>
                    <a:pt x="589525" y="0"/>
                  </a:lnTo>
                  <a:close/>
                </a:path>
                <a:path w="628650" h="110489">
                  <a:moveTo>
                    <a:pt x="616910" y="9317"/>
                  </a:moveTo>
                  <a:lnTo>
                    <a:pt x="589525" y="9317"/>
                  </a:lnTo>
                  <a:lnTo>
                    <a:pt x="599974" y="10740"/>
                  </a:lnTo>
                  <a:lnTo>
                    <a:pt x="607798" y="14804"/>
                  </a:lnTo>
                  <a:lnTo>
                    <a:pt x="612707" y="21196"/>
                  </a:lnTo>
                  <a:lnTo>
                    <a:pt x="614408" y="29608"/>
                  </a:lnTo>
                  <a:lnTo>
                    <a:pt x="612707" y="37062"/>
                  </a:lnTo>
                  <a:lnTo>
                    <a:pt x="607798" y="42963"/>
                  </a:lnTo>
                  <a:lnTo>
                    <a:pt x="599974" y="46845"/>
                  </a:lnTo>
                  <a:lnTo>
                    <a:pt x="589525" y="48242"/>
                  </a:lnTo>
                  <a:lnTo>
                    <a:pt x="613617" y="48242"/>
                  </a:lnTo>
                  <a:lnTo>
                    <a:pt x="615393" y="47227"/>
                  </a:lnTo>
                  <a:lnTo>
                    <a:pt x="620732" y="41979"/>
                  </a:lnTo>
                  <a:lnTo>
                    <a:pt x="624050" y="35567"/>
                  </a:lnTo>
                  <a:lnTo>
                    <a:pt x="625191" y="27951"/>
                  </a:lnTo>
                  <a:lnTo>
                    <a:pt x="622680" y="16421"/>
                  </a:lnTo>
                  <a:lnTo>
                    <a:pt x="616910" y="93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49795" y="1798402"/>
              <a:ext cx="113633" cy="10704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894527" y="1599640"/>
              <a:ext cx="2818765" cy="307975"/>
            </a:xfrm>
            <a:custGeom>
              <a:avLst/>
              <a:gdLst/>
              <a:ahLst/>
              <a:cxnLst/>
              <a:rect l="l" t="t" r="r" b="b"/>
              <a:pathLst>
                <a:path w="2818765" h="307975">
                  <a:moveTo>
                    <a:pt x="70091" y="279514"/>
                  </a:moveTo>
                  <a:lnTo>
                    <a:pt x="68427" y="277863"/>
                  </a:lnTo>
                  <a:lnTo>
                    <a:pt x="1447" y="277863"/>
                  </a:lnTo>
                  <a:lnTo>
                    <a:pt x="0" y="279514"/>
                  </a:lnTo>
                  <a:lnTo>
                    <a:pt x="0" y="285724"/>
                  </a:lnTo>
                  <a:lnTo>
                    <a:pt x="1447" y="287172"/>
                  </a:lnTo>
                  <a:lnTo>
                    <a:pt x="68427" y="287172"/>
                  </a:lnTo>
                  <a:lnTo>
                    <a:pt x="70091" y="285724"/>
                  </a:lnTo>
                  <a:lnTo>
                    <a:pt x="70091" y="279514"/>
                  </a:lnTo>
                  <a:close/>
                </a:path>
                <a:path w="2818765" h="307975">
                  <a:moveTo>
                    <a:pt x="70091" y="245351"/>
                  </a:moveTo>
                  <a:lnTo>
                    <a:pt x="68427" y="243700"/>
                  </a:lnTo>
                  <a:lnTo>
                    <a:pt x="1447" y="243700"/>
                  </a:lnTo>
                  <a:lnTo>
                    <a:pt x="0" y="245351"/>
                  </a:lnTo>
                  <a:lnTo>
                    <a:pt x="0" y="251561"/>
                  </a:lnTo>
                  <a:lnTo>
                    <a:pt x="1447" y="253009"/>
                  </a:lnTo>
                  <a:lnTo>
                    <a:pt x="68427" y="253009"/>
                  </a:lnTo>
                  <a:lnTo>
                    <a:pt x="70091" y="251561"/>
                  </a:lnTo>
                  <a:lnTo>
                    <a:pt x="70091" y="245351"/>
                  </a:lnTo>
                  <a:close/>
                </a:path>
                <a:path w="2818765" h="307975">
                  <a:moveTo>
                    <a:pt x="118198" y="198767"/>
                  </a:moveTo>
                  <a:lnTo>
                    <a:pt x="116738" y="197116"/>
                  </a:lnTo>
                  <a:lnTo>
                    <a:pt x="115087" y="197116"/>
                  </a:lnTo>
                  <a:lnTo>
                    <a:pt x="90195" y="209537"/>
                  </a:lnTo>
                  <a:lnTo>
                    <a:pt x="90195" y="211188"/>
                  </a:lnTo>
                  <a:lnTo>
                    <a:pt x="91859" y="217398"/>
                  </a:lnTo>
                  <a:lnTo>
                    <a:pt x="93306" y="217398"/>
                  </a:lnTo>
                  <a:lnTo>
                    <a:pt x="105752" y="211188"/>
                  </a:lnTo>
                  <a:lnTo>
                    <a:pt x="107416" y="211188"/>
                  </a:lnTo>
                  <a:lnTo>
                    <a:pt x="108864" y="212636"/>
                  </a:lnTo>
                  <a:lnTo>
                    <a:pt x="108864" y="305816"/>
                  </a:lnTo>
                  <a:lnTo>
                    <a:pt x="116738" y="305816"/>
                  </a:lnTo>
                  <a:lnTo>
                    <a:pt x="118198" y="304368"/>
                  </a:lnTo>
                  <a:lnTo>
                    <a:pt x="118198" y="211188"/>
                  </a:lnTo>
                  <a:lnTo>
                    <a:pt x="118198" y="198767"/>
                  </a:lnTo>
                  <a:close/>
                </a:path>
                <a:path w="2818765" h="307975">
                  <a:moveTo>
                    <a:pt x="167957" y="198767"/>
                  </a:moveTo>
                  <a:lnTo>
                    <a:pt x="166509" y="197116"/>
                  </a:lnTo>
                  <a:lnTo>
                    <a:pt x="164846" y="197116"/>
                  </a:lnTo>
                  <a:lnTo>
                    <a:pt x="139966" y="209537"/>
                  </a:lnTo>
                  <a:lnTo>
                    <a:pt x="139966" y="211188"/>
                  </a:lnTo>
                  <a:lnTo>
                    <a:pt x="141630" y="217398"/>
                  </a:lnTo>
                  <a:lnTo>
                    <a:pt x="144741" y="217398"/>
                  </a:lnTo>
                  <a:lnTo>
                    <a:pt x="157175" y="211188"/>
                  </a:lnTo>
                  <a:lnTo>
                    <a:pt x="158635" y="212636"/>
                  </a:lnTo>
                  <a:lnTo>
                    <a:pt x="158635" y="304368"/>
                  </a:lnTo>
                  <a:lnTo>
                    <a:pt x="160286" y="305816"/>
                  </a:lnTo>
                  <a:lnTo>
                    <a:pt x="166509" y="305816"/>
                  </a:lnTo>
                  <a:lnTo>
                    <a:pt x="167957" y="304368"/>
                  </a:lnTo>
                  <a:lnTo>
                    <a:pt x="167957" y="211188"/>
                  </a:lnTo>
                  <a:lnTo>
                    <a:pt x="167957" y="198767"/>
                  </a:lnTo>
                  <a:close/>
                </a:path>
                <a:path w="2818765" h="307975">
                  <a:moveTo>
                    <a:pt x="261277" y="277863"/>
                  </a:moveTo>
                  <a:lnTo>
                    <a:pt x="260108" y="268312"/>
                  </a:lnTo>
                  <a:lnTo>
                    <a:pt x="256603" y="260464"/>
                  </a:lnTo>
                  <a:lnTo>
                    <a:pt x="250774" y="254330"/>
                  </a:lnTo>
                  <a:lnTo>
                    <a:pt x="242608" y="249910"/>
                  </a:lnTo>
                  <a:lnTo>
                    <a:pt x="241160" y="249910"/>
                  </a:lnTo>
                  <a:lnTo>
                    <a:pt x="241160" y="248462"/>
                  </a:lnTo>
                  <a:lnTo>
                    <a:pt x="242608" y="248462"/>
                  </a:lnTo>
                  <a:lnTo>
                    <a:pt x="249682" y="244335"/>
                  </a:lnTo>
                  <a:lnTo>
                    <a:pt x="254508" y="239090"/>
                  </a:lnTo>
                  <a:lnTo>
                    <a:pt x="257276" y="232676"/>
                  </a:lnTo>
                  <a:lnTo>
                    <a:pt x="258165" y="225069"/>
                  </a:lnTo>
                  <a:lnTo>
                    <a:pt x="255701" y="213537"/>
                  </a:lnTo>
                  <a:lnTo>
                    <a:pt x="250202" y="206425"/>
                  </a:lnTo>
                  <a:lnTo>
                    <a:pt x="248881" y="204724"/>
                  </a:lnTo>
                  <a:lnTo>
                    <a:pt x="238569" y="199085"/>
                  </a:lnTo>
                  <a:lnTo>
                    <a:pt x="225602" y="197116"/>
                  </a:lnTo>
                  <a:lnTo>
                    <a:pt x="216281" y="197116"/>
                  </a:lnTo>
                  <a:lnTo>
                    <a:pt x="210058" y="198767"/>
                  </a:lnTo>
                  <a:lnTo>
                    <a:pt x="202171" y="200215"/>
                  </a:lnTo>
                  <a:lnTo>
                    <a:pt x="195948" y="201879"/>
                  </a:lnTo>
                  <a:lnTo>
                    <a:pt x="194627" y="204724"/>
                  </a:lnTo>
                  <a:lnTo>
                    <a:pt x="194500" y="204978"/>
                  </a:lnTo>
                  <a:lnTo>
                    <a:pt x="197612" y="211188"/>
                  </a:lnTo>
                  <a:lnTo>
                    <a:pt x="199059" y="211188"/>
                  </a:lnTo>
                  <a:lnTo>
                    <a:pt x="205282" y="209537"/>
                  </a:lnTo>
                  <a:lnTo>
                    <a:pt x="211505" y="208089"/>
                  </a:lnTo>
                  <a:lnTo>
                    <a:pt x="217728" y="206425"/>
                  </a:lnTo>
                  <a:lnTo>
                    <a:pt x="225602" y="206425"/>
                  </a:lnTo>
                  <a:lnTo>
                    <a:pt x="234264" y="207822"/>
                  </a:lnTo>
                  <a:lnTo>
                    <a:pt x="241160" y="211709"/>
                  </a:lnTo>
                  <a:lnTo>
                    <a:pt x="245732" y="217614"/>
                  </a:lnTo>
                  <a:lnTo>
                    <a:pt x="247383" y="225069"/>
                  </a:lnTo>
                  <a:lnTo>
                    <a:pt x="245910" y="233476"/>
                  </a:lnTo>
                  <a:lnTo>
                    <a:pt x="241490" y="239864"/>
                  </a:lnTo>
                  <a:lnTo>
                    <a:pt x="234175" y="243928"/>
                  </a:lnTo>
                  <a:lnTo>
                    <a:pt x="223951" y="245351"/>
                  </a:lnTo>
                  <a:lnTo>
                    <a:pt x="217728" y="245351"/>
                  </a:lnTo>
                  <a:lnTo>
                    <a:pt x="217728" y="254673"/>
                  </a:lnTo>
                  <a:lnTo>
                    <a:pt x="223951" y="254673"/>
                  </a:lnTo>
                  <a:lnTo>
                    <a:pt x="235356" y="256082"/>
                  </a:lnTo>
                  <a:lnTo>
                    <a:pt x="243674" y="260261"/>
                  </a:lnTo>
                  <a:lnTo>
                    <a:pt x="248767" y="267081"/>
                  </a:lnTo>
                  <a:lnTo>
                    <a:pt x="250494" y="276415"/>
                  </a:lnTo>
                  <a:lnTo>
                    <a:pt x="248526" y="285661"/>
                  </a:lnTo>
                  <a:lnTo>
                    <a:pt x="243052" y="292481"/>
                  </a:lnTo>
                  <a:lnTo>
                    <a:pt x="234657" y="296710"/>
                  </a:lnTo>
                  <a:lnTo>
                    <a:pt x="223951" y="298157"/>
                  </a:lnTo>
                  <a:lnTo>
                    <a:pt x="217728" y="298157"/>
                  </a:lnTo>
                  <a:lnTo>
                    <a:pt x="210058" y="296494"/>
                  </a:lnTo>
                  <a:lnTo>
                    <a:pt x="203835" y="295046"/>
                  </a:lnTo>
                  <a:lnTo>
                    <a:pt x="195948" y="293395"/>
                  </a:lnTo>
                  <a:lnTo>
                    <a:pt x="194500" y="293395"/>
                  </a:lnTo>
                  <a:lnTo>
                    <a:pt x="192112" y="298157"/>
                  </a:lnTo>
                  <a:lnTo>
                    <a:pt x="191439" y="299656"/>
                  </a:lnTo>
                  <a:lnTo>
                    <a:pt x="192849" y="301256"/>
                  </a:lnTo>
                  <a:lnTo>
                    <a:pt x="200723" y="304368"/>
                  </a:lnTo>
                  <a:lnTo>
                    <a:pt x="206946" y="305816"/>
                  </a:lnTo>
                  <a:lnTo>
                    <a:pt x="216281" y="307467"/>
                  </a:lnTo>
                  <a:lnTo>
                    <a:pt x="223951" y="307467"/>
                  </a:lnTo>
                  <a:lnTo>
                    <a:pt x="239661" y="305460"/>
                  </a:lnTo>
                  <a:lnTo>
                    <a:pt x="251396" y="299656"/>
                  </a:lnTo>
                  <a:lnTo>
                    <a:pt x="252577" y="298157"/>
                  </a:lnTo>
                  <a:lnTo>
                    <a:pt x="258737" y="290347"/>
                  </a:lnTo>
                  <a:lnTo>
                    <a:pt x="261277" y="277863"/>
                  </a:lnTo>
                  <a:close/>
                </a:path>
                <a:path w="2818765" h="307975">
                  <a:moveTo>
                    <a:pt x="354584" y="232930"/>
                  </a:moveTo>
                  <a:lnTo>
                    <a:pt x="352247" y="217462"/>
                  </a:lnTo>
                  <a:lnTo>
                    <a:pt x="345363" y="206425"/>
                  </a:lnTo>
                  <a:lnTo>
                    <a:pt x="345249" y="206248"/>
                  </a:lnTo>
                  <a:lnTo>
                    <a:pt x="345249" y="231279"/>
                  </a:lnTo>
                  <a:lnTo>
                    <a:pt x="343306" y="241706"/>
                  </a:lnTo>
                  <a:lnTo>
                    <a:pt x="337705" y="249516"/>
                  </a:lnTo>
                  <a:lnTo>
                    <a:pt x="328891" y="254419"/>
                  </a:lnTo>
                  <a:lnTo>
                    <a:pt x="317258" y="256120"/>
                  </a:lnTo>
                  <a:lnTo>
                    <a:pt x="305714" y="254419"/>
                  </a:lnTo>
                  <a:lnTo>
                    <a:pt x="296887" y="249516"/>
                  </a:lnTo>
                  <a:lnTo>
                    <a:pt x="291249" y="241706"/>
                  </a:lnTo>
                  <a:lnTo>
                    <a:pt x="289267" y="231279"/>
                  </a:lnTo>
                  <a:lnTo>
                    <a:pt x="291249" y="220840"/>
                  </a:lnTo>
                  <a:lnTo>
                    <a:pt x="296887" y="213029"/>
                  </a:lnTo>
                  <a:lnTo>
                    <a:pt x="305714" y="208127"/>
                  </a:lnTo>
                  <a:lnTo>
                    <a:pt x="317258" y="206425"/>
                  </a:lnTo>
                  <a:lnTo>
                    <a:pt x="328891" y="208127"/>
                  </a:lnTo>
                  <a:lnTo>
                    <a:pt x="337705" y="213029"/>
                  </a:lnTo>
                  <a:lnTo>
                    <a:pt x="343306" y="220840"/>
                  </a:lnTo>
                  <a:lnTo>
                    <a:pt x="345249" y="231279"/>
                  </a:lnTo>
                  <a:lnTo>
                    <a:pt x="345249" y="206248"/>
                  </a:lnTo>
                  <a:lnTo>
                    <a:pt x="333590" y="199415"/>
                  </a:lnTo>
                  <a:lnTo>
                    <a:pt x="317258" y="197116"/>
                  </a:lnTo>
                  <a:lnTo>
                    <a:pt x="301447" y="199415"/>
                  </a:lnTo>
                  <a:lnTo>
                    <a:pt x="301586" y="199415"/>
                  </a:lnTo>
                  <a:lnTo>
                    <a:pt x="289890" y="206044"/>
                  </a:lnTo>
                  <a:lnTo>
                    <a:pt x="282498" y="216763"/>
                  </a:lnTo>
                  <a:lnTo>
                    <a:pt x="279933" y="231279"/>
                  </a:lnTo>
                  <a:lnTo>
                    <a:pt x="282473" y="245783"/>
                  </a:lnTo>
                  <a:lnTo>
                    <a:pt x="289712" y="256514"/>
                  </a:lnTo>
                  <a:lnTo>
                    <a:pt x="301015" y="263156"/>
                  </a:lnTo>
                  <a:lnTo>
                    <a:pt x="315912" y="265455"/>
                  </a:lnTo>
                  <a:lnTo>
                    <a:pt x="321945" y="265455"/>
                  </a:lnTo>
                  <a:lnTo>
                    <a:pt x="329704" y="263994"/>
                  </a:lnTo>
                  <a:lnTo>
                    <a:pt x="335927" y="259232"/>
                  </a:lnTo>
                  <a:lnTo>
                    <a:pt x="339039" y="259232"/>
                  </a:lnTo>
                  <a:lnTo>
                    <a:pt x="337578" y="260883"/>
                  </a:lnTo>
                  <a:lnTo>
                    <a:pt x="334467" y="263994"/>
                  </a:lnTo>
                  <a:lnTo>
                    <a:pt x="332816" y="267093"/>
                  </a:lnTo>
                  <a:lnTo>
                    <a:pt x="329704" y="271653"/>
                  </a:lnTo>
                  <a:lnTo>
                    <a:pt x="304812" y="304368"/>
                  </a:lnTo>
                  <a:lnTo>
                    <a:pt x="304812" y="305816"/>
                  </a:lnTo>
                  <a:lnTo>
                    <a:pt x="317258" y="305816"/>
                  </a:lnTo>
                  <a:lnTo>
                    <a:pt x="339039" y="276415"/>
                  </a:lnTo>
                  <a:lnTo>
                    <a:pt x="346100" y="265455"/>
                  </a:lnTo>
                  <a:lnTo>
                    <a:pt x="349034" y="259232"/>
                  </a:lnTo>
                  <a:lnTo>
                    <a:pt x="350507" y="256120"/>
                  </a:lnTo>
                  <a:lnTo>
                    <a:pt x="350926" y="255219"/>
                  </a:lnTo>
                  <a:lnTo>
                    <a:pt x="353695" y="244703"/>
                  </a:lnTo>
                  <a:lnTo>
                    <a:pt x="354584" y="232930"/>
                  </a:lnTo>
                  <a:close/>
                </a:path>
                <a:path w="2818765" h="307975">
                  <a:moveTo>
                    <a:pt x="447903" y="273304"/>
                  </a:moveTo>
                  <a:lnTo>
                    <a:pt x="426986" y="241427"/>
                  </a:lnTo>
                  <a:lnTo>
                    <a:pt x="412229" y="239141"/>
                  </a:lnTo>
                  <a:lnTo>
                    <a:pt x="402894" y="239141"/>
                  </a:lnTo>
                  <a:lnTo>
                    <a:pt x="396684" y="240588"/>
                  </a:lnTo>
                  <a:lnTo>
                    <a:pt x="391909" y="240588"/>
                  </a:lnTo>
                  <a:lnTo>
                    <a:pt x="390461" y="242252"/>
                  </a:lnTo>
                  <a:lnTo>
                    <a:pt x="390461" y="208089"/>
                  </a:lnTo>
                  <a:lnTo>
                    <a:pt x="437108" y="208089"/>
                  </a:lnTo>
                  <a:lnTo>
                    <a:pt x="438569" y="206425"/>
                  </a:lnTo>
                  <a:lnTo>
                    <a:pt x="440220" y="200215"/>
                  </a:lnTo>
                  <a:lnTo>
                    <a:pt x="438569" y="198767"/>
                  </a:lnTo>
                  <a:lnTo>
                    <a:pt x="382574" y="198767"/>
                  </a:lnTo>
                  <a:lnTo>
                    <a:pt x="381127" y="200215"/>
                  </a:lnTo>
                  <a:lnTo>
                    <a:pt x="381127" y="249910"/>
                  </a:lnTo>
                  <a:lnTo>
                    <a:pt x="382574" y="251561"/>
                  </a:lnTo>
                  <a:lnTo>
                    <a:pt x="384238" y="251561"/>
                  </a:lnTo>
                  <a:lnTo>
                    <a:pt x="395020" y="249910"/>
                  </a:lnTo>
                  <a:lnTo>
                    <a:pt x="401243" y="248462"/>
                  </a:lnTo>
                  <a:lnTo>
                    <a:pt x="410578" y="248462"/>
                  </a:lnTo>
                  <a:lnTo>
                    <a:pt x="421982" y="250164"/>
                  </a:lnTo>
                  <a:lnTo>
                    <a:pt x="430301" y="255054"/>
                  </a:lnTo>
                  <a:lnTo>
                    <a:pt x="435381" y="262877"/>
                  </a:lnTo>
                  <a:lnTo>
                    <a:pt x="437108" y="273304"/>
                  </a:lnTo>
                  <a:lnTo>
                    <a:pt x="435127" y="283743"/>
                  </a:lnTo>
                  <a:lnTo>
                    <a:pt x="429488" y="291553"/>
                  </a:lnTo>
                  <a:lnTo>
                    <a:pt x="420598" y="296494"/>
                  </a:lnTo>
                  <a:lnTo>
                    <a:pt x="420382" y="296494"/>
                  </a:lnTo>
                  <a:lnTo>
                    <a:pt x="409117" y="298157"/>
                  </a:lnTo>
                  <a:lnTo>
                    <a:pt x="401243" y="298157"/>
                  </a:lnTo>
                  <a:lnTo>
                    <a:pt x="393573" y="296494"/>
                  </a:lnTo>
                  <a:lnTo>
                    <a:pt x="387350" y="295046"/>
                  </a:lnTo>
                  <a:lnTo>
                    <a:pt x="379463" y="291934"/>
                  </a:lnTo>
                  <a:lnTo>
                    <a:pt x="378015" y="293395"/>
                  </a:lnTo>
                  <a:lnTo>
                    <a:pt x="374904" y="299605"/>
                  </a:lnTo>
                  <a:lnTo>
                    <a:pt x="376351" y="301256"/>
                  </a:lnTo>
                  <a:lnTo>
                    <a:pt x="384238" y="304368"/>
                  </a:lnTo>
                  <a:lnTo>
                    <a:pt x="390461" y="305816"/>
                  </a:lnTo>
                  <a:lnTo>
                    <a:pt x="399796" y="307467"/>
                  </a:lnTo>
                  <a:lnTo>
                    <a:pt x="409117" y="307467"/>
                  </a:lnTo>
                  <a:lnTo>
                    <a:pt x="424980" y="305193"/>
                  </a:lnTo>
                  <a:lnTo>
                    <a:pt x="437222" y="298538"/>
                  </a:lnTo>
                  <a:lnTo>
                    <a:pt x="437502" y="298157"/>
                  </a:lnTo>
                  <a:lnTo>
                    <a:pt x="445109" y="287820"/>
                  </a:lnTo>
                  <a:lnTo>
                    <a:pt x="447903" y="273304"/>
                  </a:lnTo>
                  <a:close/>
                </a:path>
                <a:path w="2818765" h="307975">
                  <a:moveTo>
                    <a:pt x="542874" y="232930"/>
                  </a:moveTo>
                  <a:lnTo>
                    <a:pt x="540270" y="217462"/>
                  </a:lnTo>
                  <a:lnTo>
                    <a:pt x="532828" y="206425"/>
                  </a:lnTo>
                  <a:lnTo>
                    <a:pt x="532701" y="206248"/>
                  </a:lnTo>
                  <a:lnTo>
                    <a:pt x="531876" y="205790"/>
                  </a:lnTo>
                  <a:lnTo>
                    <a:pt x="531876" y="231279"/>
                  </a:lnTo>
                  <a:lnTo>
                    <a:pt x="529920" y="241706"/>
                  </a:lnTo>
                  <a:lnTo>
                    <a:pt x="524332" y="249516"/>
                  </a:lnTo>
                  <a:lnTo>
                    <a:pt x="515518" y="254419"/>
                  </a:lnTo>
                  <a:lnTo>
                    <a:pt x="503885" y="256120"/>
                  </a:lnTo>
                  <a:lnTo>
                    <a:pt x="492340" y="254419"/>
                  </a:lnTo>
                  <a:lnTo>
                    <a:pt x="483514" y="249516"/>
                  </a:lnTo>
                  <a:lnTo>
                    <a:pt x="477875" y="241706"/>
                  </a:lnTo>
                  <a:lnTo>
                    <a:pt x="475894" y="231279"/>
                  </a:lnTo>
                  <a:lnTo>
                    <a:pt x="477875" y="220840"/>
                  </a:lnTo>
                  <a:lnTo>
                    <a:pt x="483514" y="213029"/>
                  </a:lnTo>
                  <a:lnTo>
                    <a:pt x="492340" y="208127"/>
                  </a:lnTo>
                  <a:lnTo>
                    <a:pt x="503885" y="206425"/>
                  </a:lnTo>
                  <a:lnTo>
                    <a:pt x="515518" y="208127"/>
                  </a:lnTo>
                  <a:lnTo>
                    <a:pt x="524332" y="213029"/>
                  </a:lnTo>
                  <a:lnTo>
                    <a:pt x="529920" y="220840"/>
                  </a:lnTo>
                  <a:lnTo>
                    <a:pt x="531876" y="231279"/>
                  </a:lnTo>
                  <a:lnTo>
                    <a:pt x="531876" y="205790"/>
                  </a:lnTo>
                  <a:lnTo>
                    <a:pt x="520471" y="199415"/>
                  </a:lnTo>
                  <a:lnTo>
                    <a:pt x="503885" y="197116"/>
                  </a:lnTo>
                  <a:lnTo>
                    <a:pt x="488073" y="199415"/>
                  </a:lnTo>
                  <a:lnTo>
                    <a:pt x="488213" y="199415"/>
                  </a:lnTo>
                  <a:lnTo>
                    <a:pt x="476516" y="206044"/>
                  </a:lnTo>
                  <a:lnTo>
                    <a:pt x="469125" y="216763"/>
                  </a:lnTo>
                  <a:lnTo>
                    <a:pt x="466559" y="231279"/>
                  </a:lnTo>
                  <a:lnTo>
                    <a:pt x="469099" y="245783"/>
                  </a:lnTo>
                  <a:lnTo>
                    <a:pt x="476326" y="256514"/>
                  </a:lnTo>
                  <a:lnTo>
                    <a:pt x="487641" y="263156"/>
                  </a:lnTo>
                  <a:lnTo>
                    <a:pt x="502539" y="265455"/>
                  </a:lnTo>
                  <a:lnTo>
                    <a:pt x="508571" y="265455"/>
                  </a:lnTo>
                  <a:lnTo>
                    <a:pt x="516331" y="263994"/>
                  </a:lnTo>
                  <a:lnTo>
                    <a:pt x="522541" y="259232"/>
                  </a:lnTo>
                  <a:lnTo>
                    <a:pt x="525653" y="259232"/>
                  </a:lnTo>
                  <a:lnTo>
                    <a:pt x="524205" y="260883"/>
                  </a:lnTo>
                  <a:lnTo>
                    <a:pt x="521093" y="263994"/>
                  </a:lnTo>
                  <a:lnTo>
                    <a:pt x="519442" y="267093"/>
                  </a:lnTo>
                  <a:lnTo>
                    <a:pt x="516331" y="271653"/>
                  </a:lnTo>
                  <a:lnTo>
                    <a:pt x="491439" y="304368"/>
                  </a:lnTo>
                  <a:lnTo>
                    <a:pt x="491439" y="305816"/>
                  </a:lnTo>
                  <a:lnTo>
                    <a:pt x="503885" y="305816"/>
                  </a:lnTo>
                  <a:lnTo>
                    <a:pt x="525653" y="276415"/>
                  </a:lnTo>
                  <a:lnTo>
                    <a:pt x="541718" y="244703"/>
                  </a:lnTo>
                  <a:lnTo>
                    <a:pt x="542874" y="232930"/>
                  </a:lnTo>
                  <a:close/>
                </a:path>
                <a:path w="2818765" h="307975">
                  <a:moveTo>
                    <a:pt x="1446542" y="65214"/>
                  </a:moveTo>
                  <a:lnTo>
                    <a:pt x="1444701" y="55905"/>
                  </a:lnTo>
                  <a:lnTo>
                    <a:pt x="1444282" y="53822"/>
                  </a:lnTo>
                  <a:lnTo>
                    <a:pt x="1437805" y="45529"/>
                  </a:lnTo>
                  <a:lnTo>
                    <a:pt x="1427886" y="40601"/>
                  </a:lnTo>
                  <a:lnTo>
                    <a:pt x="1427886" y="59004"/>
                  </a:lnTo>
                  <a:lnTo>
                    <a:pt x="1427886" y="69773"/>
                  </a:lnTo>
                  <a:lnTo>
                    <a:pt x="1424774" y="72885"/>
                  </a:lnTo>
                  <a:lnTo>
                    <a:pt x="1418551" y="74536"/>
                  </a:lnTo>
                  <a:lnTo>
                    <a:pt x="1393672" y="77647"/>
                  </a:lnTo>
                  <a:lnTo>
                    <a:pt x="1395996" y="67691"/>
                  </a:lnTo>
                  <a:lnTo>
                    <a:pt x="1400327" y="60947"/>
                  </a:lnTo>
                  <a:lnTo>
                    <a:pt x="1406410" y="57111"/>
                  </a:lnTo>
                  <a:lnTo>
                    <a:pt x="1413992" y="55905"/>
                  </a:lnTo>
                  <a:lnTo>
                    <a:pt x="1423314" y="55905"/>
                  </a:lnTo>
                  <a:lnTo>
                    <a:pt x="1427886" y="59004"/>
                  </a:lnTo>
                  <a:lnTo>
                    <a:pt x="1427886" y="40601"/>
                  </a:lnTo>
                  <a:lnTo>
                    <a:pt x="1427556" y="40436"/>
                  </a:lnTo>
                  <a:lnTo>
                    <a:pt x="1413992" y="38722"/>
                  </a:lnTo>
                  <a:lnTo>
                    <a:pt x="1397393" y="41554"/>
                  </a:lnTo>
                  <a:lnTo>
                    <a:pt x="1385163" y="49796"/>
                  </a:lnTo>
                  <a:lnTo>
                    <a:pt x="1377594" y="63004"/>
                  </a:lnTo>
                  <a:lnTo>
                    <a:pt x="1375460" y="77647"/>
                  </a:lnTo>
                  <a:lnTo>
                    <a:pt x="1375016" y="80848"/>
                  </a:lnTo>
                  <a:lnTo>
                    <a:pt x="1377594" y="98640"/>
                  </a:lnTo>
                  <a:lnTo>
                    <a:pt x="1385163" y="112344"/>
                  </a:lnTo>
                  <a:lnTo>
                    <a:pt x="1397393" y="121132"/>
                  </a:lnTo>
                  <a:lnTo>
                    <a:pt x="1413992" y="124231"/>
                  </a:lnTo>
                  <a:lnTo>
                    <a:pt x="1426425" y="124231"/>
                  </a:lnTo>
                  <a:lnTo>
                    <a:pt x="1432648" y="122567"/>
                  </a:lnTo>
                  <a:lnTo>
                    <a:pt x="1440319" y="119468"/>
                  </a:lnTo>
                  <a:lnTo>
                    <a:pt x="1441983" y="119468"/>
                  </a:lnTo>
                  <a:lnTo>
                    <a:pt x="1441983" y="118021"/>
                  </a:lnTo>
                  <a:lnTo>
                    <a:pt x="1437767" y="107048"/>
                  </a:lnTo>
                  <a:lnTo>
                    <a:pt x="1437208" y="105600"/>
                  </a:lnTo>
                  <a:lnTo>
                    <a:pt x="1437208" y="102489"/>
                  </a:lnTo>
                  <a:lnTo>
                    <a:pt x="1435760" y="103936"/>
                  </a:lnTo>
                  <a:lnTo>
                    <a:pt x="1427886" y="105600"/>
                  </a:lnTo>
                  <a:lnTo>
                    <a:pt x="1424774" y="107048"/>
                  </a:lnTo>
                  <a:lnTo>
                    <a:pt x="1402994" y="107048"/>
                  </a:lnTo>
                  <a:lnTo>
                    <a:pt x="1396784" y="100838"/>
                  </a:lnTo>
                  <a:lnTo>
                    <a:pt x="1395323" y="93167"/>
                  </a:lnTo>
                  <a:lnTo>
                    <a:pt x="1421663" y="88404"/>
                  </a:lnTo>
                  <a:lnTo>
                    <a:pt x="1432814" y="85432"/>
                  </a:lnTo>
                  <a:lnTo>
                    <a:pt x="1440561" y="80848"/>
                  </a:lnTo>
                  <a:lnTo>
                    <a:pt x="1442758" y="77647"/>
                  </a:lnTo>
                  <a:lnTo>
                    <a:pt x="1445082" y="74256"/>
                  </a:lnTo>
                  <a:lnTo>
                    <a:pt x="1446542" y="65214"/>
                  </a:lnTo>
                  <a:close/>
                </a:path>
                <a:path w="2818765" h="307975">
                  <a:moveTo>
                    <a:pt x="1511858" y="40373"/>
                  </a:moveTo>
                  <a:lnTo>
                    <a:pt x="1490091" y="40373"/>
                  </a:lnTo>
                  <a:lnTo>
                    <a:pt x="1490091" y="12420"/>
                  </a:lnTo>
                  <a:lnTo>
                    <a:pt x="1488643" y="13868"/>
                  </a:lnTo>
                  <a:lnTo>
                    <a:pt x="1473085" y="18630"/>
                  </a:lnTo>
                  <a:lnTo>
                    <a:pt x="1471422" y="20078"/>
                  </a:lnTo>
                  <a:lnTo>
                    <a:pt x="1471422" y="40373"/>
                  </a:lnTo>
                  <a:lnTo>
                    <a:pt x="1460639" y="40373"/>
                  </a:lnTo>
                  <a:lnTo>
                    <a:pt x="1460639" y="55905"/>
                  </a:lnTo>
                  <a:lnTo>
                    <a:pt x="1462100" y="57353"/>
                  </a:lnTo>
                  <a:lnTo>
                    <a:pt x="1471422" y="57353"/>
                  </a:lnTo>
                  <a:lnTo>
                    <a:pt x="1471422" y="97726"/>
                  </a:lnTo>
                  <a:lnTo>
                    <a:pt x="1473123" y="109118"/>
                  </a:lnTo>
                  <a:lnTo>
                    <a:pt x="1478038" y="117424"/>
                  </a:lnTo>
                  <a:lnTo>
                    <a:pt x="1485963" y="122567"/>
                  </a:lnTo>
                  <a:lnTo>
                    <a:pt x="1486268" y="122567"/>
                  </a:lnTo>
                  <a:lnTo>
                    <a:pt x="1496314" y="124231"/>
                  </a:lnTo>
                  <a:lnTo>
                    <a:pt x="1501076" y="124231"/>
                  </a:lnTo>
                  <a:lnTo>
                    <a:pt x="1505635" y="122567"/>
                  </a:lnTo>
                  <a:lnTo>
                    <a:pt x="1508747" y="121119"/>
                  </a:lnTo>
                  <a:lnTo>
                    <a:pt x="1508747" y="119468"/>
                  </a:lnTo>
                  <a:lnTo>
                    <a:pt x="1504188" y="107048"/>
                  </a:lnTo>
                  <a:lnTo>
                    <a:pt x="1504188" y="105600"/>
                  </a:lnTo>
                  <a:lnTo>
                    <a:pt x="1502537" y="105600"/>
                  </a:lnTo>
                  <a:lnTo>
                    <a:pt x="1501076" y="107048"/>
                  </a:lnTo>
                  <a:lnTo>
                    <a:pt x="1493202" y="107048"/>
                  </a:lnTo>
                  <a:lnTo>
                    <a:pt x="1490091" y="103936"/>
                  </a:lnTo>
                  <a:lnTo>
                    <a:pt x="1490091" y="57353"/>
                  </a:lnTo>
                  <a:lnTo>
                    <a:pt x="1510411" y="57353"/>
                  </a:lnTo>
                  <a:lnTo>
                    <a:pt x="1511858" y="55905"/>
                  </a:lnTo>
                  <a:lnTo>
                    <a:pt x="1511858" y="40373"/>
                  </a:lnTo>
                  <a:close/>
                </a:path>
                <a:path w="2818765" h="307975">
                  <a:moveTo>
                    <a:pt x="1602066" y="69773"/>
                  </a:moveTo>
                  <a:lnTo>
                    <a:pt x="1600060" y="56451"/>
                  </a:lnTo>
                  <a:lnTo>
                    <a:pt x="1599730" y="55905"/>
                  </a:lnTo>
                  <a:lnTo>
                    <a:pt x="1595945" y="49695"/>
                  </a:lnTo>
                  <a:lnTo>
                    <a:pt x="1594129" y="46710"/>
                  </a:lnTo>
                  <a:lnTo>
                    <a:pt x="1584388" y="40741"/>
                  </a:lnTo>
                  <a:lnTo>
                    <a:pt x="1570964" y="38722"/>
                  </a:lnTo>
                  <a:lnTo>
                    <a:pt x="1561630" y="38722"/>
                  </a:lnTo>
                  <a:lnTo>
                    <a:pt x="1553959" y="41821"/>
                  </a:lnTo>
                  <a:lnTo>
                    <a:pt x="1549184" y="48031"/>
                  </a:lnTo>
                  <a:lnTo>
                    <a:pt x="1546072" y="49695"/>
                  </a:lnTo>
                  <a:lnTo>
                    <a:pt x="1546072" y="46583"/>
                  </a:lnTo>
                  <a:lnTo>
                    <a:pt x="1547634" y="40741"/>
                  </a:lnTo>
                  <a:lnTo>
                    <a:pt x="1549184" y="35610"/>
                  </a:lnTo>
                  <a:lnTo>
                    <a:pt x="1549184" y="1447"/>
                  </a:lnTo>
                  <a:lnTo>
                    <a:pt x="1547736" y="0"/>
                  </a:lnTo>
                  <a:lnTo>
                    <a:pt x="1530527" y="0"/>
                  </a:lnTo>
                  <a:lnTo>
                    <a:pt x="1530527" y="122567"/>
                  </a:lnTo>
                  <a:lnTo>
                    <a:pt x="1547736" y="122567"/>
                  </a:lnTo>
                  <a:lnTo>
                    <a:pt x="1549184" y="121119"/>
                  </a:lnTo>
                  <a:lnTo>
                    <a:pt x="1549184" y="80746"/>
                  </a:lnTo>
                  <a:lnTo>
                    <a:pt x="1550377" y="70929"/>
                  </a:lnTo>
                  <a:lnTo>
                    <a:pt x="1554060" y="63042"/>
                  </a:lnTo>
                  <a:lnTo>
                    <a:pt x="1560385" y="57810"/>
                  </a:lnTo>
                  <a:lnTo>
                    <a:pt x="1569504" y="55905"/>
                  </a:lnTo>
                  <a:lnTo>
                    <a:pt x="1578838" y="55905"/>
                  </a:lnTo>
                  <a:lnTo>
                    <a:pt x="1583397" y="62115"/>
                  </a:lnTo>
                  <a:lnTo>
                    <a:pt x="1583397" y="121119"/>
                  </a:lnTo>
                  <a:lnTo>
                    <a:pt x="1585061" y="122567"/>
                  </a:lnTo>
                  <a:lnTo>
                    <a:pt x="1602066" y="122567"/>
                  </a:lnTo>
                  <a:lnTo>
                    <a:pt x="1602066" y="69773"/>
                  </a:lnTo>
                  <a:close/>
                </a:path>
                <a:path w="2818765" h="307975">
                  <a:moveTo>
                    <a:pt x="1690814" y="71437"/>
                  </a:moveTo>
                  <a:lnTo>
                    <a:pt x="1688287" y="57353"/>
                  </a:lnTo>
                  <a:lnTo>
                    <a:pt x="1688249" y="57150"/>
                  </a:lnTo>
                  <a:lnTo>
                    <a:pt x="1687347" y="55905"/>
                  </a:lnTo>
                  <a:lnTo>
                    <a:pt x="1680857" y="46926"/>
                  </a:lnTo>
                  <a:lnTo>
                    <a:pt x="1669122" y="40767"/>
                  </a:lnTo>
                  <a:lnTo>
                    <a:pt x="1653489" y="38722"/>
                  </a:lnTo>
                  <a:lnTo>
                    <a:pt x="1641043" y="38722"/>
                  </a:lnTo>
                  <a:lnTo>
                    <a:pt x="1634832" y="40373"/>
                  </a:lnTo>
                  <a:lnTo>
                    <a:pt x="1628609" y="43484"/>
                  </a:lnTo>
                  <a:lnTo>
                    <a:pt x="1626946" y="43484"/>
                  </a:lnTo>
                  <a:lnTo>
                    <a:pt x="1626946" y="44932"/>
                  </a:lnTo>
                  <a:lnTo>
                    <a:pt x="1629918" y="56781"/>
                  </a:lnTo>
                  <a:lnTo>
                    <a:pt x="1630006" y="57150"/>
                  </a:lnTo>
                  <a:lnTo>
                    <a:pt x="1630057" y="57353"/>
                  </a:lnTo>
                  <a:lnTo>
                    <a:pt x="1631721" y="59004"/>
                  </a:lnTo>
                  <a:lnTo>
                    <a:pt x="1633169" y="59004"/>
                  </a:lnTo>
                  <a:lnTo>
                    <a:pt x="1639392" y="57353"/>
                  </a:lnTo>
                  <a:lnTo>
                    <a:pt x="1644154" y="55905"/>
                  </a:lnTo>
                  <a:lnTo>
                    <a:pt x="1651825" y="55905"/>
                  </a:lnTo>
                  <a:lnTo>
                    <a:pt x="1660956" y="56781"/>
                  </a:lnTo>
                  <a:lnTo>
                    <a:pt x="1667281" y="59550"/>
                  </a:lnTo>
                  <a:lnTo>
                    <a:pt x="1670964" y="64376"/>
                  </a:lnTo>
                  <a:lnTo>
                    <a:pt x="1672158" y="71437"/>
                  </a:lnTo>
                  <a:lnTo>
                    <a:pt x="1672158" y="72885"/>
                  </a:lnTo>
                  <a:lnTo>
                    <a:pt x="1672158" y="86956"/>
                  </a:lnTo>
                  <a:lnTo>
                    <a:pt x="1672158" y="88404"/>
                  </a:lnTo>
                  <a:lnTo>
                    <a:pt x="1670697" y="96558"/>
                  </a:lnTo>
                  <a:lnTo>
                    <a:pt x="1666481" y="102387"/>
                  </a:lnTo>
                  <a:lnTo>
                    <a:pt x="1659648" y="105879"/>
                  </a:lnTo>
                  <a:lnTo>
                    <a:pt x="1650377" y="107048"/>
                  </a:lnTo>
                  <a:lnTo>
                    <a:pt x="1642503" y="107048"/>
                  </a:lnTo>
                  <a:lnTo>
                    <a:pt x="1637931" y="103936"/>
                  </a:lnTo>
                  <a:lnTo>
                    <a:pt x="1637931" y="91516"/>
                  </a:lnTo>
                  <a:lnTo>
                    <a:pt x="1642503" y="86956"/>
                  </a:lnTo>
                  <a:lnTo>
                    <a:pt x="1672158" y="86956"/>
                  </a:lnTo>
                  <a:lnTo>
                    <a:pt x="1672158" y="72885"/>
                  </a:lnTo>
                  <a:lnTo>
                    <a:pt x="1650377" y="72885"/>
                  </a:lnTo>
                  <a:lnTo>
                    <a:pt x="1636941" y="74599"/>
                  </a:lnTo>
                  <a:lnTo>
                    <a:pt x="1627212" y="79692"/>
                  </a:lnTo>
                  <a:lnTo>
                    <a:pt x="1621282" y="87998"/>
                  </a:lnTo>
                  <a:lnTo>
                    <a:pt x="1619275" y="99377"/>
                  </a:lnTo>
                  <a:lnTo>
                    <a:pt x="1621256" y="109816"/>
                  </a:lnTo>
                  <a:lnTo>
                    <a:pt x="1626997" y="117627"/>
                  </a:lnTo>
                  <a:lnTo>
                    <a:pt x="1636331" y="122567"/>
                  </a:lnTo>
                  <a:lnTo>
                    <a:pt x="1636560" y="122567"/>
                  </a:lnTo>
                  <a:lnTo>
                    <a:pt x="1648726" y="124231"/>
                  </a:lnTo>
                  <a:lnTo>
                    <a:pt x="1659712" y="124231"/>
                  </a:lnTo>
                  <a:lnTo>
                    <a:pt x="1667383" y="121119"/>
                  </a:lnTo>
                  <a:lnTo>
                    <a:pt x="1672158" y="114909"/>
                  </a:lnTo>
                  <a:lnTo>
                    <a:pt x="1675257" y="113258"/>
                  </a:lnTo>
                  <a:lnTo>
                    <a:pt x="1676717" y="114909"/>
                  </a:lnTo>
                  <a:lnTo>
                    <a:pt x="1678368" y="121119"/>
                  </a:lnTo>
                  <a:lnTo>
                    <a:pt x="1678368" y="122567"/>
                  </a:lnTo>
                  <a:lnTo>
                    <a:pt x="1689150" y="122567"/>
                  </a:lnTo>
                  <a:lnTo>
                    <a:pt x="1690814" y="121119"/>
                  </a:lnTo>
                  <a:lnTo>
                    <a:pt x="1690814" y="113258"/>
                  </a:lnTo>
                  <a:lnTo>
                    <a:pt x="1690814" y="107048"/>
                  </a:lnTo>
                  <a:lnTo>
                    <a:pt x="1690814" y="86956"/>
                  </a:lnTo>
                  <a:lnTo>
                    <a:pt x="1690814" y="71437"/>
                  </a:lnTo>
                  <a:close/>
                </a:path>
                <a:path w="2818765" h="307975">
                  <a:moveTo>
                    <a:pt x="1784121" y="69773"/>
                  </a:moveTo>
                  <a:lnTo>
                    <a:pt x="1782089" y="56451"/>
                  </a:lnTo>
                  <a:lnTo>
                    <a:pt x="1781759" y="55905"/>
                  </a:lnTo>
                  <a:lnTo>
                    <a:pt x="1778838" y="51142"/>
                  </a:lnTo>
                  <a:lnTo>
                    <a:pt x="1776120" y="46710"/>
                  </a:lnTo>
                  <a:lnTo>
                    <a:pt x="1766366" y="40741"/>
                  </a:lnTo>
                  <a:lnTo>
                    <a:pt x="1753019" y="38722"/>
                  </a:lnTo>
                  <a:lnTo>
                    <a:pt x="1745145" y="38722"/>
                  </a:lnTo>
                  <a:lnTo>
                    <a:pt x="1735810" y="41821"/>
                  </a:lnTo>
                  <a:lnTo>
                    <a:pt x="1729587" y="48031"/>
                  </a:lnTo>
                  <a:lnTo>
                    <a:pt x="1728139" y="49695"/>
                  </a:lnTo>
                  <a:lnTo>
                    <a:pt x="1726476" y="51142"/>
                  </a:lnTo>
                  <a:lnTo>
                    <a:pt x="1726476" y="48031"/>
                  </a:lnTo>
                  <a:lnTo>
                    <a:pt x="1725028" y="41821"/>
                  </a:lnTo>
                  <a:lnTo>
                    <a:pt x="1725028" y="40373"/>
                  </a:lnTo>
                  <a:lnTo>
                    <a:pt x="1712582" y="40373"/>
                  </a:lnTo>
                  <a:lnTo>
                    <a:pt x="1712582" y="122567"/>
                  </a:lnTo>
                  <a:lnTo>
                    <a:pt x="1729587" y="122567"/>
                  </a:lnTo>
                  <a:lnTo>
                    <a:pt x="1731251" y="121119"/>
                  </a:lnTo>
                  <a:lnTo>
                    <a:pt x="1731251" y="80746"/>
                  </a:lnTo>
                  <a:lnTo>
                    <a:pt x="1732648" y="70319"/>
                  </a:lnTo>
                  <a:lnTo>
                    <a:pt x="1736636" y="62496"/>
                  </a:lnTo>
                  <a:lnTo>
                    <a:pt x="1742973" y="57607"/>
                  </a:lnTo>
                  <a:lnTo>
                    <a:pt x="1751368" y="55905"/>
                  </a:lnTo>
                  <a:lnTo>
                    <a:pt x="1760689" y="55905"/>
                  </a:lnTo>
                  <a:lnTo>
                    <a:pt x="1765465" y="62115"/>
                  </a:lnTo>
                  <a:lnTo>
                    <a:pt x="1765465" y="121119"/>
                  </a:lnTo>
                  <a:lnTo>
                    <a:pt x="1766912" y="122567"/>
                  </a:lnTo>
                  <a:lnTo>
                    <a:pt x="1784121" y="122567"/>
                  </a:lnTo>
                  <a:lnTo>
                    <a:pt x="1784121" y="69773"/>
                  </a:lnTo>
                  <a:close/>
                </a:path>
                <a:path w="2818765" h="307975">
                  <a:moveTo>
                    <a:pt x="1874329" y="65214"/>
                  </a:moveTo>
                  <a:lnTo>
                    <a:pt x="1872475" y="55905"/>
                  </a:lnTo>
                  <a:lnTo>
                    <a:pt x="1872068" y="53822"/>
                  </a:lnTo>
                  <a:lnTo>
                    <a:pt x="1865566" y="45529"/>
                  </a:lnTo>
                  <a:lnTo>
                    <a:pt x="1855660" y="40640"/>
                  </a:lnTo>
                  <a:lnTo>
                    <a:pt x="1855660" y="59004"/>
                  </a:lnTo>
                  <a:lnTo>
                    <a:pt x="1855660" y="69773"/>
                  </a:lnTo>
                  <a:lnTo>
                    <a:pt x="1852561" y="72885"/>
                  </a:lnTo>
                  <a:lnTo>
                    <a:pt x="1846338" y="74536"/>
                  </a:lnTo>
                  <a:lnTo>
                    <a:pt x="1821446" y="77647"/>
                  </a:lnTo>
                  <a:lnTo>
                    <a:pt x="1823694" y="67691"/>
                  </a:lnTo>
                  <a:lnTo>
                    <a:pt x="1828012" y="60947"/>
                  </a:lnTo>
                  <a:lnTo>
                    <a:pt x="1834083" y="57111"/>
                  </a:lnTo>
                  <a:lnTo>
                    <a:pt x="1841563" y="55905"/>
                  </a:lnTo>
                  <a:lnTo>
                    <a:pt x="1850898" y="55905"/>
                  </a:lnTo>
                  <a:lnTo>
                    <a:pt x="1855660" y="59004"/>
                  </a:lnTo>
                  <a:lnTo>
                    <a:pt x="1855660" y="40640"/>
                  </a:lnTo>
                  <a:lnTo>
                    <a:pt x="1855254" y="40436"/>
                  </a:lnTo>
                  <a:lnTo>
                    <a:pt x="1841563" y="38722"/>
                  </a:lnTo>
                  <a:lnTo>
                    <a:pt x="1825015" y="41554"/>
                  </a:lnTo>
                  <a:lnTo>
                    <a:pt x="1812848" y="49796"/>
                  </a:lnTo>
                  <a:lnTo>
                    <a:pt x="1805343" y="63004"/>
                  </a:lnTo>
                  <a:lnTo>
                    <a:pt x="1803234" y="77647"/>
                  </a:lnTo>
                  <a:lnTo>
                    <a:pt x="1802803" y="80848"/>
                  </a:lnTo>
                  <a:lnTo>
                    <a:pt x="1805368" y="98640"/>
                  </a:lnTo>
                  <a:lnTo>
                    <a:pt x="1813052" y="112344"/>
                  </a:lnTo>
                  <a:lnTo>
                    <a:pt x="1825713" y="121132"/>
                  </a:lnTo>
                  <a:lnTo>
                    <a:pt x="1843227" y="124231"/>
                  </a:lnTo>
                  <a:lnTo>
                    <a:pt x="1854009" y="124231"/>
                  </a:lnTo>
                  <a:lnTo>
                    <a:pt x="1860232" y="122567"/>
                  </a:lnTo>
                  <a:lnTo>
                    <a:pt x="1868106" y="119468"/>
                  </a:lnTo>
                  <a:lnTo>
                    <a:pt x="1869554" y="119468"/>
                  </a:lnTo>
                  <a:lnTo>
                    <a:pt x="1869554" y="118021"/>
                  </a:lnTo>
                  <a:lnTo>
                    <a:pt x="1865528" y="107048"/>
                  </a:lnTo>
                  <a:lnTo>
                    <a:pt x="1864995" y="105600"/>
                  </a:lnTo>
                  <a:lnTo>
                    <a:pt x="1864995" y="102489"/>
                  </a:lnTo>
                  <a:lnTo>
                    <a:pt x="1863344" y="103936"/>
                  </a:lnTo>
                  <a:lnTo>
                    <a:pt x="1855660" y="105600"/>
                  </a:lnTo>
                  <a:lnTo>
                    <a:pt x="1852561" y="107048"/>
                  </a:lnTo>
                  <a:lnTo>
                    <a:pt x="1832229" y="107048"/>
                  </a:lnTo>
                  <a:lnTo>
                    <a:pt x="1824558" y="100838"/>
                  </a:lnTo>
                  <a:lnTo>
                    <a:pt x="1822907" y="93167"/>
                  </a:lnTo>
                  <a:lnTo>
                    <a:pt x="1849450" y="88404"/>
                  </a:lnTo>
                  <a:lnTo>
                    <a:pt x="1860511" y="85432"/>
                  </a:lnTo>
                  <a:lnTo>
                    <a:pt x="1868258" y="80848"/>
                  </a:lnTo>
                  <a:lnTo>
                    <a:pt x="1870481" y="77647"/>
                  </a:lnTo>
                  <a:lnTo>
                    <a:pt x="1872830" y="74256"/>
                  </a:lnTo>
                  <a:lnTo>
                    <a:pt x="1874329" y="65214"/>
                  </a:lnTo>
                  <a:close/>
                </a:path>
                <a:path w="2818765" h="307975">
                  <a:moveTo>
                    <a:pt x="2026742" y="69773"/>
                  </a:moveTo>
                  <a:lnTo>
                    <a:pt x="1976970" y="69773"/>
                  </a:lnTo>
                  <a:lnTo>
                    <a:pt x="1976970" y="85305"/>
                  </a:lnTo>
                  <a:lnTo>
                    <a:pt x="1978634" y="86956"/>
                  </a:lnTo>
                  <a:lnTo>
                    <a:pt x="2025281" y="86956"/>
                  </a:lnTo>
                  <a:lnTo>
                    <a:pt x="2026742" y="85305"/>
                  </a:lnTo>
                  <a:lnTo>
                    <a:pt x="2026742" y="69773"/>
                  </a:lnTo>
                  <a:close/>
                </a:path>
                <a:path w="2818765" h="307975">
                  <a:moveTo>
                    <a:pt x="2182253" y="85305"/>
                  </a:moveTo>
                  <a:lnTo>
                    <a:pt x="2179282" y="68770"/>
                  </a:lnTo>
                  <a:lnTo>
                    <a:pt x="2174862" y="62115"/>
                  </a:lnTo>
                  <a:lnTo>
                    <a:pt x="2171217" y="56629"/>
                  </a:lnTo>
                  <a:lnTo>
                    <a:pt x="2163597" y="51841"/>
                  </a:lnTo>
                  <a:lnTo>
                    <a:pt x="2163597" y="85305"/>
                  </a:lnTo>
                  <a:lnTo>
                    <a:pt x="2161895" y="94640"/>
                  </a:lnTo>
                  <a:lnTo>
                    <a:pt x="2156980" y="101447"/>
                  </a:lnTo>
                  <a:lnTo>
                    <a:pt x="2149157" y="105625"/>
                  </a:lnTo>
                  <a:lnTo>
                    <a:pt x="2138718" y="107048"/>
                  </a:lnTo>
                  <a:lnTo>
                    <a:pt x="2128266" y="105625"/>
                  </a:lnTo>
                  <a:lnTo>
                    <a:pt x="2120442" y="101447"/>
                  </a:lnTo>
                  <a:lnTo>
                    <a:pt x="2115528" y="94640"/>
                  </a:lnTo>
                  <a:lnTo>
                    <a:pt x="2113826" y="85305"/>
                  </a:lnTo>
                  <a:lnTo>
                    <a:pt x="2115528" y="75831"/>
                  </a:lnTo>
                  <a:lnTo>
                    <a:pt x="2120442" y="68503"/>
                  </a:lnTo>
                  <a:lnTo>
                    <a:pt x="2128266" y="63792"/>
                  </a:lnTo>
                  <a:lnTo>
                    <a:pt x="2138718" y="62115"/>
                  </a:lnTo>
                  <a:lnTo>
                    <a:pt x="2149157" y="63792"/>
                  </a:lnTo>
                  <a:lnTo>
                    <a:pt x="2156980" y="68503"/>
                  </a:lnTo>
                  <a:lnTo>
                    <a:pt x="2161895" y="75831"/>
                  </a:lnTo>
                  <a:lnTo>
                    <a:pt x="2163597" y="85305"/>
                  </a:lnTo>
                  <a:lnTo>
                    <a:pt x="2163597" y="51841"/>
                  </a:lnTo>
                  <a:lnTo>
                    <a:pt x="2162505" y="51142"/>
                  </a:lnTo>
                  <a:lnTo>
                    <a:pt x="2159343" y="49136"/>
                  </a:lnTo>
                  <a:lnTo>
                    <a:pt x="2144928" y="46583"/>
                  </a:lnTo>
                  <a:lnTo>
                    <a:pt x="2138718" y="46583"/>
                  </a:lnTo>
                  <a:lnTo>
                    <a:pt x="2131034" y="48031"/>
                  </a:lnTo>
                  <a:lnTo>
                    <a:pt x="2126272" y="49695"/>
                  </a:lnTo>
                  <a:lnTo>
                    <a:pt x="2123160" y="51142"/>
                  </a:lnTo>
                  <a:lnTo>
                    <a:pt x="2123160" y="49695"/>
                  </a:lnTo>
                  <a:lnTo>
                    <a:pt x="2131034" y="41821"/>
                  </a:lnTo>
                  <a:lnTo>
                    <a:pt x="2132495" y="37261"/>
                  </a:lnTo>
                  <a:lnTo>
                    <a:pt x="2155926" y="6210"/>
                  </a:lnTo>
                  <a:lnTo>
                    <a:pt x="2157374" y="4559"/>
                  </a:lnTo>
                  <a:lnTo>
                    <a:pt x="2157374" y="3098"/>
                  </a:lnTo>
                  <a:lnTo>
                    <a:pt x="2137257" y="3098"/>
                  </a:lnTo>
                  <a:lnTo>
                    <a:pt x="2106980" y="44221"/>
                  </a:lnTo>
                  <a:lnTo>
                    <a:pt x="2095169" y="83858"/>
                  </a:lnTo>
                  <a:lnTo>
                    <a:pt x="2098040" y="100647"/>
                  </a:lnTo>
                  <a:lnTo>
                    <a:pt x="2106447" y="113360"/>
                  </a:lnTo>
                  <a:lnTo>
                    <a:pt x="2120100" y="121412"/>
                  </a:lnTo>
                  <a:lnTo>
                    <a:pt x="2138718" y="124231"/>
                  </a:lnTo>
                  <a:lnTo>
                    <a:pt x="2157323" y="121640"/>
                  </a:lnTo>
                  <a:lnTo>
                    <a:pt x="2170988" y="114084"/>
                  </a:lnTo>
                  <a:lnTo>
                    <a:pt x="2175827" y="107048"/>
                  </a:lnTo>
                  <a:lnTo>
                    <a:pt x="2179396" y="101866"/>
                  </a:lnTo>
                  <a:lnTo>
                    <a:pt x="2182253" y="85305"/>
                  </a:lnTo>
                  <a:close/>
                </a:path>
                <a:path w="2818765" h="307975">
                  <a:moveTo>
                    <a:pt x="2291118" y="63563"/>
                  </a:moveTo>
                  <a:lnTo>
                    <a:pt x="2288006" y="37528"/>
                  </a:lnTo>
                  <a:lnTo>
                    <a:pt x="2279218" y="18630"/>
                  </a:lnTo>
                  <a:lnTo>
                    <a:pt x="2278913" y="17983"/>
                  </a:lnTo>
                  <a:lnTo>
                    <a:pt x="2271014" y="11366"/>
                  </a:lnTo>
                  <a:lnTo>
                    <a:pt x="2271014" y="63563"/>
                  </a:lnTo>
                  <a:lnTo>
                    <a:pt x="2269286" y="81534"/>
                  </a:lnTo>
                  <a:lnTo>
                    <a:pt x="2264194" y="95237"/>
                  </a:lnTo>
                  <a:lnTo>
                    <a:pt x="2255875" y="103974"/>
                  </a:lnTo>
                  <a:lnTo>
                    <a:pt x="2244471" y="107048"/>
                  </a:lnTo>
                  <a:lnTo>
                    <a:pt x="2234019" y="103974"/>
                  </a:lnTo>
                  <a:lnTo>
                    <a:pt x="2226195" y="95237"/>
                  </a:lnTo>
                  <a:lnTo>
                    <a:pt x="2221280" y="81534"/>
                  </a:lnTo>
                  <a:lnTo>
                    <a:pt x="2219579" y="63563"/>
                  </a:lnTo>
                  <a:lnTo>
                    <a:pt x="2221280" y="44754"/>
                  </a:lnTo>
                  <a:lnTo>
                    <a:pt x="2226195" y="30619"/>
                  </a:lnTo>
                  <a:lnTo>
                    <a:pt x="2234019" y="21717"/>
                  </a:lnTo>
                  <a:lnTo>
                    <a:pt x="2244471" y="18630"/>
                  </a:lnTo>
                  <a:lnTo>
                    <a:pt x="2255875" y="21717"/>
                  </a:lnTo>
                  <a:lnTo>
                    <a:pt x="2264194" y="30619"/>
                  </a:lnTo>
                  <a:lnTo>
                    <a:pt x="2269286" y="44754"/>
                  </a:lnTo>
                  <a:lnTo>
                    <a:pt x="2271014" y="63563"/>
                  </a:lnTo>
                  <a:lnTo>
                    <a:pt x="2271014" y="11366"/>
                  </a:lnTo>
                  <a:lnTo>
                    <a:pt x="2264270" y="5715"/>
                  </a:lnTo>
                  <a:lnTo>
                    <a:pt x="2244471" y="1447"/>
                  </a:lnTo>
                  <a:lnTo>
                    <a:pt x="2225624" y="5715"/>
                  </a:lnTo>
                  <a:lnTo>
                    <a:pt x="2211476" y="17983"/>
                  </a:lnTo>
                  <a:lnTo>
                    <a:pt x="2202561" y="37528"/>
                  </a:lnTo>
                  <a:lnTo>
                    <a:pt x="2199475" y="63563"/>
                  </a:lnTo>
                  <a:lnTo>
                    <a:pt x="2202561" y="88760"/>
                  </a:lnTo>
                  <a:lnTo>
                    <a:pt x="2211476" y="107873"/>
                  </a:lnTo>
                  <a:lnTo>
                    <a:pt x="2225624" y="119989"/>
                  </a:lnTo>
                  <a:lnTo>
                    <a:pt x="2244471" y="124231"/>
                  </a:lnTo>
                  <a:lnTo>
                    <a:pt x="2264270" y="119989"/>
                  </a:lnTo>
                  <a:lnTo>
                    <a:pt x="2278913" y="107873"/>
                  </a:lnTo>
                  <a:lnTo>
                    <a:pt x="2279307" y="107048"/>
                  </a:lnTo>
                  <a:lnTo>
                    <a:pt x="2288006" y="88760"/>
                  </a:lnTo>
                  <a:lnTo>
                    <a:pt x="2291118" y="63563"/>
                  </a:lnTo>
                  <a:close/>
                </a:path>
                <a:path w="2818765" h="307975">
                  <a:moveTo>
                    <a:pt x="2431084" y="51142"/>
                  </a:moveTo>
                  <a:lnTo>
                    <a:pt x="2429637" y="48031"/>
                  </a:lnTo>
                  <a:lnTo>
                    <a:pt x="2415540" y="41821"/>
                  </a:lnTo>
                  <a:lnTo>
                    <a:pt x="2412428" y="40576"/>
                  </a:lnTo>
                  <a:lnTo>
                    <a:pt x="2412428" y="60452"/>
                  </a:lnTo>
                  <a:lnTo>
                    <a:pt x="2412428" y="82194"/>
                  </a:lnTo>
                  <a:lnTo>
                    <a:pt x="2392311" y="107048"/>
                  </a:lnTo>
                  <a:lnTo>
                    <a:pt x="2384260" y="105346"/>
                  </a:lnTo>
                  <a:lnTo>
                    <a:pt x="2378316" y="100266"/>
                  </a:lnTo>
                  <a:lnTo>
                    <a:pt x="2374823" y="92024"/>
                  </a:lnTo>
                  <a:lnTo>
                    <a:pt x="2373655" y="80746"/>
                  </a:lnTo>
                  <a:lnTo>
                    <a:pt x="2374836" y="70319"/>
                  </a:lnTo>
                  <a:lnTo>
                    <a:pt x="2378494" y="62496"/>
                  </a:lnTo>
                  <a:lnTo>
                    <a:pt x="2384768" y="57607"/>
                  </a:lnTo>
                  <a:lnTo>
                    <a:pt x="2393772" y="55905"/>
                  </a:lnTo>
                  <a:lnTo>
                    <a:pt x="2403094" y="55905"/>
                  </a:lnTo>
                  <a:lnTo>
                    <a:pt x="2407869" y="59004"/>
                  </a:lnTo>
                  <a:lnTo>
                    <a:pt x="2412428" y="60452"/>
                  </a:lnTo>
                  <a:lnTo>
                    <a:pt x="2412428" y="40576"/>
                  </a:lnTo>
                  <a:lnTo>
                    <a:pt x="2407869" y="38722"/>
                  </a:lnTo>
                  <a:lnTo>
                    <a:pt x="2393772" y="38722"/>
                  </a:lnTo>
                  <a:lnTo>
                    <a:pt x="2377211" y="41554"/>
                  </a:lnTo>
                  <a:lnTo>
                    <a:pt x="2365044" y="49796"/>
                  </a:lnTo>
                  <a:lnTo>
                    <a:pt x="2357551" y="63004"/>
                  </a:lnTo>
                  <a:lnTo>
                    <a:pt x="2354986" y="80746"/>
                  </a:lnTo>
                  <a:lnTo>
                    <a:pt x="2357297" y="98640"/>
                  </a:lnTo>
                  <a:lnTo>
                    <a:pt x="2364117" y="112344"/>
                  </a:lnTo>
                  <a:lnTo>
                    <a:pt x="2375281" y="121132"/>
                  </a:lnTo>
                  <a:lnTo>
                    <a:pt x="2390660" y="124231"/>
                  </a:lnTo>
                  <a:lnTo>
                    <a:pt x="2399982" y="124231"/>
                  </a:lnTo>
                  <a:lnTo>
                    <a:pt x="2407843" y="121132"/>
                  </a:lnTo>
                  <a:lnTo>
                    <a:pt x="2412428" y="114909"/>
                  </a:lnTo>
                  <a:lnTo>
                    <a:pt x="2414092" y="111810"/>
                  </a:lnTo>
                  <a:lnTo>
                    <a:pt x="2415540" y="113258"/>
                  </a:lnTo>
                  <a:lnTo>
                    <a:pt x="2415540" y="116357"/>
                  </a:lnTo>
                  <a:lnTo>
                    <a:pt x="2414079" y="121132"/>
                  </a:lnTo>
                  <a:lnTo>
                    <a:pt x="2412428" y="125679"/>
                  </a:lnTo>
                  <a:lnTo>
                    <a:pt x="2412428" y="158394"/>
                  </a:lnTo>
                  <a:lnTo>
                    <a:pt x="2431084" y="158394"/>
                  </a:lnTo>
                  <a:lnTo>
                    <a:pt x="2431084" y="111810"/>
                  </a:lnTo>
                  <a:lnTo>
                    <a:pt x="2431084" y="107048"/>
                  </a:lnTo>
                  <a:lnTo>
                    <a:pt x="2431084" y="55905"/>
                  </a:lnTo>
                  <a:lnTo>
                    <a:pt x="2431084" y="51142"/>
                  </a:lnTo>
                  <a:close/>
                </a:path>
                <a:path w="2818765" h="307975">
                  <a:moveTo>
                    <a:pt x="2524607" y="40373"/>
                  </a:moveTo>
                  <a:lnTo>
                    <a:pt x="2505951" y="40373"/>
                  </a:lnTo>
                  <a:lnTo>
                    <a:pt x="2505951" y="80746"/>
                  </a:lnTo>
                  <a:lnTo>
                    <a:pt x="2504579" y="91516"/>
                  </a:lnTo>
                  <a:lnTo>
                    <a:pt x="2504516" y="92024"/>
                  </a:lnTo>
                  <a:lnTo>
                    <a:pt x="2500452" y="100266"/>
                  </a:lnTo>
                  <a:lnTo>
                    <a:pt x="2494051" y="105321"/>
                  </a:lnTo>
                  <a:lnTo>
                    <a:pt x="2485631" y="107048"/>
                  </a:lnTo>
                  <a:lnTo>
                    <a:pt x="2476296" y="107048"/>
                  </a:lnTo>
                  <a:lnTo>
                    <a:pt x="2471521" y="100838"/>
                  </a:lnTo>
                  <a:lnTo>
                    <a:pt x="2471521" y="40373"/>
                  </a:lnTo>
                  <a:lnTo>
                    <a:pt x="2452865" y="40373"/>
                  </a:lnTo>
                  <a:lnTo>
                    <a:pt x="2452941" y="92024"/>
                  </a:lnTo>
                  <a:lnTo>
                    <a:pt x="2483967" y="124231"/>
                  </a:lnTo>
                  <a:lnTo>
                    <a:pt x="2490076" y="123621"/>
                  </a:lnTo>
                  <a:lnTo>
                    <a:pt x="2496299" y="121691"/>
                  </a:lnTo>
                  <a:lnTo>
                    <a:pt x="2502217" y="118287"/>
                  </a:lnTo>
                  <a:lnTo>
                    <a:pt x="2507399" y="113258"/>
                  </a:lnTo>
                  <a:lnTo>
                    <a:pt x="2509062" y="111810"/>
                  </a:lnTo>
                  <a:lnTo>
                    <a:pt x="2510510" y="111810"/>
                  </a:lnTo>
                  <a:lnTo>
                    <a:pt x="2510510" y="113258"/>
                  </a:lnTo>
                  <a:lnTo>
                    <a:pt x="2512174" y="121119"/>
                  </a:lnTo>
                  <a:lnTo>
                    <a:pt x="2512174" y="122567"/>
                  </a:lnTo>
                  <a:lnTo>
                    <a:pt x="2524607" y="122567"/>
                  </a:lnTo>
                  <a:lnTo>
                    <a:pt x="2524607" y="111810"/>
                  </a:lnTo>
                  <a:lnTo>
                    <a:pt x="2524607" y="107048"/>
                  </a:lnTo>
                  <a:lnTo>
                    <a:pt x="2524607" y="40373"/>
                  </a:lnTo>
                  <a:close/>
                </a:path>
                <a:path w="2818765" h="307975">
                  <a:moveTo>
                    <a:pt x="2624137" y="80746"/>
                  </a:moveTo>
                  <a:lnTo>
                    <a:pt x="2605481" y="42341"/>
                  </a:lnTo>
                  <a:lnTo>
                    <a:pt x="2605481" y="80746"/>
                  </a:lnTo>
                  <a:lnTo>
                    <a:pt x="2604287" y="92024"/>
                  </a:lnTo>
                  <a:lnTo>
                    <a:pt x="2600604" y="100266"/>
                  </a:lnTo>
                  <a:lnTo>
                    <a:pt x="2594279" y="105321"/>
                  </a:lnTo>
                  <a:lnTo>
                    <a:pt x="2585161" y="107048"/>
                  </a:lnTo>
                  <a:lnTo>
                    <a:pt x="2580602" y="107048"/>
                  </a:lnTo>
                  <a:lnTo>
                    <a:pt x="2575826" y="105600"/>
                  </a:lnTo>
                  <a:lnTo>
                    <a:pt x="2571267" y="103936"/>
                  </a:lnTo>
                  <a:lnTo>
                    <a:pt x="2566492" y="102489"/>
                  </a:lnTo>
                  <a:lnTo>
                    <a:pt x="2566492" y="80746"/>
                  </a:lnTo>
                  <a:lnTo>
                    <a:pt x="2567686" y="70929"/>
                  </a:lnTo>
                  <a:lnTo>
                    <a:pt x="2571369" y="63042"/>
                  </a:lnTo>
                  <a:lnTo>
                    <a:pt x="2577693" y="57810"/>
                  </a:lnTo>
                  <a:lnTo>
                    <a:pt x="2586812" y="55905"/>
                  </a:lnTo>
                  <a:lnTo>
                    <a:pt x="2594978" y="57607"/>
                  </a:lnTo>
                  <a:lnTo>
                    <a:pt x="2600820" y="62496"/>
                  </a:lnTo>
                  <a:lnTo>
                    <a:pt x="2604312" y="70319"/>
                  </a:lnTo>
                  <a:lnTo>
                    <a:pt x="2605481" y="80746"/>
                  </a:lnTo>
                  <a:lnTo>
                    <a:pt x="2605481" y="42341"/>
                  </a:lnTo>
                  <a:lnTo>
                    <a:pt x="2604465" y="41554"/>
                  </a:lnTo>
                  <a:lnTo>
                    <a:pt x="2589923" y="38722"/>
                  </a:lnTo>
                  <a:lnTo>
                    <a:pt x="2578938" y="38722"/>
                  </a:lnTo>
                  <a:lnTo>
                    <a:pt x="2571267" y="41821"/>
                  </a:lnTo>
                  <a:lnTo>
                    <a:pt x="2566492" y="48031"/>
                  </a:lnTo>
                  <a:lnTo>
                    <a:pt x="2565031" y="49695"/>
                  </a:lnTo>
                  <a:lnTo>
                    <a:pt x="2563380" y="48031"/>
                  </a:lnTo>
                  <a:lnTo>
                    <a:pt x="2563380" y="46583"/>
                  </a:lnTo>
                  <a:lnTo>
                    <a:pt x="2566492" y="40373"/>
                  </a:lnTo>
                  <a:lnTo>
                    <a:pt x="2566492" y="0"/>
                  </a:lnTo>
                  <a:lnTo>
                    <a:pt x="2547836" y="0"/>
                  </a:lnTo>
                  <a:lnTo>
                    <a:pt x="2547836" y="111810"/>
                  </a:lnTo>
                  <a:lnTo>
                    <a:pt x="2549499" y="113258"/>
                  </a:lnTo>
                  <a:lnTo>
                    <a:pt x="2565044" y="119468"/>
                  </a:lnTo>
                  <a:lnTo>
                    <a:pt x="2571267" y="122567"/>
                  </a:lnTo>
                  <a:lnTo>
                    <a:pt x="2577490" y="124231"/>
                  </a:lnTo>
                  <a:lnTo>
                    <a:pt x="2585161" y="124231"/>
                  </a:lnTo>
                  <a:lnTo>
                    <a:pt x="2601747" y="121132"/>
                  </a:lnTo>
                  <a:lnTo>
                    <a:pt x="2613977" y="112344"/>
                  </a:lnTo>
                  <a:lnTo>
                    <a:pt x="2616911" y="107048"/>
                  </a:lnTo>
                  <a:lnTo>
                    <a:pt x="2621546" y="98640"/>
                  </a:lnTo>
                  <a:lnTo>
                    <a:pt x="2624137" y="80746"/>
                  </a:lnTo>
                  <a:close/>
                </a:path>
                <a:path w="2818765" h="307975">
                  <a:moveTo>
                    <a:pt x="2667685" y="40373"/>
                  </a:moveTo>
                  <a:lnTo>
                    <a:pt x="2639695" y="40373"/>
                  </a:lnTo>
                  <a:lnTo>
                    <a:pt x="2639695" y="57353"/>
                  </a:lnTo>
                  <a:lnTo>
                    <a:pt x="2649029" y="57353"/>
                  </a:lnTo>
                  <a:lnTo>
                    <a:pt x="2649029" y="121119"/>
                  </a:lnTo>
                  <a:lnTo>
                    <a:pt x="2650477" y="122567"/>
                  </a:lnTo>
                  <a:lnTo>
                    <a:pt x="2667685" y="122567"/>
                  </a:lnTo>
                  <a:lnTo>
                    <a:pt x="2667685" y="40373"/>
                  </a:lnTo>
                  <a:close/>
                </a:path>
                <a:path w="2818765" h="307975">
                  <a:moveTo>
                    <a:pt x="2667685" y="3098"/>
                  </a:moveTo>
                  <a:lnTo>
                    <a:pt x="2664574" y="0"/>
                  </a:lnTo>
                  <a:lnTo>
                    <a:pt x="2650477" y="0"/>
                  </a:lnTo>
                  <a:lnTo>
                    <a:pt x="2645918" y="3098"/>
                  </a:lnTo>
                  <a:lnTo>
                    <a:pt x="2645918" y="18630"/>
                  </a:lnTo>
                  <a:lnTo>
                    <a:pt x="2650477" y="21742"/>
                  </a:lnTo>
                  <a:lnTo>
                    <a:pt x="2664574" y="21742"/>
                  </a:lnTo>
                  <a:lnTo>
                    <a:pt x="2667685" y="18630"/>
                  </a:lnTo>
                  <a:lnTo>
                    <a:pt x="2667685" y="3098"/>
                  </a:lnTo>
                  <a:close/>
                </a:path>
                <a:path w="2818765" h="307975">
                  <a:moveTo>
                    <a:pt x="2737574" y="40373"/>
                  </a:moveTo>
                  <a:lnTo>
                    <a:pt x="2715793" y="40373"/>
                  </a:lnTo>
                  <a:lnTo>
                    <a:pt x="2715793" y="12420"/>
                  </a:lnTo>
                  <a:lnTo>
                    <a:pt x="2714345" y="13868"/>
                  </a:lnTo>
                  <a:lnTo>
                    <a:pt x="2698788" y="18630"/>
                  </a:lnTo>
                  <a:lnTo>
                    <a:pt x="2697137" y="20078"/>
                  </a:lnTo>
                  <a:lnTo>
                    <a:pt x="2697137" y="40373"/>
                  </a:lnTo>
                  <a:lnTo>
                    <a:pt x="2686354" y="40373"/>
                  </a:lnTo>
                  <a:lnTo>
                    <a:pt x="2686354" y="55905"/>
                  </a:lnTo>
                  <a:lnTo>
                    <a:pt x="2687802" y="57353"/>
                  </a:lnTo>
                  <a:lnTo>
                    <a:pt x="2697137" y="57353"/>
                  </a:lnTo>
                  <a:lnTo>
                    <a:pt x="2697137" y="97726"/>
                  </a:lnTo>
                  <a:lnTo>
                    <a:pt x="2698839" y="109118"/>
                  </a:lnTo>
                  <a:lnTo>
                    <a:pt x="2703741" y="117424"/>
                  </a:lnTo>
                  <a:lnTo>
                    <a:pt x="2711678" y="122567"/>
                  </a:lnTo>
                  <a:lnTo>
                    <a:pt x="2711983" y="122567"/>
                  </a:lnTo>
                  <a:lnTo>
                    <a:pt x="2722016" y="124231"/>
                  </a:lnTo>
                  <a:lnTo>
                    <a:pt x="2726791" y="124231"/>
                  </a:lnTo>
                  <a:lnTo>
                    <a:pt x="2731351" y="122567"/>
                  </a:lnTo>
                  <a:lnTo>
                    <a:pt x="2734462" y="121119"/>
                  </a:lnTo>
                  <a:lnTo>
                    <a:pt x="2734462" y="119468"/>
                  </a:lnTo>
                  <a:lnTo>
                    <a:pt x="2729903" y="107048"/>
                  </a:lnTo>
                  <a:lnTo>
                    <a:pt x="2729903" y="105600"/>
                  </a:lnTo>
                  <a:lnTo>
                    <a:pt x="2728239" y="105600"/>
                  </a:lnTo>
                  <a:lnTo>
                    <a:pt x="2726791" y="107048"/>
                  </a:lnTo>
                  <a:lnTo>
                    <a:pt x="2718905" y="107048"/>
                  </a:lnTo>
                  <a:lnTo>
                    <a:pt x="2715793" y="103936"/>
                  </a:lnTo>
                  <a:lnTo>
                    <a:pt x="2715793" y="57353"/>
                  </a:lnTo>
                  <a:lnTo>
                    <a:pt x="2736113" y="57353"/>
                  </a:lnTo>
                  <a:lnTo>
                    <a:pt x="2737574" y="55905"/>
                  </a:lnTo>
                  <a:lnTo>
                    <a:pt x="2737574" y="40373"/>
                  </a:lnTo>
                  <a:close/>
                </a:path>
                <a:path w="2818765" h="307975">
                  <a:moveTo>
                    <a:pt x="2818434" y="99377"/>
                  </a:moveTo>
                  <a:lnTo>
                    <a:pt x="2779661" y="69773"/>
                  </a:lnTo>
                  <a:lnTo>
                    <a:pt x="2774899" y="69773"/>
                  </a:lnTo>
                  <a:lnTo>
                    <a:pt x="2773438" y="66675"/>
                  </a:lnTo>
                  <a:lnTo>
                    <a:pt x="2773438" y="59004"/>
                  </a:lnTo>
                  <a:lnTo>
                    <a:pt x="2776550" y="55905"/>
                  </a:lnTo>
                  <a:lnTo>
                    <a:pt x="2796667" y="55905"/>
                  </a:lnTo>
                  <a:lnTo>
                    <a:pt x="2801442" y="57353"/>
                  </a:lnTo>
                  <a:lnTo>
                    <a:pt x="2809113" y="59004"/>
                  </a:lnTo>
                  <a:lnTo>
                    <a:pt x="2810764" y="59004"/>
                  </a:lnTo>
                  <a:lnTo>
                    <a:pt x="2810764" y="57353"/>
                  </a:lnTo>
                  <a:lnTo>
                    <a:pt x="2811297" y="55905"/>
                  </a:lnTo>
                  <a:lnTo>
                    <a:pt x="2815247" y="45135"/>
                  </a:lnTo>
                  <a:lnTo>
                    <a:pt x="2815323" y="43484"/>
                  </a:lnTo>
                  <a:lnTo>
                    <a:pt x="2813875" y="43484"/>
                  </a:lnTo>
                  <a:lnTo>
                    <a:pt x="2806052" y="40398"/>
                  </a:lnTo>
                  <a:lnTo>
                    <a:pt x="2799778" y="38722"/>
                  </a:lnTo>
                  <a:lnTo>
                    <a:pt x="2785884" y="38722"/>
                  </a:lnTo>
                  <a:lnTo>
                    <a:pt x="2772194" y="40398"/>
                  </a:lnTo>
                  <a:lnTo>
                    <a:pt x="2761881" y="45135"/>
                  </a:lnTo>
                  <a:lnTo>
                    <a:pt x="2755379" y="52514"/>
                  </a:lnTo>
                  <a:lnTo>
                    <a:pt x="2753118" y="62115"/>
                  </a:lnTo>
                  <a:lnTo>
                    <a:pt x="2754566" y="70535"/>
                  </a:lnTo>
                  <a:lnTo>
                    <a:pt x="2758795" y="77203"/>
                  </a:lnTo>
                  <a:lnTo>
                    <a:pt x="2765628" y="82118"/>
                  </a:lnTo>
                  <a:lnTo>
                    <a:pt x="2774899" y="85305"/>
                  </a:lnTo>
                  <a:lnTo>
                    <a:pt x="2792107" y="90068"/>
                  </a:lnTo>
                  <a:lnTo>
                    <a:pt x="2796667" y="91516"/>
                  </a:lnTo>
                  <a:lnTo>
                    <a:pt x="2799778" y="94615"/>
                  </a:lnTo>
                  <a:lnTo>
                    <a:pt x="2799778" y="103936"/>
                  </a:lnTo>
                  <a:lnTo>
                    <a:pt x="2795219" y="107048"/>
                  </a:lnTo>
                  <a:lnTo>
                    <a:pt x="2781109" y="107048"/>
                  </a:lnTo>
                  <a:lnTo>
                    <a:pt x="2771787" y="105600"/>
                  </a:lnTo>
                  <a:lnTo>
                    <a:pt x="2765564" y="103936"/>
                  </a:lnTo>
                  <a:lnTo>
                    <a:pt x="2759341" y="102489"/>
                  </a:lnTo>
                  <a:lnTo>
                    <a:pt x="2756230" y="103936"/>
                  </a:lnTo>
                  <a:lnTo>
                    <a:pt x="2753118" y="116357"/>
                  </a:lnTo>
                  <a:lnTo>
                    <a:pt x="2753118" y="118021"/>
                  </a:lnTo>
                  <a:lnTo>
                    <a:pt x="2787332" y="124231"/>
                  </a:lnTo>
                  <a:lnTo>
                    <a:pt x="2800769" y="122529"/>
                  </a:lnTo>
                  <a:lnTo>
                    <a:pt x="2810510" y="117627"/>
                  </a:lnTo>
                  <a:lnTo>
                    <a:pt x="2816441" y="109816"/>
                  </a:lnTo>
                  <a:lnTo>
                    <a:pt x="2816974" y="107048"/>
                  </a:lnTo>
                  <a:lnTo>
                    <a:pt x="2818434" y="993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06555" y="1796746"/>
              <a:ext cx="96422" cy="11180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832423" y="1796746"/>
              <a:ext cx="622300" cy="110489"/>
            </a:xfrm>
            <a:custGeom>
              <a:avLst/>
              <a:gdLst/>
              <a:ahLst/>
              <a:cxnLst/>
              <a:rect l="l" t="t" r="r" b="b"/>
              <a:pathLst>
                <a:path w="622300" h="110489">
                  <a:moveTo>
                    <a:pt x="68428" y="46586"/>
                  </a:moveTo>
                  <a:lnTo>
                    <a:pt x="1658" y="46586"/>
                  </a:lnTo>
                  <a:lnTo>
                    <a:pt x="0" y="48242"/>
                  </a:lnTo>
                  <a:lnTo>
                    <a:pt x="0" y="54454"/>
                  </a:lnTo>
                  <a:lnTo>
                    <a:pt x="1658" y="55903"/>
                  </a:lnTo>
                  <a:lnTo>
                    <a:pt x="68428" y="55903"/>
                  </a:lnTo>
                  <a:lnTo>
                    <a:pt x="70087" y="54454"/>
                  </a:lnTo>
                  <a:lnTo>
                    <a:pt x="70087" y="48242"/>
                  </a:lnTo>
                  <a:lnTo>
                    <a:pt x="68428" y="46586"/>
                  </a:lnTo>
                  <a:close/>
                </a:path>
                <a:path w="622300" h="110489">
                  <a:moveTo>
                    <a:pt x="68428" y="80749"/>
                  </a:moveTo>
                  <a:lnTo>
                    <a:pt x="1658" y="80749"/>
                  </a:lnTo>
                  <a:lnTo>
                    <a:pt x="0" y="82406"/>
                  </a:lnTo>
                  <a:lnTo>
                    <a:pt x="0" y="88617"/>
                  </a:lnTo>
                  <a:lnTo>
                    <a:pt x="1658" y="90067"/>
                  </a:lnTo>
                  <a:lnTo>
                    <a:pt x="68428" y="90067"/>
                  </a:lnTo>
                  <a:lnTo>
                    <a:pt x="70087" y="88617"/>
                  </a:lnTo>
                  <a:lnTo>
                    <a:pt x="70087" y="82406"/>
                  </a:lnTo>
                  <a:lnTo>
                    <a:pt x="68428" y="80749"/>
                  </a:lnTo>
                  <a:close/>
                </a:path>
                <a:path w="622300" h="110489">
                  <a:moveTo>
                    <a:pt x="163399" y="1656"/>
                  </a:moveTo>
                  <a:lnTo>
                    <a:pt x="90201" y="1656"/>
                  </a:lnTo>
                  <a:lnTo>
                    <a:pt x="90201" y="10973"/>
                  </a:lnTo>
                  <a:lnTo>
                    <a:pt x="150958" y="10973"/>
                  </a:lnTo>
                  <a:lnTo>
                    <a:pt x="150958" y="12423"/>
                  </a:lnTo>
                  <a:lnTo>
                    <a:pt x="147847" y="15528"/>
                  </a:lnTo>
                  <a:lnTo>
                    <a:pt x="146188" y="18634"/>
                  </a:lnTo>
                  <a:lnTo>
                    <a:pt x="144737" y="21740"/>
                  </a:lnTo>
                  <a:lnTo>
                    <a:pt x="107412" y="107252"/>
                  </a:lnTo>
                  <a:lnTo>
                    <a:pt x="107412" y="108701"/>
                  </a:lnTo>
                  <a:lnTo>
                    <a:pt x="118195" y="108701"/>
                  </a:lnTo>
                  <a:lnTo>
                    <a:pt x="155520" y="20290"/>
                  </a:lnTo>
                  <a:lnTo>
                    <a:pt x="158630" y="15528"/>
                  </a:lnTo>
                  <a:lnTo>
                    <a:pt x="160289" y="10973"/>
                  </a:lnTo>
                  <a:lnTo>
                    <a:pt x="164851" y="6211"/>
                  </a:lnTo>
                  <a:lnTo>
                    <a:pt x="164851" y="3105"/>
                  </a:lnTo>
                  <a:lnTo>
                    <a:pt x="163399" y="1656"/>
                  </a:lnTo>
                  <a:close/>
                </a:path>
                <a:path w="622300" h="110489">
                  <a:moveTo>
                    <a:pt x="231828" y="1656"/>
                  </a:moveTo>
                  <a:lnTo>
                    <a:pt x="219387" y="1656"/>
                  </a:lnTo>
                  <a:lnTo>
                    <a:pt x="197614" y="31057"/>
                  </a:lnTo>
                  <a:lnTo>
                    <a:pt x="190280" y="42031"/>
                  </a:lnTo>
                  <a:lnTo>
                    <a:pt x="184887" y="52254"/>
                  </a:lnTo>
                  <a:lnTo>
                    <a:pt x="181547" y="62765"/>
                  </a:lnTo>
                  <a:lnTo>
                    <a:pt x="180403" y="74538"/>
                  </a:lnTo>
                  <a:lnTo>
                    <a:pt x="182995" y="90005"/>
                  </a:lnTo>
                  <a:lnTo>
                    <a:pt x="190441" y="101040"/>
                  </a:lnTo>
                  <a:lnTo>
                    <a:pt x="190564" y="101222"/>
                  </a:lnTo>
                  <a:lnTo>
                    <a:pt x="202844" y="108077"/>
                  </a:lnTo>
                  <a:lnTo>
                    <a:pt x="202984" y="108077"/>
                  </a:lnTo>
                  <a:lnTo>
                    <a:pt x="219387" y="110358"/>
                  </a:lnTo>
                  <a:lnTo>
                    <a:pt x="235016" y="108077"/>
                  </a:lnTo>
                  <a:lnTo>
                    <a:pt x="246758" y="101429"/>
                  </a:lnTo>
                  <a:lnTo>
                    <a:pt x="246901" y="101222"/>
                  </a:lnTo>
                  <a:lnTo>
                    <a:pt x="247026" y="101040"/>
                  </a:lnTo>
                  <a:lnTo>
                    <a:pt x="219387" y="101040"/>
                  </a:lnTo>
                  <a:lnTo>
                    <a:pt x="207752" y="99342"/>
                  </a:lnTo>
                  <a:lnTo>
                    <a:pt x="198936" y="94441"/>
                  </a:lnTo>
                  <a:lnTo>
                    <a:pt x="193347" y="86628"/>
                  </a:lnTo>
                  <a:lnTo>
                    <a:pt x="191393" y="76194"/>
                  </a:lnTo>
                  <a:lnTo>
                    <a:pt x="193347" y="65761"/>
                  </a:lnTo>
                  <a:lnTo>
                    <a:pt x="198936" y="57948"/>
                  </a:lnTo>
                  <a:lnTo>
                    <a:pt x="207752" y="53047"/>
                  </a:lnTo>
                  <a:lnTo>
                    <a:pt x="219387" y="51348"/>
                  </a:lnTo>
                  <a:lnTo>
                    <a:pt x="247201" y="51348"/>
                  </a:lnTo>
                  <a:lnTo>
                    <a:pt x="246940" y="50960"/>
                  </a:lnTo>
                  <a:lnTo>
                    <a:pt x="242316" y="48242"/>
                  </a:lnTo>
                  <a:lnTo>
                    <a:pt x="197614" y="48242"/>
                  </a:lnTo>
                  <a:lnTo>
                    <a:pt x="199065" y="46586"/>
                  </a:lnTo>
                  <a:lnTo>
                    <a:pt x="202176" y="43480"/>
                  </a:lnTo>
                  <a:lnTo>
                    <a:pt x="203835" y="40374"/>
                  </a:lnTo>
                  <a:lnTo>
                    <a:pt x="206945" y="37269"/>
                  </a:lnTo>
                  <a:lnTo>
                    <a:pt x="231828" y="3105"/>
                  </a:lnTo>
                  <a:lnTo>
                    <a:pt x="231828" y="1656"/>
                  </a:lnTo>
                  <a:close/>
                </a:path>
                <a:path w="622300" h="110489">
                  <a:moveTo>
                    <a:pt x="247201" y="51348"/>
                  </a:moveTo>
                  <a:lnTo>
                    <a:pt x="219387" y="51348"/>
                  </a:lnTo>
                  <a:lnTo>
                    <a:pt x="230934" y="53047"/>
                  </a:lnTo>
                  <a:lnTo>
                    <a:pt x="239760" y="57948"/>
                  </a:lnTo>
                  <a:lnTo>
                    <a:pt x="245397" y="65761"/>
                  </a:lnTo>
                  <a:lnTo>
                    <a:pt x="247380" y="76194"/>
                  </a:lnTo>
                  <a:lnTo>
                    <a:pt x="245397" y="86628"/>
                  </a:lnTo>
                  <a:lnTo>
                    <a:pt x="239760" y="94441"/>
                  </a:lnTo>
                  <a:lnTo>
                    <a:pt x="230934" y="99342"/>
                  </a:lnTo>
                  <a:lnTo>
                    <a:pt x="219387" y="101040"/>
                  </a:lnTo>
                  <a:lnTo>
                    <a:pt x="247026" y="101040"/>
                  </a:lnTo>
                  <a:lnTo>
                    <a:pt x="254145" y="90704"/>
                  </a:lnTo>
                  <a:lnTo>
                    <a:pt x="256711" y="76194"/>
                  </a:lnTo>
                  <a:lnTo>
                    <a:pt x="254168" y="61685"/>
                  </a:lnTo>
                  <a:lnTo>
                    <a:pt x="247201" y="51348"/>
                  </a:lnTo>
                  <a:close/>
                </a:path>
                <a:path w="622300" h="110489">
                  <a:moveTo>
                    <a:pt x="220838" y="42031"/>
                  </a:moveTo>
                  <a:lnTo>
                    <a:pt x="214617" y="42031"/>
                  </a:lnTo>
                  <a:lnTo>
                    <a:pt x="206945" y="43480"/>
                  </a:lnTo>
                  <a:lnTo>
                    <a:pt x="200724" y="48242"/>
                  </a:lnTo>
                  <a:lnTo>
                    <a:pt x="242316" y="48242"/>
                  </a:lnTo>
                  <a:lnTo>
                    <a:pt x="235629" y="44312"/>
                  </a:lnTo>
                  <a:lnTo>
                    <a:pt x="220838" y="42031"/>
                  </a:lnTo>
                  <a:close/>
                </a:path>
                <a:path w="622300" h="110489">
                  <a:moveTo>
                    <a:pt x="331361" y="52798"/>
                  </a:moveTo>
                  <a:lnTo>
                    <a:pt x="295488" y="52798"/>
                  </a:lnTo>
                  <a:lnTo>
                    <a:pt x="287096" y="57427"/>
                  </a:lnTo>
                  <a:lnTo>
                    <a:pt x="280765" y="63901"/>
                  </a:lnTo>
                  <a:lnTo>
                    <a:pt x="276767" y="71811"/>
                  </a:lnTo>
                  <a:lnTo>
                    <a:pt x="275374" y="80749"/>
                  </a:lnTo>
                  <a:lnTo>
                    <a:pt x="278167" y="93237"/>
                  </a:lnTo>
                  <a:lnTo>
                    <a:pt x="286053" y="102542"/>
                  </a:lnTo>
                  <a:lnTo>
                    <a:pt x="298294" y="108352"/>
                  </a:lnTo>
                  <a:lnTo>
                    <a:pt x="314150" y="110358"/>
                  </a:lnTo>
                  <a:lnTo>
                    <a:pt x="330127" y="108352"/>
                  </a:lnTo>
                  <a:lnTo>
                    <a:pt x="342429" y="102542"/>
                  </a:lnTo>
                  <a:lnTo>
                    <a:pt x="343705" y="101040"/>
                  </a:lnTo>
                  <a:lnTo>
                    <a:pt x="314150" y="101040"/>
                  </a:lnTo>
                  <a:lnTo>
                    <a:pt x="302603" y="99594"/>
                  </a:lnTo>
                  <a:lnTo>
                    <a:pt x="293777" y="95372"/>
                  </a:lnTo>
                  <a:lnTo>
                    <a:pt x="288140" y="88549"/>
                  </a:lnTo>
                  <a:lnTo>
                    <a:pt x="286157" y="79300"/>
                  </a:lnTo>
                  <a:lnTo>
                    <a:pt x="288344" y="69963"/>
                  </a:lnTo>
                  <a:lnTo>
                    <a:pt x="294321" y="63150"/>
                  </a:lnTo>
                  <a:lnTo>
                    <a:pt x="303215" y="58977"/>
                  </a:lnTo>
                  <a:lnTo>
                    <a:pt x="314150" y="57560"/>
                  </a:lnTo>
                  <a:lnTo>
                    <a:pt x="340153" y="57560"/>
                  </a:lnTo>
                  <a:lnTo>
                    <a:pt x="340012" y="57427"/>
                  </a:lnTo>
                  <a:lnTo>
                    <a:pt x="331361" y="52798"/>
                  </a:lnTo>
                  <a:close/>
                </a:path>
                <a:path w="622300" h="110489">
                  <a:moveTo>
                    <a:pt x="340153" y="57560"/>
                  </a:moveTo>
                  <a:lnTo>
                    <a:pt x="314150" y="57560"/>
                  </a:lnTo>
                  <a:lnTo>
                    <a:pt x="325205" y="58977"/>
                  </a:lnTo>
                  <a:lnTo>
                    <a:pt x="334161" y="63150"/>
                  </a:lnTo>
                  <a:lnTo>
                    <a:pt x="340161" y="69963"/>
                  </a:lnTo>
                  <a:lnTo>
                    <a:pt x="342351" y="79300"/>
                  </a:lnTo>
                  <a:lnTo>
                    <a:pt x="340365" y="88549"/>
                  </a:lnTo>
                  <a:lnTo>
                    <a:pt x="334705" y="95372"/>
                  </a:lnTo>
                  <a:lnTo>
                    <a:pt x="325818" y="99594"/>
                  </a:lnTo>
                  <a:lnTo>
                    <a:pt x="314150" y="101040"/>
                  </a:lnTo>
                  <a:lnTo>
                    <a:pt x="343705" y="101040"/>
                  </a:lnTo>
                  <a:lnTo>
                    <a:pt x="350338" y="93237"/>
                  </a:lnTo>
                  <a:lnTo>
                    <a:pt x="353134" y="80749"/>
                  </a:lnTo>
                  <a:lnTo>
                    <a:pt x="351482" y="71811"/>
                  </a:lnTo>
                  <a:lnTo>
                    <a:pt x="346913" y="63901"/>
                  </a:lnTo>
                  <a:lnTo>
                    <a:pt x="340153" y="57560"/>
                  </a:lnTo>
                  <a:close/>
                </a:path>
                <a:path w="622300" h="110489">
                  <a:moveTo>
                    <a:pt x="329910" y="51348"/>
                  </a:moveTo>
                  <a:lnTo>
                    <a:pt x="297147" y="51348"/>
                  </a:lnTo>
                  <a:lnTo>
                    <a:pt x="297147" y="52798"/>
                  </a:lnTo>
                  <a:lnTo>
                    <a:pt x="329910" y="52798"/>
                  </a:lnTo>
                  <a:lnTo>
                    <a:pt x="329910" y="51348"/>
                  </a:lnTo>
                  <a:close/>
                </a:path>
                <a:path w="622300" h="110489">
                  <a:moveTo>
                    <a:pt x="314150" y="0"/>
                  </a:moveTo>
                  <a:lnTo>
                    <a:pt x="299392" y="1979"/>
                  </a:lnTo>
                  <a:lnTo>
                    <a:pt x="288152" y="7609"/>
                  </a:lnTo>
                  <a:lnTo>
                    <a:pt x="280995" y="16421"/>
                  </a:lnTo>
                  <a:lnTo>
                    <a:pt x="278484" y="27951"/>
                  </a:lnTo>
                  <a:lnTo>
                    <a:pt x="279625" y="35567"/>
                  </a:lnTo>
                  <a:lnTo>
                    <a:pt x="282943" y="41979"/>
                  </a:lnTo>
                  <a:lnTo>
                    <a:pt x="288282" y="47227"/>
                  </a:lnTo>
                  <a:lnTo>
                    <a:pt x="295488" y="51348"/>
                  </a:lnTo>
                  <a:lnTo>
                    <a:pt x="331361" y="51348"/>
                  </a:lnTo>
                  <a:lnTo>
                    <a:pt x="337343" y="48242"/>
                  </a:lnTo>
                  <a:lnTo>
                    <a:pt x="314150" y="48242"/>
                  </a:lnTo>
                  <a:lnTo>
                    <a:pt x="303701" y="46845"/>
                  </a:lnTo>
                  <a:lnTo>
                    <a:pt x="295877" y="42963"/>
                  </a:lnTo>
                  <a:lnTo>
                    <a:pt x="290968" y="37062"/>
                  </a:lnTo>
                  <a:lnTo>
                    <a:pt x="289267" y="29608"/>
                  </a:lnTo>
                  <a:lnTo>
                    <a:pt x="290968" y="21196"/>
                  </a:lnTo>
                  <a:lnTo>
                    <a:pt x="295877" y="14804"/>
                  </a:lnTo>
                  <a:lnTo>
                    <a:pt x="303701" y="10740"/>
                  </a:lnTo>
                  <a:lnTo>
                    <a:pt x="314150" y="9317"/>
                  </a:lnTo>
                  <a:lnTo>
                    <a:pt x="340899" y="9317"/>
                  </a:lnTo>
                  <a:lnTo>
                    <a:pt x="339604" y="7609"/>
                  </a:lnTo>
                  <a:lnTo>
                    <a:pt x="328802" y="1979"/>
                  </a:lnTo>
                  <a:lnTo>
                    <a:pt x="314150" y="0"/>
                  </a:lnTo>
                  <a:close/>
                </a:path>
                <a:path w="622300" h="110489">
                  <a:moveTo>
                    <a:pt x="340899" y="9317"/>
                  </a:moveTo>
                  <a:lnTo>
                    <a:pt x="314150" y="9317"/>
                  </a:lnTo>
                  <a:lnTo>
                    <a:pt x="324719" y="10740"/>
                  </a:lnTo>
                  <a:lnTo>
                    <a:pt x="332605" y="14804"/>
                  </a:lnTo>
                  <a:lnTo>
                    <a:pt x="337537" y="21196"/>
                  </a:lnTo>
                  <a:lnTo>
                    <a:pt x="339241" y="29608"/>
                  </a:lnTo>
                  <a:lnTo>
                    <a:pt x="337537" y="37062"/>
                  </a:lnTo>
                  <a:lnTo>
                    <a:pt x="332605" y="42963"/>
                  </a:lnTo>
                  <a:lnTo>
                    <a:pt x="324719" y="46845"/>
                  </a:lnTo>
                  <a:lnTo>
                    <a:pt x="314150" y="48242"/>
                  </a:lnTo>
                  <a:lnTo>
                    <a:pt x="337343" y="48242"/>
                  </a:lnTo>
                  <a:lnTo>
                    <a:pt x="339299" y="47227"/>
                  </a:lnTo>
                  <a:lnTo>
                    <a:pt x="344632" y="41979"/>
                  </a:lnTo>
                  <a:lnTo>
                    <a:pt x="347632" y="35567"/>
                  </a:lnTo>
                  <a:lnTo>
                    <a:pt x="348572" y="27951"/>
                  </a:lnTo>
                  <a:lnTo>
                    <a:pt x="346285" y="16421"/>
                  </a:lnTo>
                  <a:lnTo>
                    <a:pt x="340899" y="9317"/>
                  </a:lnTo>
                  <a:close/>
                </a:path>
                <a:path w="622300" h="110489">
                  <a:moveTo>
                    <a:pt x="384238" y="94829"/>
                  </a:moveTo>
                  <a:lnTo>
                    <a:pt x="374907" y="94829"/>
                  </a:lnTo>
                  <a:lnTo>
                    <a:pt x="371796" y="97935"/>
                  </a:lnTo>
                  <a:lnTo>
                    <a:pt x="371796" y="107252"/>
                  </a:lnTo>
                  <a:lnTo>
                    <a:pt x="374907" y="110358"/>
                  </a:lnTo>
                  <a:lnTo>
                    <a:pt x="384238" y="110358"/>
                  </a:lnTo>
                  <a:lnTo>
                    <a:pt x="387348" y="107252"/>
                  </a:lnTo>
                  <a:lnTo>
                    <a:pt x="387348" y="97935"/>
                  </a:lnTo>
                  <a:lnTo>
                    <a:pt x="384238" y="94829"/>
                  </a:lnTo>
                  <a:close/>
                </a:path>
                <a:path w="622300" h="110489">
                  <a:moveTo>
                    <a:pt x="434004" y="14079"/>
                  </a:moveTo>
                  <a:lnTo>
                    <a:pt x="423222" y="14079"/>
                  </a:lnTo>
                  <a:lnTo>
                    <a:pt x="424673" y="15528"/>
                  </a:lnTo>
                  <a:lnTo>
                    <a:pt x="424673" y="108701"/>
                  </a:lnTo>
                  <a:lnTo>
                    <a:pt x="432553" y="108701"/>
                  </a:lnTo>
                  <a:lnTo>
                    <a:pt x="434004" y="107252"/>
                  </a:lnTo>
                  <a:lnTo>
                    <a:pt x="434004" y="14079"/>
                  </a:lnTo>
                  <a:close/>
                </a:path>
                <a:path w="622300" h="110489">
                  <a:moveTo>
                    <a:pt x="432553" y="0"/>
                  </a:moveTo>
                  <a:lnTo>
                    <a:pt x="430894" y="0"/>
                  </a:lnTo>
                  <a:lnTo>
                    <a:pt x="406011" y="12423"/>
                  </a:lnTo>
                  <a:lnTo>
                    <a:pt x="406011" y="14079"/>
                  </a:lnTo>
                  <a:lnTo>
                    <a:pt x="407670" y="20290"/>
                  </a:lnTo>
                  <a:lnTo>
                    <a:pt x="409121" y="20290"/>
                  </a:lnTo>
                  <a:lnTo>
                    <a:pt x="421563" y="14079"/>
                  </a:lnTo>
                  <a:lnTo>
                    <a:pt x="434004" y="14079"/>
                  </a:lnTo>
                  <a:lnTo>
                    <a:pt x="434004" y="1656"/>
                  </a:lnTo>
                  <a:lnTo>
                    <a:pt x="432553" y="0"/>
                  </a:lnTo>
                  <a:close/>
                </a:path>
                <a:path w="622300" h="110489">
                  <a:moveTo>
                    <a:pt x="461998" y="96278"/>
                  </a:moveTo>
                  <a:lnTo>
                    <a:pt x="458888" y="96278"/>
                  </a:lnTo>
                  <a:lnTo>
                    <a:pt x="457775" y="101040"/>
                  </a:lnTo>
                  <a:lnTo>
                    <a:pt x="457482" y="102542"/>
                  </a:lnTo>
                  <a:lnTo>
                    <a:pt x="458888" y="104146"/>
                  </a:lnTo>
                  <a:lnTo>
                    <a:pt x="466767" y="107252"/>
                  </a:lnTo>
                  <a:lnTo>
                    <a:pt x="472988" y="108701"/>
                  </a:lnTo>
                  <a:lnTo>
                    <a:pt x="480661" y="110358"/>
                  </a:lnTo>
                  <a:lnTo>
                    <a:pt x="489992" y="110358"/>
                  </a:lnTo>
                  <a:lnTo>
                    <a:pt x="505009" y="108352"/>
                  </a:lnTo>
                  <a:lnTo>
                    <a:pt x="516819" y="102542"/>
                  </a:lnTo>
                  <a:lnTo>
                    <a:pt x="518066" y="101040"/>
                  </a:lnTo>
                  <a:lnTo>
                    <a:pt x="482319" y="101040"/>
                  </a:lnTo>
                  <a:lnTo>
                    <a:pt x="474440" y="99384"/>
                  </a:lnTo>
                  <a:lnTo>
                    <a:pt x="469878" y="97935"/>
                  </a:lnTo>
                  <a:lnTo>
                    <a:pt x="461998" y="96278"/>
                  </a:lnTo>
                  <a:close/>
                </a:path>
                <a:path w="622300" h="110489">
                  <a:moveTo>
                    <a:pt x="515254" y="9317"/>
                  </a:moveTo>
                  <a:lnTo>
                    <a:pt x="489992" y="9317"/>
                  </a:lnTo>
                  <a:lnTo>
                    <a:pt x="499602" y="10714"/>
                  </a:lnTo>
                  <a:lnTo>
                    <a:pt x="506995" y="14597"/>
                  </a:lnTo>
                  <a:lnTo>
                    <a:pt x="511745" y="20498"/>
                  </a:lnTo>
                  <a:lnTo>
                    <a:pt x="513423" y="27951"/>
                  </a:lnTo>
                  <a:lnTo>
                    <a:pt x="511745" y="36363"/>
                  </a:lnTo>
                  <a:lnTo>
                    <a:pt x="506995" y="42756"/>
                  </a:lnTo>
                  <a:lnTo>
                    <a:pt x="499602" y="46819"/>
                  </a:lnTo>
                  <a:lnTo>
                    <a:pt x="489992" y="48242"/>
                  </a:lnTo>
                  <a:lnTo>
                    <a:pt x="483771" y="48242"/>
                  </a:lnTo>
                  <a:lnTo>
                    <a:pt x="482319" y="49692"/>
                  </a:lnTo>
                  <a:lnTo>
                    <a:pt x="482319" y="55903"/>
                  </a:lnTo>
                  <a:lnTo>
                    <a:pt x="483771" y="57560"/>
                  </a:lnTo>
                  <a:lnTo>
                    <a:pt x="489992" y="57560"/>
                  </a:lnTo>
                  <a:lnTo>
                    <a:pt x="501400" y="58977"/>
                  </a:lnTo>
                  <a:lnTo>
                    <a:pt x="509717" y="63150"/>
                  </a:lnTo>
                  <a:lnTo>
                    <a:pt x="514807" y="69963"/>
                  </a:lnTo>
                  <a:lnTo>
                    <a:pt x="516534" y="79300"/>
                  </a:lnTo>
                  <a:lnTo>
                    <a:pt x="514574" y="88549"/>
                  </a:lnTo>
                  <a:lnTo>
                    <a:pt x="509095" y="95372"/>
                  </a:lnTo>
                  <a:lnTo>
                    <a:pt x="500700" y="99594"/>
                  </a:lnTo>
                  <a:lnTo>
                    <a:pt x="489992" y="101040"/>
                  </a:lnTo>
                  <a:lnTo>
                    <a:pt x="518066" y="101040"/>
                  </a:lnTo>
                  <a:lnTo>
                    <a:pt x="524546" y="93237"/>
                  </a:lnTo>
                  <a:lnTo>
                    <a:pt x="527317" y="80749"/>
                  </a:lnTo>
                  <a:lnTo>
                    <a:pt x="526150" y="71199"/>
                  </a:lnTo>
                  <a:lnTo>
                    <a:pt x="522651" y="63357"/>
                  </a:lnTo>
                  <a:lnTo>
                    <a:pt x="516819" y="57223"/>
                  </a:lnTo>
                  <a:lnTo>
                    <a:pt x="508654" y="52798"/>
                  </a:lnTo>
                  <a:lnTo>
                    <a:pt x="507203" y="52798"/>
                  </a:lnTo>
                  <a:lnTo>
                    <a:pt x="507203" y="51348"/>
                  </a:lnTo>
                  <a:lnTo>
                    <a:pt x="508654" y="51348"/>
                  </a:lnTo>
                  <a:lnTo>
                    <a:pt x="514794" y="47227"/>
                  </a:lnTo>
                  <a:lnTo>
                    <a:pt x="519204" y="41979"/>
                  </a:lnTo>
                  <a:lnTo>
                    <a:pt x="521864" y="35567"/>
                  </a:lnTo>
                  <a:lnTo>
                    <a:pt x="522755" y="27951"/>
                  </a:lnTo>
                  <a:lnTo>
                    <a:pt x="520493" y="16421"/>
                  </a:lnTo>
                  <a:lnTo>
                    <a:pt x="515254" y="9317"/>
                  </a:lnTo>
                  <a:close/>
                </a:path>
                <a:path w="622300" h="110489">
                  <a:moveTo>
                    <a:pt x="489992" y="0"/>
                  </a:moveTo>
                  <a:lnTo>
                    <a:pt x="482319" y="0"/>
                  </a:lnTo>
                  <a:lnTo>
                    <a:pt x="474440" y="1656"/>
                  </a:lnTo>
                  <a:lnTo>
                    <a:pt x="468219" y="3105"/>
                  </a:lnTo>
                  <a:lnTo>
                    <a:pt x="461998" y="4762"/>
                  </a:lnTo>
                  <a:lnTo>
                    <a:pt x="460668" y="7609"/>
                  </a:lnTo>
                  <a:lnTo>
                    <a:pt x="460547" y="7867"/>
                  </a:lnTo>
                  <a:lnTo>
                    <a:pt x="461998" y="14079"/>
                  </a:lnTo>
                  <a:lnTo>
                    <a:pt x="463657" y="14079"/>
                  </a:lnTo>
                  <a:lnTo>
                    <a:pt x="471329" y="12423"/>
                  </a:lnTo>
                  <a:lnTo>
                    <a:pt x="477550" y="10973"/>
                  </a:lnTo>
                  <a:lnTo>
                    <a:pt x="482319" y="9317"/>
                  </a:lnTo>
                  <a:lnTo>
                    <a:pt x="515254" y="9317"/>
                  </a:lnTo>
                  <a:lnTo>
                    <a:pt x="513994" y="7609"/>
                  </a:lnTo>
                  <a:lnTo>
                    <a:pt x="503684" y="1979"/>
                  </a:lnTo>
                  <a:lnTo>
                    <a:pt x="489992" y="0"/>
                  </a:lnTo>
                  <a:close/>
                </a:path>
                <a:path w="622300" h="110489">
                  <a:moveTo>
                    <a:pt x="601966" y="52798"/>
                  </a:moveTo>
                  <a:lnTo>
                    <a:pt x="566300" y="52798"/>
                  </a:lnTo>
                  <a:lnTo>
                    <a:pt x="557876" y="57427"/>
                  </a:lnTo>
                  <a:lnTo>
                    <a:pt x="551474" y="63901"/>
                  </a:lnTo>
                  <a:lnTo>
                    <a:pt x="547405" y="71811"/>
                  </a:lnTo>
                  <a:lnTo>
                    <a:pt x="545979" y="80749"/>
                  </a:lnTo>
                  <a:lnTo>
                    <a:pt x="548571" y="93237"/>
                  </a:lnTo>
                  <a:lnTo>
                    <a:pt x="556140" y="102542"/>
                  </a:lnTo>
                  <a:lnTo>
                    <a:pt x="568374" y="108352"/>
                  </a:lnTo>
                  <a:lnTo>
                    <a:pt x="584963" y="110358"/>
                  </a:lnTo>
                  <a:lnTo>
                    <a:pt x="600593" y="108352"/>
                  </a:lnTo>
                  <a:lnTo>
                    <a:pt x="612334" y="102542"/>
                  </a:lnTo>
                  <a:lnTo>
                    <a:pt x="613526" y="101040"/>
                  </a:lnTo>
                  <a:lnTo>
                    <a:pt x="584963" y="101040"/>
                  </a:lnTo>
                  <a:lnTo>
                    <a:pt x="572716" y="99594"/>
                  </a:lnTo>
                  <a:lnTo>
                    <a:pt x="563968" y="95372"/>
                  </a:lnTo>
                  <a:lnTo>
                    <a:pt x="558719" y="88549"/>
                  </a:lnTo>
                  <a:lnTo>
                    <a:pt x="556969" y="79300"/>
                  </a:lnTo>
                  <a:lnTo>
                    <a:pt x="558923" y="69963"/>
                  </a:lnTo>
                  <a:lnTo>
                    <a:pt x="564512" y="63150"/>
                  </a:lnTo>
                  <a:lnTo>
                    <a:pt x="573328" y="58977"/>
                  </a:lnTo>
                  <a:lnTo>
                    <a:pt x="584963" y="57560"/>
                  </a:lnTo>
                  <a:lnTo>
                    <a:pt x="610521" y="57560"/>
                  </a:lnTo>
                  <a:lnTo>
                    <a:pt x="610390" y="57427"/>
                  </a:lnTo>
                  <a:lnTo>
                    <a:pt x="601966" y="52798"/>
                  </a:lnTo>
                  <a:close/>
                </a:path>
                <a:path w="622300" h="110489">
                  <a:moveTo>
                    <a:pt x="610521" y="57560"/>
                  </a:moveTo>
                  <a:lnTo>
                    <a:pt x="584963" y="57560"/>
                  </a:lnTo>
                  <a:lnTo>
                    <a:pt x="595898" y="58977"/>
                  </a:lnTo>
                  <a:lnTo>
                    <a:pt x="604792" y="63150"/>
                  </a:lnTo>
                  <a:lnTo>
                    <a:pt x="610769" y="69963"/>
                  </a:lnTo>
                  <a:lnTo>
                    <a:pt x="612956" y="79300"/>
                  </a:lnTo>
                  <a:lnTo>
                    <a:pt x="610973" y="88549"/>
                  </a:lnTo>
                  <a:lnTo>
                    <a:pt x="605336" y="95372"/>
                  </a:lnTo>
                  <a:lnTo>
                    <a:pt x="596510" y="99594"/>
                  </a:lnTo>
                  <a:lnTo>
                    <a:pt x="584963" y="101040"/>
                  </a:lnTo>
                  <a:lnTo>
                    <a:pt x="613526" y="101040"/>
                  </a:lnTo>
                  <a:lnTo>
                    <a:pt x="619722" y="93237"/>
                  </a:lnTo>
                  <a:lnTo>
                    <a:pt x="622288" y="80749"/>
                  </a:lnTo>
                  <a:lnTo>
                    <a:pt x="620862" y="71811"/>
                  </a:lnTo>
                  <a:lnTo>
                    <a:pt x="616793" y="63901"/>
                  </a:lnTo>
                  <a:lnTo>
                    <a:pt x="610521" y="57560"/>
                  </a:lnTo>
                  <a:close/>
                </a:path>
                <a:path w="622300" h="110489">
                  <a:moveTo>
                    <a:pt x="600515" y="51348"/>
                  </a:moveTo>
                  <a:lnTo>
                    <a:pt x="567752" y="51348"/>
                  </a:lnTo>
                  <a:lnTo>
                    <a:pt x="567752" y="52798"/>
                  </a:lnTo>
                  <a:lnTo>
                    <a:pt x="600515" y="52798"/>
                  </a:lnTo>
                  <a:lnTo>
                    <a:pt x="600515" y="51348"/>
                  </a:lnTo>
                  <a:close/>
                </a:path>
                <a:path w="622300" h="110489">
                  <a:moveTo>
                    <a:pt x="584963" y="0"/>
                  </a:moveTo>
                  <a:lnTo>
                    <a:pt x="569472" y="1979"/>
                  </a:lnTo>
                  <a:lnTo>
                    <a:pt x="558239" y="7609"/>
                  </a:lnTo>
                  <a:lnTo>
                    <a:pt x="551400" y="16421"/>
                  </a:lnTo>
                  <a:lnTo>
                    <a:pt x="549089" y="27951"/>
                  </a:lnTo>
                  <a:lnTo>
                    <a:pt x="550029" y="35567"/>
                  </a:lnTo>
                  <a:lnTo>
                    <a:pt x="553029" y="41979"/>
                  </a:lnTo>
                  <a:lnTo>
                    <a:pt x="558362" y="47227"/>
                  </a:lnTo>
                  <a:lnTo>
                    <a:pt x="566300" y="51348"/>
                  </a:lnTo>
                  <a:lnTo>
                    <a:pt x="601966" y="51348"/>
                  </a:lnTo>
                  <a:lnTo>
                    <a:pt x="607948" y="48242"/>
                  </a:lnTo>
                  <a:lnTo>
                    <a:pt x="584963" y="48242"/>
                  </a:lnTo>
                  <a:lnTo>
                    <a:pt x="574514" y="46845"/>
                  </a:lnTo>
                  <a:lnTo>
                    <a:pt x="566689" y="42963"/>
                  </a:lnTo>
                  <a:lnTo>
                    <a:pt x="561781" y="37062"/>
                  </a:lnTo>
                  <a:lnTo>
                    <a:pt x="560080" y="29608"/>
                  </a:lnTo>
                  <a:lnTo>
                    <a:pt x="561781" y="21196"/>
                  </a:lnTo>
                  <a:lnTo>
                    <a:pt x="566689" y="14804"/>
                  </a:lnTo>
                  <a:lnTo>
                    <a:pt x="574514" y="10740"/>
                  </a:lnTo>
                  <a:lnTo>
                    <a:pt x="584963" y="9317"/>
                  </a:lnTo>
                  <a:lnTo>
                    <a:pt x="611525" y="9317"/>
                  </a:lnTo>
                  <a:lnTo>
                    <a:pt x="610235" y="7609"/>
                  </a:lnTo>
                  <a:lnTo>
                    <a:pt x="599494" y="1979"/>
                  </a:lnTo>
                  <a:lnTo>
                    <a:pt x="584963" y="0"/>
                  </a:lnTo>
                  <a:close/>
                </a:path>
                <a:path w="622300" h="110489">
                  <a:moveTo>
                    <a:pt x="611525" y="9317"/>
                  </a:moveTo>
                  <a:lnTo>
                    <a:pt x="584963" y="9317"/>
                  </a:lnTo>
                  <a:lnTo>
                    <a:pt x="594453" y="10740"/>
                  </a:lnTo>
                  <a:lnTo>
                    <a:pt x="601785" y="14804"/>
                  </a:lnTo>
                  <a:lnTo>
                    <a:pt x="606512" y="21196"/>
                  </a:lnTo>
                  <a:lnTo>
                    <a:pt x="608187" y="29608"/>
                  </a:lnTo>
                  <a:lnTo>
                    <a:pt x="606512" y="37062"/>
                  </a:lnTo>
                  <a:lnTo>
                    <a:pt x="601785" y="42963"/>
                  </a:lnTo>
                  <a:lnTo>
                    <a:pt x="594453" y="46845"/>
                  </a:lnTo>
                  <a:lnTo>
                    <a:pt x="584963" y="48242"/>
                  </a:lnTo>
                  <a:lnTo>
                    <a:pt x="607948" y="48242"/>
                  </a:lnTo>
                  <a:lnTo>
                    <a:pt x="609904" y="47227"/>
                  </a:lnTo>
                  <a:lnTo>
                    <a:pt x="615237" y="41979"/>
                  </a:lnTo>
                  <a:lnTo>
                    <a:pt x="618238" y="35567"/>
                  </a:lnTo>
                  <a:lnTo>
                    <a:pt x="619177" y="27951"/>
                  </a:lnTo>
                  <a:lnTo>
                    <a:pt x="616893" y="16421"/>
                  </a:lnTo>
                  <a:lnTo>
                    <a:pt x="611525" y="93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88458" y="1787428"/>
              <a:ext cx="121305" cy="1118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736090" y="1790534"/>
              <a:ext cx="627380" cy="110489"/>
            </a:xfrm>
            <a:custGeom>
              <a:avLst/>
              <a:gdLst/>
              <a:ahLst/>
              <a:cxnLst/>
              <a:rect l="l" t="t" r="r" b="b"/>
              <a:pathLst>
                <a:path w="627379" h="110489">
                  <a:moveTo>
                    <a:pt x="70091" y="82410"/>
                  </a:moveTo>
                  <a:lnTo>
                    <a:pt x="68643" y="80759"/>
                  </a:lnTo>
                  <a:lnTo>
                    <a:pt x="1663" y="80759"/>
                  </a:lnTo>
                  <a:lnTo>
                    <a:pt x="0" y="82410"/>
                  </a:lnTo>
                  <a:lnTo>
                    <a:pt x="0" y="88620"/>
                  </a:lnTo>
                  <a:lnTo>
                    <a:pt x="1663" y="90068"/>
                  </a:lnTo>
                  <a:lnTo>
                    <a:pt x="68643" y="90068"/>
                  </a:lnTo>
                  <a:lnTo>
                    <a:pt x="70091" y="88620"/>
                  </a:lnTo>
                  <a:lnTo>
                    <a:pt x="70091" y="82410"/>
                  </a:lnTo>
                  <a:close/>
                </a:path>
                <a:path w="627379" h="110489">
                  <a:moveTo>
                    <a:pt x="70091" y="48247"/>
                  </a:moveTo>
                  <a:lnTo>
                    <a:pt x="68643" y="46596"/>
                  </a:lnTo>
                  <a:lnTo>
                    <a:pt x="1663" y="46596"/>
                  </a:lnTo>
                  <a:lnTo>
                    <a:pt x="0" y="48247"/>
                  </a:lnTo>
                  <a:lnTo>
                    <a:pt x="0" y="54457"/>
                  </a:lnTo>
                  <a:lnTo>
                    <a:pt x="1663" y="55905"/>
                  </a:lnTo>
                  <a:lnTo>
                    <a:pt x="68643" y="55905"/>
                  </a:lnTo>
                  <a:lnTo>
                    <a:pt x="70091" y="54457"/>
                  </a:lnTo>
                  <a:lnTo>
                    <a:pt x="70091" y="48247"/>
                  </a:lnTo>
                  <a:close/>
                </a:path>
                <a:path w="627379" h="110489">
                  <a:moveTo>
                    <a:pt x="168173" y="71437"/>
                  </a:moveTo>
                  <a:lnTo>
                    <a:pt x="166509" y="69989"/>
                  </a:lnTo>
                  <a:lnTo>
                    <a:pt x="157175" y="69989"/>
                  </a:lnTo>
                  <a:lnTo>
                    <a:pt x="157175" y="15532"/>
                  </a:lnTo>
                  <a:lnTo>
                    <a:pt x="157175" y="3111"/>
                  </a:lnTo>
                  <a:lnTo>
                    <a:pt x="155727" y="1663"/>
                  </a:lnTo>
                  <a:lnTo>
                    <a:pt x="147853" y="1663"/>
                  </a:lnTo>
                  <a:lnTo>
                    <a:pt x="147853" y="15532"/>
                  </a:lnTo>
                  <a:lnTo>
                    <a:pt x="147853" y="17195"/>
                  </a:lnTo>
                  <a:lnTo>
                    <a:pt x="146392" y="20294"/>
                  </a:lnTo>
                  <a:lnTo>
                    <a:pt x="146392" y="69989"/>
                  </a:lnTo>
                  <a:lnTo>
                    <a:pt x="102857" y="69989"/>
                  </a:lnTo>
                  <a:lnTo>
                    <a:pt x="102857" y="68338"/>
                  </a:lnTo>
                  <a:lnTo>
                    <a:pt x="104305" y="66878"/>
                  </a:lnTo>
                  <a:lnTo>
                    <a:pt x="107416" y="62115"/>
                  </a:lnTo>
                  <a:lnTo>
                    <a:pt x="110528" y="59016"/>
                  </a:lnTo>
                  <a:lnTo>
                    <a:pt x="144741" y="17195"/>
                  </a:lnTo>
                  <a:lnTo>
                    <a:pt x="146392" y="15532"/>
                  </a:lnTo>
                  <a:lnTo>
                    <a:pt x="147853" y="15532"/>
                  </a:lnTo>
                  <a:lnTo>
                    <a:pt x="147853" y="1663"/>
                  </a:lnTo>
                  <a:lnTo>
                    <a:pt x="144741" y="1663"/>
                  </a:lnTo>
                  <a:lnTo>
                    <a:pt x="143294" y="3111"/>
                  </a:lnTo>
                  <a:lnTo>
                    <a:pt x="141630" y="6223"/>
                  </a:lnTo>
                  <a:lnTo>
                    <a:pt x="138518" y="9321"/>
                  </a:lnTo>
                  <a:lnTo>
                    <a:pt x="137071" y="12433"/>
                  </a:lnTo>
                  <a:lnTo>
                    <a:pt x="101193" y="55905"/>
                  </a:lnTo>
                  <a:lnTo>
                    <a:pt x="96634" y="60667"/>
                  </a:lnTo>
                  <a:lnTo>
                    <a:pt x="94970" y="63779"/>
                  </a:lnTo>
                  <a:lnTo>
                    <a:pt x="90411" y="68338"/>
                  </a:lnTo>
                  <a:lnTo>
                    <a:pt x="90411" y="77647"/>
                  </a:lnTo>
                  <a:lnTo>
                    <a:pt x="91859" y="79311"/>
                  </a:lnTo>
                  <a:lnTo>
                    <a:pt x="146392" y="79311"/>
                  </a:lnTo>
                  <a:lnTo>
                    <a:pt x="146392" y="108712"/>
                  </a:lnTo>
                  <a:lnTo>
                    <a:pt x="157175" y="108712"/>
                  </a:lnTo>
                  <a:lnTo>
                    <a:pt x="157175" y="79311"/>
                  </a:lnTo>
                  <a:lnTo>
                    <a:pt x="166509" y="79311"/>
                  </a:lnTo>
                  <a:lnTo>
                    <a:pt x="168173" y="77647"/>
                  </a:lnTo>
                  <a:lnTo>
                    <a:pt x="168173" y="71437"/>
                  </a:lnTo>
                  <a:close/>
                </a:path>
                <a:path w="627379" h="110489">
                  <a:moveTo>
                    <a:pt x="202387" y="97942"/>
                  </a:moveTo>
                  <a:lnTo>
                    <a:pt x="199275" y="94830"/>
                  </a:lnTo>
                  <a:lnTo>
                    <a:pt x="189941" y="94830"/>
                  </a:lnTo>
                  <a:lnTo>
                    <a:pt x="186829" y="97942"/>
                  </a:lnTo>
                  <a:lnTo>
                    <a:pt x="186829" y="108712"/>
                  </a:lnTo>
                  <a:lnTo>
                    <a:pt x="189941" y="110363"/>
                  </a:lnTo>
                  <a:lnTo>
                    <a:pt x="199275" y="110363"/>
                  </a:lnTo>
                  <a:lnTo>
                    <a:pt x="202387" y="108712"/>
                  </a:lnTo>
                  <a:lnTo>
                    <a:pt x="202387" y="97942"/>
                  </a:lnTo>
                  <a:close/>
                </a:path>
                <a:path w="627379" h="110489">
                  <a:moveTo>
                    <a:pt x="301917" y="55905"/>
                  </a:moveTo>
                  <a:lnTo>
                    <a:pt x="299097" y="32766"/>
                  </a:lnTo>
                  <a:lnTo>
                    <a:pt x="291033" y="15151"/>
                  </a:lnTo>
                  <a:lnTo>
                    <a:pt x="290931" y="55905"/>
                  </a:lnTo>
                  <a:lnTo>
                    <a:pt x="288950" y="74752"/>
                  </a:lnTo>
                  <a:lnTo>
                    <a:pt x="283210" y="88963"/>
                  </a:lnTo>
                  <a:lnTo>
                    <a:pt x="273951" y="97929"/>
                  </a:lnTo>
                  <a:lnTo>
                    <a:pt x="261480" y="101041"/>
                  </a:lnTo>
                  <a:lnTo>
                    <a:pt x="248970" y="97929"/>
                  </a:lnTo>
                  <a:lnTo>
                    <a:pt x="239661" y="88963"/>
                  </a:lnTo>
                  <a:lnTo>
                    <a:pt x="233845" y="74752"/>
                  </a:lnTo>
                  <a:lnTo>
                    <a:pt x="231825" y="55905"/>
                  </a:lnTo>
                  <a:lnTo>
                    <a:pt x="233845" y="36233"/>
                  </a:lnTo>
                  <a:lnTo>
                    <a:pt x="239661" y="21590"/>
                  </a:lnTo>
                  <a:lnTo>
                    <a:pt x="248970" y="12471"/>
                  </a:lnTo>
                  <a:lnTo>
                    <a:pt x="261480" y="9321"/>
                  </a:lnTo>
                  <a:lnTo>
                    <a:pt x="273951" y="12471"/>
                  </a:lnTo>
                  <a:lnTo>
                    <a:pt x="283210" y="21590"/>
                  </a:lnTo>
                  <a:lnTo>
                    <a:pt x="288950" y="36233"/>
                  </a:lnTo>
                  <a:lnTo>
                    <a:pt x="290931" y="55905"/>
                  </a:lnTo>
                  <a:lnTo>
                    <a:pt x="290931" y="15062"/>
                  </a:lnTo>
                  <a:lnTo>
                    <a:pt x="284416" y="9321"/>
                  </a:lnTo>
                  <a:lnTo>
                    <a:pt x="278295" y="3937"/>
                  </a:lnTo>
                  <a:lnTo>
                    <a:pt x="261480" y="0"/>
                  </a:lnTo>
                  <a:lnTo>
                    <a:pt x="244894" y="3937"/>
                  </a:lnTo>
                  <a:lnTo>
                    <a:pt x="232664" y="15151"/>
                  </a:lnTo>
                  <a:lnTo>
                    <a:pt x="225094" y="32766"/>
                  </a:lnTo>
                  <a:lnTo>
                    <a:pt x="222504" y="55905"/>
                  </a:lnTo>
                  <a:lnTo>
                    <a:pt x="225094" y="78828"/>
                  </a:lnTo>
                  <a:lnTo>
                    <a:pt x="232664" y="95948"/>
                  </a:lnTo>
                  <a:lnTo>
                    <a:pt x="244894" y="106654"/>
                  </a:lnTo>
                  <a:lnTo>
                    <a:pt x="261480" y="110363"/>
                  </a:lnTo>
                  <a:lnTo>
                    <a:pt x="278295" y="106654"/>
                  </a:lnTo>
                  <a:lnTo>
                    <a:pt x="284975" y="101041"/>
                  </a:lnTo>
                  <a:lnTo>
                    <a:pt x="291033" y="95948"/>
                  </a:lnTo>
                  <a:lnTo>
                    <a:pt x="299097" y="78828"/>
                  </a:lnTo>
                  <a:lnTo>
                    <a:pt x="301917" y="55905"/>
                  </a:lnTo>
                  <a:close/>
                </a:path>
                <a:path w="627379" h="110489">
                  <a:moveTo>
                    <a:pt x="393573" y="3111"/>
                  </a:moveTo>
                  <a:lnTo>
                    <a:pt x="392125" y="1663"/>
                  </a:lnTo>
                  <a:lnTo>
                    <a:pt x="320586" y="1663"/>
                  </a:lnTo>
                  <a:lnTo>
                    <a:pt x="318922" y="3111"/>
                  </a:lnTo>
                  <a:lnTo>
                    <a:pt x="318922" y="9321"/>
                  </a:lnTo>
                  <a:lnTo>
                    <a:pt x="320586" y="10985"/>
                  </a:lnTo>
                  <a:lnTo>
                    <a:pt x="381127" y="10985"/>
                  </a:lnTo>
                  <a:lnTo>
                    <a:pt x="379679" y="12433"/>
                  </a:lnTo>
                  <a:lnTo>
                    <a:pt x="378015" y="15532"/>
                  </a:lnTo>
                  <a:lnTo>
                    <a:pt x="376567" y="18643"/>
                  </a:lnTo>
                  <a:lnTo>
                    <a:pt x="374904" y="21742"/>
                  </a:lnTo>
                  <a:lnTo>
                    <a:pt x="336130" y="107264"/>
                  </a:lnTo>
                  <a:lnTo>
                    <a:pt x="337578" y="108712"/>
                  </a:lnTo>
                  <a:lnTo>
                    <a:pt x="346913" y="108712"/>
                  </a:lnTo>
                  <a:lnTo>
                    <a:pt x="385902" y="21742"/>
                  </a:lnTo>
                  <a:lnTo>
                    <a:pt x="389013" y="15532"/>
                  </a:lnTo>
                  <a:lnTo>
                    <a:pt x="390461" y="10985"/>
                  </a:lnTo>
                  <a:lnTo>
                    <a:pt x="393573" y="6223"/>
                  </a:lnTo>
                  <a:lnTo>
                    <a:pt x="393573" y="3111"/>
                  </a:lnTo>
                  <a:close/>
                </a:path>
                <a:path w="627379" h="110489">
                  <a:moveTo>
                    <a:pt x="489991" y="55905"/>
                  </a:moveTo>
                  <a:lnTo>
                    <a:pt x="487438" y="32766"/>
                  </a:lnTo>
                  <a:lnTo>
                    <a:pt x="480656" y="16852"/>
                  </a:lnTo>
                  <a:lnTo>
                    <a:pt x="480656" y="55905"/>
                  </a:lnTo>
                  <a:lnTo>
                    <a:pt x="478447" y="74752"/>
                  </a:lnTo>
                  <a:lnTo>
                    <a:pt x="472313" y="88963"/>
                  </a:lnTo>
                  <a:lnTo>
                    <a:pt x="462991" y="97929"/>
                  </a:lnTo>
                  <a:lnTo>
                    <a:pt x="451218" y="101041"/>
                  </a:lnTo>
                  <a:lnTo>
                    <a:pt x="438708" y="97929"/>
                  </a:lnTo>
                  <a:lnTo>
                    <a:pt x="429387" y="88963"/>
                  </a:lnTo>
                  <a:lnTo>
                    <a:pt x="423570" y="74752"/>
                  </a:lnTo>
                  <a:lnTo>
                    <a:pt x="421563" y="55905"/>
                  </a:lnTo>
                  <a:lnTo>
                    <a:pt x="423570" y="36233"/>
                  </a:lnTo>
                  <a:lnTo>
                    <a:pt x="429387" y="21590"/>
                  </a:lnTo>
                  <a:lnTo>
                    <a:pt x="438708" y="12471"/>
                  </a:lnTo>
                  <a:lnTo>
                    <a:pt x="451218" y="9321"/>
                  </a:lnTo>
                  <a:lnTo>
                    <a:pt x="462991" y="12471"/>
                  </a:lnTo>
                  <a:lnTo>
                    <a:pt x="472313" y="21590"/>
                  </a:lnTo>
                  <a:lnTo>
                    <a:pt x="478447" y="36233"/>
                  </a:lnTo>
                  <a:lnTo>
                    <a:pt x="480656" y="55905"/>
                  </a:lnTo>
                  <a:lnTo>
                    <a:pt x="480656" y="16852"/>
                  </a:lnTo>
                  <a:lnTo>
                    <a:pt x="479933" y="15151"/>
                  </a:lnTo>
                  <a:lnTo>
                    <a:pt x="473621" y="9321"/>
                  </a:lnTo>
                  <a:lnTo>
                    <a:pt x="467779" y="3937"/>
                  </a:lnTo>
                  <a:lnTo>
                    <a:pt x="451218" y="0"/>
                  </a:lnTo>
                  <a:lnTo>
                    <a:pt x="434403" y="3937"/>
                  </a:lnTo>
                  <a:lnTo>
                    <a:pt x="421665" y="15151"/>
                  </a:lnTo>
                  <a:lnTo>
                    <a:pt x="413600" y="32766"/>
                  </a:lnTo>
                  <a:lnTo>
                    <a:pt x="410781" y="55905"/>
                  </a:lnTo>
                  <a:lnTo>
                    <a:pt x="413600" y="78828"/>
                  </a:lnTo>
                  <a:lnTo>
                    <a:pt x="421665" y="95948"/>
                  </a:lnTo>
                  <a:lnTo>
                    <a:pt x="434403" y="106654"/>
                  </a:lnTo>
                  <a:lnTo>
                    <a:pt x="451218" y="110363"/>
                  </a:lnTo>
                  <a:lnTo>
                    <a:pt x="467779" y="106654"/>
                  </a:lnTo>
                  <a:lnTo>
                    <a:pt x="474141" y="101041"/>
                  </a:lnTo>
                  <a:lnTo>
                    <a:pt x="479933" y="95948"/>
                  </a:lnTo>
                  <a:lnTo>
                    <a:pt x="487438" y="78828"/>
                  </a:lnTo>
                  <a:lnTo>
                    <a:pt x="489991" y="55905"/>
                  </a:lnTo>
                  <a:close/>
                </a:path>
                <a:path w="627379" h="110489">
                  <a:moveTo>
                    <a:pt x="584962" y="71437"/>
                  </a:moveTo>
                  <a:lnTo>
                    <a:pt x="583311" y="69989"/>
                  </a:lnTo>
                  <a:lnTo>
                    <a:pt x="573976" y="69989"/>
                  </a:lnTo>
                  <a:lnTo>
                    <a:pt x="573976" y="15532"/>
                  </a:lnTo>
                  <a:lnTo>
                    <a:pt x="573976" y="3111"/>
                  </a:lnTo>
                  <a:lnTo>
                    <a:pt x="572528" y="1663"/>
                  </a:lnTo>
                  <a:lnTo>
                    <a:pt x="564642" y="1663"/>
                  </a:lnTo>
                  <a:lnTo>
                    <a:pt x="564642" y="15532"/>
                  </a:lnTo>
                  <a:lnTo>
                    <a:pt x="564642" y="69989"/>
                  </a:lnTo>
                  <a:lnTo>
                    <a:pt x="521093" y="69989"/>
                  </a:lnTo>
                  <a:lnTo>
                    <a:pt x="521093" y="68338"/>
                  </a:lnTo>
                  <a:lnTo>
                    <a:pt x="522757" y="66878"/>
                  </a:lnTo>
                  <a:lnTo>
                    <a:pt x="525868" y="62115"/>
                  </a:lnTo>
                  <a:lnTo>
                    <a:pt x="527316" y="59016"/>
                  </a:lnTo>
                  <a:lnTo>
                    <a:pt x="563194" y="17195"/>
                  </a:lnTo>
                  <a:lnTo>
                    <a:pt x="563194" y="15532"/>
                  </a:lnTo>
                  <a:lnTo>
                    <a:pt x="564642" y="15532"/>
                  </a:lnTo>
                  <a:lnTo>
                    <a:pt x="564642" y="1663"/>
                  </a:lnTo>
                  <a:lnTo>
                    <a:pt x="563194" y="1663"/>
                  </a:lnTo>
                  <a:lnTo>
                    <a:pt x="561530" y="3111"/>
                  </a:lnTo>
                  <a:lnTo>
                    <a:pt x="558419" y="6223"/>
                  </a:lnTo>
                  <a:lnTo>
                    <a:pt x="556971" y="9321"/>
                  </a:lnTo>
                  <a:lnTo>
                    <a:pt x="553859" y="12433"/>
                  </a:lnTo>
                  <a:lnTo>
                    <a:pt x="517982" y="55905"/>
                  </a:lnTo>
                  <a:lnTo>
                    <a:pt x="514883" y="60667"/>
                  </a:lnTo>
                  <a:lnTo>
                    <a:pt x="511771" y="63779"/>
                  </a:lnTo>
                  <a:lnTo>
                    <a:pt x="508660" y="68338"/>
                  </a:lnTo>
                  <a:lnTo>
                    <a:pt x="507199" y="69989"/>
                  </a:lnTo>
                  <a:lnTo>
                    <a:pt x="507199" y="77647"/>
                  </a:lnTo>
                  <a:lnTo>
                    <a:pt x="508660" y="79311"/>
                  </a:lnTo>
                  <a:lnTo>
                    <a:pt x="564642" y="79311"/>
                  </a:lnTo>
                  <a:lnTo>
                    <a:pt x="564642" y="108712"/>
                  </a:lnTo>
                  <a:lnTo>
                    <a:pt x="573976" y="108712"/>
                  </a:lnTo>
                  <a:lnTo>
                    <a:pt x="573976" y="79311"/>
                  </a:lnTo>
                  <a:lnTo>
                    <a:pt x="583311" y="79311"/>
                  </a:lnTo>
                  <a:lnTo>
                    <a:pt x="584962" y="77647"/>
                  </a:lnTo>
                  <a:lnTo>
                    <a:pt x="584962" y="71437"/>
                  </a:lnTo>
                  <a:close/>
                </a:path>
                <a:path w="627379" h="110489">
                  <a:moveTo>
                    <a:pt x="626846" y="3111"/>
                  </a:moveTo>
                  <a:lnTo>
                    <a:pt x="625398" y="1663"/>
                  </a:lnTo>
                  <a:lnTo>
                    <a:pt x="623747" y="1663"/>
                  </a:lnTo>
                  <a:lnTo>
                    <a:pt x="603631" y="12433"/>
                  </a:lnTo>
                  <a:lnTo>
                    <a:pt x="601967" y="14084"/>
                  </a:lnTo>
                  <a:lnTo>
                    <a:pt x="605078" y="17195"/>
                  </a:lnTo>
                  <a:lnTo>
                    <a:pt x="606742" y="18643"/>
                  </a:lnTo>
                  <a:lnTo>
                    <a:pt x="619175" y="10985"/>
                  </a:lnTo>
                  <a:lnTo>
                    <a:pt x="620636" y="12433"/>
                  </a:lnTo>
                  <a:lnTo>
                    <a:pt x="620636" y="108712"/>
                  </a:lnTo>
                  <a:lnTo>
                    <a:pt x="626846" y="108712"/>
                  </a:lnTo>
                  <a:lnTo>
                    <a:pt x="626846" y="10985"/>
                  </a:lnTo>
                  <a:lnTo>
                    <a:pt x="626846" y="31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20128" y="1798402"/>
              <a:ext cx="115084" cy="10704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96810" y="1796757"/>
              <a:ext cx="8401685" cy="1564640"/>
            </a:xfrm>
            <a:custGeom>
              <a:avLst/>
              <a:gdLst/>
              <a:ahLst/>
              <a:cxnLst/>
              <a:rect l="l" t="t" r="r" b="b"/>
              <a:pathLst>
                <a:path w="8401685" h="1564639">
                  <a:moveTo>
                    <a:pt x="90220" y="1511465"/>
                  </a:moveTo>
                  <a:lnTo>
                    <a:pt x="88671" y="1509814"/>
                  </a:lnTo>
                  <a:lnTo>
                    <a:pt x="82423" y="1509814"/>
                  </a:lnTo>
                  <a:lnTo>
                    <a:pt x="82423" y="1554949"/>
                  </a:lnTo>
                  <a:lnTo>
                    <a:pt x="1562" y="1542529"/>
                  </a:lnTo>
                  <a:lnTo>
                    <a:pt x="0" y="1542529"/>
                  </a:lnTo>
                  <a:lnTo>
                    <a:pt x="0" y="1548739"/>
                  </a:lnTo>
                  <a:lnTo>
                    <a:pt x="1562" y="1550390"/>
                  </a:lnTo>
                  <a:lnTo>
                    <a:pt x="88671" y="1564259"/>
                  </a:lnTo>
                  <a:lnTo>
                    <a:pt x="90220" y="1564259"/>
                  </a:lnTo>
                  <a:lnTo>
                    <a:pt x="90220" y="1554949"/>
                  </a:lnTo>
                  <a:lnTo>
                    <a:pt x="90220" y="1511465"/>
                  </a:lnTo>
                  <a:close/>
                </a:path>
                <a:path w="8401685" h="1564639">
                  <a:moveTo>
                    <a:pt x="90220" y="790727"/>
                  </a:moveTo>
                  <a:lnTo>
                    <a:pt x="88671" y="789063"/>
                  </a:lnTo>
                  <a:lnTo>
                    <a:pt x="51320" y="782853"/>
                  </a:lnTo>
                  <a:lnTo>
                    <a:pt x="40868" y="783234"/>
                  </a:lnTo>
                  <a:lnTo>
                    <a:pt x="33045" y="786638"/>
                  </a:lnTo>
                  <a:lnTo>
                    <a:pt x="28143" y="793216"/>
                  </a:lnTo>
                  <a:lnTo>
                    <a:pt x="26441" y="803148"/>
                  </a:lnTo>
                  <a:lnTo>
                    <a:pt x="26441" y="810806"/>
                  </a:lnTo>
                  <a:lnTo>
                    <a:pt x="29552" y="818680"/>
                  </a:lnTo>
                  <a:lnTo>
                    <a:pt x="35775" y="824890"/>
                  </a:lnTo>
                  <a:lnTo>
                    <a:pt x="37325" y="826338"/>
                  </a:lnTo>
                  <a:lnTo>
                    <a:pt x="27990" y="826338"/>
                  </a:lnTo>
                  <a:lnTo>
                    <a:pt x="27990" y="832751"/>
                  </a:lnTo>
                  <a:lnTo>
                    <a:pt x="88671" y="842073"/>
                  </a:lnTo>
                  <a:lnTo>
                    <a:pt x="90220" y="842073"/>
                  </a:lnTo>
                  <a:lnTo>
                    <a:pt x="90220" y="835863"/>
                  </a:lnTo>
                  <a:lnTo>
                    <a:pt x="88671" y="834199"/>
                  </a:lnTo>
                  <a:lnTo>
                    <a:pt x="60655" y="829652"/>
                  </a:lnTo>
                  <a:lnTo>
                    <a:pt x="49301" y="826084"/>
                  </a:lnTo>
                  <a:lnTo>
                    <a:pt x="41021" y="820534"/>
                  </a:lnTo>
                  <a:lnTo>
                    <a:pt x="35941" y="813282"/>
                  </a:lnTo>
                  <a:lnTo>
                    <a:pt x="34213" y="804595"/>
                  </a:lnTo>
                  <a:lnTo>
                    <a:pt x="34213" y="795274"/>
                  </a:lnTo>
                  <a:lnTo>
                    <a:pt x="40436" y="790727"/>
                  </a:lnTo>
                  <a:lnTo>
                    <a:pt x="51320" y="792175"/>
                  </a:lnTo>
                  <a:lnTo>
                    <a:pt x="88671" y="798385"/>
                  </a:lnTo>
                  <a:lnTo>
                    <a:pt x="90220" y="796937"/>
                  </a:lnTo>
                  <a:lnTo>
                    <a:pt x="90220" y="790727"/>
                  </a:lnTo>
                  <a:close/>
                </a:path>
                <a:path w="8401685" h="1564639">
                  <a:moveTo>
                    <a:pt x="91782" y="1469440"/>
                  </a:moveTo>
                  <a:lnTo>
                    <a:pt x="87642" y="1453616"/>
                  </a:lnTo>
                  <a:lnTo>
                    <a:pt x="83985" y="1449844"/>
                  </a:lnTo>
                  <a:lnTo>
                    <a:pt x="83985" y="1469440"/>
                  </a:lnTo>
                  <a:lnTo>
                    <a:pt x="83985" y="1480413"/>
                  </a:lnTo>
                  <a:lnTo>
                    <a:pt x="77762" y="1484960"/>
                  </a:lnTo>
                  <a:lnTo>
                    <a:pt x="65316" y="1484960"/>
                  </a:lnTo>
                  <a:lnTo>
                    <a:pt x="55206" y="1483702"/>
                  </a:lnTo>
                  <a:lnTo>
                    <a:pt x="45097" y="1479524"/>
                  </a:lnTo>
                  <a:lnTo>
                    <a:pt x="37325" y="1471866"/>
                  </a:lnTo>
                  <a:lnTo>
                    <a:pt x="34213" y="1460119"/>
                  </a:lnTo>
                  <a:lnTo>
                    <a:pt x="34213" y="1449349"/>
                  </a:lnTo>
                  <a:lnTo>
                    <a:pt x="40436" y="1444586"/>
                  </a:lnTo>
                  <a:lnTo>
                    <a:pt x="51320" y="1444586"/>
                  </a:lnTo>
                  <a:lnTo>
                    <a:pt x="61671" y="1445856"/>
                  </a:lnTo>
                  <a:lnTo>
                    <a:pt x="72313" y="1450022"/>
                  </a:lnTo>
                  <a:lnTo>
                    <a:pt x="80632" y="1457693"/>
                  </a:lnTo>
                  <a:lnTo>
                    <a:pt x="83985" y="1469440"/>
                  </a:lnTo>
                  <a:lnTo>
                    <a:pt x="83985" y="1449844"/>
                  </a:lnTo>
                  <a:lnTo>
                    <a:pt x="78892" y="1444586"/>
                  </a:lnTo>
                  <a:lnTo>
                    <a:pt x="77381" y="1443037"/>
                  </a:lnTo>
                  <a:lnTo>
                    <a:pt x="64211" y="1437119"/>
                  </a:lnTo>
                  <a:lnTo>
                    <a:pt x="51320" y="1435277"/>
                  </a:lnTo>
                  <a:lnTo>
                    <a:pt x="40868" y="1436966"/>
                  </a:lnTo>
                  <a:lnTo>
                    <a:pt x="33045" y="1441869"/>
                  </a:lnTo>
                  <a:lnTo>
                    <a:pt x="28143" y="1449679"/>
                  </a:lnTo>
                  <a:lnTo>
                    <a:pt x="26441" y="1460119"/>
                  </a:lnTo>
                  <a:lnTo>
                    <a:pt x="30327" y="1475943"/>
                  </a:lnTo>
                  <a:lnTo>
                    <a:pt x="40043" y="1486522"/>
                  </a:lnTo>
                  <a:lnTo>
                    <a:pt x="52679" y="1492440"/>
                  </a:lnTo>
                  <a:lnTo>
                    <a:pt x="65316" y="1494282"/>
                  </a:lnTo>
                  <a:lnTo>
                    <a:pt x="76669" y="1492580"/>
                  </a:lnTo>
                  <a:lnTo>
                    <a:pt x="84963" y="1487678"/>
                  </a:lnTo>
                  <a:lnTo>
                    <a:pt x="86728" y="1484960"/>
                  </a:lnTo>
                  <a:lnTo>
                    <a:pt x="90055" y="1479867"/>
                  </a:lnTo>
                  <a:lnTo>
                    <a:pt x="91782" y="1469440"/>
                  </a:lnTo>
                  <a:close/>
                </a:path>
                <a:path w="8401685" h="1564639">
                  <a:moveTo>
                    <a:pt x="91782" y="1230287"/>
                  </a:moveTo>
                  <a:lnTo>
                    <a:pt x="90436" y="1222768"/>
                  </a:lnTo>
                  <a:lnTo>
                    <a:pt x="86944" y="1216418"/>
                  </a:lnTo>
                  <a:lnTo>
                    <a:pt x="83985" y="1213319"/>
                  </a:lnTo>
                  <a:lnTo>
                    <a:pt x="83985" y="1228839"/>
                  </a:lnTo>
                  <a:lnTo>
                    <a:pt x="83985" y="1238161"/>
                  </a:lnTo>
                  <a:lnTo>
                    <a:pt x="77762" y="1242720"/>
                  </a:lnTo>
                  <a:lnTo>
                    <a:pt x="66878" y="1242720"/>
                  </a:lnTo>
                  <a:lnTo>
                    <a:pt x="56527" y="1241221"/>
                  </a:lnTo>
                  <a:lnTo>
                    <a:pt x="45885" y="1236560"/>
                  </a:lnTo>
                  <a:lnTo>
                    <a:pt x="37566" y="1228394"/>
                  </a:lnTo>
                  <a:lnTo>
                    <a:pt x="34213" y="1216418"/>
                  </a:lnTo>
                  <a:lnTo>
                    <a:pt x="34213" y="1208557"/>
                  </a:lnTo>
                  <a:lnTo>
                    <a:pt x="35775" y="1205445"/>
                  </a:lnTo>
                  <a:lnTo>
                    <a:pt x="37325" y="1200886"/>
                  </a:lnTo>
                  <a:lnTo>
                    <a:pt x="45097" y="1200886"/>
                  </a:lnTo>
                  <a:lnTo>
                    <a:pt x="60388" y="1205445"/>
                  </a:lnTo>
                  <a:lnTo>
                    <a:pt x="72707" y="1211910"/>
                  </a:lnTo>
                  <a:lnTo>
                    <a:pt x="80975" y="1219873"/>
                  </a:lnTo>
                  <a:lnTo>
                    <a:pt x="83985" y="1228839"/>
                  </a:lnTo>
                  <a:lnTo>
                    <a:pt x="83985" y="1213319"/>
                  </a:lnTo>
                  <a:lnTo>
                    <a:pt x="81915" y="1211135"/>
                  </a:lnTo>
                  <a:lnTo>
                    <a:pt x="76212" y="1207096"/>
                  </a:lnTo>
                  <a:lnTo>
                    <a:pt x="74650" y="1205445"/>
                  </a:lnTo>
                  <a:lnTo>
                    <a:pt x="76212" y="1205445"/>
                  </a:lnTo>
                  <a:lnTo>
                    <a:pt x="88671" y="1207096"/>
                  </a:lnTo>
                  <a:lnTo>
                    <a:pt x="90220" y="1205445"/>
                  </a:lnTo>
                  <a:lnTo>
                    <a:pt x="90220" y="1200886"/>
                  </a:lnTo>
                  <a:lnTo>
                    <a:pt x="88671" y="1200886"/>
                  </a:lnTo>
                  <a:lnTo>
                    <a:pt x="32664" y="1191577"/>
                  </a:lnTo>
                  <a:lnTo>
                    <a:pt x="31102" y="1191577"/>
                  </a:lnTo>
                  <a:lnTo>
                    <a:pt x="27990" y="1202334"/>
                  </a:lnTo>
                  <a:lnTo>
                    <a:pt x="26441" y="1207096"/>
                  </a:lnTo>
                  <a:lnTo>
                    <a:pt x="26441" y="1216418"/>
                  </a:lnTo>
                  <a:lnTo>
                    <a:pt x="30594" y="1232471"/>
                  </a:lnTo>
                  <a:lnTo>
                    <a:pt x="41021" y="1243545"/>
                  </a:lnTo>
                  <a:lnTo>
                    <a:pt x="54648" y="1249959"/>
                  </a:lnTo>
                  <a:lnTo>
                    <a:pt x="68427" y="1252029"/>
                  </a:lnTo>
                  <a:lnTo>
                    <a:pt x="77978" y="1250619"/>
                  </a:lnTo>
                  <a:lnTo>
                    <a:pt x="85356" y="1246441"/>
                  </a:lnTo>
                  <a:lnTo>
                    <a:pt x="87947" y="1242720"/>
                  </a:lnTo>
                  <a:lnTo>
                    <a:pt x="90093" y="1239634"/>
                  </a:lnTo>
                  <a:lnTo>
                    <a:pt x="91782" y="1230287"/>
                  </a:lnTo>
                  <a:close/>
                </a:path>
                <a:path w="8401685" h="1564639">
                  <a:moveTo>
                    <a:pt x="91782" y="1160310"/>
                  </a:moveTo>
                  <a:lnTo>
                    <a:pt x="90220" y="1157198"/>
                  </a:lnTo>
                  <a:lnTo>
                    <a:pt x="90220" y="1155750"/>
                  </a:lnTo>
                  <a:lnTo>
                    <a:pt x="88671" y="1154099"/>
                  </a:lnTo>
                  <a:lnTo>
                    <a:pt x="83985" y="1155750"/>
                  </a:lnTo>
                  <a:lnTo>
                    <a:pt x="82423" y="1157198"/>
                  </a:lnTo>
                  <a:lnTo>
                    <a:pt x="83985" y="1161961"/>
                  </a:lnTo>
                  <a:lnTo>
                    <a:pt x="83985" y="1165072"/>
                  </a:lnTo>
                  <a:lnTo>
                    <a:pt x="80873" y="1168171"/>
                  </a:lnTo>
                  <a:lnTo>
                    <a:pt x="74650" y="1166520"/>
                  </a:lnTo>
                  <a:lnTo>
                    <a:pt x="35775" y="1160310"/>
                  </a:lnTo>
                  <a:lnTo>
                    <a:pt x="35775" y="1158862"/>
                  </a:lnTo>
                  <a:lnTo>
                    <a:pt x="35775" y="1146441"/>
                  </a:lnTo>
                  <a:lnTo>
                    <a:pt x="34213" y="1144778"/>
                  </a:lnTo>
                  <a:lnTo>
                    <a:pt x="29552" y="1143330"/>
                  </a:lnTo>
                  <a:lnTo>
                    <a:pt x="27990" y="1144778"/>
                  </a:lnTo>
                  <a:lnTo>
                    <a:pt x="27990" y="1158862"/>
                  </a:lnTo>
                  <a:lnTo>
                    <a:pt x="9334" y="1155750"/>
                  </a:lnTo>
                  <a:lnTo>
                    <a:pt x="7772" y="1157198"/>
                  </a:lnTo>
                  <a:lnTo>
                    <a:pt x="10883" y="1163408"/>
                  </a:lnTo>
                  <a:lnTo>
                    <a:pt x="10883" y="1165072"/>
                  </a:lnTo>
                  <a:lnTo>
                    <a:pt x="27990" y="1168171"/>
                  </a:lnTo>
                  <a:lnTo>
                    <a:pt x="27990" y="1174381"/>
                  </a:lnTo>
                  <a:lnTo>
                    <a:pt x="34213" y="1176045"/>
                  </a:lnTo>
                  <a:lnTo>
                    <a:pt x="35775" y="1174381"/>
                  </a:lnTo>
                  <a:lnTo>
                    <a:pt x="35775" y="1168171"/>
                  </a:lnTo>
                  <a:lnTo>
                    <a:pt x="74650" y="1176045"/>
                  </a:lnTo>
                  <a:lnTo>
                    <a:pt x="85534" y="1177493"/>
                  </a:lnTo>
                  <a:lnTo>
                    <a:pt x="91782" y="1172933"/>
                  </a:lnTo>
                  <a:lnTo>
                    <a:pt x="91782" y="1160310"/>
                  </a:lnTo>
                  <a:close/>
                </a:path>
                <a:path w="8401685" h="1564639">
                  <a:moveTo>
                    <a:pt x="91782" y="1107516"/>
                  </a:moveTo>
                  <a:lnTo>
                    <a:pt x="90220" y="1102956"/>
                  </a:lnTo>
                  <a:lnTo>
                    <a:pt x="90220" y="1099845"/>
                  </a:lnTo>
                  <a:lnTo>
                    <a:pt x="88696" y="1095159"/>
                  </a:lnTo>
                  <a:lnTo>
                    <a:pt x="87985" y="1094460"/>
                  </a:lnTo>
                  <a:lnTo>
                    <a:pt x="87096" y="1093635"/>
                  </a:lnTo>
                  <a:lnTo>
                    <a:pt x="80581" y="1095159"/>
                  </a:lnTo>
                  <a:lnTo>
                    <a:pt x="80899" y="1095159"/>
                  </a:lnTo>
                  <a:lnTo>
                    <a:pt x="82423" y="1099845"/>
                  </a:lnTo>
                  <a:lnTo>
                    <a:pt x="82423" y="1104404"/>
                  </a:lnTo>
                  <a:lnTo>
                    <a:pt x="83985" y="1107516"/>
                  </a:lnTo>
                  <a:lnTo>
                    <a:pt x="83985" y="1123035"/>
                  </a:lnTo>
                  <a:lnTo>
                    <a:pt x="77762" y="1129245"/>
                  </a:lnTo>
                  <a:lnTo>
                    <a:pt x="66878" y="1129245"/>
                  </a:lnTo>
                  <a:lnTo>
                    <a:pt x="62204" y="1104404"/>
                  </a:lnTo>
                  <a:lnTo>
                    <a:pt x="59270" y="1094460"/>
                  </a:lnTo>
                  <a:lnTo>
                    <a:pt x="59105" y="1094206"/>
                  </a:lnTo>
                  <a:lnTo>
                    <a:pt x="59105" y="1129245"/>
                  </a:lnTo>
                  <a:lnTo>
                    <a:pt x="47993" y="1125804"/>
                  </a:lnTo>
                  <a:lnTo>
                    <a:pt x="40246" y="1120317"/>
                  </a:lnTo>
                  <a:lnTo>
                    <a:pt x="35699" y="1113091"/>
                  </a:lnTo>
                  <a:lnTo>
                    <a:pt x="34213" y="1104404"/>
                  </a:lnTo>
                  <a:lnTo>
                    <a:pt x="34213" y="1096746"/>
                  </a:lnTo>
                  <a:lnTo>
                    <a:pt x="37325" y="1090536"/>
                  </a:lnTo>
                  <a:lnTo>
                    <a:pt x="48209" y="1090536"/>
                  </a:lnTo>
                  <a:lnTo>
                    <a:pt x="52882" y="1093635"/>
                  </a:lnTo>
                  <a:lnTo>
                    <a:pt x="54432" y="1104404"/>
                  </a:lnTo>
                  <a:lnTo>
                    <a:pt x="59105" y="1129245"/>
                  </a:lnTo>
                  <a:lnTo>
                    <a:pt x="56794" y="1090536"/>
                  </a:lnTo>
                  <a:lnTo>
                    <a:pt x="41998" y="1082662"/>
                  </a:lnTo>
                  <a:lnTo>
                    <a:pt x="35623" y="1084110"/>
                  </a:lnTo>
                  <a:lnTo>
                    <a:pt x="30721" y="1088326"/>
                  </a:lnTo>
                  <a:lnTo>
                    <a:pt x="27559" y="1095159"/>
                  </a:lnTo>
                  <a:lnTo>
                    <a:pt x="26441" y="1104404"/>
                  </a:lnTo>
                  <a:lnTo>
                    <a:pt x="30327" y="1120000"/>
                  </a:lnTo>
                  <a:lnTo>
                    <a:pt x="40043" y="1130084"/>
                  </a:lnTo>
                  <a:lnTo>
                    <a:pt x="52679" y="1135507"/>
                  </a:lnTo>
                  <a:lnTo>
                    <a:pt x="65316" y="1137119"/>
                  </a:lnTo>
                  <a:lnTo>
                    <a:pt x="76669" y="1135646"/>
                  </a:lnTo>
                  <a:lnTo>
                    <a:pt x="84963" y="1131239"/>
                  </a:lnTo>
                  <a:lnTo>
                    <a:pt x="86347" y="1129245"/>
                  </a:lnTo>
                  <a:lnTo>
                    <a:pt x="90055" y="1123924"/>
                  </a:lnTo>
                  <a:lnTo>
                    <a:pt x="91782" y="1113726"/>
                  </a:lnTo>
                  <a:lnTo>
                    <a:pt x="91782" y="1107516"/>
                  </a:lnTo>
                  <a:close/>
                </a:path>
                <a:path w="8401685" h="1564639">
                  <a:moveTo>
                    <a:pt x="91782" y="1014336"/>
                  </a:moveTo>
                  <a:lnTo>
                    <a:pt x="90220" y="1009777"/>
                  </a:lnTo>
                  <a:lnTo>
                    <a:pt x="90220" y="1006678"/>
                  </a:lnTo>
                  <a:lnTo>
                    <a:pt x="88671" y="1001915"/>
                  </a:lnTo>
                  <a:lnTo>
                    <a:pt x="87096" y="1000467"/>
                  </a:lnTo>
                  <a:lnTo>
                    <a:pt x="80873" y="1001915"/>
                  </a:lnTo>
                  <a:lnTo>
                    <a:pt x="80873" y="1006678"/>
                  </a:lnTo>
                  <a:lnTo>
                    <a:pt x="82423" y="1011237"/>
                  </a:lnTo>
                  <a:lnTo>
                    <a:pt x="83985" y="1016000"/>
                  </a:lnTo>
                  <a:lnTo>
                    <a:pt x="83985" y="1029868"/>
                  </a:lnTo>
                  <a:lnTo>
                    <a:pt x="77762" y="1036078"/>
                  </a:lnTo>
                  <a:lnTo>
                    <a:pt x="65316" y="1036078"/>
                  </a:lnTo>
                  <a:lnTo>
                    <a:pt x="55867" y="1034796"/>
                  </a:lnTo>
                  <a:lnTo>
                    <a:pt x="45681" y="1030465"/>
                  </a:lnTo>
                  <a:lnTo>
                    <a:pt x="37541" y="1022362"/>
                  </a:lnTo>
                  <a:lnTo>
                    <a:pt x="34213" y="1009777"/>
                  </a:lnTo>
                  <a:lnTo>
                    <a:pt x="34213" y="1003566"/>
                  </a:lnTo>
                  <a:lnTo>
                    <a:pt x="35775" y="1000467"/>
                  </a:lnTo>
                  <a:lnTo>
                    <a:pt x="35775" y="995705"/>
                  </a:lnTo>
                  <a:lnTo>
                    <a:pt x="31102" y="992593"/>
                  </a:lnTo>
                  <a:lnTo>
                    <a:pt x="29552" y="994257"/>
                  </a:lnTo>
                  <a:lnTo>
                    <a:pt x="27990" y="997356"/>
                  </a:lnTo>
                  <a:lnTo>
                    <a:pt x="26441" y="1001915"/>
                  </a:lnTo>
                  <a:lnTo>
                    <a:pt x="26441" y="1009777"/>
                  </a:lnTo>
                  <a:lnTo>
                    <a:pt x="30353" y="1026210"/>
                  </a:lnTo>
                  <a:lnTo>
                    <a:pt x="40246" y="1036726"/>
                  </a:lnTo>
                  <a:lnTo>
                    <a:pt x="53340" y="1042301"/>
                  </a:lnTo>
                  <a:lnTo>
                    <a:pt x="66878" y="1043940"/>
                  </a:lnTo>
                  <a:lnTo>
                    <a:pt x="77330" y="1042454"/>
                  </a:lnTo>
                  <a:lnTo>
                    <a:pt x="85153" y="1037894"/>
                  </a:lnTo>
                  <a:lnTo>
                    <a:pt x="86309" y="1036078"/>
                  </a:lnTo>
                  <a:lnTo>
                    <a:pt x="90081" y="1030147"/>
                  </a:lnTo>
                  <a:lnTo>
                    <a:pt x="91782" y="1019098"/>
                  </a:lnTo>
                  <a:lnTo>
                    <a:pt x="91782" y="1014336"/>
                  </a:lnTo>
                  <a:close/>
                </a:path>
                <a:path w="8401685" h="1564639">
                  <a:moveTo>
                    <a:pt x="91782" y="960094"/>
                  </a:moveTo>
                  <a:lnTo>
                    <a:pt x="87642" y="944270"/>
                  </a:lnTo>
                  <a:lnTo>
                    <a:pt x="83985" y="940498"/>
                  </a:lnTo>
                  <a:lnTo>
                    <a:pt x="83985" y="960094"/>
                  </a:lnTo>
                  <a:lnTo>
                    <a:pt x="83985" y="970851"/>
                  </a:lnTo>
                  <a:lnTo>
                    <a:pt x="77762" y="975614"/>
                  </a:lnTo>
                  <a:lnTo>
                    <a:pt x="65316" y="975614"/>
                  </a:lnTo>
                  <a:lnTo>
                    <a:pt x="55206" y="974356"/>
                  </a:lnTo>
                  <a:lnTo>
                    <a:pt x="45097" y="970178"/>
                  </a:lnTo>
                  <a:lnTo>
                    <a:pt x="37325" y="962520"/>
                  </a:lnTo>
                  <a:lnTo>
                    <a:pt x="34213" y="950772"/>
                  </a:lnTo>
                  <a:lnTo>
                    <a:pt x="34213" y="939800"/>
                  </a:lnTo>
                  <a:lnTo>
                    <a:pt x="40436" y="935240"/>
                  </a:lnTo>
                  <a:lnTo>
                    <a:pt x="51320" y="935240"/>
                  </a:lnTo>
                  <a:lnTo>
                    <a:pt x="61671" y="936510"/>
                  </a:lnTo>
                  <a:lnTo>
                    <a:pt x="72313" y="940676"/>
                  </a:lnTo>
                  <a:lnTo>
                    <a:pt x="80632" y="948347"/>
                  </a:lnTo>
                  <a:lnTo>
                    <a:pt x="83985" y="960094"/>
                  </a:lnTo>
                  <a:lnTo>
                    <a:pt x="83985" y="940498"/>
                  </a:lnTo>
                  <a:lnTo>
                    <a:pt x="78892" y="935240"/>
                  </a:lnTo>
                  <a:lnTo>
                    <a:pt x="77381" y="933691"/>
                  </a:lnTo>
                  <a:lnTo>
                    <a:pt x="64211" y="927773"/>
                  </a:lnTo>
                  <a:lnTo>
                    <a:pt x="51320" y="925931"/>
                  </a:lnTo>
                  <a:lnTo>
                    <a:pt x="40868" y="927620"/>
                  </a:lnTo>
                  <a:lnTo>
                    <a:pt x="33045" y="932522"/>
                  </a:lnTo>
                  <a:lnTo>
                    <a:pt x="28143" y="940333"/>
                  </a:lnTo>
                  <a:lnTo>
                    <a:pt x="26441" y="950772"/>
                  </a:lnTo>
                  <a:lnTo>
                    <a:pt x="30327" y="966597"/>
                  </a:lnTo>
                  <a:lnTo>
                    <a:pt x="40043" y="977176"/>
                  </a:lnTo>
                  <a:lnTo>
                    <a:pt x="52679" y="983094"/>
                  </a:lnTo>
                  <a:lnTo>
                    <a:pt x="65316" y="984935"/>
                  </a:lnTo>
                  <a:lnTo>
                    <a:pt x="76669" y="983234"/>
                  </a:lnTo>
                  <a:lnTo>
                    <a:pt x="84963" y="978331"/>
                  </a:lnTo>
                  <a:lnTo>
                    <a:pt x="86728" y="975614"/>
                  </a:lnTo>
                  <a:lnTo>
                    <a:pt x="90055" y="970521"/>
                  </a:lnTo>
                  <a:lnTo>
                    <a:pt x="91782" y="960094"/>
                  </a:lnTo>
                  <a:close/>
                </a:path>
                <a:path w="8401685" h="1564639">
                  <a:moveTo>
                    <a:pt x="91782" y="893216"/>
                  </a:moveTo>
                  <a:lnTo>
                    <a:pt x="91173" y="886536"/>
                  </a:lnTo>
                  <a:lnTo>
                    <a:pt x="89255" y="880452"/>
                  </a:lnTo>
                  <a:lnTo>
                    <a:pt x="85864" y="874953"/>
                  </a:lnTo>
                  <a:lnTo>
                    <a:pt x="80873" y="870026"/>
                  </a:lnTo>
                  <a:lnTo>
                    <a:pt x="79311" y="870026"/>
                  </a:lnTo>
                  <a:lnTo>
                    <a:pt x="80873" y="868362"/>
                  </a:lnTo>
                  <a:lnTo>
                    <a:pt x="88671" y="870026"/>
                  </a:lnTo>
                  <a:lnTo>
                    <a:pt x="90220" y="868362"/>
                  </a:lnTo>
                  <a:lnTo>
                    <a:pt x="90220" y="863815"/>
                  </a:lnTo>
                  <a:lnTo>
                    <a:pt x="88671" y="862152"/>
                  </a:lnTo>
                  <a:lnTo>
                    <a:pt x="29552" y="852843"/>
                  </a:lnTo>
                  <a:lnTo>
                    <a:pt x="27990" y="854494"/>
                  </a:lnTo>
                  <a:lnTo>
                    <a:pt x="27990" y="862152"/>
                  </a:lnTo>
                  <a:lnTo>
                    <a:pt x="57543" y="866914"/>
                  </a:lnTo>
                  <a:lnTo>
                    <a:pt x="68237" y="869429"/>
                  </a:lnTo>
                  <a:lnTo>
                    <a:pt x="76593" y="874598"/>
                  </a:lnTo>
                  <a:lnTo>
                    <a:pt x="82042" y="882142"/>
                  </a:lnTo>
                  <a:lnTo>
                    <a:pt x="83985" y="891768"/>
                  </a:lnTo>
                  <a:lnTo>
                    <a:pt x="83985" y="901077"/>
                  </a:lnTo>
                  <a:lnTo>
                    <a:pt x="77762" y="905637"/>
                  </a:lnTo>
                  <a:lnTo>
                    <a:pt x="65316" y="904189"/>
                  </a:lnTo>
                  <a:lnTo>
                    <a:pt x="29552" y="897978"/>
                  </a:lnTo>
                  <a:lnTo>
                    <a:pt x="27990" y="897978"/>
                  </a:lnTo>
                  <a:lnTo>
                    <a:pt x="27990" y="905637"/>
                  </a:lnTo>
                  <a:lnTo>
                    <a:pt x="65316" y="911847"/>
                  </a:lnTo>
                  <a:lnTo>
                    <a:pt x="76009" y="912228"/>
                  </a:lnTo>
                  <a:lnTo>
                    <a:pt x="84378" y="908977"/>
                  </a:lnTo>
                  <a:lnTo>
                    <a:pt x="87198" y="905637"/>
                  </a:lnTo>
                  <a:lnTo>
                    <a:pt x="89827" y="902500"/>
                  </a:lnTo>
                  <a:lnTo>
                    <a:pt x="91782" y="893216"/>
                  </a:lnTo>
                  <a:close/>
                </a:path>
                <a:path w="8401685" h="1564639">
                  <a:moveTo>
                    <a:pt x="91782" y="748690"/>
                  </a:moveTo>
                  <a:lnTo>
                    <a:pt x="90220" y="747242"/>
                  </a:lnTo>
                  <a:lnTo>
                    <a:pt x="90220" y="745591"/>
                  </a:lnTo>
                  <a:lnTo>
                    <a:pt x="88671" y="744131"/>
                  </a:lnTo>
                  <a:lnTo>
                    <a:pt x="83985" y="745591"/>
                  </a:lnTo>
                  <a:lnTo>
                    <a:pt x="82423" y="747242"/>
                  </a:lnTo>
                  <a:lnTo>
                    <a:pt x="83985" y="750341"/>
                  </a:lnTo>
                  <a:lnTo>
                    <a:pt x="83985" y="754900"/>
                  </a:lnTo>
                  <a:lnTo>
                    <a:pt x="80873" y="756564"/>
                  </a:lnTo>
                  <a:lnTo>
                    <a:pt x="74650" y="756564"/>
                  </a:lnTo>
                  <a:lnTo>
                    <a:pt x="35775" y="750341"/>
                  </a:lnTo>
                  <a:lnTo>
                    <a:pt x="35775" y="748690"/>
                  </a:lnTo>
                  <a:lnTo>
                    <a:pt x="35775" y="734822"/>
                  </a:lnTo>
                  <a:lnTo>
                    <a:pt x="34213" y="733158"/>
                  </a:lnTo>
                  <a:lnTo>
                    <a:pt x="29552" y="733158"/>
                  </a:lnTo>
                  <a:lnTo>
                    <a:pt x="27990" y="734822"/>
                  </a:lnTo>
                  <a:lnTo>
                    <a:pt x="27990" y="748690"/>
                  </a:lnTo>
                  <a:lnTo>
                    <a:pt x="9334" y="745591"/>
                  </a:lnTo>
                  <a:lnTo>
                    <a:pt x="7772" y="747242"/>
                  </a:lnTo>
                  <a:lnTo>
                    <a:pt x="10883" y="753452"/>
                  </a:lnTo>
                  <a:lnTo>
                    <a:pt x="10883" y="754900"/>
                  </a:lnTo>
                  <a:lnTo>
                    <a:pt x="27990" y="756564"/>
                  </a:lnTo>
                  <a:lnTo>
                    <a:pt x="27990" y="764222"/>
                  </a:lnTo>
                  <a:lnTo>
                    <a:pt x="34213" y="765873"/>
                  </a:lnTo>
                  <a:lnTo>
                    <a:pt x="35775" y="764222"/>
                  </a:lnTo>
                  <a:lnTo>
                    <a:pt x="35775" y="758012"/>
                  </a:lnTo>
                  <a:lnTo>
                    <a:pt x="85534" y="765873"/>
                  </a:lnTo>
                  <a:lnTo>
                    <a:pt x="91782" y="761111"/>
                  </a:lnTo>
                  <a:lnTo>
                    <a:pt x="91782" y="758012"/>
                  </a:lnTo>
                  <a:lnTo>
                    <a:pt x="91782" y="756564"/>
                  </a:lnTo>
                  <a:lnTo>
                    <a:pt x="91782" y="748690"/>
                  </a:lnTo>
                  <a:close/>
                </a:path>
                <a:path w="8401685" h="1564639">
                  <a:moveTo>
                    <a:pt x="119773" y="1405877"/>
                  </a:moveTo>
                  <a:lnTo>
                    <a:pt x="117805" y="1393126"/>
                  </a:lnTo>
                  <a:lnTo>
                    <a:pt x="112191" y="1383144"/>
                  </a:lnTo>
                  <a:lnTo>
                    <a:pt x="105410" y="1377924"/>
                  </a:lnTo>
                  <a:lnTo>
                    <a:pt x="103365" y="1376349"/>
                  </a:lnTo>
                  <a:lnTo>
                    <a:pt x="91782" y="1373162"/>
                  </a:lnTo>
                  <a:lnTo>
                    <a:pt x="35775" y="1363840"/>
                  </a:lnTo>
                  <a:lnTo>
                    <a:pt x="34213" y="1363840"/>
                  </a:lnTo>
                  <a:lnTo>
                    <a:pt x="29552" y="1373162"/>
                  </a:lnTo>
                  <a:lnTo>
                    <a:pt x="27990" y="1377924"/>
                  </a:lnTo>
                  <a:lnTo>
                    <a:pt x="26441" y="1382471"/>
                  </a:lnTo>
                  <a:lnTo>
                    <a:pt x="46774" y="1419758"/>
                  </a:lnTo>
                  <a:lnTo>
                    <a:pt x="61087" y="1422946"/>
                  </a:lnTo>
                  <a:lnTo>
                    <a:pt x="73393" y="1422946"/>
                  </a:lnTo>
                  <a:lnTo>
                    <a:pt x="83210" y="1418971"/>
                  </a:lnTo>
                  <a:lnTo>
                    <a:pt x="86410" y="1415186"/>
                  </a:lnTo>
                  <a:lnTo>
                    <a:pt x="89535" y="1411490"/>
                  </a:lnTo>
                  <a:lnTo>
                    <a:pt x="91782" y="1401114"/>
                  </a:lnTo>
                  <a:lnTo>
                    <a:pt x="91782" y="1391793"/>
                  </a:lnTo>
                  <a:lnTo>
                    <a:pt x="87096" y="1385582"/>
                  </a:lnTo>
                  <a:lnTo>
                    <a:pt x="83985" y="1382483"/>
                  </a:lnTo>
                  <a:lnTo>
                    <a:pt x="83985" y="1399654"/>
                  </a:lnTo>
                  <a:lnTo>
                    <a:pt x="82308" y="1407528"/>
                  </a:lnTo>
                  <a:lnTo>
                    <a:pt x="77571" y="1412621"/>
                  </a:lnTo>
                  <a:lnTo>
                    <a:pt x="70002" y="1415186"/>
                  </a:lnTo>
                  <a:lnTo>
                    <a:pt x="60655" y="1415186"/>
                  </a:lnTo>
                  <a:lnTo>
                    <a:pt x="49961" y="1411947"/>
                  </a:lnTo>
                  <a:lnTo>
                    <a:pt x="41605" y="1406804"/>
                  </a:lnTo>
                  <a:lnTo>
                    <a:pt x="36169" y="1399654"/>
                  </a:lnTo>
                  <a:lnTo>
                    <a:pt x="34213" y="1390345"/>
                  </a:lnTo>
                  <a:lnTo>
                    <a:pt x="34213" y="1385582"/>
                  </a:lnTo>
                  <a:lnTo>
                    <a:pt x="35775" y="1381023"/>
                  </a:lnTo>
                  <a:lnTo>
                    <a:pt x="37325" y="1377924"/>
                  </a:lnTo>
                  <a:lnTo>
                    <a:pt x="38887" y="1373162"/>
                  </a:lnTo>
                  <a:lnTo>
                    <a:pt x="58051" y="1376349"/>
                  </a:lnTo>
                  <a:lnTo>
                    <a:pt x="57886" y="1376349"/>
                  </a:lnTo>
                  <a:lnTo>
                    <a:pt x="68237" y="1378864"/>
                  </a:lnTo>
                  <a:lnTo>
                    <a:pt x="76593" y="1383919"/>
                  </a:lnTo>
                  <a:lnTo>
                    <a:pt x="82042" y="1390992"/>
                  </a:lnTo>
                  <a:lnTo>
                    <a:pt x="83985" y="1399654"/>
                  </a:lnTo>
                  <a:lnTo>
                    <a:pt x="83985" y="1382483"/>
                  </a:lnTo>
                  <a:lnTo>
                    <a:pt x="80873" y="1379372"/>
                  </a:lnTo>
                  <a:lnTo>
                    <a:pt x="79311" y="1379372"/>
                  </a:lnTo>
                  <a:lnTo>
                    <a:pt x="79311" y="1377924"/>
                  </a:lnTo>
                  <a:lnTo>
                    <a:pt x="82423" y="1377924"/>
                  </a:lnTo>
                  <a:lnTo>
                    <a:pt x="87096" y="1379372"/>
                  </a:lnTo>
                  <a:lnTo>
                    <a:pt x="93332" y="1381023"/>
                  </a:lnTo>
                  <a:lnTo>
                    <a:pt x="101257" y="1384236"/>
                  </a:lnTo>
                  <a:lnTo>
                    <a:pt x="106553" y="1389329"/>
                  </a:lnTo>
                  <a:lnTo>
                    <a:pt x="109524" y="1396492"/>
                  </a:lnTo>
                  <a:lnTo>
                    <a:pt x="110439" y="1405877"/>
                  </a:lnTo>
                  <a:lnTo>
                    <a:pt x="110439" y="1415186"/>
                  </a:lnTo>
                  <a:lnTo>
                    <a:pt x="108889" y="1418297"/>
                  </a:lnTo>
                  <a:lnTo>
                    <a:pt x="108394" y="1419758"/>
                  </a:lnTo>
                  <a:lnTo>
                    <a:pt x="107416" y="1422946"/>
                  </a:lnTo>
                  <a:lnTo>
                    <a:pt x="108889" y="1424508"/>
                  </a:lnTo>
                  <a:lnTo>
                    <a:pt x="113550" y="1425956"/>
                  </a:lnTo>
                  <a:lnTo>
                    <a:pt x="115112" y="1425956"/>
                  </a:lnTo>
                  <a:lnTo>
                    <a:pt x="116662" y="1419758"/>
                  </a:lnTo>
                  <a:lnTo>
                    <a:pt x="118224" y="1416634"/>
                  </a:lnTo>
                  <a:lnTo>
                    <a:pt x="119773" y="1410423"/>
                  </a:lnTo>
                  <a:lnTo>
                    <a:pt x="119773" y="1405877"/>
                  </a:lnTo>
                  <a:close/>
                </a:path>
                <a:path w="8401685" h="1564639">
                  <a:moveTo>
                    <a:pt x="119773" y="1304836"/>
                  </a:moveTo>
                  <a:lnTo>
                    <a:pt x="91782" y="1272324"/>
                  </a:lnTo>
                  <a:lnTo>
                    <a:pt x="35775" y="1263002"/>
                  </a:lnTo>
                  <a:lnTo>
                    <a:pt x="34213" y="1264450"/>
                  </a:lnTo>
                  <a:lnTo>
                    <a:pt x="27990" y="1276883"/>
                  </a:lnTo>
                  <a:lnTo>
                    <a:pt x="26530" y="1282750"/>
                  </a:lnTo>
                  <a:lnTo>
                    <a:pt x="26441" y="1289304"/>
                  </a:lnTo>
                  <a:lnTo>
                    <a:pt x="28943" y="1302766"/>
                  </a:lnTo>
                  <a:lnTo>
                    <a:pt x="35966" y="1312824"/>
                  </a:lnTo>
                  <a:lnTo>
                    <a:pt x="46774" y="1319669"/>
                  </a:lnTo>
                  <a:lnTo>
                    <a:pt x="60655" y="1323467"/>
                  </a:lnTo>
                  <a:lnTo>
                    <a:pt x="73393" y="1322933"/>
                  </a:lnTo>
                  <a:lnTo>
                    <a:pt x="87096" y="1284744"/>
                  </a:lnTo>
                  <a:lnTo>
                    <a:pt x="83985" y="1300276"/>
                  </a:lnTo>
                  <a:lnTo>
                    <a:pt x="82308" y="1307426"/>
                  </a:lnTo>
                  <a:lnTo>
                    <a:pt x="77571" y="1312418"/>
                  </a:lnTo>
                  <a:lnTo>
                    <a:pt x="70205" y="1314805"/>
                  </a:lnTo>
                  <a:lnTo>
                    <a:pt x="60655" y="1314145"/>
                  </a:lnTo>
                  <a:lnTo>
                    <a:pt x="49961" y="1311630"/>
                  </a:lnTo>
                  <a:lnTo>
                    <a:pt x="41605" y="1306461"/>
                  </a:lnTo>
                  <a:lnTo>
                    <a:pt x="36156" y="1298917"/>
                  </a:lnTo>
                  <a:lnTo>
                    <a:pt x="34213" y="1289304"/>
                  </a:lnTo>
                  <a:lnTo>
                    <a:pt x="34213" y="1284744"/>
                  </a:lnTo>
                  <a:lnTo>
                    <a:pt x="35775" y="1279982"/>
                  </a:lnTo>
                  <a:lnTo>
                    <a:pt x="37325" y="1276883"/>
                  </a:lnTo>
                  <a:lnTo>
                    <a:pt x="38887" y="1272324"/>
                  </a:lnTo>
                  <a:lnTo>
                    <a:pt x="76593" y="1283741"/>
                  </a:lnTo>
                  <a:lnTo>
                    <a:pt x="83985" y="1300276"/>
                  </a:lnTo>
                  <a:lnTo>
                    <a:pt x="83985" y="1282369"/>
                  </a:lnTo>
                  <a:lnTo>
                    <a:pt x="80873" y="1279982"/>
                  </a:lnTo>
                  <a:lnTo>
                    <a:pt x="79425" y="1278636"/>
                  </a:lnTo>
                  <a:lnTo>
                    <a:pt x="82765" y="1278636"/>
                  </a:lnTo>
                  <a:lnTo>
                    <a:pt x="87096" y="1279982"/>
                  </a:lnTo>
                  <a:lnTo>
                    <a:pt x="93332" y="1279982"/>
                  </a:lnTo>
                  <a:lnTo>
                    <a:pt x="101257" y="1283423"/>
                  </a:lnTo>
                  <a:lnTo>
                    <a:pt x="106553" y="1288910"/>
                  </a:lnTo>
                  <a:lnTo>
                    <a:pt x="109524" y="1296149"/>
                  </a:lnTo>
                  <a:lnTo>
                    <a:pt x="110439" y="1304836"/>
                  </a:lnTo>
                  <a:lnTo>
                    <a:pt x="110439" y="1314145"/>
                  </a:lnTo>
                  <a:lnTo>
                    <a:pt x="108889" y="1317256"/>
                  </a:lnTo>
                  <a:lnTo>
                    <a:pt x="107327" y="1322019"/>
                  </a:lnTo>
                  <a:lnTo>
                    <a:pt x="108889" y="1323467"/>
                  </a:lnTo>
                  <a:lnTo>
                    <a:pt x="113550" y="1326565"/>
                  </a:lnTo>
                  <a:lnTo>
                    <a:pt x="115112" y="1325118"/>
                  </a:lnTo>
                  <a:lnTo>
                    <a:pt x="116662" y="1320355"/>
                  </a:lnTo>
                  <a:lnTo>
                    <a:pt x="118224" y="1317256"/>
                  </a:lnTo>
                  <a:lnTo>
                    <a:pt x="119621" y="1311630"/>
                  </a:lnTo>
                  <a:lnTo>
                    <a:pt x="119710" y="1311287"/>
                  </a:lnTo>
                  <a:lnTo>
                    <a:pt x="119773" y="1304836"/>
                  </a:lnTo>
                  <a:close/>
                </a:path>
                <a:path w="8401685" h="1564639">
                  <a:moveTo>
                    <a:pt x="7837932" y="82397"/>
                  </a:moveTo>
                  <a:lnTo>
                    <a:pt x="7836471" y="80746"/>
                  </a:lnTo>
                  <a:lnTo>
                    <a:pt x="7769504" y="80746"/>
                  </a:lnTo>
                  <a:lnTo>
                    <a:pt x="7768044" y="82397"/>
                  </a:lnTo>
                  <a:lnTo>
                    <a:pt x="7768044" y="88607"/>
                  </a:lnTo>
                  <a:lnTo>
                    <a:pt x="7769504" y="90055"/>
                  </a:lnTo>
                  <a:lnTo>
                    <a:pt x="7836471" y="90055"/>
                  </a:lnTo>
                  <a:lnTo>
                    <a:pt x="7837932" y="88607"/>
                  </a:lnTo>
                  <a:lnTo>
                    <a:pt x="7837932" y="82397"/>
                  </a:lnTo>
                  <a:close/>
                </a:path>
                <a:path w="8401685" h="1564639">
                  <a:moveTo>
                    <a:pt x="7837932" y="48234"/>
                  </a:moveTo>
                  <a:lnTo>
                    <a:pt x="7836471" y="46583"/>
                  </a:lnTo>
                  <a:lnTo>
                    <a:pt x="7769504" y="46583"/>
                  </a:lnTo>
                  <a:lnTo>
                    <a:pt x="7768044" y="48234"/>
                  </a:lnTo>
                  <a:lnTo>
                    <a:pt x="7768044" y="54444"/>
                  </a:lnTo>
                  <a:lnTo>
                    <a:pt x="7769504" y="55892"/>
                  </a:lnTo>
                  <a:lnTo>
                    <a:pt x="7836471" y="55892"/>
                  </a:lnTo>
                  <a:lnTo>
                    <a:pt x="7837932" y="54444"/>
                  </a:lnTo>
                  <a:lnTo>
                    <a:pt x="7837932" y="48234"/>
                  </a:lnTo>
                  <a:close/>
                </a:path>
                <a:path w="8401685" h="1564639">
                  <a:moveTo>
                    <a:pt x="7936014" y="69977"/>
                  </a:moveTo>
                  <a:lnTo>
                    <a:pt x="7925016" y="69977"/>
                  </a:lnTo>
                  <a:lnTo>
                    <a:pt x="7925016" y="15519"/>
                  </a:lnTo>
                  <a:lnTo>
                    <a:pt x="7925016" y="3098"/>
                  </a:lnTo>
                  <a:lnTo>
                    <a:pt x="7923568" y="1651"/>
                  </a:lnTo>
                  <a:lnTo>
                    <a:pt x="7915694" y="1651"/>
                  </a:lnTo>
                  <a:lnTo>
                    <a:pt x="7915694" y="15519"/>
                  </a:lnTo>
                  <a:lnTo>
                    <a:pt x="7915694" y="17183"/>
                  </a:lnTo>
                  <a:lnTo>
                    <a:pt x="7914233" y="20281"/>
                  </a:lnTo>
                  <a:lnTo>
                    <a:pt x="7914233" y="69977"/>
                  </a:lnTo>
                  <a:lnTo>
                    <a:pt x="7872146" y="69977"/>
                  </a:lnTo>
                  <a:lnTo>
                    <a:pt x="7870698" y="66878"/>
                  </a:lnTo>
                  <a:lnTo>
                    <a:pt x="7872146" y="65214"/>
                  </a:lnTo>
                  <a:lnTo>
                    <a:pt x="7876908" y="62115"/>
                  </a:lnTo>
                  <a:lnTo>
                    <a:pt x="7878369" y="59004"/>
                  </a:lnTo>
                  <a:lnTo>
                    <a:pt x="7912582" y="15519"/>
                  </a:lnTo>
                  <a:lnTo>
                    <a:pt x="7915694" y="15519"/>
                  </a:lnTo>
                  <a:lnTo>
                    <a:pt x="7915694" y="1651"/>
                  </a:lnTo>
                  <a:lnTo>
                    <a:pt x="7911122" y="1651"/>
                  </a:lnTo>
                  <a:lnTo>
                    <a:pt x="7909471" y="6210"/>
                  </a:lnTo>
                  <a:lnTo>
                    <a:pt x="7908010" y="9309"/>
                  </a:lnTo>
                  <a:lnTo>
                    <a:pt x="7904912" y="12420"/>
                  </a:lnTo>
                  <a:lnTo>
                    <a:pt x="7869034" y="55892"/>
                  </a:lnTo>
                  <a:lnTo>
                    <a:pt x="7865923" y="60655"/>
                  </a:lnTo>
                  <a:lnTo>
                    <a:pt x="7858252" y="68326"/>
                  </a:lnTo>
                  <a:lnTo>
                    <a:pt x="7858252" y="77635"/>
                  </a:lnTo>
                  <a:lnTo>
                    <a:pt x="7859700" y="79298"/>
                  </a:lnTo>
                  <a:lnTo>
                    <a:pt x="7914233" y="79298"/>
                  </a:lnTo>
                  <a:lnTo>
                    <a:pt x="7914233" y="107251"/>
                  </a:lnTo>
                  <a:lnTo>
                    <a:pt x="7915694" y="108699"/>
                  </a:lnTo>
                  <a:lnTo>
                    <a:pt x="7923568" y="108699"/>
                  </a:lnTo>
                  <a:lnTo>
                    <a:pt x="7925016" y="107251"/>
                  </a:lnTo>
                  <a:lnTo>
                    <a:pt x="7925016" y="79298"/>
                  </a:lnTo>
                  <a:lnTo>
                    <a:pt x="7934350" y="79298"/>
                  </a:lnTo>
                  <a:lnTo>
                    <a:pt x="7936014" y="77635"/>
                  </a:lnTo>
                  <a:lnTo>
                    <a:pt x="7936014" y="69977"/>
                  </a:lnTo>
                  <a:close/>
                </a:path>
                <a:path w="8401685" h="1564639">
                  <a:moveTo>
                    <a:pt x="8030769" y="76187"/>
                  </a:moveTo>
                  <a:lnTo>
                    <a:pt x="8028267" y="61683"/>
                  </a:lnTo>
                  <a:lnTo>
                    <a:pt x="8021371" y="51346"/>
                  </a:lnTo>
                  <a:lnTo>
                    <a:pt x="8021104" y="50952"/>
                  </a:lnTo>
                  <a:lnTo>
                    <a:pt x="8019986" y="50292"/>
                  </a:lnTo>
                  <a:lnTo>
                    <a:pt x="8019986" y="76187"/>
                  </a:lnTo>
                  <a:lnTo>
                    <a:pt x="8018246" y="86626"/>
                  </a:lnTo>
                  <a:lnTo>
                    <a:pt x="8012989" y="94437"/>
                  </a:lnTo>
                  <a:lnTo>
                    <a:pt x="8004251" y="99339"/>
                  </a:lnTo>
                  <a:lnTo>
                    <a:pt x="7991996" y="101041"/>
                  </a:lnTo>
                  <a:lnTo>
                    <a:pt x="7980591" y="99339"/>
                  </a:lnTo>
                  <a:lnTo>
                    <a:pt x="7972272" y="94437"/>
                  </a:lnTo>
                  <a:lnTo>
                    <a:pt x="7967180" y="86626"/>
                  </a:lnTo>
                  <a:lnTo>
                    <a:pt x="7965453" y="76187"/>
                  </a:lnTo>
                  <a:lnTo>
                    <a:pt x="7967180" y="65760"/>
                  </a:lnTo>
                  <a:lnTo>
                    <a:pt x="7972272" y="57937"/>
                  </a:lnTo>
                  <a:lnTo>
                    <a:pt x="7980591" y="53047"/>
                  </a:lnTo>
                  <a:lnTo>
                    <a:pt x="7991996" y="51346"/>
                  </a:lnTo>
                  <a:lnTo>
                    <a:pt x="8004251" y="53047"/>
                  </a:lnTo>
                  <a:lnTo>
                    <a:pt x="8012989" y="57937"/>
                  </a:lnTo>
                  <a:lnTo>
                    <a:pt x="8018246" y="65760"/>
                  </a:lnTo>
                  <a:lnTo>
                    <a:pt x="8019986" y="76187"/>
                  </a:lnTo>
                  <a:lnTo>
                    <a:pt x="8019986" y="50292"/>
                  </a:lnTo>
                  <a:lnTo>
                    <a:pt x="8016507" y="48234"/>
                  </a:lnTo>
                  <a:lnTo>
                    <a:pt x="8009864" y="44310"/>
                  </a:lnTo>
                  <a:lnTo>
                    <a:pt x="7995107" y="42024"/>
                  </a:lnTo>
                  <a:lnTo>
                    <a:pt x="7987233" y="42024"/>
                  </a:lnTo>
                  <a:lnTo>
                    <a:pt x="7979562" y="43472"/>
                  </a:lnTo>
                  <a:lnTo>
                    <a:pt x="7974787" y="48234"/>
                  </a:lnTo>
                  <a:lnTo>
                    <a:pt x="7971676" y="48234"/>
                  </a:lnTo>
                  <a:lnTo>
                    <a:pt x="7971676" y="46583"/>
                  </a:lnTo>
                  <a:lnTo>
                    <a:pt x="7977899" y="40373"/>
                  </a:lnTo>
                  <a:lnTo>
                    <a:pt x="7979562" y="37261"/>
                  </a:lnTo>
                  <a:lnTo>
                    <a:pt x="8004442" y="3098"/>
                  </a:lnTo>
                  <a:lnTo>
                    <a:pt x="8005889" y="1651"/>
                  </a:lnTo>
                  <a:lnTo>
                    <a:pt x="7993443" y="1651"/>
                  </a:lnTo>
                  <a:lnTo>
                    <a:pt x="7964462" y="42024"/>
                  </a:lnTo>
                  <a:lnTo>
                    <a:pt x="7954670" y="74536"/>
                  </a:lnTo>
                  <a:lnTo>
                    <a:pt x="7957210" y="90004"/>
                  </a:lnTo>
                  <a:lnTo>
                    <a:pt x="7964424" y="101041"/>
                  </a:lnTo>
                  <a:lnTo>
                    <a:pt x="7964551" y="101219"/>
                  </a:lnTo>
                  <a:lnTo>
                    <a:pt x="7976324" y="108077"/>
                  </a:lnTo>
                  <a:lnTo>
                    <a:pt x="7976451" y="108077"/>
                  </a:lnTo>
                  <a:lnTo>
                    <a:pt x="7991996" y="110350"/>
                  </a:lnTo>
                  <a:lnTo>
                    <a:pt x="8008556" y="108077"/>
                  </a:lnTo>
                  <a:lnTo>
                    <a:pt x="8020723" y="101422"/>
                  </a:lnTo>
                  <a:lnTo>
                    <a:pt x="8020863" y="101219"/>
                  </a:lnTo>
                  <a:lnTo>
                    <a:pt x="8020990" y="101041"/>
                  </a:lnTo>
                  <a:lnTo>
                    <a:pt x="8028216" y="90703"/>
                  </a:lnTo>
                  <a:lnTo>
                    <a:pt x="8030769" y="76187"/>
                  </a:lnTo>
                  <a:close/>
                </a:path>
                <a:path w="8401685" h="1564639">
                  <a:moveTo>
                    <a:pt x="8122640" y="3098"/>
                  </a:moveTo>
                  <a:lnTo>
                    <a:pt x="8121180" y="1651"/>
                  </a:lnTo>
                  <a:lnTo>
                    <a:pt x="8047990" y="1651"/>
                  </a:lnTo>
                  <a:lnTo>
                    <a:pt x="8047990" y="10972"/>
                  </a:lnTo>
                  <a:lnTo>
                    <a:pt x="8108747" y="10972"/>
                  </a:lnTo>
                  <a:lnTo>
                    <a:pt x="8107083" y="12420"/>
                  </a:lnTo>
                  <a:lnTo>
                    <a:pt x="8105635" y="15519"/>
                  </a:lnTo>
                  <a:lnTo>
                    <a:pt x="8102308" y="21729"/>
                  </a:lnTo>
                  <a:lnTo>
                    <a:pt x="8064982" y="107251"/>
                  </a:lnTo>
                  <a:lnTo>
                    <a:pt x="8064982" y="108699"/>
                  </a:lnTo>
                  <a:lnTo>
                    <a:pt x="8074317" y="108699"/>
                  </a:lnTo>
                  <a:lnTo>
                    <a:pt x="8113306" y="20281"/>
                  </a:lnTo>
                  <a:lnTo>
                    <a:pt x="8116417" y="15519"/>
                  </a:lnTo>
                  <a:lnTo>
                    <a:pt x="8118068" y="10972"/>
                  </a:lnTo>
                  <a:lnTo>
                    <a:pt x="8121180" y="6210"/>
                  </a:lnTo>
                  <a:lnTo>
                    <a:pt x="8122640" y="3098"/>
                  </a:lnTo>
                  <a:close/>
                </a:path>
                <a:path w="8401685" h="1564639">
                  <a:moveTo>
                    <a:pt x="8214500" y="69977"/>
                  </a:moveTo>
                  <a:lnTo>
                    <a:pt x="8203501" y="69977"/>
                  </a:lnTo>
                  <a:lnTo>
                    <a:pt x="8203501" y="15519"/>
                  </a:lnTo>
                  <a:lnTo>
                    <a:pt x="8203501" y="3098"/>
                  </a:lnTo>
                  <a:lnTo>
                    <a:pt x="8202054" y="1651"/>
                  </a:lnTo>
                  <a:lnTo>
                    <a:pt x="8194180" y="1651"/>
                  </a:lnTo>
                  <a:lnTo>
                    <a:pt x="8194180" y="15519"/>
                  </a:lnTo>
                  <a:lnTo>
                    <a:pt x="8194180" y="20281"/>
                  </a:lnTo>
                  <a:lnTo>
                    <a:pt x="8192719" y="24841"/>
                  </a:lnTo>
                  <a:lnTo>
                    <a:pt x="8192719" y="69977"/>
                  </a:lnTo>
                  <a:lnTo>
                    <a:pt x="8150631" y="69977"/>
                  </a:lnTo>
                  <a:lnTo>
                    <a:pt x="8149171" y="66878"/>
                  </a:lnTo>
                  <a:lnTo>
                    <a:pt x="8152282" y="65214"/>
                  </a:lnTo>
                  <a:lnTo>
                    <a:pt x="8155394" y="62115"/>
                  </a:lnTo>
                  <a:lnTo>
                    <a:pt x="8156854" y="59004"/>
                  </a:lnTo>
                  <a:lnTo>
                    <a:pt x="8192719" y="15519"/>
                  </a:lnTo>
                  <a:lnTo>
                    <a:pt x="8194180" y="15519"/>
                  </a:lnTo>
                  <a:lnTo>
                    <a:pt x="8194180" y="1651"/>
                  </a:lnTo>
                  <a:lnTo>
                    <a:pt x="8191068" y="1651"/>
                  </a:lnTo>
                  <a:lnTo>
                    <a:pt x="8187957" y="6210"/>
                  </a:lnTo>
                  <a:lnTo>
                    <a:pt x="8186496" y="9309"/>
                  </a:lnTo>
                  <a:lnTo>
                    <a:pt x="8183397" y="12420"/>
                  </a:lnTo>
                  <a:lnTo>
                    <a:pt x="8147520" y="55892"/>
                  </a:lnTo>
                  <a:lnTo>
                    <a:pt x="8144408" y="60655"/>
                  </a:lnTo>
                  <a:lnTo>
                    <a:pt x="8141297" y="63766"/>
                  </a:lnTo>
                  <a:lnTo>
                    <a:pt x="8138185" y="68326"/>
                  </a:lnTo>
                  <a:lnTo>
                    <a:pt x="8136737" y="69977"/>
                  </a:lnTo>
                  <a:lnTo>
                    <a:pt x="8136737" y="77635"/>
                  </a:lnTo>
                  <a:lnTo>
                    <a:pt x="8138185" y="79298"/>
                  </a:lnTo>
                  <a:lnTo>
                    <a:pt x="8192719" y="79298"/>
                  </a:lnTo>
                  <a:lnTo>
                    <a:pt x="8192719" y="107251"/>
                  </a:lnTo>
                  <a:lnTo>
                    <a:pt x="8194180" y="108699"/>
                  </a:lnTo>
                  <a:lnTo>
                    <a:pt x="8202054" y="108699"/>
                  </a:lnTo>
                  <a:lnTo>
                    <a:pt x="8203501" y="107251"/>
                  </a:lnTo>
                  <a:lnTo>
                    <a:pt x="8203501" y="79298"/>
                  </a:lnTo>
                  <a:lnTo>
                    <a:pt x="8212836" y="79298"/>
                  </a:lnTo>
                  <a:lnTo>
                    <a:pt x="8214500" y="77635"/>
                  </a:lnTo>
                  <a:lnTo>
                    <a:pt x="8214500" y="69977"/>
                  </a:lnTo>
                  <a:close/>
                </a:path>
                <a:path w="8401685" h="1564639">
                  <a:moveTo>
                    <a:pt x="8312366" y="55892"/>
                  </a:moveTo>
                  <a:lnTo>
                    <a:pt x="8309813" y="32143"/>
                  </a:lnTo>
                  <a:lnTo>
                    <a:pt x="8303044" y="16319"/>
                  </a:lnTo>
                  <a:lnTo>
                    <a:pt x="8303044" y="55892"/>
                  </a:lnTo>
                  <a:lnTo>
                    <a:pt x="8301063" y="74739"/>
                  </a:lnTo>
                  <a:lnTo>
                    <a:pt x="8295310" y="88950"/>
                  </a:lnTo>
                  <a:lnTo>
                    <a:pt x="8286064" y="97917"/>
                  </a:lnTo>
                  <a:lnTo>
                    <a:pt x="8273593" y="101041"/>
                  </a:lnTo>
                  <a:lnTo>
                    <a:pt x="8261083" y="97917"/>
                  </a:lnTo>
                  <a:lnTo>
                    <a:pt x="8251774" y="88950"/>
                  </a:lnTo>
                  <a:lnTo>
                    <a:pt x="8245945" y="74739"/>
                  </a:lnTo>
                  <a:lnTo>
                    <a:pt x="8243938" y="55892"/>
                  </a:lnTo>
                  <a:lnTo>
                    <a:pt x="8245945" y="36220"/>
                  </a:lnTo>
                  <a:lnTo>
                    <a:pt x="8251774" y="21577"/>
                  </a:lnTo>
                  <a:lnTo>
                    <a:pt x="8261083" y="12458"/>
                  </a:lnTo>
                  <a:lnTo>
                    <a:pt x="8273593" y="9309"/>
                  </a:lnTo>
                  <a:lnTo>
                    <a:pt x="8286064" y="12458"/>
                  </a:lnTo>
                  <a:lnTo>
                    <a:pt x="8295310" y="21577"/>
                  </a:lnTo>
                  <a:lnTo>
                    <a:pt x="8301063" y="36220"/>
                  </a:lnTo>
                  <a:lnTo>
                    <a:pt x="8303044" y="55892"/>
                  </a:lnTo>
                  <a:lnTo>
                    <a:pt x="8303044" y="16319"/>
                  </a:lnTo>
                  <a:lnTo>
                    <a:pt x="8302307" y="14592"/>
                  </a:lnTo>
                  <a:lnTo>
                    <a:pt x="8296402" y="9309"/>
                  </a:lnTo>
                  <a:lnTo>
                    <a:pt x="8290153" y="3721"/>
                  </a:lnTo>
                  <a:lnTo>
                    <a:pt x="8273593" y="0"/>
                  </a:lnTo>
                  <a:lnTo>
                    <a:pt x="8256778" y="3721"/>
                  </a:lnTo>
                  <a:lnTo>
                    <a:pt x="8244040" y="14592"/>
                  </a:lnTo>
                  <a:lnTo>
                    <a:pt x="8235975" y="32143"/>
                  </a:lnTo>
                  <a:lnTo>
                    <a:pt x="8233156" y="55892"/>
                  </a:lnTo>
                  <a:lnTo>
                    <a:pt x="8235975" y="78816"/>
                  </a:lnTo>
                  <a:lnTo>
                    <a:pt x="8244040" y="95935"/>
                  </a:lnTo>
                  <a:lnTo>
                    <a:pt x="8256778" y="106654"/>
                  </a:lnTo>
                  <a:lnTo>
                    <a:pt x="8273593" y="110350"/>
                  </a:lnTo>
                  <a:lnTo>
                    <a:pt x="8290153" y="106654"/>
                  </a:lnTo>
                  <a:lnTo>
                    <a:pt x="8296529" y="101041"/>
                  </a:lnTo>
                  <a:lnTo>
                    <a:pt x="8302307" y="95935"/>
                  </a:lnTo>
                  <a:lnTo>
                    <a:pt x="8309813" y="78816"/>
                  </a:lnTo>
                  <a:lnTo>
                    <a:pt x="8312366" y="55892"/>
                  </a:lnTo>
                  <a:close/>
                </a:path>
                <a:path w="8401685" h="1564639">
                  <a:moveTo>
                    <a:pt x="8401113" y="80746"/>
                  </a:moveTo>
                  <a:lnTo>
                    <a:pt x="8399970" y="71196"/>
                  </a:lnTo>
                  <a:lnTo>
                    <a:pt x="8396630" y="63347"/>
                  </a:lnTo>
                  <a:lnTo>
                    <a:pt x="8391233" y="57213"/>
                  </a:lnTo>
                  <a:lnTo>
                    <a:pt x="8383905" y="52793"/>
                  </a:lnTo>
                  <a:lnTo>
                    <a:pt x="8382457" y="52793"/>
                  </a:lnTo>
                  <a:lnTo>
                    <a:pt x="8382457" y="51346"/>
                  </a:lnTo>
                  <a:lnTo>
                    <a:pt x="8383905" y="51346"/>
                  </a:lnTo>
                  <a:lnTo>
                    <a:pt x="8390052" y="47218"/>
                  </a:lnTo>
                  <a:lnTo>
                    <a:pt x="8394459" y="41973"/>
                  </a:lnTo>
                  <a:lnTo>
                    <a:pt x="8397113" y="35560"/>
                  </a:lnTo>
                  <a:lnTo>
                    <a:pt x="8398015" y="27952"/>
                  </a:lnTo>
                  <a:lnTo>
                    <a:pt x="8395741" y="16421"/>
                  </a:lnTo>
                  <a:lnTo>
                    <a:pt x="8390509" y="9309"/>
                  </a:lnTo>
                  <a:lnTo>
                    <a:pt x="8389252" y="7607"/>
                  </a:lnTo>
                  <a:lnTo>
                    <a:pt x="8378939" y="1968"/>
                  </a:lnTo>
                  <a:lnTo>
                    <a:pt x="8365249" y="0"/>
                  </a:lnTo>
                  <a:lnTo>
                    <a:pt x="8355914" y="0"/>
                  </a:lnTo>
                  <a:lnTo>
                    <a:pt x="8349691" y="1651"/>
                  </a:lnTo>
                  <a:lnTo>
                    <a:pt x="8343468" y="3098"/>
                  </a:lnTo>
                  <a:lnTo>
                    <a:pt x="8335797" y="4762"/>
                  </a:lnTo>
                  <a:lnTo>
                    <a:pt x="8335797" y="7861"/>
                  </a:lnTo>
                  <a:lnTo>
                    <a:pt x="8337258" y="14071"/>
                  </a:lnTo>
                  <a:lnTo>
                    <a:pt x="8338909" y="14071"/>
                  </a:lnTo>
                  <a:lnTo>
                    <a:pt x="8346580" y="12420"/>
                  </a:lnTo>
                  <a:lnTo>
                    <a:pt x="8351355" y="10972"/>
                  </a:lnTo>
                  <a:lnTo>
                    <a:pt x="8357578" y="9309"/>
                  </a:lnTo>
                  <a:lnTo>
                    <a:pt x="8365249" y="9309"/>
                  </a:lnTo>
                  <a:lnTo>
                    <a:pt x="8374596" y="10706"/>
                  </a:lnTo>
                  <a:lnTo>
                    <a:pt x="8381416" y="14592"/>
                  </a:lnTo>
                  <a:lnTo>
                    <a:pt x="8385594" y="20497"/>
                  </a:lnTo>
                  <a:lnTo>
                    <a:pt x="8387016" y="27952"/>
                  </a:lnTo>
                  <a:lnTo>
                    <a:pt x="8385594" y="36360"/>
                  </a:lnTo>
                  <a:lnTo>
                    <a:pt x="8381416" y="42748"/>
                  </a:lnTo>
                  <a:lnTo>
                    <a:pt x="8374596" y="46812"/>
                  </a:lnTo>
                  <a:lnTo>
                    <a:pt x="8365249" y="48234"/>
                  </a:lnTo>
                  <a:lnTo>
                    <a:pt x="8359026" y="48234"/>
                  </a:lnTo>
                  <a:lnTo>
                    <a:pt x="8357578" y="49682"/>
                  </a:lnTo>
                  <a:lnTo>
                    <a:pt x="8357578" y="55892"/>
                  </a:lnTo>
                  <a:lnTo>
                    <a:pt x="8359026" y="57556"/>
                  </a:lnTo>
                  <a:lnTo>
                    <a:pt x="8365249" y="57556"/>
                  </a:lnTo>
                  <a:lnTo>
                    <a:pt x="8375701" y="58966"/>
                  </a:lnTo>
                  <a:lnTo>
                    <a:pt x="8383524" y="63144"/>
                  </a:lnTo>
                  <a:lnTo>
                    <a:pt x="8388426" y="69964"/>
                  </a:lnTo>
                  <a:lnTo>
                    <a:pt x="8390128" y="79298"/>
                  </a:lnTo>
                  <a:lnTo>
                    <a:pt x="8388426" y="88544"/>
                  </a:lnTo>
                  <a:lnTo>
                    <a:pt x="8383524" y="95364"/>
                  </a:lnTo>
                  <a:lnTo>
                    <a:pt x="8375701" y="99593"/>
                  </a:lnTo>
                  <a:lnTo>
                    <a:pt x="8365249" y="101041"/>
                  </a:lnTo>
                  <a:lnTo>
                    <a:pt x="8357578" y="101041"/>
                  </a:lnTo>
                  <a:lnTo>
                    <a:pt x="8349691" y="99377"/>
                  </a:lnTo>
                  <a:lnTo>
                    <a:pt x="8343468" y="97929"/>
                  </a:lnTo>
                  <a:lnTo>
                    <a:pt x="8335797" y="96278"/>
                  </a:lnTo>
                  <a:lnTo>
                    <a:pt x="8334146" y="96278"/>
                  </a:lnTo>
                  <a:lnTo>
                    <a:pt x="8332686" y="102539"/>
                  </a:lnTo>
                  <a:lnTo>
                    <a:pt x="8332686" y="104140"/>
                  </a:lnTo>
                  <a:lnTo>
                    <a:pt x="8340369" y="107251"/>
                  </a:lnTo>
                  <a:lnTo>
                    <a:pt x="8348243" y="108699"/>
                  </a:lnTo>
                  <a:lnTo>
                    <a:pt x="8355914" y="110350"/>
                  </a:lnTo>
                  <a:lnTo>
                    <a:pt x="8365249" y="110350"/>
                  </a:lnTo>
                  <a:lnTo>
                    <a:pt x="8380031" y="108343"/>
                  </a:lnTo>
                  <a:lnTo>
                    <a:pt x="8391347" y="102539"/>
                  </a:lnTo>
                  <a:lnTo>
                    <a:pt x="8392515" y="101041"/>
                  </a:lnTo>
                  <a:lnTo>
                    <a:pt x="8398573" y="93230"/>
                  </a:lnTo>
                  <a:lnTo>
                    <a:pt x="8401113" y="807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5263" y="2205257"/>
              <a:ext cx="124436" cy="26254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9042" y="1987977"/>
              <a:ext cx="130657" cy="19409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775932" y="2539231"/>
              <a:ext cx="118745" cy="831215"/>
            </a:xfrm>
            <a:custGeom>
              <a:avLst/>
              <a:gdLst/>
              <a:ahLst/>
              <a:cxnLst/>
              <a:rect l="l" t="t" r="r" b="b"/>
              <a:pathLst>
                <a:path w="118745" h="831214">
                  <a:moveTo>
                    <a:pt x="0" y="809362"/>
                  </a:moveTo>
                  <a:lnTo>
                    <a:pt x="0" y="817230"/>
                  </a:lnTo>
                  <a:lnTo>
                    <a:pt x="88750" y="831102"/>
                  </a:lnTo>
                  <a:lnTo>
                    <a:pt x="88750" y="821785"/>
                  </a:lnTo>
                  <a:lnTo>
                    <a:pt x="80870" y="821785"/>
                  </a:lnTo>
                  <a:lnTo>
                    <a:pt x="0" y="809362"/>
                  </a:lnTo>
                  <a:close/>
                </a:path>
                <a:path w="118745" h="831214">
                  <a:moveTo>
                    <a:pt x="88750" y="776855"/>
                  </a:moveTo>
                  <a:lnTo>
                    <a:pt x="80870" y="776855"/>
                  </a:lnTo>
                  <a:lnTo>
                    <a:pt x="80870" y="821785"/>
                  </a:lnTo>
                  <a:lnTo>
                    <a:pt x="88750" y="821785"/>
                  </a:lnTo>
                  <a:lnTo>
                    <a:pt x="88750" y="776855"/>
                  </a:lnTo>
                  <a:close/>
                </a:path>
                <a:path w="118745" h="831214">
                  <a:moveTo>
                    <a:pt x="51425" y="702109"/>
                  </a:moveTo>
                  <a:lnTo>
                    <a:pt x="40717" y="703808"/>
                  </a:lnTo>
                  <a:lnTo>
                    <a:pt x="32322" y="708709"/>
                  </a:lnTo>
                  <a:lnTo>
                    <a:pt x="26843" y="716522"/>
                  </a:lnTo>
                  <a:lnTo>
                    <a:pt x="24883" y="726956"/>
                  </a:lnTo>
                  <a:lnTo>
                    <a:pt x="29014" y="742776"/>
                  </a:lnTo>
                  <a:lnTo>
                    <a:pt x="39268" y="753355"/>
                  </a:lnTo>
                  <a:lnTo>
                    <a:pt x="52439" y="759275"/>
                  </a:lnTo>
                  <a:lnTo>
                    <a:pt x="65318" y="761119"/>
                  </a:lnTo>
                  <a:lnTo>
                    <a:pt x="75767" y="759421"/>
                  </a:lnTo>
                  <a:lnTo>
                    <a:pt x="83592" y="754519"/>
                  </a:lnTo>
                  <a:lnTo>
                    <a:pt x="85299" y="751802"/>
                  </a:lnTo>
                  <a:lnTo>
                    <a:pt x="65318" y="751802"/>
                  </a:lnTo>
                  <a:lnTo>
                    <a:pt x="54982" y="750540"/>
                  </a:lnTo>
                  <a:lnTo>
                    <a:pt x="44375" y="746367"/>
                  </a:lnTo>
                  <a:lnTo>
                    <a:pt x="36100" y="738699"/>
                  </a:lnTo>
                  <a:lnTo>
                    <a:pt x="32762" y="726956"/>
                  </a:lnTo>
                  <a:lnTo>
                    <a:pt x="32762" y="716189"/>
                  </a:lnTo>
                  <a:lnTo>
                    <a:pt x="40435" y="711427"/>
                  </a:lnTo>
                  <a:lnTo>
                    <a:pt x="78067" y="711427"/>
                  </a:lnTo>
                  <a:lnTo>
                    <a:pt x="76645" y="709874"/>
                  </a:lnTo>
                  <a:lnTo>
                    <a:pt x="64045" y="703954"/>
                  </a:lnTo>
                  <a:lnTo>
                    <a:pt x="51425" y="702109"/>
                  </a:lnTo>
                  <a:close/>
                </a:path>
                <a:path w="118745" h="831214">
                  <a:moveTo>
                    <a:pt x="78067" y="711427"/>
                  </a:moveTo>
                  <a:lnTo>
                    <a:pt x="51425" y="711427"/>
                  </a:lnTo>
                  <a:lnTo>
                    <a:pt x="61534" y="712689"/>
                  </a:lnTo>
                  <a:lnTo>
                    <a:pt x="71642" y="716862"/>
                  </a:lnTo>
                  <a:lnTo>
                    <a:pt x="79418" y="724529"/>
                  </a:lnTo>
                  <a:lnTo>
                    <a:pt x="82529" y="736273"/>
                  </a:lnTo>
                  <a:lnTo>
                    <a:pt x="82529" y="745590"/>
                  </a:lnTo>
                  <a:lnTo>
                    <a:pt x="76308" y="751802"/>
                  </a:lnTo>
                  <a:lnTo>
                    <a:pt x="85299" y="751802"/>
                  </a:lnTo>
                  <a:lnTo>
                    <a:pt x="88500" y="746706"/>
                  </a:lnTo>
                  <a:lnTo>
                    <a:pt x="90201" y="736273"/>
                  </a:lnTo>
                  <a:lnTo>
                    <a:pt x="86329" y="720453"/>
                  </a:lnTo>
                  <a:lnTo>
                    <a:pt x="78067" y="711427"/>
                  </a:lnTo>
                  <a:close/>
                </a:path>
                <a:path w="118745" h="831214">
                  <a:moveTo>
                    <a:pt x="105057" y="644756"/>
                  </a:moveTo>
                  <a:lnTo>
                    <a:pt x="82529" y="644756"/>
                  </a:lnTo>
                  <a:lnTo>
                    <a:pt x="85639" y="646206"/>
                  </a:lnTo>
                  <a:lnTo>
                    <a:pt x="91860" y="647862"/>
                  </a:lnTo>
                  <a:lnTo>
                    <a:pt x="100025" y="651075"/>
                  </a:lnTo>
                  <a:lnTo>
                    <a:pt x="105857" y="656170"/>
                  </a:lnTo>
                  <a:lnTo>
                    <a:pt x="109356" y="663323"/>
                  </a:lnTo>
                  <a:lnTo>
                    <a:pt x="110523" y="672708"/>
                  </a:lnTo>
                  <a:lnTo>
                    <a:pt x="110523" y="675814"/>
                  </a:lnTo>
                  <a:lnTo>
                    <a:pt x="108864" y="682026"/>
                  </a:lnTo>
                  <a:lnTo>
                    <a:pt x="108864" y="683475"/>
                  </a:lnTo>
                  <a:lnTo>
                    <a:pt x="107412" y="689783"/>
                  </a:lnTo>
                  <a:lnTo>
                    <a:pt x="107412" y="691343"/>
                  </a:lnTo>
                  <a:lnTo>
                    <a:pt x="113633" y="692792"/>
                  </a:lnTo>
                  <a:lnTo>
                    <a:pt x="115084" y="692792"/>
                  </a:lnTo>
                  <a:lnTo>
                    <a:pt x="116743" y="686581"/>
                  </a:lnTo>
                  <a:lnTo>
                    <a:pt x="116743" y="683475"/>
                  </a:lnTo>
                  <a:lnTo>
                    <a:pt x="118195" y="677263"/>
                  </a:lnTo>
                  <a:lnTo>
                    <a:pt x="118195" y="672708"/>
                  </a:lnTo>
                  <a:lnTo>
                    <a:pt x="116471" y="659968"/>
                  </a:lnTo>
                  <a:lnTo>
                    <a:pt x="111404" y="649984"/>
                  </a:lnTo>
                  <a:lnTo>
                    <a:pt x="105057" y="644756"/>
                  </a:lnTo>
                  <a:close/>
                </a:path>
                <a:path w="118745" h="831214">
                  <a:moveTo>
                    <a:pt x="34214" y="630677"/>
                  </a:moveTo>
                  <a:lnTo>
                    <a:pt x="32762" y="630677"/>
                  </a:lnTo>
                  <a:lnTo>
                    <a:pt x="29652" y="639994"/>
                  </a:lnTo>
                  <a:lnTo>
                    <a:pt x="26542" y="644756"/>
                  </a:lnTo>
                  <a:lnTo>
                    <a:pt x="24883" y="649311"/>
                  </a:lnTo>
                  <a:lnTo>
                    <a:pt x="24883" y="655523"/>
                  </a:lnTo>
                  <a:lnTo>
                    <a:pt x="27604" y="668985"/>
                  </a:lnTo>
                  <a:lnTo>
                    <a:pt x="34992" y="679049"/>
                  </a:lnTo>
                  <a:lnTo>
                    <a:pt x="45878" y="685892"/>
                  </a:lnTo>
                  <a:lnTo>
                    <a:pt x="59435" y="689783"/>
                  </a:lnTo>
                  <a:lnTo>
                    <a:pt x="72530" y="689783"/>
                  </a:lnTo>
                  <a:lnTo>
                    <a:pt x="82056" y="685892"/>
                  </a:lnTo>
                  <a:lnTo>
                    <a:pt x="82200" y="685892"/>
                  </a:lnTo>
                  <a:lnTo>
                    <a:pt x="85268" y="682026"/>
                  </a:lnTo>
                  <a:lnTo>
                    <a:pt x="59097" y="682026"/>
                  </a:lnTo>
                  <a:lnTo>
                    <a:pt x="49121" y="678758"/>
                  </a:lnTo>
                  <a:lnTo>
                    <a:pt x="40720" y="673433"/>
                  </a:lnTo>
                  <a:lnTo>
                    <a:pt x="34923" y="665779"/>
                  </a:lnTo>
                  <a:lnTo>
                    <a:pt x="32762" y="655523"/>
                  </a:lnTo>
                  <a:lnTo>
                    <a:pt x="32762" y="651075"/>
                  </a:lnTo>
                  <a:lnTo>
                    <a:pt x="32944" y="650580"/>
                  </a:lnTo>
                  <a:lnTo>
                    <a:pt x="34214" y="647862"/>
                  </a:lnTo>
                  <a:lnTo>
                    <a:pt x="35873" y="644756"/>
                  </a:lnTo>
                  <a:lnTo>
                    <a:pt x="38983" y="639994"/>
                  </a:lnTo>
                  <a:lnTo>
                    <a:pt x="91860" y="639994"/>
                  </a:lnTo>
                  <a:lnTo>
                    <a:pt x="34214" y="630677"/>
                  </a:lnTo>
                  <a:close/>
                </a:path>
                <a:path w="118745" h="831214">
                  <a:moveTo>
                    <a:pt x="91860" y="639994"/>
                  </a:moveTo>
                  <a:lnTo>
                    <a:pt x="38983" y="639994"/>
                  </a:lnTo>
                  <a:lnTo>
                    <a:pt x="55987" y="641651"/>
                  </a:lnTo>
                  <a:lnTo>
                    <a:pt x="66695" y="645096"/>
                  </a:lnTo>
                  <a:lnTo>
                    <a:pt x="75090" y="650580"/>
                  </a:lnTo>
                  <a:lnTo>
                    <a:pt x="80569" y="657810"/>
                  </a:lnTo>
                  <a:lnTo>
                    <a:pt x="82529" y="666497"/>
                  </a:lnTo>
                  <a:lnTo>
                    <a:pt x="80851" y="674368"/>
                  </a:lnTo>
                  <a:lnTo>
                    <a:pt x="76101" y="679463"/>
                  </a:lnTo>
                  <a:lnTo>
                    <a:pt x="68506" y="682026"/>
                  </a:lnTo>
                  <a:lnTo>
                    <a:pt x="85268" y="682026"/>
                  </a:lnTo>
                  <a:lnTo>
                    <a:pt x="88199" y="678331"/>
                  </a:lnTo>
                  <a:lnTo>
                    <a:pt x="90201" y="667946"/>
                  </a:lnTo>
                  <a:lnTo>
                    <a:pt x="90201" y="658629"/>
                  </a:lnTo>
                  <a:lnTo>
                    <a:pt x="85639" y="652417"/>
                  </a:lnTo>
                  <a:lnTo>
                    <a:pt x="80870" y="646206"/>
                  </a:lnTo>
                  <a:lnTo>
                    <a:pt x="79418" y="644756"/>
                  </a:lnTo>
                  <a:lnTo>
                    <a:pt x="105057" y="644756"/>
                  </a:lnTo>
                  <a:lnTo>
                    <a:pt x="103148" y="643184"/>
                  </a:lnTo>
                  <a:lnTo>
                    <a:pt x="91860" y="639994"/>
                  </a:lnTo>
                  <a:close/>
                </a:path>
                <a:path w="118745" h="831214">
                  <a:moveTo>
                    <a:pt x="104123" y="543715"/>
                  </a:moveTo>
                  <a:lnTo>
                    <a:pt x="79418" y="543715"/>
                  </a:lnTo>
                  <a:lnTo>
                    <a:pt x="80964" y="545479"/>
                  </a:lnTo>
                  <a:lnTo>
                    <a:pt x="86098" y="545479"/>
                  </a:lnTo>
                  <a:lnTo>
                    <a:pt x="91860" y="546821"/>
                  </a:lnTo>
                  <a:lnTo>
                    <a:pt x="110523" y="576430"/>
                  </a:lnTo>
                  <a:lnTo>
                    <a:pt x="108864" y="581030"/>
                  </a:lnTo>
                  <a:lnTo>
                    <a:pt x="108864" y="584090"/>
                  </a:lnTo>
                  <a:lnTo>
                    <a:pt x="107412" y="588853"/>
                  </a:lnTo>
                  <a:lnTo>
                    <a:pt x="107412" y="590302"/>
                  </a:lnTo>
                  <a:lnTo>
                    <a:pt x="113633" y="593408"/>
                  </a:lnTo>
                  <a:lnTo>
                    <a:pt x="115084" y="591958"/>
                  </a:lnTo>
                  <a:lnTo>
                    <a:pt x="116743" y="587196"/>
                  </a:lnTo>
                  <a:lnTo>
                    <a:pt x="116743" y="582641"/>
                  </a:lnTo>
                  <a:lnTo>
                    <a:pt x="117942" y="578707"/>
                  </a:lnTo>
                  <a:lnTo>
                    <a:pt x="118014" y="578471"/>
                  </a:lnTo>
                  <a:lnTo>
                    <a:pt x="118118" y="578131"/>
                  </a:lnTo>
                  <a:lnTo>
                    <a:pt x="118195" y="571667"/>
                  </a:lnTo>
                  <a:lnTo>
                    <a:pt x="116482" y="559244"/>
                  </a:lnTo>
                  <a:lnTo>
                    <a:pt x="115711" y="557727"/>
                  </a:lnTo>
                  <a:lnTo>
                    <a:pt x="111404" y="549591"/>
                  </a:lnTo>
                  <a:lnTo>
                    <a:pt x="104123" y="543715"/>
                  </a:lnTo>
                  <a:close/>
                </a:path>
                <a:path w="118745" h="831214">
                  <a:moveTo>
                    <a:pt x="34214" y="529843"/>
                  </a:moveTo>
                  <a:lnTo>
                    <a:pt x="32762" y="531292"/>
                  </a:lnTo>
                  <a:lnTo>
                    <a:pt x="29652" y="539160"/>
                  </a:lnTo>
                  <a:lnTo>
                    <a:pt x="26542" y="543715"/>
                  </a:lnTo>
                  <a:lnTo>
                    <a:pt x="24973" y="549591"/>
                  </a:lnTo>
                  <a:lnTo>
                    <a:pt x="24883" y="556139"/>
                  </a:lnTo>
                  <a:lnTo>
                    <a:pt x="27604" y="569600"/>
                  </a:lnTo>
                  <a:lnTo>
                    <a:pt x="34992" y="579665"/>
                  </a:lnTo>
                  <a:lnTo>
                    <a:pt x="45878" y="586507"/>
                  </a:lnTo>
                  <a:lnTo>
                    <a:pt x="59097" y="590302"/>
                  </a:lnTo>
                  <a:lnTo>
                    <a:pt x="72530" y="589765"/>
                  </a:lnTo>
                  <a:lnTo>
                    <a:pt x="82270" y="585695"/>
                  </a:lnTo>
                  <a:lnTo>
                    <a:pt x="85927" y="581030"/>
                  </a:lnTo>
                  <a:lnTo>
                    <a:pt x="59277" y="581030"/>
                  </a:lnTo>
                  <a:lnTo>
                    <a:pt x="49121" y="578471"/>
                  </a:lnTo>
                  <a:lnTo>
                    <a:pt x="40720" y="573298"/>
                  </a:lnTo>
                  <a:lnTo>
                    <a:pt x="34923" y="565757"/>
                  </a:lnTo>
                  <a:lnTo>
                    <a:pt x="32762" y="556139"/>
                  </a:lnTo>
                  <a:lnTo>
                    <a:pt x="32762" y="551583"/>
                  </a:lnTo>
                  <a:lnTo>
                    <a:pt x="34214" y="546821"/>
                  </a:lnTo>
                  <a:lnTo>
                    <a:pt x="35873" y="543715"/>
                  </a:lnTo>
                  <a:lnTo>
                    <a:pt x="38983" y="539160"/>
                  </a:lnTo>
                  <a:lnTo>
                    <a:pt x="91860" y="539160"/>
                  </a:lnTo>
                  <a:lnTo>
                    <a:pt x="34214" y="529843"/>
                  </a:lnTo>
                  <a:close/>
                </a:path>
                <a:path w="118745" h="831214">
                  <a:moveTo>
                    <a:pt x="91860" y="539160"/>
                  </a:moveTo>
                  <a:lnTo>
                    <a:pt x="38983" y="539160"/>
                  </a:lnTo>
                  <a:lnTo>
                    <a:pt x="55987" y="542266"/>
                  </a:lnTo>
                  <a:lnTo>
                    <a:pt x="66695" y="545479"/>
                  </a:lnTo>
                  <a:lnTo>
                    <a:pt x="75090" y="550574"/>
                  </a:lnTo>
                  <a:lnTo>
                    <a:pt x="80569" y="557727"/>
                  </a:lnTo>
                  <a:lnTo>
                    <a:pt x="82529" y="567112"/>
                  </a:lnTo>
                  <a:lnTo>
                    <a:pt x="80851" y="574055"/>
                  </a:lnTo>
                  <a:lnTo>
                    <a:pt x="76101" y="578707"/>
                  </a:lnTo>
                  <a:lnTo>
                    <a:pt x="68707" y="581030"/>
                  </a:lnTo>
                  <a:lnTo>
                    <a:pt x="85927" y="581030"/>
                  </a:lnTo>
                  <a:lnTo>
                    <a:pt x="88199" y="578131"/>
                  </a:lnTo>
                  <a:lnTo>
                    <a:pt x="90201" y="567112"/>
                  </a:lnTo>
                  <a:lnTo>
                    <a:pt x="90201" y="559244"/>
                  </a:lnTo>
                  <a:lnTo>
                    <a:pt x="85639" y="551583"/>
                  </a:lnTo>
                  <a:lnTo>
                    <a:pt x="79525" y="545479"/>
                  </a:lnTo>
                  <a:lnTo>
                    <a:pt x="79418" y="543715"/>
                  </a:lnTo>
                  <a:lnTo>
                    <a:pt x="104123" y="543715"/>
                  </a:lnTo>
                  <a:lnTo>
                    <a:pt x="103148" y="542929"/>
                  </a:lnTo>
                  <a:lnTo>
                    <a:pt x="91860" y="539160"/>
                  </a:lnTo>
                  <a:close/>
                </a:path>
                <a:path w="118745" h="831214">
                  <a:moveTo>
                    <a:pt x="32762" y="458410"/>
                  </a:moveTo>
                  <a:lnTo>
                    <a:pt x="31104" y="458410"/>
                  </a:lnTo>
                  <a:lnTo>
                    <a:pt x="27993" y="469177"/>
                  </a:lnTo>
                  <a:lnTo>
                    <a:pt x="26542" y="473939"/>
                  </a:lnTo>
                  <a:lnTo>
                    <a:pt x="24883" y="477045"/>
                  </a:lnTo>
                  <a:lnTo>
                    <a:pt x="24883" y="483257"/>
                  </a:lnTo>
                  <a:lnTo>
                    <a:pt x="29040" y="499303"/>
                  </a:lnTo>
                  <a:lnTo>
                    <a:pt x="39476" y="510380"/>
                  </a:lnTo>
                  <a:lnTo>
                    <a:pt x="53139" y="516799"/>
                  </a:lnTo>
                  <a:lnTo>
                    <a:pt x="66977" y="518869"/>
                  </a:lnTo>
                  <a:lnTo>
                    <a:pt x="77167" y="517219"/>
                  </a:lnTo>
                  <a:lnTo>
                    <a:pt x="84421" y="512658"/>
                  </a:lnTo>
                  <a:lnTo>
                    <a:pt x="86376" y="509552"/>
                  </a:lnTo>
                  <a:lnTo>
                    <a:pt x="66977" y="509552"/>
                  </a:lnTo>
                  <a:lnTo>
                    <a:pt x="56382" y="508064"/>
                  </a:lnTo>
                  <a:lnTo>
                    <a:pt x="45204" y="503392"/>
                  </a:lnTo>
                  <a:lnTo>
                    <a:pt x="36359" y="495227"/>
                  </a:lnTo>
                  <a:lnTo>
                    <a:pt x="32762" y="483257"/>
                  </a:lnTo>
                  <a:lnTo>
                    <a:pt x="32762" y="478494"/>
                  </a:lnTo>
                  <a:lnTo>
                    <a:pt x="34214" y="475389"/>
                  </a:lnTo>
                  <a:lnTo>
                    <a:pt x="35873" y="472283"/>
                  </a:lnTo>
                  <a:lnTo>
                    <a:pt x="37324" y="467728"/>
                  </a:lnTo>
                  <a:lnTo>
                    <a:pt x="88750" y="467728"/>
                  </a:lnTo>
                  <a:lnTo>
                    <a:pt x="32762" y="458410"/>
                  </a:lnTo>
                  <a:close/>
                </a:path>
                <a:path w="118745" h="831214">
                  <a:moveTo>
                    <a:pt x="88750" y="467728"/>
                  </a:moveTo>
                  <a:lnTo>
                    <a:pt x="45204" y="467728"/>
                  </a:lnTo>
                  <a:lnTo>
                    <a:pt x="59545" y="472283"/>
                  </a:lnTo>
                  <a:lnTo>
                    <a:pt x="71409" y="478753"/>
                  </a:lnTo>
                  <a:lnTo>
                    <a:pt x="79525" y="486712"/>
                  </a:lnTo>
                  <a:lnTo>
                    <a:pt x="82529" y="495680"/>
                  </a:lnTo>
                  <a:lnTo>
                    <a:pt x="82529" y="504997"/>
                  </a:lnTo>
                  <a:lnTo>
                    <a:pt x="76308" y="509552"/>
                  </a:lnTo>
                  <a:lnTo>
                    <a:pt x="86376" y="509552"/>
                  </a:lnTo>
                  <a:lnTo>
                    <a:pt x="88759" y="505767"/>
                  </a:lnTo>
                  <a:lnTo>
                    <a:pt x="90201" y="497129"/>
                  </a:lnTo>
                  <a:lnTo>
                    <a:pt x="89109" y="489604"/>
                  </a:lnTo>
                  <a:lnTo>
                    <a:pt x="86156" y="483257"/>
                  </a:lnTo>
                  <a:lnTo>
                    <a:pt x="81716" y="477970"/>
                  </a:lnTo>
                  <a:lnTo>
                    <a:pt x="76308" y="473939"/>
                  </a:lnTo>
                  <a:lnTo>
                    <a:pt x="74649" y="472283"/>
                  </a:lnTo>
                  <a:lnTo>
                    <a:pt x="74649" y="470834"/>
                  </a:lnTo>
                  <a:lnTo>
                    <a:pt x="88750" y="470834"/>
                  </a:lnTo>
                  <a:lnTo>
                    <a:pt x="88750" y="467728"/>
                  </a:lnTo>
                  <a:close/>
                </a:path>
                <a:path w="118745" h="831214">
                  <a:moveTo>
                    <a:pt x="88750" y="470834"/>
                  </a:moveTo>
                  <a:lnTo>
                    <a:pt x="76308" y="470834"/>
                  </a:lnTo>
                  <a:lnTo>
                    <a:pt x="88750" y="473939"/>
                  </a:lnTo>
                  <a:lnTo>
                    <a:pt x="88750" y="470834"/>
                  </a:lnTo>
                  <a:close/>
                </a:path>
                <a:path w="118745" h="831214">
                  <a:moveTo>
                    <a:pt x="87091" y="420934"/>
                  </a:moveTo>
                  <a:lnTo>
                    <a:pt x="82529" y="422591"/>
                  </a:lnTo>
                  <a:lnTo>
                    <a:pt x="82529" y="431908"/>
                  </a:lnTo>
                  <a:lnTo>
                    <a:pt x="79418" y="435014"/>
                  </a:lnTo>
                  <a:lnTo>
                    <a:pt x="34214" y="435014"/>
                  </a:lnTo>
                  <a:lnTo>
                    <a:pt x="74649" y="442882"/>
                  </a:lnTo>
                  <a:lnTo>
                    <a:pt x="83980" y="444331"/>
                  </a:lnTo>
                  <a:lnTo>
                    <a:pt x="90201" y="439776"/>
                  </a:lnTo>
                  <a:lnTo>
                    <a:pt x="90201" y="424040"/>
                  </a:lnTo>
                  <a:lnTo>
                    <a:pt x="87091" y="420934"/>
                  </a:lnTo>
                  <a:close/>
                </a:path>
                <a:path w="118745" h="831214">
                  <a:moveTo>
                    <a:pt x="9331" y="422591"/>
                  </a:moveTo>
                  <a:lnTo>
                    <a:pt x="7879" y="424040"/>
                  </a:lnTo>
                  <a:lnTo>
                    <a:pt x="9331" y="430459"/>
                  </a:lnTo>
                  <a:lnTo>
                    <a:pt x="10990" y="431908"/>
                  </a:lnTo>
                  <a:lnTo>
                    <a:pt x="26542" y="435014"/>
                  </a:lnTo>
                  <a:lnTo>
                    <a:pt x="26542" y="441225"/>
                  </a:lnTo>
                  <a:lnTo>
                    <a:pt x="27993" y="441225"/>
                  </a:lnTo>
                  <a:lnTo>
                    <a:pt x="32762" y="442882"/>
                  </a:lnTo>
                  <a:lnTo>
                    <a:pt x="34214" y="441225"/>
                  </a:lnTo>
                  <a:lnTo>
                    <a:pt x="34214" y="435014"/>
                  </a:lnTo>
                  <a:lnTo>
                    <a:pt x="79418" y="435014"/>
                  </a:lnTo>
                  <a:lnTo>
                    <a:pt x="74649" y="433564"/>
                  </a:lnTo>
                  <a:lnTo>
                    <a:pt x="34214" y="427146"/>
                  </a:lnTo>
                  <a:lnTo>
                    <a:pt x="34214" y="425696"/>
                  </a:lnTo>
                  <a:lnTo>
                    <a:pt x="26542" y="425696"/>
                  </a:lnTo>
                  <a:lnTo>
                    <a:pt x="9331" y="422591"/>
                  </a:lnTo>
                  <a:close/>
                </a:path>
                <a:path w="118745" h="831214">
                  <a:moveTo>
                    <a:pt x="27993" y="410168"/>
                  </a:moveTo>
                  <a:lnTo>
                    <a:pt x="26542" y="411617"/>
                  </a:lnTo>
                  <a:lnTo>
                    <a:pt x="26542" y="425696"/>
                  </a:lnTo>
                  <a:lnTo>
                    <a:pt x="34214" y="425696"/>
                  </a:lnTo>
                  <a:lnTo>
                    <a:pt x="34214" y="411617"/>
                  </a:lnTo>
                  <a:lnTo>
                    <a:pt x="32762" y="411617"/>
                  </a:lnTo>
                  <a:lnTo>
                    <a:pt x="27993" y="410168"/>
                  </a:lnTo>
                  <a:close/>
                </a:path>
                <a:path w="118745" h="831214">
                  <a:moveTo>
                    <a:pt x="42094" y="349502"/>
                  </a:moveTo>
                  <a:lnTo>
                    <a:pt x="34768" y="350948"/>
                  </a:lnTo>
                  <a:lnTo>
                    <a:pt x="29367" y="355170"/>
                  </a:lnTo>
                  <a:lnTo>
                    <a:pt x="26026" y="361993"/>
                  </a:lnTo>
                  <a:lnTo>
                    <a:pt x="24883" y="371242"/>
                  </a:lnTo>
                  <a:lnTo>
                    <a:pt x="29014" y="386224"/>
                  </a:lnTo>
                  <a:lnTo>
                    <a:pt x="39268" y="396373"/>
                  </a:lnTo>
                  <a:lnTo>
                    <a:pt x="52439" y="402135"/>
                  </a:lnTo>
                  <a:lnTo>
                    <a:pt x="65318" y="403956"/>
                  </a:lnTo>
                  <a:lnTo>
                    <a:pt x="75767" y="402484"/>
                  </a:lnTo>
                  <a:lnTo>
                    <a:pt x="83592" y="398081"/>
                  </a:lnTo>
                  <a:lnTo>
                    <a:pt x="84929" y="396088"/>
                  </a:lnTo>
                  <a:lnTo>
                    <a:pt x="57646" y="396088"/>
                  </a:lnTo>
                  <a:lnTo>
                    <a:pt x="47197" y="392643"/>
                  </a:lnTo>
                  <a:lnTo>
                    <a:pt x="39372" y="387159"/>
                  </a:lnTo>
                  <a:lnTo>
                    <a:pt x="34463" y="379928"/>
                  </a:lnTo>
                  <a:lnTo>
                    <a:pt x="32762" y="371242"/>
                  </a:lnTo>
                  <a:lnTo>
                    <a:pt x="32762" y="361993"/>
                  </a:lnTo>
                  <a:lnTo>
                    <a:pt x="33394" y="361294"/>
                  </a:lnTo>
                  <a:lnTo>
                    <a:pt x="37324" y="357370"/>
                  </a:lnTo>
                  <a:lnTo>
                    <a:pt x="56399" y="357370"/>
                  </a:lnTo>
                  <a:lnTo>
                    <a:pt x="54483" y="354548"/>
                  </a:lnTo>
                  <a:lnTo>
                    <a:pt x="48736" y="350715"/>
                  </a:lnTo>
                  <a:lnTo>
                    <a:pt x="42094" y="349502"/>
                  </a:lnTo>
                  <a:close/>
                </a:path>
                <a:path w="118745" h="831214">
                  <a:moveTo>
                    <a:pt x="56399" y="357370"/>
                  </a:moveTo>
                  <a:lnTo>
                    <a:pt x="48314" y="357370"/>
                  </a:lnTo>
                  <a:lnTo>
                    <a:pt x="52876" y="360475"/>
                  </a:lnTo>
                  <a:lnTo>
                    <a:pt x="54535" y="371242"/>
                  </a:lnTo>
                  <a:lnTo>
                    <a:pt x="57646" y="396088"/>
                  </a:lnTo>
                  <a:lnTo>
                    <a:pt x="65318" y="396088"/>
                  </a:lnTo>
                  <a:lnTo>
                    <a:pt x="62208" y="371242"/>
                  </a:lnTo>
                  <a:lnTo>
                    <a:pt x="59065" y="361294"/>
                  </a:lnTo>
                  <a:lnTo>
                    <a:pt x="56399" y="357370"/>
                  </a:lnTo>
                  <a:close/>
                </a:path>
                <a:path w="118745" h="831214">
                  <a:moveTo>
                    <a:pt x="85639" y="360475"/>
                  </a:moveTo>
                  <a:lnTo>
                    <a:pt x="80870" y="360475"/>
                  </a:lnTo>
                  <a:lnTo>
                    <a:pt x="80050" y="361294"/>
                  </a:lnTo>
                  <a:lnTo>
                    <a:pt x="79439" y="361993"/>
                  </a:lnTo>
                  <a:lnTo>
                    <a:pt x="80870" y="366687"/>
                  </a:lnTo>
                  <a:lnTo>
                    <a:pt x="82529" y="371242"/>
                  </a:lnTo>
                  <a:lnTo>
                    <a:pt x="82529" y="389877"/>
                  </a:lnTo>
                  <a:lnTo>
                    <a:pt x="76308" y="396088"/>
                  </a:lnTo>
                  <a:lnTo>
                    <a:pt x="84929" y="396088"/>
                  </a:lnTo>
                  <a:lnTo>
                    <a:pt x="88500" y="390766"/>
                  </a:lnTo>
                  <a:lnTo>
                    <a:pt x="90201" y="380559"/>
                  </a:lnTo>
                  <a:lnTo>
                    <a:pt x="90201" y="369793"/>
                  </a:lnTo>
                  <a:lnTo>
                    <a:pt x="88750" y="365030"/>
                  </a:lnTo>
                  <a:lnTo>
                    <a:pt x="87127" y="361993"/>
                  </a:lnTo>
                  <a:lnTo>
                    <a:pt x="85639" y="360475"/>
                  </a:lnTo>
                  <a:close/>
                </a:path>
                <a:path w="118745" h="831214">
                  <a:moveTo>
                    <a:pt x="29652" y="259434"/>
                  </a:moveTo>
                  <a:lnTo>
                    <a:pt x="27993" y="259434"/>
                  </a:lnTo>
                  <a:lnTo>
                    <a:pt x="27993" y="264197"/>
                  </a:lnTo>
                  <a:lnTo>
                    <a:pt x="26542" y="267302"/>
                  </a:lnTo>
                  <a:lnTo>
                    <a:pt x="24883" y="271857"/>
                  </a:lnTo>
                  <a:lnTo>
                    <a:pt x="24883" y="276620"/>
                  </a:lnTo>
                  <a:lnTo>
                    <a:pt x="28810" y="293051"/>
                  </a:lnTo>
                  <a:lnTo>
                    <a:pt x="38724" y="303562"/>
                  </a:lnTo>
                  <a:lnTo>
                    <a:pt x="51827" y="309143"/>
                  </a:lnTo>
                  <a:lnTo>
                    <a:pt x="65318" y="310783"/>
                  </a:lnTo>
                  <a:lnTo>
                    <a:pt x="75767" y="309288"/>
                  </a:lnTo>
                  <a:lnTo>
                    <a:pt x="83592" y="304727"/>
                  </a:lnTo>
                  <a:lnTo>
                    <a:pt x="84740" y="302915"/>
                  </a:lnTo>
                  <a:lnTo>
                    <a:pt x="65318" y="302915"/>
                  </a:lnTo>
                  <a:lnTo>
                    <a:pt x="54982" y="301631"/>
                  </a:lnTo>
                  <a:lnTo>
                    <a:pt x="44375" y="297299"/>
                  </a:lnTo>
                  <a:lnTo>
                    <a:pt x="36100" y="289201"/>
                  </a:lnTo>
                  <a:lnTo>
                    <a:pt x="32762" y="276620"/>
                  </a:lnTo>
                  <a:lnTo>
                    <a:pt x="32762" y="273514"/>
                  </a:lnTo>
                  <a:lnTo>
                    <a:pt x="34214" y="270408"/>
                  </a:lnTo>
                  <a:lnTo>
                    <a:pt x="34214" y="267302"/>
                  </a:lnTo>
                  <a:lnTo>
                    <a:pt x="35873" y="264197"/>
                  </a:lnTo>
                  <a:lnTo>
                    <a:pt x="35873" y="262540"/>
                  </a:lnTo>
                  <a:lnTo>
                    <a:pt x="29652" y="259434"/>
                  </a:lnTo>
                  <a:close/>
                </a:path>
                <a:path w="118745" h="831214">
                  <a:moveTo>
                    <a:pt x="85639" y="267302"/>
                  </a:moveTo>
                  <a:lnTo>
                    <a:pt x="80870" y="268752"/>
                  </a:lnTo>
                  <a:lnTo>
                    <a:pt x="79418" y="270408"/>
                  </a:lnTo>
                  <a:lnTo>
                    <a:pt x="80870" y="273514"/>
                  </a:lnTo>
                  <a:lnTo>
                    <a:pt x="82529" y="278069"/>
                  </a:lnTo>
                  <a:lnTo>
                    <a:pt x="82529" y="296704"/>
                  </a:lnTo>
                  <a:lnTo>
                    <a:pt x="76308" y="302915"/>
                  </a:lnTo>
                  <a:lnTo>
                    <a:pt x="84740" y="302915"/>
                  </a:lnTo>
                  <a:lnTo>
                    <a:pt x="88500" y="296982"/>
                  </a:lnTo>
                  <a:lnTo>
                    <a:pt x="90201" y="285937"/>
                  </a:lnTo>
                  <a:lnTo>
                    <a:pt x="90201" y="276620"/>
                  </a:lnTo>
                  <a:lnTo>
                    <a:pt x="88750" y="273514"/>
                  </a:lnTo>
                  <a:lnTo>
                    <a:pt x="87091" y="268752"/>
                  </a:lnTo>
                  <a:lnTo>
                    <a:pt x="85639" y="267302"/>
                  </a:lnTo>
                  <a:close/>
                </a:path>
                <a:path w="118745" h="831214">
                  <a:moveTo>
                    <a:pt x="51425" y="192764"/>
                  </a:moveTo>
                  <a:lnTo>
                    <a:pt x="40717" y="194462"/>
                  </a:lnTo>
                  <a:lnTo>
                    <a:pt x="32322" y="199364"/>
                  </a:lnTo>
                  <a:lnTo>
                    <a:pt x="26843" y="207177"/>
                  </a:lnTo>
                  <a:lnTo>
                    <a:pt x="24883" y="217610"/>
                  </a:lnTo>
                  <a:lnTo>
                    <a:pt x="29014" y="233430"/>
                  </a:lnTo>
                  <a:lnTo>
                    <a:pt x="39268" y="244009"/>
                  </a:lnTo>
                  <a:lnTo>
                    <a:pt x="52439" y="249929"/>
                  </a:lnTo>
                  <a:lnTo>
                    <a:pt x="65318" y="251774"/>
                  </a:lnTo>
                  <a:lnTo>
                    <a:pt x="75767" y="250075"/>
                  </a:lnTo>
                  <a:lnTo>
                    <a:pt x="83592" y="245174"/>
                  </a:lnTo>
                  <a:lnTo>
                    <a:pt x="85299" y="242456"/>
                  </a:lnTo>
                  <a:lnTo>
                    <a:pt x="65318" y="242456"/>
                  </a:lnTo>
                  <a:lnTo>
                    <a:pt x="54982" y="241195"/>
                  </a:lnTo>
                  <a:lnTo>
                    <a:pt x="44375" y="237021"/>
                  </a:lnTo>
                  <a:lnTo>
                    <a:pt x="36100" y="229354"/>
                  </a:lnTo>
                  <a:lnTo>
                    <a:pt x="32762" y="217610"/>
                  </a:lnTo>
                  <a:lnTo>
                    <a:pt x="32762" y="206636"/>
                  </a:lnTo>
                  <a:lnTo>
                    <a:pt x="40435" y="202081"/>
                  </a:lnTo>
                  <a:lnTo>
                    <a:pt x="78067" y="202081"/>
                  </a:lnTo>
                  <a:lnTo>
                    <a:pt x="76645" y="200528"/>
                  </a:lnTo>
                  <a:lnTo>
                    <a:pt x="64045" y="194608"/>
                  </a:lnTo>
                  <a:lnTo>
                    <a:pt x="51425" y="192764"/>
                  </a:lnTo>
                  <a:close/>
                </a:path>
                <a:path w="118745" h="831214">
                  <a:moveTo>
                    <a:pt x="78067" y="202081"/>
                  </a:moveTo>
                  <a:lnTo>
                    <a:pt x="51425" y="202081"/>
                  </a:lnTo>
                  <a:lnTo>
                    <a:pt x="61534" y="203343"/>
                  </a:lnTo>
                  <a:lnTo>
                    <a:pt x="71642" y="207516"/>
                  </a:lnTo>
                  <a:lnTo>
                    <a:pt x="79418" y="215184"/>
                  </a:lnTo>
                  <a:lnTo>
                    <a:pt x="82529" y="226927"/>
                  </a:lnTo>
                  <a:lnTo>
                    <a:pt x="82529" y="237694"/>
                  </a:lnTo>
                  <a:lnTo>
                    <a:pt x="76308" y="242456"/>
                  </a:lnTo>
                  <a:lnTo>
                    <a:pt x="85299" y="242456"/>
                  </a:lnTo>
                  <a:lnTo>
                    <a:pt x="88500" y="237361"/>
                  </a:lnTo>
                  <a:lnTo>
                    <a:pt x="90201" y="226927"/>
                  </a:lnTo>
                  <a:lnTo>
                    <a:pt x="86329" y="211107"/>
                  </a:lnTo>
                  <a:lnTo>
                    <a:pt x="78067" y="202081"/>
                  </a:lnTo>
                  <a:close/>
                </a:path>
                <a:path w="118745" h="831214">
                  <a:moveTo>
                    <a:pt x="27993" y="164812"/>
                  </a:moveTo>
                  <a:lnTo>
                    <a:pt x="26542" y="164812"/>
                  </a:lnTo>
                  <a:lnTo>
                    <a:pt x="26542" y="171024"/>
                  </a:lnTo>
                  <a:lnTo>
                    <a:pt x="27993" y="172473"/>
                  </a:lnTo>
                  <a:lnTo>
                    <a:pt x="65318" y="178685"/>
                  </a:lnTo>
                  <a:lnTo>
                    <a:pt x="75767" y="179063"/>
                  </a:lnTo>
                  <a:lnTo>
                    <a:pt x="83592" y="175812"/>
                  </a:lnTo>
                  <a:lnTo>
                    <a:pt x="86123" y="172473"/>
                  </a:lnTo>
                  <a:lnTo>
                    <a:pt x="76308" y="172473"/>
                  </a:lnTo>
                  <a:lnTo>
                    <a:pt x="65318" y="169367"/>
                  </a:lnTo>
                  <a:lnTo>
                    <a:pt x="27993" y="164812"/>
                  </a:lnTo>
                  <a:close/>
                </a:path>
                <a:path w="118745" h="831214">
                  <a:moveTo>
                    <a:pt x="27993" y="119675"/>
                  </a:moveTo>
                  <a:lnTo>
                    <a:pt x="26542" y="121331"/>
                  </a:lnTo>
                  <a:lnTo>
                    <a:pt x="26542" y="127543"/>
                  </a:lnTo>
                  <a:lnTo>
                    <a:pt x="27993" y="127543"/>
                  </a:lnTo>
                  <a:lnTo>
                    <a:pt x="55987" y="132098"/>
                  </a:lnTo>
                  <a:lnTo>
                    <a:pt x="82529" y="167918"/>
                  </a:lnTo>
                  <a:lnTo>
                    <a:pt x="76308" y="172473"/>
                  </a:lnTo>
                  <a:lnTo>
                    <a:pt x="86123" y="172473"/>
                  </a:lnTo>
                  <a:lnTo>
                    <a:pt x="88478" y="169367"/>
                  </a:lnTo>
                  <a:lnTo>
                    <a:pt x="88760" y="167918"/>
                  </a:lnTo>
                  <a:lnTo>
                    <a:pt x="90201" y="160050"/>
                  </a:lnTo>
                  <a:lnTo>
                    <a:pt x="90201" y="150733"/>
                  </a:lnTo>
                  <a:lnTo>
                    <a:pt x="87091" y="143072"/>
                  </a:lnTo>
                  <a:lnTo>
                    <a:pt x="80870" y="136860"/>
                  </a:lnTo>
                  <a:lnTo>
                    <a:pt x="79418" y="136860"/>
                  </a:lnTo>
                  <a:lnTo>
                    <a:pt x="79418" y="135204"/>
                  </a:lnTo>
                  <a:lnTo>
                    <a:pt x="88750" y="135204"/>
                  </a:lnTo>
                  <a:lnTo>
                    <a:pt x="88750" y="128992"/>
                  </a:lnTo>
                  <a:lnTo>
                    <a:pt x="27993" y="119675"/>
                  </a:lnTo>
                  <a:close/>
                </a:path>
                <a:path w="118745" h="831214">
                  <a:moveTo>
                    <a:pt x="51425" y="49692"/>
                  </a:moveTo>
                  <a:lnTo>
                    <a:pt x="40717" y="50067"/>
                  </a:lnTo>
                  <a:lnTo>
                    <a:pt x="32322" y="53470"/>
                  </a:lnTo>
                  <a:lnTo>
                    <a:pt x="26843" y="60057"/>
                  </a:lnTo>
                  <a:lnTo>
                    <a:pt x="24883" y="69983"/>
                  </a:lnTo>
                  <a:lnTo>
                    <a:pt x="24883" y="77644"/>
                  </a:lnTo>
                  <a:lnTo>
                    <a:pt x="29652" y="85512"/>
                  </a:lnTo>
                  <a:lnTo>
                    <a:pt x="35873" y="91723"/>
                  </a:lnTo>
                  <a:lnTo>
                    <a:pt x="37324" y="93380"/>
                  </a:lnTo>
                  <a:lnTo>
                    <a:pt x="27993" y="93380"/>
                  </a:lnTo>
                  <a:lnTo>
                    <a:pt x="26542" y="94829"/>
                  </a:lnTo>
                  <a:lnTo>
                    <a:pt x="26542" y="97935"/>
                  </a:lnTo>
                  <a:lnTo>
                    <a:pt x="27993" y="99591"/>
                  </a:lnTo>
                  <a:lnTo>
                    <a:pt x="88750" y="108908"/>
                  </a:lnTo>
                  <a:lnTo>
                    <a:pt x="88750" y="101040"/>
                  </a:lnTo>
                  <a:lnTo>
                    <a:pt x="59097" y="96485"/>
                  </a:lnTo>
                  <a:lnTo>
                    <a:pt x="48421" y="93007"/>
                  </a:lnTo>
                  <a:lnTo>
                    <a:pt x="40098" y="87453"/>
                  </a:lnTo>
                  <a:lnTo>
                    <a:pt x="34690" y="80151"/>
                  </a:lnTo>
                  <a:lnTo>
                    <a:pt x="32762" y="71432"/>
                  </a:lnTo>
                  <a:lnTo>
                    <a:pt x="32762" y="60665"/>
                  </a:lnTo>
                  <a:lnTo>
                    <a:pt x="40435" y="57560"/>
                  </a:lnTo>
                  <a:lnTo>
                    <a:pt x="88750" y="57560"/>
                  </a:lnTo>
                  <a:lnTo>
                    <a:pt x="88750" y="55903"/>
                  </a:lnTo>
                  <a:lnTo>
                    <a:pt x="51425" y="49692"/>
                  </a:lnTo>
                  <a:close/>
                </a:path>
                <a:path w="118745" h="831214">
                  <a:moveTo>
                    <a:pt x="88750" y="57560"/>
                  </a:moveTo>
                  <a:lnTo>
                    <a:pt x="40435" y="57560"/>
                  </a:lnTo>
                  <a:lnTo>
                    <a:pt x="51425" y="59009"/>
                  </a:lnTo>
                  <a:lnTo>
                    <a:pt x="88750" y="65221"/>
                  </a:lnTo>
                  <a:lnTo>
                    <a:pt x="88750" y="57560"/>
                  </a:lnTo>
                  <a:close/>
                </a:path>
                <a:path w="118745" h="831214">
                  <a:moveTo>
                    <a:pt x="9331" y="12423"/>
                  </a:moveTo>
                  <a:lnTo>
                    <a:pt x="7879" y="14079"/>
                  </a:lnTo>
                  <a:lnTo>
                    <a:pt x="9331" y="20290"/>
                  </a:lnTo>
                  <a:lnTo>
                    <a:pt x="10990" y="21740"/>
                  </a:lnTo>
                  <a:lnTo>
                    <a:pt x="26542" y="23396"/>
                  </a:lnTo>
                  <a:lnTo>
                    <a:pt x="26542" y="29608"/>
                  </a:lnTo>
                  <a:lnTo>
                    <a:pt x="27993" y="31057"/>
                  </a:lnTo>
                  <a:lnTo>
                    <a:pt x="32762" y="32714"/>
                  </a:lnTo>
                  <a:lnTo>
                    <a:pt x="34214" y="31057"/>
                  </a:lnTo>
                  <a:lnTo>
                    <a:pt x="34214" y="24846"/>
                  </a:lnTo>
                  <a:lnTo>
                    <a:pt x="90201" y="24846"/>
                  </a:lnTo>
                  <a:lnTo>
                    <a:pt x="90201" y="23396"/>
                  </a:lnTo>
                  <a:lnTo>
                    <a:pt x="74649" y="23396"/>
                  </a:lnTo>
                  <a:lnTo>
                    <a:pt x="34214" y="17185"/>
                  </a:lnTo>
                  <a:lnTo>
                    <a:pt x="34214" y="15528"/>
                  </a:lnTo>
                  <a:lnTo>
                    <a:pt x="26542" y="15528"/>
                  </a:lnTo>
                  <a:lnTo>
                    <a:pt x="9331" y="12423"/>
                  </a:lnTo>
                  <a:close/>
                </a:path>
                <a:path w="118745" h="831214">
                  <a:moveTo>
                    <a:pt x="90201" y="24846"/>
                  </a:moveTo>
                  <a:lnTo>
                    <a:pt x="34214" y="24846"/>
                  </a:lnTo>
                  <a:lnTo>
                    <a:pt x="74649" y="31057"/>
                  </a:lnTo>
                  <a:lnTo>
                    <a:pt x="83980" y="32714"/>
                  </a:lnTo>
                  <a:lnTo>
                    <a:pt x="90201" y="27951"/>
                  </a:lnTo>
                  <a:lnTo>
                    <a:pt x="90201" y="24846"/>
                  </a:lnTo>
                  <a:close/>
                </a:path>
                <a:path w="118745" h="831214">
                  <a:moveTo>
                    <a:pt x="88750" y="10973"/>
                  </a:moveTo>
                  <a:lnTo>
                    <a:pt x="87091" y="10973"/>
                  </a:lnTo>
                  <a:lnTo>
                    <a:pt x="82529" y="12423"/>
                  </a:lnTo>
                  <a:lnTo>
                    <a:pt x="82529" y="21740"/>
                  </a:lnTo>
                  <a:lnTo>
                    <a:pt x="79418" y="23396"/>
                  </a:lnTo>
                  <a:lnTo>
                    <a:pt x="90201" y="23396"/>
                  </a:lnTo>
                  <a:lnTo>
                    <a:pt x="90201" y="14079"/>
                  </a:lnTo>
                  <a:lnTo>
                    <a:pt x="88750" y="10973"/>
                  </a:lnTo>
                  <a:close/>
                </a:path>
                <a:path w="118745" h="831214">
                  <a:moveTo>
                    <a:pt x="32762" y="0"/>
                  </a:moveTo>
                  <a:lnTo>
                    <a:pt x="26542" y="0"/>
                  </a:lnTo>
                  <a:lnTo>
                    <a:pt x="26542" y="15528"/>
                  </a:lnTo>
                  <a:lnTo>
                    <a:pt x="34214" y="15528"/>
                  </a:lnTo>
                  <a:lnTo>
                    <a:pt x="34214" y="1656"/>
                  </a:lnTo>
                  <a:lnTo>
                    <a:pt x="327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74481" y="2214575"/>
              <a:ext cx="124416" cy="26254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66601" y="1995722"/>
              <a:ext cx="130636" cy="19400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666120" y="2550204"/>
              <a:ext cx="118745" cy="833119"/>
            </a:xfrm>
            <a:custGeom>
              <a:avLst/>
              <a:gdLst/>
              <a:ahLst/>
              <a:cxnLst/>
              <a:rect l="l" t="t" r="r" b="b"/>
              <a:pathLst>
                <a:path w="118745" h="833120">
                  <a:moveTo>
                    <a:pt x="1451" y="809362"/>
                  </a:moveTo>
                  <a:lnTo>
                    <a:pt x="0" y="810811"/>
                  </a:lnTo>
                  <a:lnTo>
                    <a:pt x="0" y="817023"/>
                  </a:lnTo>
                  <a:lnTo>
                    <a:pt x="1451" y="817023"/>
                  </a:lnTo>
                  <a:lnTo>
                    <a:pt x="88542" y="832552"/>
                  </a:lnTo>
                  <a:lnTo>
                    <a:pt x="90201" y="831102"/>
                  </a:lnTo>
                  <a:lnTo>
                    <a:pt x="90201" y="821785"/>
                  </a:lnTo>
                  <a:lnTo>
                    <a:pt x="82322" y="821785"/>
                  </a:lnTo>
                  <a:lnTo>
                    <a:pt x="1451" y="809362"/>
                  </a:lnTo>
                  <a:close/>
                </a:path>
                <a:path w="118745" h="833120">
                  <a:moveTo>
                    <a:pt x="83980" y="776648"/>
                  </a:moveTo>
                  <a:lnTo>
                    <a:pt x="82322" y="778304"/>
                  </a:lnTo>
                  <a:lnTo>
                    <a:pt x="82322" y="821785"/>
                  </a:lnTo>
                  <a:lnTo>
                    <a:pt x="90201" y="821785"/>
                  </a:lnTo>
                  <a:lnTo>
                    <a:pt x="90201" y="778304"/>
                  </a:lnTo>
                  <a:lnTo>
                    <a:pt x="88542" y="778304"/>
                  </a:lnTo>
                  <a:lnTo>
                    <a:pt x="83980" y="776648"/>
                  </a:lnTo>
                  <a:close/>
                </a:path>
                <a:path w="118745" h="833120">
                  <a:moveTo>
                    <a:pt x="51217" y="702109"/>
                  </a:moveTo>
                  <a:lnTo>
                    <a:pt x="40768" y="703808"/>
                  </a:lnTo>
                  <a:lnTo>
                    <a:pt x="32944" y="708709"/>
                  </a:lnTo>
                  <a:lnTo>
                    <a:pt x="28035" y="716522"/>
                  </a:lnTo>
                  <a:lnTo>
                    <a:pt x="26334" y="726956"/>
                  </a:lnTo>
                  <a:lnTo>
                    <a:pt x="30238" y="742776"/>
                  </a:lnTo>
                  <a:lnTo>
                    <a:pt x="39994" y="753355"/>
                  </a:lnTo>
                  <a:lnTo>
                    <a:pt x="52666" y="759275"/>
                  </a:lnTo>
                  <a:lnTo>
                    <a:pt x="65318" y="761119"/>
                  </a:lnTo>
                  <a:lnTo>
                    <a:pt x="76606" y="759421"/>
                  </a:lnTo>
                  <a:lnTo>
                    <a:pt x="84862" y="754519"/>
                  </a:lnTo>
                  <a:lnTo>
                    <a:pt x="86624" y="751802"/>
                  </a:lnTo>
                  <a:lnTo>
                    <a:pt x="65318" y="751802"/>
                  </a:lnTo>
                  <a:lnTo>
                    <a:pt x="55209" y="750540"/>
                  </a:lnTo>
                  <a:lnTo>
                    <a:pt x="45100" y="746367"/>
                  </a:lnTo>
                  <a:lnTo>
                    <a:pt x="37324" y="738699"/>
                  </a:lnTo>
                  <a:lnTo>
                    <a:pt x="34214" y="726956"/>
                  </a:lnTo>
                  <a:lnTo>
                    <a:pt x="34214" y="717638"/>
                  </a:lnTo>
                  <a:lnTo>
                    <a:pt x="40435" y="711427"/>
                  </a:lnTo>
                  <a:lnTo>
                    <a:pt x="78772" y="711427"/>
                  </a:lnTo>
                  <a:lnTo>
                    <a:pt x="77267" y="709874"/>
                  </a:lnTo>
                  <a:lnTo>
                    <a:pt x="64096" y="703954"/>
                  </a:lnTo>
                  <a:lnTo>
                    <a:pt x="51217" y="702109"/>
                  </a:lnTo>
                  <a:close/>
                </a:path>
                <a:path w="118745" h="833120">
                  <a:moveTo>
                    <a:pt x="78772" y="711427"/>
                  </a:moveTo>
                  <a:lnTo>
                    <a:pt x="51217" y="711427"/>
                  </a:lnTo>
                  <a:lnTo>
                    <a:pt x="61585" y="712689"/>
                  </a:lnTo>
                  <a:lnTo>
                    <a:pt x="72265" y="716862"/>
                  </a:lnTo>
                  <a:lnTo>
                    <a:pt x="80611" y="724529"/>
                  </a:lnTo>
                  <a:lnTo>
                    <a:pt x="83980" y="736273"/>
                  </a:lnTo>
                  <a:lnTo>
                    <a:pt x="83980" y="747040"/>
                  </a:lnTo>
                  <a:lnTo>
                    <a:pt x="76101" y="751802"/>
                  </a:lnTo>
                  <a:lnTo>
                    <a:pt x="86624" y="751802"/>
                  </a:lnTo>
                  <a:lnTo>
                    <a:pt x="89929" y="746706"/>
                  </a:lnTo>
                  <a:lnTo>
                    <a:pt x="91653" y="736273"/>
                  </a:lnTo>
                  <a:lnTo>
                    <a:pt x="87522" y="720453"/>
                  </a:lnTo>
                  <a:lnTo>
                    <a:pt x="78772" y="711427"/>
                  </a:lnTo>
                  <a:close/>
                </a:path>
                <a:path w="118745" h="833120">
                  <a:moveTo>
                    <a:pt x="104042" y="644549"/>
                  </a:moveTo>
                  <a:lnTo>
                    <a:pt x="80870" y="644549"/>
                  </a:lnTo>
                  <a:lnTo>
                    <a:pt x="82322" y="646206"/>
                  </a:lnTo>
                  <a:lnTo>
                    <a:pt x="87091" y="646206"/>
                  </a:lnTo>
                  <a:lnTo>
                    <a:pt x="93312" y="647655"/>
                  </a:lnTo>
                  <a:lnTo>
                    <a:pt x="101217" y="650897"/>
                  </a:lnTo>
                  <a:lnTo>
                    <a:pt x="106479" y="656041"/>
                  </a:lnTo>
                  <a:lnTo>
                    <a:pt x="109408" y="663203"/>
                  </a:lnTo>
                  <a:lnTo>
                    <a:pt x="110315" y="672501"/>
                  </a:lnTo>
                  <a:lnTo>
                    <a:pt x="110306" y="681838"/>
                  </a:lnTo>
                  <a:lnTo>
                    <a:pt x="108864" y="684924"/>
                  </a:lnTo>
                  <a:lnTo>
                    <a:pt x="107171" y="689783"/>
                  </a:lnTo>
                  <a:lnTo>
                    <a:pt x="107316" y="689783"/>
                  </a:lnTo>
                  <a:lnTo>
                    <a:pt x="108864" y="691136"/>
                  </a:lnTo>
                  <a:lnTo>
                    <a:pt x="113426" y="692792"/>
                  </a:lnTo>
                  <a:lnTo>
                    <a:pt x="115084" y="692792"/>
                  </a:lnTo>
                  <a:lnTo>
                    <a:pt x="116536" y="686581"/>
                  </a:lnTo>
                  <a:lnTo>
                    <a:pt x="118195" y="683475"/>
                  </a:lnTo>
                  <a:lnTo>
                    <a:pt x="118195" y="672501"/>
                  </a:lnTo>
                  <a:lnTo>
                    <a:pt x="116468" y="659997"/>
                  </a:lnTo>
                  <a:lnTo>
                    <a:pt x="111629" y="650897"/>
                  </a:lnTo>
                  <a:lnTo>
                    <a:pt x="111557" y="650761"/>
                  </a:lnTo>
                  <a:lnTo>
                    <a:pt x="111460" y="650580"/>
                  </a:lnTo>
                  <a:lnTo>
                    <a:pt x="111378" y="650424"/>
                  </a:lnTo>
                  <a:lnTo>
                    <a:pt x="104042" y="644549"/>
                  </a:lnTo>
                  <a:close/>
                </a:path>
                <a:path w="118745" h="833120">
                  <a:moveTo>
                    <a:pt x="35665" y="630677"/>
                  </a:moveTo>
                  <a:lnTo>
                    <a:pt x="34214" y="630677"/>
                  </a:lnTo>
                  <a:lnTo>
                    <a:pt x="29445" y="639994"/>
                  </a:lnTo>
                  <a:lnTo>
                    <a:pt x="27993" y="644549"/>
                  </a:lnTo>
                  <a:lnTo>
                    <a:pt x="26424" y="650424"/>
                  </a:lnTo>
                  <a:lnTo>
                    <a:pt x="26430" y="656041"/>
                  </a:lnTo>
                  <a:lnTo>
                    <a:pt x="28852" y="669101"/>
                  </a:lnTo>
                  <a:lnTo>
                    <a:pt x="35776" y="679334"/>
                  </a:lnTo>
                  <a:lnTo>
                    <a:pt x="35899" y="679515"/>
                  </a:lnTo>
                  <a:lnTo>
                    <a:pt x="46883" y="686581"/>
                  </a:lnTo>
                  <a:lnTo>
                    <a:pt x="47177" y="686581"/>
                  </a:lnTo>
                  <a:lnTo>
                    <a:pt x="60967" y="689783"/>
                  </a:lnTo>
                  <a:lnTo>
                    <a:pt x="73282" y="689783"/>
                  </a:lnTo>
                  <a:lnTo>
                    <a:pt x="83099" y="685804"/>
                  </a:lnTo>
                  <a:lnTo>
                    <a:pt x="86452" y="681838"/>
                  </a:lnTo>
                  <a:lnTo>
                    <a:pt x="60613" y="681838"/>
                  </a:lnTo>
                  <a:lnTo>
                    <a:pt x="49873" y="678606"/>
                  </a:lnTo>
                  <a:lnTo>
                    <a:pt x="41549" y="673511"/>
                  </a:lnTo>
                  <a:lnTo>
                    <a:pt x="36142" y="666358"/>
                  </a:lnTo>
                  <a:lnTo>
                    <a:pt x="34214" y="656972"/>
                  </a:lnTo>
                  <a:lnTo>
                    <a:pt x="34214" y="647655"/>
                  </a:lnTo>
                  <a:lnTo>
                    <a:pt x="35665" y="644549"/>
                  </a:lnTo>
                  <a:lnTo>
                    <a:pt x="38776" y="639994"/>
                  </a:lnTo>
                  <a:lnTo>
                    <a:pt x="91653" y="639994"/>
                  </a:lnTo>
                  <a:lnTo>
                    <a:pt x="35665" y="630677"/>
                  </a:lnTo>
                  <a:close/>
                </a:path>
                <a:path w="118745" h="833120">
                  <a:moveTo>
                    <a:pt x="91653" y="639994"/>
                  </a:moveTo>
                  <a:lnTo>
                    <a:pt x="38776" y="639994"/>
                  </a:lnTo>
                  <a:lnTo>
                    <a:pt x="57438" y="643100"/>
                  </a:lnTo>
                  <a:lnTo>
                    <a:pt x="67534" y="645588"/>
                  </a:lnTo>
                  <a:lnTo>
                    <a:pt x="75997" y="650580"/>
                  </a:lnTo>
                  <a:lnTo>
                    <a:pt x="81816" y="657629"/>
                  </a:lnTo>
                  <a:lnTo>
                    <a:pt x="83209" y="663203"/>
                  </a:lnTo>
                  <a:lnTo>
                    <a:pt x="83964" y="666358"/>
                  </a:lnTo>
                  <a:lnTo>
                    <a:pt x="82069" y="674190"/>
                  </a:lnTo>
                  <a:lnTo>
                    <a:pt x="76930" y="679334"/>
                  </a:lnTo>
                  <a:lnTo>
                    <a:pt x="69459" y="681838"/>
                  </a:lnTo>
                  <a:lnTo>
                    <a:pt x="86452" y="681838"/>
                  </a:lnTo>
                  <a:lnTo>
                    <a:pt x="89417" y="678331"/>
                  </a:lnTo>
                  <a:lnTo>
                    <a:pt x="91653" y="667946"/>
                  </a:lnTo>
                  <a:lnTo>
                    <a:pt x="91653" y="658629"/>
                  </a:lnTo>
                  <a:lnTo>
                    <a:pt x="87091" y="652417"/>
                  </a:lnTo>
                  <a:lnTo>
                    <a:pt x="80870" y="647655"/>
                  </a:lnTo>
                  <a:lnTo>
                    <a:pt x="79211" y="646206"/>
                  </a:lnTo>
                  <a:lnTo>
                    <a:pt x="79211" y="644549"/>
                  </a:lnTo>
                  <a:lnTo>
                    <a:pt x="104042" y="644549"/>
                  </a:lnTo>
                  <a:lnTo>
                    <a:pt x="103061" y="643763"/>
                  </a:lnTo>
                  <a:lnTo>
                    <a:pt x="91653" y="639994"/>
                  </a:lnTo>
                  <a:close/>
                </a:path>
                <a:path w="118745" h="833120">
                  <a:moveTo>
                    <a:pt x="106038" y="545165"/>
                  </a:moveTo>
                  <a:lnTo>
                    <a:pt x="82322" y="545165"/>
                  </a:lnTo>
                  <a:lnTo>
                    <a:pt x="87091" y="546821"/>
                  </a:lnTo>
                  <a:lnTo>
                    <a:pt x="93312" y="548271"/>
                  </a:lnTo>
                  <a:lnTo>
                    <a:pt x="101217" y="551490"/>
                  </a:lnTo>
                  <a:lnTo>
                    <a:pt x="106479" y="556475"/>
                  </a:lnTo>
                  <a:lnTo>
                    <a:pt x="109408" y="563207"/>
                  </a:lnTo>
                  <a:lnTo>
                    <a:pt x="110315" y="571667"/>
                  </a:lnTo>
                  <a:lnTo>
                    <a:pt x="110315" y="582434"/>
                  </a:lnTo>
                  <a:lnTo>
                    <a:pt x="108864" y="584090"/>
                  </a:lnTo>
                  <a:lnTo>
                    <a:pt x="107205" y="588646"/>
                  </a:lnTo>
                  <a:lnTo>
                    <a:pt x="108864" y="590302"/>
                  </a:lnTo>
                  <a:lnTo>
                    <a:pt x="113426" y="593408"/>
                  </a:lnTo>
                  <a:lnTo>
                    <a:pt x="115084" y="593408"/>
                  </a:lnTo>
                  <a:lnTo>
                    <a:pt x="116536" y="587196"/>
                  </a:lnTo>
                  <a:lnTo>
                    <a:pt x="118195" y="584090"/>
                  </a:lnTo>
                  <a:lnTo>
                    <a:pt x="118195" y="571667"/>
                  </a:lnTo>
                  <a:lnTo>
                    <a:pt x="116484" y="559244"/>
                  </a:lnTo>
                  <a:lnTo>
                    <a:pt x="115664" y="557607"/>
                  </a:lnTo>
                  <a:lnTo>
                    <a:pt x="111378" y="549487"/>
                  </a:lnTo>
                  <a:lnTo>
                    <a:pt x="106038" y="545165"/>
                  </a:lnTo>
                  <a:close/>
                </a:path>
                <a:path w="118745" h="833120">
                  <a:moveTo>
                    <a:pt x="35665" y="529636"/>
                  </a:moveTo>
                  <a:lnTo>
                    <a:pt x="34214" y="531292"/>
                  </a:lnTo>
                  <a:lnTo>
                    <a:pt x="29445" y="540610"/>
                  </a:lnTo>
                  <a:lnTo>
                    <a:pt x="27993" y="545165"/>
                  </a:lnTo>
                  <a:lnTo>
                    <a:pt x="26488" y="549487"/>
                  </a:lnTo>
                  <a:lnTo>
                    <a:pt x="46717" y="586478"/>
                  </a:lnTo>
                  <a:lnTo>
                    <a:pt x="60549" y="590302"/>
                  </a:lnTo>
                  <a:lnTo>
                    <a:pt x="73282" y="589700"/>
                  </a:lnTo>
                  <a:lnTo>
                    <a:pt x="83099" y="585799"/>
                  </a:lnTo>
                  <a:lnTo>
                    <a:pt x="86627" y="581842"/>
                  </a:lnTo>
                  <a:lnTo>
                    <a:pt x="69459" y="581842"/>
                  </a:lnTo>
                  <a:lnTo>
                    <a:pt x="60549" y="580985"/>
                  </a:lnTo>
                  <a:lnTo>
                    <a:pt x="34214" y="546821"/>
                  </a:lnTo>
                  <a:lnTo>
                    <a:pt x="35665" y="543715"/>
                  </a:lnTo>
                  <a:lnTo>
                    <a:pt x="38776" y="538953"/>
                  </a:lnTo>
                  <a:lnTo>
                    <a:pt x="91653" y="538953"/>
                  </a:lnTo>
                  <a:lnTo>
                    <a:pt x="35665" y="529636"/>
                  </a:lnTo>
                  <a:close/>
                </a:path>
                <a:path w="118745" h="833120">
                  <a:moveTo>
                    <a:pt x="91653" y="538953"/>
                  </a:moveTo>
                  <a:lnTo>
                    <a:pt x="38776" y="538953"/>
                  </a:lnTo>
                  <a:lnTo>
                    <a:pt x="57438" y="542059"/>
                  </a:lnTo>
                  <a:lnTo>
                    <a:pt x="67534" y="545301"/>
                  </a:lnTo>
                  <a:lnTo>
                    <a:pt x="75997" y="550445"/>
                  </a:lnTo>
                  <a:lnTo>
                    <a:pt x="81816" y="557607"/>
                  </a:lnTo>
                  <a:lnTo>
                    <a:pt x="83980" y="566905"/>
                  </a:lnTo>
                  <a:lnTo>
                    <a:pt x="82069" y="574783"/>
                  </a:lnTo>
                  <a:lnTo>
                    <a:pt x="76930" y="579768"/>
                  </a:lnTo>
                  <a:lnTo>
                    <a:pt x="69459" y="581842"/>
                  </a:lnTo>
                  <a:lnTo>
                    <a:pt x="86627" y="581842"/>
                  </a:lnTo>
                  <a:lnTo>
                    <a:pt x="89417" y="578714"/>
                  </a:lnTo>
                  <a:lnTo>
                    <a:pt x="91653" y="568562"/>
                  </a:lnTo>
                  <a:lnTo>
                    <a:pt x="91653" y="559244"/>
                  </a:lnTo>
                  <a:lnTo>
                    <a:pt x="87156" y="551490"/>
                  </a:lnTo>
                  <a:lnTo>
                    <a:pt x="85818" y="550445"/>
                  </a:lnTo>
                  <a:lnTo>
                    <a:pt x="80870" y="546821"/>
                  </a:lnTo>
                  <a:lnTo>
                    <a:pt x="79211" y="545165"/>
                  </a:lnTo>
                  <a:lnTo>
                    <a:pt x="106038" y="545165"/>
                  </a:lnTo>
                  <a:lnTo>
                    <a:pt x="103061" y="542755"/>
                  </a:lnTo>
                  <a:lnTo>
                    <a:pt x="91653" y="538953"/>
                  </a:lnTo>
                  <a:close/>
                </a:path>
                <a:path w="118745" h="833120">
                  <a:moveTo>
                    <a:pt x="32555" y="458203"/>
                  </a:moveTo>
                  <a:lnTo>
                    <a:pt x="31104" y="458203"/>
                  </a:lnTo>
                  <a:lnTo>
                    <a:pt x="27993" y="469177"/>
                  </a:lnTo>
                  <a:lnTo>
                    <a:pt x="26334" y="473732"/>
                  </a:lnTo>
                  <a:lnTo>
                    <a:pt x="40927" y="510277"/>
                  </a:lnTo>
                  <a:lnTo>
                    <a:pt x="68428" y="518869"/>
                  </a:lnTo>
                  <a:lnTo>
                    <a:pt x="77918" y="517423"/>
                  </a:lnTo>
                  <a:lnTo>
                    <a:pt x="85250" y="513201"/>
                  </a:lnTo>
                  <a:lnTo>
                    <a:pt x="87779" y="509552"/>
                  </a:lnTo>
                  <a:lnTo>
                    <a:pt x="66769" y="509552"/>
                  </a:lnTo>
                  <a:lnTo>
                    <a:pt x="56434" y="508264"/>
                  </a:lnTo>
                  <a:lnTo>
                    <a:pt x="45826" y="503910"/>
                  </a:lnTo>
                  <a:lnTo>
                    <a:pt x="37551" y="495751"/>
                  </a:lnTo>
                  <a:lnTo>
                    <a:pt x="34228" y="483101"/>
                  </a:lnTo>
                  <a:lnTo>
                    <a:pt x="34214" y="475389"/>
                  </a:lnTo>
                  <a:lnTo>
                    <a:pt x="35665" y="472283"/>
                  </a:lnTo>
                  <a:lnTo>
                    <a:pt x="37324" y="467521"/>
                  </a:lnTo>
                  <a:lnTo>
                    <a:pt x="88542" y="467521"/>
                  </a:lnTo>
                  <a:lnTo>
                    <a:pt x="32555" y="458203"/>
                  </a:lnTo>
                  <a:close/>
                </a:path>
                <a:path w="118745" h="833120">
                  <a:moveTo>
                    <a:pt x="88542" y="467521"/>
                  </a:moveTo>
                  <a:lnTo>
                    <a:pt x="37324" y="467521"/>
                  </a:lnTo>
                  <a:lnTo>
                    <a:pt x="44997" y="469177"/>
                  </a:lnTo>
                  <a:lnTo>
                    <a:pt x="60273" y="472849"/>
                  </a:lnTo>
                  <a:lnTo>
                    <a:pt x="72653" y="478831"/>
                  </a:lnTo>
                  <a:lnTo>
                    <a:pt x="80951" y="486560"/>
                  </a:lnTo>
                  <a:lnTo>
                    <a:pt x="83980" y="495473"/>
                  </a:lnTo>
                  <a:lnTo>
                    <a:pt x="83980" y="504790"/>
                  </a:lnTo>
                  <a:lnTo>
                    <a:pt x="77760" y="509552"/>
                  </a:lnTo>
                  <a:lnTo>
                    <a:pt x="87779" y="509552"/>
                  </a:lnTo>
                  <a:lnTo>
                    <a:pt x="89978" y="506378"/>
                  </a:lnTo>
                  <a:lnTo>
                    <a:pt x="91653" y="497129"/>
                  </a:lnTo>
                  <a:lnTo>
                    <a:pt x="90331" y="489513"/>
                  </a:lnTo>
                  <a:lnTo>
                    <a:pt x="86832" y="483101"/>
                  </a:lnTo>
                  <a:lnTo>
                    <a:pt x="81855" y="477854"/>
                  </a:lnTo>
                  <a:lnTo>
                    <a:pt x="76101" y="473732"/>
                  </a:lnTo>
                  <a:lnTo>
                    <a:pt x="74649" y="472283"/>
                  </a:lnTo>
                  <a:lnTo>
                    <a:pt x="90201" y="472283"/>
                  </a:lnTo>
                  <a:lnTo>
                    <a:pt x="90201" y="469177"/>
                  </a:lnTo>
                  <a:lnTo>
                    <a:pt x="88542" y="467521"/>
                  </a:lnTo>
                  <a:close/>
                </a:path>
                <a:path w="118745" h="833120">
                  <a:moveTo>
                    <a:pt x="90201" y="472283"/>
                  </a:moveTo>
                  <a:lnTo>
                    <a:pt x="76101" y="472283"/>
                  </a:lnTo>
                  <a:lnTo>
                    <a:pt x="88542" y="473732"/>
                  </a:lnTo>
                  <a:lnTo>
                    <a:pt x="90201" y="472283"/>
                  </a:lnTo>
                  <a:close/>
                </a:path>
                <a:path w="118745" h="833120">
                  <a:moveTo>
                    <a:pt x="91653" y="436463"/>
                  </a:moveTo>
                  <a:lnTo>
                    <a:pt x="35665" y="436463"/>
                  </a:lnTo>
                  <a:lnTo>
                    <a:pt x="85432" y="444331"/>
                  </a:lnTo>
                  <a:lnTo>
                    <a:pt x="91653" y="439569"/>
                  </a:lnTo>
                  <a:lnTo>
                    <a:pt x="91653" y="436463"/>
                  </a:lnTo>
                  <a:close/>
                </a:path>
                <a:path w="118745" h="833120">
                  <a:moveTo>
                    <a:pt x="9331" y="422591"/>
                  </a:moveTo>
                  <a:lnTo>
                    <a:pt x="7672" y="424040"/>
                  </a:lnTo>
                  <a:lnTo>
                    <a:pt x="10782" y="431908"/>
                  </a:lnTo>
                  <a:lnTo>
                    <a:pt x="27993" y="435014"/>
                  </a:lnTo>
                  <a:lnTo>
                    <a:pt x="27993" y="442675"/>
                  </a:lnTo>
                  <a:lnTo>
                    <a:pt x="34214" y="442675"/>
                  </a:lnTo>
                  <a:lnTo>
                    <a:pt x="35665" y="441225"/>
                  </a:lnTo>
                  <a:lnTo>
                    <a:pt x="35665" y="436463"/>
                  </a:lnTo>
                  <a:lnTo>
                    <a:pt x="91653" y="436463"/>
                  </a:lnTo>
                  <a:lnTo>
                    <a:pt x="91653" y="435014"/>
                  </a:lnTo>
                  <a:lnTo>
                    <a:pt x="80870" y="435014"/>
                  </a:lnTo>
                  <a:lnTo>
                    <a:pt x="74649" y="433357"/>
                  </a:lnTo>
                  <a:lnTo>
                    <a:pt x="35665" y="427146"/>
                  </a:lnTo>
                  <a:lnTo>
                    <a:pt x="35665" y="425696"/>
                  </a:lnTo>
                  <a:lnTo>
                    <a:pt x="27993" y="425696"/>
                  </a:lnTo>
                  <a:lnTo>
                    <a:pt x="9331" y="422591"/>
                  </a:lnTo>
                  <a:close/>
                </a:path>
                <a:path w="118745" h="833120">
                  <a:moveTo>
                    <a:pt x="90201" y="422591"/>
                  </a:moveTo>
                  <a:lnTo>
                    <a:pt x="83980" y="422591"/>
                  </a:lnTo>
                  <a:lnTo>
                    <a:pt x="82322" y="424040"/>
                  </a:lnTo>
                  <a:lnTo>
                    <a:pt x="83980" y="428802"/>
                  </a:lnTo>
                  <a:lnTo>
                    <a:pt x="83980" y="433357"/>
                  </a:lnTo>
                  <a:lnTo>
                    <a:pt x="80870" y="435014"/>
                  </a:lnTo>
                  <a:lnTo>
                    <a:pt x="91653" y="435014"/>
                  </a:lnTo>
                  <a:lnTo>
                    <a:pt x="91653" y="427146"/>
                  </a:lnTo>
                  <a:lnTo>
                    <a:pt x="90201" y="424040"/>
                  </a:lnTo>
                  <a:lnTo>
                    <a:pt x="90201" y="422591"/>
                  </a:lnTo>
                  <a:close/>
                </a:path>
                <a:path w="118745" h="833120">
                  <a:moveTo>
                    <a:pt x="27993" y="409961"/>
                  </a:moveTo>
                  <a:lnTo>
                    <a:pt x="27993" y="425696"/>
                  </a:lnTo>
                  <a:lnTo>
                    <a:pt x="35665" y="425696"/>
                  </a:lnTo>
                  <a:lnTo>
                    <a:pt x="35665" y="413066"/>
                  </a:lnTo>
                  <a:lnTo>
                    <a:pt x="34214" y="411617"/>
                  </a:lnTo>
                  <a:lnTo>
                    <a:pt x="27993" y="409961"/>
                  </a:lnTo>
                  <a:close/>
                </a:path>
                <a:path w="118745" h="833120">
                  <a:moveTo>
                    <a:pt x="41886" y="349502"/>
                  </a:moveTo>
                  <a:lnTo>
                    <a:pt x="35520" y="350919"/>
                  </a:lnTo>
                  <a:lnTo>
                    <a:pt x="30611" y="355092"/>
                  </a:lnTo>
                  <a:lnTo>
                    <a:pt x="27450" y="361925"/>
                  </a:lnTo>
                  <a:lnTo>
                    <a:pt x="26334" y="371242"/>
                  </a:lnTo>
                  <a:lnTo>
                    <a:pt x="28634" y="380559"/>
                  </a:lnTo>
                  <a:lnTo>
                    <a:pt x="30328" y="387159"/>
                  </a:lnTo>
                  <a:lnTo>
                    <a:pt x="39994" y="397641"/>
                  </a:lnTo>
                  <a:lnTo>
                    <a:pt x="52666" y="403561"/>
                  </a:lnTo>
                  <a:lnTo>
                    <a:pt x="65318" y="405405"/>
                  </a:lnTo>
                  <a:lnTo>
                    <a:pt x="76606" y="403707"/>
                  </a:lnTo>
                  <a:lnTo>
                    <a:pt x="84862" y="398806"/>
                  </a:lnTo>
                  <a:lnTo>
                    <a:pt x="86624" y="396088"/>
                  </a:lnTo>
                  <a:lnTo>
                    <a:pt x="59097" y="396088"/>
                  </a:lnTo>
                  <a:lnTo>
                    <a:pt x="47948" y="392643"/>
                  </a:lnTo>
                  <a:lnTo>
                    <a:pt x="40201" y="387159"/>
                  </a:lnTo>
                  <a:lnTo>
                    <a:pt x="35682" y="379928"/>
                  </a:lnTo>
                  <a:lnTo>
                    <a:pt x="34214" y="371242"/>
                  </a:lnTo>
                  <a:lnTo>
                    <a:pt x="34214" y="363374"/>
                  </a:lnTo>
                  <a:lnTo>
                    <a:pt x="37324" y="358819"/>
                  </a:lnTo>
                  <a:lnTo>
                    <a:pt x="57701" y="358819"/>
                  </a:lnTo>
                  <a:lnTo>
                    <a:pt x="55002" y="354548"/>
                  </a:lnTo>
                  <a:lnTo>
                    <a:pt x="49261" y="350715"/>
                  </a:lnTo>
                  <a:lnTo>
                    <a:pt x="41886" y="349502"/>
                  </a:lnTo>
                  <a:close/>
                </a:path>
                <a:path w="118745" h="833120">
                  <a:moveTo>
                    <a:pt x="57701" y="358819"/>
                  </a:moveTo>
                  <a:lnTo>
                    <a:pt x="48107" y="358819"/>
                  </a:lnTo>
                  <a:lnTo>
                    <a:pt x="52876" y="361925"/>
                  </a:lnTo>
                  <a:lnTo>
                    <a:pt x="54328" y="371242"/>
                  </a:lnTo>
                  <a:lnTo>
                    <a:pt x="59097" y="396088"/>
                  </a:lnTo>
                  <a:lnTo>
                    <a:pt x="65318" y="396088"/>
                  </a:lnTo>
                  <a:lnTo>
                    <a:pt x="62208" y="371242"/>
                  </a:lnTo>
                  <a:lnTo>
                    <a:pt x="59266" y="361294"/>
                  </a:lnTo>
                  <a:lnTo>
                    <a:pt x="57701" y="358819"/>
                  </a:lnTo>
                  <a:close/>
                </a:path>
                <a:path w="118745" h="833120">
                  <a:moveTo>
                    <a:pt x="87091" y="360268"/>
                  </a:moveTo>
                  <a:lnTo>
                    <a:pt x="80870" y="361925"/>
                  </a:lnTo>
                  <a:lnTo>
                    <a:pt x="80870" y="363374"/>
                  </a:lnTo>
                  <a:lnTo>
                    <a:pt x="82322" y="366480"/>
                  </a:lnTo>
                  <a:lnTo>
                    <a:pt x="82322" y="371242"/>
                  </a:lnTo>
                  <a:lnTo>
                    <a:pt x="83980" y="374348"/>
                  </a:lnTo>
                  <a:lnTo>
                    <a:pt x="83980" y="391326"/>
                  </a:lnTo>
                  <a:lnTo>
                    <a:pt x="76101" y="396088"/>
                  </a:lnTo>
                  <a:lnTo>
                    <a:pt x="86624" y="396088"/>
                  </a:lnTo>
                  <a:lnTo>
                    <a:pt x="89929" y="390993"/>
                  </a:lnTo>
                  <a:lnTo>
                    <a:pt x="91653" y="380559"/>
                  </a:lnTo>
                  <a:lnTo>
                    <a:pt x="91653" y="374348"/>
                  </a:lnTo>
                  <a:lnTo>
                    <a:pt x="90201" y="371242"/>
                  </a:lnTo>
                  <a:lnTo>
                    <a:pt x="88542" y="366480"/>
                  </a:lnTo>
                  <a:lnTo>
                    <a:pt x="88542" y="361925"/>
                  </a:lnTo>
                  <a:lnTo>
                    <a:pt x="87091" y="360268"/>
                  </a:lnTo>
                  <a:close/>
                </a:path>
                <a:path w="118745" h="833120">
                  <a:moveTo>
                    <a:pt x="31104" y="259434"/>
                  </a:moveTo>
                  <a:lnTo>
                    <a:pt x="29445" y="260884"/>
                  </a:lnTo>
                  <a:lnTo>
                    <a:pt x="27993" y="263990"/>
                  </a:lnTo>
                  <a:lnTo>
                    <a:pt x="26334" y="268752"/>
                  </a:lnTo>
                  <a:lnTo>
                    <a:pt x="26334" y="276413"/>
                  </a:lnTo>
                  <a:lnTo>
                    <a:pt x="30261" y="292931"/>
                  </a:lnTo>
                  <a:lnTo>
                    <a:pt x="40176" y="303433"/>
                  </a:lnTo>
                  <a:lnTo>
                    <a:pt x="53278" y="308965"/>
                  </a:lnTo>
                  <a:lnTo>
                    <a:pt x="66769" y="310576"/>
                  </a:lnTo>
                  <a:lnTo>
                    <a:pt x="77219" y="309110"/>
                  </a:lnTo>
                  <a:lnTo>
                    <a:pt x="85043" y="304597"/>
                  </a:lnTo>
                  <a:lnTo>
                    <a:pt x="86111" y="302915"/>
                  </a:lnTo>
                  <a:lnTo>
                    <a:pt x="65318" y="302915"/>
                  </a:lnTo>
                  <a:lnTo>
                    <a:pt x="55209" y="301628"/>
                  </a:lnTo>
                  <a:lnTo>
                    <a:pt x="45100" y="297273"/>
                  </a:lnTo>
                  <a:lnTo>
                    <a:pt x="37324" y="289114"/>
                  </a:lnTo>
                  <a:lnTo>
                    <a:pt x="34214" y="276413"/>
                  </a:lnTo>
                  <a:lnTo>
                    <a:pt x="34214" y="270201"/>
                  </a:lnTo>
                  <a:lnTo>
                    <a:pt x="35665" y="267095"/>
                  </a:lnTo>
                  <a:lnTo>
                    <a:pt x="35665" y="262540"/>
                  </a:lnTo>
                  <a:lnTo>
                    <a:pt x="31104" y="259434"/>
                  </a:lnTo>
                  <a:close/>
                </a:path>
                <a:path w="118745" h="833120">
                  <a:moveTo>
                    <a:pt x="87091" y="267095"/>
                  </a:moveTo>
                  <a:lnTo>
                    <a:pt x="80870" y="268752"/>
                  </a:lnTo>
                  <a:lnTo>
                    <a:pt x="80870" y="273307"/>
                  </a:lnTo>
                  <a:lnTo>
                    <a:pt x="82322" y="278069"/>
                  </a:lnTo>
                  <a:lnTo>
                    <a:pt x="83980" y="282624"/>
                  </a:lnTo>
                  <a:lnTo>
                    <a:pt x="83980" y="296704"/>
                  </a:lnTo>
                  <a:lnTo>
                    <a:pt x="76101" y="302915"/>
                  </a:lnTo>
                  <a:lnTo>
                    <a:pt x="86111" y="302915"/>
                  </a:lnTo>
                  <a:lnTo>
                    <a:pt x="89952" y="296862"/>
                  </a:lnTo>
                  <a:lnTo>
                    <a:pt x="91653" y="285730"/>
                  </a:lnTo>
                  <a:lnTo>
                    <a:pt x="91653" y="281175"/>
                  </a:lnTo>
                  <a:lnTo>
                    <a:pt x="90201" y="276413"/>
                  </a:lnTo>
                  <a:lnTo>
                    <a:pt x="88542" y="273307"/>
                  </a:lnTo>
                  <a:lnTo>
                    <a:pt x="88542" y="268752"/>
                  </a:lnTo>
                  <a:lnTo>
                    <a:pt x="87091" y="267095"/>
                  </a:lnTo>
                  <a:close/>
                </a:path>
                <a:path w="118745" h="833120">
                  <a:moveTo>
                    <a:pt x="51217" y="192557"/>
                  </a:moveTo>
                  <a:lnTo>
                    <a:pt x="40768" y="194255"/>
                  </a:lnTo>
                  <a:lnTo>
                    <a:pt x="32944" y="199157"/>
                  </a:lnTo>
                  <a:lnTo>
                    <a:pt x="28035" y="206970"/>
                  </a:lnTo>
                  <a:lnTo>
                    <a:pt x="26334" y="217403"/>
                  </a:lnTo>
                  <a:lnTo>
                    <a:pt x="30238" y="233223"/>
                  </a:lnTo>
                  <a:lnTo>
                    <a:pt x="39994" y="243802"/>
                  </a:lnTo>
                  <a:lnTo>
                    <a:pt x="52666" y="249722"/>
                  </a:lnTo>
                  <a:lnTo>
                    <a:pt x="65318" y="251566"/>
                  </a:lnTo>
                  <a:lnTo>
                    <a:pt x="76606" y="249868"/>
                  </a:lnTo>
                  <a:lnTo>
                    <a:pt x="84862" y="244967"/>
                  </a:lnTo>
                  <a:lnTo>
                    <a:pt x="86624" y="242249"/>
                  </a:lnTo>
                  <a:lnTo>
                    <a:pt x="65318" y="242249"/>
                  </a:lnTo>
                  <a:lnTo>
                    <a:pt x="55209" y="241220"/>
                  </a:lnTo>
                  <a:lnTo>
                    <a:pt x="45100" y="237435"/>
                  </a:lnTo>
                  <a:lnTo>
                    <a:pt x="37324" y="229846"/>
                  </a:lnTo>
                  <a:lnTo>
                    <a:pt x="34214" y="217403"/>
                  </a:lnTo>
                  <a:lnTo>
                    <a:pt x="34214" y="208086"/>
                  </a:lnTo>
                  <a:lnTo>
                    <a:pt x="40435" y="201874"/>
                  </a:lnTo>
                  <a:lnTo>
                    <a:pt x="78772" y="201874"/>
                  </a:lnTo>
                  <a:lnTo>
                    <a:pt x="77267" y="200321"/>
                  </a:lnTo>
                  <a:lnTo>
                    <a:pt x="64096" y="194401"/>
                  </a:lnTo>
                  <a:lnTo>
                    <a:pt x="51217" y="192557"/>
                  </a:lnTo>
                  <a:close/>
                </a:path>
                <a:path w="118745" h="833120">
                  <a:moveTo>
                    <a:pt x="78772" y="201874"/>
                  </a:moveTo>
                  <a:lnTo>
                    <a:pt x="51217" y="201874"/>
                  </a:lnTo>
                  <a:lnTo>
                    <a:pt x="61585" y="203136"/>
                  </a:lnTo>
                  <a:lnTo>
                    <a:pt x="72265" y="207309"/>
                  </a:lnTo>
                  <a:lnTo>
                    <a:pt x="80611" y="214977"/>
                  </a:lnTo>
                  <a:lnTo>
                    <a:pt x="83980" y="226720"/>
                  </a:lnTo>
                  <a:lnTo>
                    <a:pt x="83980" y="237694"/>
                  </a:lnTo>
                  <a:lnTo>
                    <a:pt x="76101" y="242249"/>
                  </a:lnTo>
                  <a:lnTo>
                    <a:pt x="86624" y="242249"/>
                  </a:lnTo>
                  <a:lnTo>
                    <a:pt x="89929" y="237154"/>
                  </a:lnTo>
                  <a:lnTo>
                    <a:pt x="91653" y="226720"/>
                  </a:lnTo>
                  <a:lnTo>
                    <a:pt x="87522" y="210900"/>
                  </a:lnTo>
                  <a:lnTo>
                    <a:pt x="78772" y="201874"/>
                  </a:lnTo>
                  <a:close/>
                </a:path>
                <a:path w="118745" h="833120">
                  <a:moveTo>
                    <a:pt x="27993" y="164605"/>
                  </a:moveTo>
                  <a:lnTo>
                    <a:pt x="27993" y="172473"/>
                  </a:lnTo>
                  <a:lnTo>
                    <a:pt x="65318" y="178685"/>
                  </a:lnTo>
                  <a:lnTo>
                    <a:pt x="75994" y="179034"/>
                  </a:lnTo>
                  <a:lnTo>
                    <a:pt x="84317" y="175734"/>
                  </a:lnTo>
                  <a:lnTo>
                    <a:pt x="87037" y="172473"/>
                  </a:lnTo>
                  <a:lnTo>
                    <a:pt x="76101" y="172473"/>
                  </a:lnTo>
                  <a:lnTo>
                    <a:pt x="65318" y="170817"/>
                  </a:lnTo>
                  <a:lnTo>
                    <a:pt x="27993" y="164605"/>
                  </a:lnTo>
                  <a:close/>
                </a:path>
                <a:path w="118745" h="833120">
                  <a:moveTo>
                    <a:pt x="27993" y="119675"/>
                  </a:moveTo>
                  <a:lnTo>
                    <a:pt x="27993" y="128992"/>
                  </a:lnTo>
                  <a:lnTo>
                    <a:pt x="57438" y="133547"/>
                  </a:lnTo>
                  <a:lnTo>
                    <a:pt x="68146" y="136789"/>
                  </a:lnTo>
                  <a:lnTo>
                    <a:pt x="76541" y="141933"/>
                  </a:lnTo>
                  <a:lnTo>
                    <a:pt x="82020" y="149096"/>
                  </a:lnTo>
                  <a:lnTo>
                    <a:pt x="83980" y="158394"/>
                  </a:lnTo>
                  <a:lnTo>
                    <a:pt x="83980" y="167711"/>
                  </a:lnTo>
                  <a:lnTo>
                    <a:pt x="76101" y="172473"/>
                  </a:lnTo>
                  <a:lnTo>
                    <a:pt x="87037" y="172473"/>
                  </a:lnTo>
                  <a:lnTo>
                    <a:pt x="89725" y="169251"/>
                  </a:lnTo>
                  <a:lnTo>
                    <a:pt x="91653" y="160050"/>
                  </a:lnTo>
                  <a:lnTo>
                    <a:pt x="91653" y="150733"/>
                  </a:lnTo>
                  <a:lnTo>
                    <a:pt x="88542" y="142865"/>
                  </a:lnTo>
                  <a:lnTo>
                    <a:pt x="80870" y="138310"/>
                  </a:lnTo>
                  <a:lnTo>
                    <a:pt x="79211" y="136653"/>
                  </a:lnTo>
                  <a:lnTo>
                    <a:pt x="79211" y="135204"/>
                  </a:lnTo>
                  <a:lnTo>
                    <a:pt x="90201" y="135204"/>
                  </a:lnTo>
                  <a:lnTo>
                    <a:pt x="90201" y="130442"/>
                  </a:lnTo>
                  <a:lnTo>
                    <a:pt x="88542" y="130442"/>
                  </a:lnTo>
                  <a:lnTo>
                    <a:pt x="27993" y="119675"/>
                  </a:lnTo>
                  <a:close/>
                </a:path>
                <a:path w="118745" h="833120">
                  <a:moveTo>
                    <a:pt x="90201" y="135204"/>
                  </a:moveTo>
                  <a:lnTo>
                    <a:pt x="80870" y="135204"/>
                  </a:lnTo>
                  <a:lnTo>
                    <a:pt x="88542" y="136653"/>
                  </a:lnTo>
                  <a:lnTo>
                    <a:pt x="90201" y="135204"/>
                  </a:lnTo>
                  <a:close/>
                </a:path>
                <a:path w="118745" h="833120">
                  <a:moveTo>
                    <a:pt x="40768" y="50792"/>
                  </a:moveTo>
                  <a:lnTo>
                    <a:pt x="32944" y="54092"/>
                  </a:lnTo>
                  <a:lnTo>
                    <a:pt x="28035" y="60575"/>
                  </a:lnTo>
                  <a:lnTo>
                    <a:pt x="26334" y="69776"/>
                  </a:lnTo>
                  <a:lnTo>
                    <a:pt x="26334" y="79300"/>
                  </a:lnTo>
                  <a:lnTo>
                    <a:pt x="29445" y="85512"/>
                  </a:lnTo>
                  <a:lnTo>
                    <a:pt x="35665" y="91723"/>
                  </a:lnTo>
                  <a:lnTo>
                    <a:pt x="37324" y="93172"/>
                  </a:lnTo>
                  <a:lnTo>
                    <a:pt x="27993" y="93172"/>
                  </a:lnTo>
                  <a:lnTo>
                    <a:pt x="27993" y="99384"/>
                  </a:lnTo>
                  <a:lnTo>
                    <a:pt x="88542" y="108701"/>
                  </a:lnTo>
                  <a:lnTo>
                    <a:pt x="90201" y="108701"/>
                  </a:lnTo>
                  <a:lnTo>
                    <a:pt x="90201" y="102490"/>
                  </a:lnTo>
                  <a:lnTo>
                    <a:pt x="88542" y="101040"/>
                  </a:lnTo>
                  <a:lnTo>
                    <a:pt x="60549" y="96278"/>
                  </a:lnTo>
                  <a:lnTo>
                    <a:pt x="49261" y="92833"/>
                  </a:lnTo>
                  <a:lnTo>
                    <a:pt x="41005" y="87349"/>
                  </a:lnTo>
                  <a:lnTo>
                    <a:pt x="35938" y="80119"/>
                  </a:lnTo>
                  <a:lnTo>
                    <a:pt x="34214" y="71432"/>
                  </a:lnTo>
                  <a:lnTo>
                    <a:pt x="34214" y="62115"/>
                  </a:lnTo>
                  <a:lnTo>
                    <a:pt x="40435" y="57353"/>
                  </a:lnTo>
                  <a:lnTo>
                    <a:pt x="88542" y="57353"/>
                  </a:lnTo>
                  <a:lnTo>
                    <a:pt x="51217" y="51141"/>
                  </a:lnTo>
                  <a:lnTo>
                    <a:pt x="40768" y="50792"/>
                  </a:lnTo>
                  <a:close/>
                </a:path>
                <a:path w="118745" h="833120">
                  <a:moveTo>
                    <a:pt x="90201" y="57353"/>
                  </a:moveTo>
                  <a:lnTo>
                    <a:pt x="40435" y="57353"/>
                  </a:lnTo>
                  <a:lnTo>
                    <a:pt x="51217" y="59009"/>
                  </a:lnTo>
                  <a:lnTo>
                    <a:pt x="88542" y="65221"/>
                  </a:lnTo>
                  <a:lnTo>
                    <a:pt x="90201" y="63564"/>
                  </a:lnTo>
                  <a:lnTo>
                    <a:pt x="90201" y="57353"/>
                  </a:lnTo>
                  <a:close/>
                </a:path>
                <a:path w="118745" h="833120">
                  <a:moveTo>
                    <a:pt x="88542" y="10766"/>
                  </a:moveTo>
                  <a:lnTo>
                    <a:pt x="83980" y="12423"/>
                  </a:lnTo>
                  <a:lnTo>
                    <a:pt x="82322" y="13872"/>
                  </a:lnTo>
                  <a:lnTo>
                    <a:pt x="83980" y="18634"/>
                  </a:lnTo>
                  <a:lnTo>
                    <a:pt x="83980" y="21740"/>
                  </a:lnTo>
                  <a:lnTo>
                    <a:pt x="80870" y="24846"/>
                  </a:lnTo>
                  <a:lnTo>
                    <a:pt x="35665" y="24846"/>
                  </a:lnTo>
                  <a:lnTo>
                    <a:pt x="74649" y="31057"/>
                  </a:lnTo>
                  <a:lnTo>
                    <a:pt x="85432" y="34163"/>
                  </a:lnTo>
                  <a:lnTo>
                    <a:pt x="91653" y="27951"/>
                  </a:lnTo>
                  <a:lnTo>
                    <a:pt x="91653" y="16978"/>
                  </a:lnTo>
                  <a:lnTo>
                    <a:pt x="90201" y="13872"/>
                  </a:lnTo>
                  <a:lnTo>
                    <a:pt x="90201" y="12423"/>
                  </a:lnTo>
                  <a:lnTo>
                    <a:pt x="88542" y="10766"/>
                  </a:lnTo>
                  <a:close/>
                </a:path>
                <a:path w="118745" h="833120">
                  <a:moveTo>
                    <a:pt x="9331" y="12423"/>
                  </a:moveTo>
                  <a:lnTo>
                    <a:pt x="7672" y="13872"/>
                  </a:lnTo>
                  <a:lnTo>
                    <a:pt x="10782" y="20083"/>
                  </a:lnTo>
                  <a:lnTo>
                    <a:pt x="10782" y="21740"/>
                  </a:lnTo>
                  <a:lnTo>
                    <a:pt x="27993" y="23189"/>
                  </a:lnTo>
                  <a:lnTo>
                    <a:pt x="27993" y="31057"/>
                  </a:lnTo>
                  <a:lnTo>
                    <a:pt x="34214" y="32507"/>
                  </a:lnTo>
                  <a:lnTo>
                    <a:pt x="35665" y="31057"/>
                  </a:lnTo>
                  <a:lnTo>
                    <a:pt x="35665" y="24846"/>
                  </a:lnTo>
                  <a:lnTo>
                    <a:pt x="80870" y="24846"/>
                  </a:lnTo>
                  <a:lnTo>
                    <a:pt x="74649" y="23189"/>
                  </a:lnTo>
                  <a:lnTo>
                    <a:pt x="35665" y="16978"/>
                  </a:lnTo>
                  <a:lnTo>
                    <a:pt x="35665" y="15528"/>
                  </a:lnTo>
                  <a:lnTo>
                    <a:pt x="27993" y="15528"/>
                  </a:lnTo>
                  <a:lnTo>
                    <a:pt x="9331" y="12423"/>
                  </a:lnTo>
                  <a:close/>
                </a:path>
                <a:path w="118745" h="833120">
                  <a:moveTo>
                    <a:pt x="27993" y="0"/>
                  </a:moveTo>
                  <a:lnTo>
                    <a:pt x="27993" y="15528"/>
                  </a:lnTo>
                  <a:lnTo>
                    <a:pt x="35665" y="15528"/>
                  </a:lnTo>
                  <a:lnTo>
                    <a:pt x="35665" y="1449"/>
                  </a:lnTo>
                  <a:lnTo>
                    <a:pt x="34214" y="1449"/>
                  </a:lnTo>
                  <a:lnTo>
                    <a:pt x="279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64461" y="2225548"/>
              <a:ext cx="124416" cy="26254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58240" y="2008145"/>
              <a:ext cx="129185" cy="19400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938959" y="2064054"/>
              <a:ext cx="8393430" cy="1638935"/>
            </a:xfrm>
            <a:custGeom>
              <a:avLst/>
              <a:gdLst/>
              <a:ahLst/>
              <a:cxnLst/>
              <a:rect l="l" t="t" r="r" b="b"/>
              <a:pathLst>
                <a:path w="8393430" h="1638935">
                  <a:moveTo>
                    <a:pt x="91782" y="1506715"/>
                  </a:moveTo>
                  <a:lnTo>
                    <a:pt x="90220" y="1505051"/>
                  </a:lnTo>
                  <a:lnTo>
                    <a:pt x="1562" y="1505051"/>
                  </a:lnTo>
                  <a:lnTo>
                    <a:pt x="0" y="1506715"/>
                  </a:lnTo>
                  <a:lnTo>
                    <a:pt x="0" y="1512900"/>
                  </a:lnTo>
                  <a:lnTo>
                    <a:pt x="1562" y="1514449"/>
                  </a:lnTo>
                  <a:lnTo>
                    <a:pt x="40462" y="1514449"/>
                  </a:lnTo>
                  <a:lnTo>
                    <a:pt x="40462" y="1620075"/>
                  </a:lnTo>
                  <a:lnTo>
                    <a:pt x="42011" y="1621624"/>
                  </a:lnTo>
                  <a:lnTo>
                    <a:pt x="49796" y="1621624"/>
                  </a:lnTo>
                  <a:lnTo>
                    <a:pt x="51346" y="1620075"/>
                  </a:lnTo>
                  <a:lnTo>
                    <a:pt x="51346" y="1514449"/>
                  </a:lnTo>
                  <a:lnTo>
                    <a:pt x="90220" y="1514449"/>
                  </a:lnTo>
                  <a:lnTo>
                    <a:pt x="91782" y="1512900"/>
                  </a:lnTo>
                  <a:lnTo>
                    <a:pt x="91782" y="1506715"/>
                  </a:lnTo>
                  <a:close/>
                </a:path>
                <a:path w="8393430" h="1638935">
                  <a:moveTo>
                    <a:pt x="127546" y="1540852"/>
                  </a:moveTo>
                  <a:lnTo>
                    <a:pt x="125996" y="1539303"/>
                  </a:lnTo>
                  <a:lnTo>
                    <a:pt x="107327" y="1539303"/>
                  </a:lnTo>
                  <a:lnTo>
                    <a:pt x="105778" y="1540852"/>
                  </a:lnTo>
                  <a:lnTo>
                    <a:pt x="105778" y="1548612"/>
                  </a:lnTo>
                  <a:lnTo>
                    <a:pt x="107327" y="1550174"/>
                  </a:lnTo>
                  <a:lnTo>
                    <a:pt x="115112" y="1550174"/>
                  </a:lnTo>
                  <a:lnTo>
                    <a:pt x="115112" y="1620075"/>
                  </a:lnTo>
                  <a:lnTo>
                    <a:pt x="116662" y="1621624"/>
                  </a:lnTo>
                  <a:lnTo>
                    <a:pt x="125996" y="1621624"/>
                  </a:lnTo>
                  <a:lnTo>
                    <a:pt x="127546" y="1620075"/>
                  </a:lnTo>
                  <a:lnTo>
                    <a:pt x="127546" y="1540852"/>
                  </a:lnTo>
                  <a:close/>
                </a:path>
                <a:path w="8393430" h="1638935">
                  <a:moveTo>
                    <a:pt x="127546" y="1503603"/>
                  </a:moveTo>
                  <a:lnTo>
                    <a:pt x="124434" y="1500505"/>
                  </a:lnTo>
                  <a:lnTo>
                    <a:pt x="115112" y="1500505"/>
                  </a:lnTo>
                  <a:lnTo>
                    <a:pt x="112001" y="1503603"/>
                  </a:lnTo>
                  <a:lnTo>
                    <a:pt x="112001" y="1512900"/>
                  </a:lnTo>
                  <a:lnTo>
                    <a:pt x="115112" y="1516011"/>
                  </a:lnTo>
                  <a:lnTo>
                    <a:pt x="124434" y="1516011"/>
                  </a:lnTo>
                  <a:lnTo>
                    <a:pt x="127546" y="1512900"/>
                  </a:lnTo>
                  <a:lnTo>
                    <a:pt x="127546" y="1503603"/>
                  </a:lnTo>
                  <a:close/>
                </a:path>
                <a:path w="8393430" h="1638935">
                  <a:moveTo>
                    <a:pt x="273786" y="1571929"/>
                  </a:moveTo>
                  <a:lnTo>
                    <a:pt x="271818" y="1558137"/>
                  </a:lnTo>
                  <a:lnTo>
                    <a:pt x="270230" y="1555026"/>
                  </a:lnTo>
                  <a:lnTo>
                    <a:pt x="266890" y="1548612"/>
                  </a:lnTo>
                  <a:lnTo>
                    <a:pt x="266192" y="1547266"/>
                  </a:lnTo>
                  <a:lnTo>
                    <a:pt x="257365" y="1540243"/>
                  </a:lnTo>
                  <a:lnTo>
                    <a:pt x="245770" y="1537754"/>
                  </a:lnTo>
                  <a:lnTo>
                    <a:pt x="237236" y="1538643"/>
                  </a:lnTo>
                  <a:lnTo>
                    <a:pt x="230022" y="1541437"/>
                  </a:lnTo>
                  <a:lnTo>
                    <a:pt x="223672" y="1546263"/>
                  </a:lnTo>
                  <a:lnTo>
                    <a:pt x="217779" y="1553273"/>
                  </a:lnTo>
                  <a:lnTo>
                    <a:pt x="216217" y="1554835"/>
                  </a:lnTo>
                  <a:lnTo>
                    <a:pt x="214668" y="1554835"/>
                  </a:lnTo>
                  <a:lnTo>
                    <a:pt x="214668" y="1553273"/>
                  </a:lnTo>
                  <a:lnTo>
                    <a:pt x="211328" y="1548612"/>
                  </a:lnTo>
                  <a:lnTo>
                    <a:pt x="210578" y="1547571"/>
                  </a:lnTo>
                  <a:lnTo>
                    <a:pt x="205333" y="1542605"/>
                  </a:lnTo>
                  <a:lnTo>
                    <a:pt x="198920" y="1539087"/>
                  </a:lnTo>
                  <a:lnTo>
                    <a:pt x="191338" y="1537754"/>
                  </a:lnTo>
                  <a:lnTo>
                    <a:pt x="182587" y="1538643"/>
                  </a:lnTo>
                  <a:lnTo>
                    <a:pt x="182765" y="1538643"/>
                  </a:lnTo>
                  <a:lnTo>
                    <a:pt x="175780" y="1541246"/>
                  </a:lnTo>
                  <a:lnTo>
                    <a:pt x="169900" y="1545615"/>
                  </a:lnTo>
                  <a:lnTo>
                    <a:pt x="164896" y="1551724"/>
                  </a:lnTo>
                  <a:lnTo>
                    <a:pt x="163347" y="1553273"/>
                  </a:lnTo>
                  <a:lnTo>
                    <a:pt x="161785" y="1551724"/>
                  </a:lnTo>
                  <a:lnTo>
                    <a:pt x="161785" y="1540852"/>
                  </a:lnTo>
                  <a:lnTo>
                    <a:pt x="160235" y="1539303"/>
                  </a:lnTo>
                  <a:lnTo>
                    <a:pt x="155562" y="1539303"/>
                  </a:lnTo>
                  <a:lnTo>
                    <a:pt x="154012" y="1540852"/>
                  </a:lnTo>
                  <a:lnTo>
                    <a:pt x="154012" y="1620075"/>
                  </a:lnTo>
                  <a:lnTo>
                    <a:pt x="155562" y="1621624"/>
                  </a:lnTo>
                  <a:lnTo>
                    <a:pt x="163347" y="1621624"/>
                  </a:lnTo>
                  <a:lnTo>
                    <a:pt x="164896" y="1620075"/>
                  </a:lnTo>
                  <a:lnTo>
                    <a:pt x="164896" y="1582801"/>
                  </a:lnTo>
                  <a:lnTo>
                    <a:pt x="166382" y="1568945"/>
                  </a:lnTo>
                  <a:lnTo>
                    <a:pt x="170929" y="1558137"/>
                  </a:lnTo>
                  <a:lnTo>
                    <a:pt x="176288" y="1553273"/>
                  </a:lnTo>
                  <a:lnTo>
                    <a:pt x="178676" y="1551114"/>
                  </a:lnTo>
                  <a:lnTo>
                    <a:pt x="189776" y="1548612"/>
                  </a:lnTo>
                  <a:lnTo>
                    <a:pt x="197294" y="1550289"/>
                  </a:lnTo>
                  <a:lnTo>
                    <a:pt x="203200" y="1555026"/>
                  </a:lnTo>
                  <a:lnTo>
                    <a:pt x="207060" y="1562379"/>
                  </a:lnTo>
                  <a:lnTo>
                    <a:pt x="208445" y="1571929"/>
                  </a:lnTo>
                  <a:lnTo>
                    <a:pt x="208445" y="1620075"/>
                  </a:lnTo>
                  <a:lnTo>
                    <a:pt x="209994" y="1621624"/>
                  </a:lnTo>
                  <a:lnTo>
                    <a:pt x="217779" y="1621624"/>
                  </a:lnTo>
                  <a:lnTo>
                    <a:pt x="219329" y="1620075"/>
                  </a:lnTo>
                  <a:lnTo>
                    <a:pt x="219329" y="1582801"/>
                  </a:lnTo>
                  <a:lnTo>
                    <a:pt x="220814" y="1568945"/>
                  </a:lnTo>
                  <a:lnTo>
                    <a:pt x="225361" y="1558137"/>
                  </a:lnTo>
                  <a:lnTo>
                    <a:pt x="229006" y="1554835"/>
                  </a:lnTo>
                  <a:lnTo>
                    <a:pt x="233108" y="1551114"/>
                  </a:lnTo>
                  <a:lnTo>
                    <a:pt x="244208" y="1548612"/>
                  </a:lnTo>
                  <a:lnTo>
                    <a:pt x="251726" y="1550289"/>
                  </a:lnTo>
                  <a:lnTo>
                    <a:pt x="257619" y="1555026"/>
                  </a:lnTo>
                  <a:lnTo>
                    <a:pt x="261493" y="1562379"/>
                  </a:lnTo>
                  <a:lnTo>
                    <a:pt x="262877" y="1571929"/>
                  </a:lnTo>
                  <a:lnTo>
                    <a:pt x="262877" y="1620075"/>
                  </a:lnTo>
                  <a:lnTo>
                    <a:pt x="264426" y="1621624"/>
                  </a:lnTo>
                  <a:lnTo>
                    <a:pt x="272224" y="1621624"/>
                  </a:lnTo>
                  <a:lnTo>
                    <a:pt x="273786" y="1620075"/>
                  </a:lnTo>
                  <a:lnTo>
                    <a:pt x="273786" y="1571929"/>
                  </a:lnTo>
                  <a:close/>
                </a:path>
                <a:path w="8393430" h="1638935">
                  <a:moveTo>
                    <a:pt x="362432" y="1564170"/>
                  </a:moveTo>
                  <a:lnTo>
                    <a:pt x="360210" y="1552892"/>
                  </a:lnTo>
                  <a:lnTo>
                    <a:pt x="356984" y="1548612"/>
                  </a:lnTo>
                  <a:lnTo>
                    <a:pt x="353872" y="1544548"/>
                  </a:lnTo>
                  <a:lnTo>
                    <a:pt x="351536" y="1543342"/>
                  </a:lnTo>
                  <a:lnTo>
                    <a:pt x="351536" y="1564170"/>
                  </a:lnTo>
                  <a:lnTo>
                    <a:pt x="351536" y="1570380"/>
                  </a:lnTo>
                  <a:lnTo>
                    <a:pt x="346875" y="1573479"/>
                  </a:lnTo>
                  <a:lnTo>
                    <a:pt x="337540" y="1575041"/>
                  </a:lnTo>
                  <a:lnTo>
                    <a:pt x="304888" y="1581251"/>
                  </a:lnTo>
                  <a:lnTo>
                    <a:pt x="307479" y="1566964"/>
                  </a:lnTo>
                  <a:lnTo>
                    <a:pt x="312851" y="1556778"/>
                  </a:lnTo>
                  <a:lnTo>
                    <a:pt x="320852" y="1550657"/>
                  </a:lnTo>
                  <a:lnTo>
                    <a:pt x="331330" y="1548612"/>
                  </a:lnTo>
                  <a:lnTo>
                    <a:pt x="339737" y="1549730"/>
                  </a:lnTo>
                  <a:lnTo>
                    <a:pt x="346100" y="1552892"/>
                  </a:lnTo>
                  <a:lnTo>
                    <a:pt x="350126" y="1557794"/>
                  </a:lnTo>
                  <a:lnTo>
                    <a:pt x="351536" y="1564170"/>
                  </a:lnTo>
                  <a:lnTo>
                    <a:pt x="351536" y="1543342"/>
                  </a:lnTo>
                  <a:lnTo>
                    <a:pt x="344055" y="1539468"/>
                  </a:lnTo>
                  <a:lnTo>
                    <a:pt x="331330" y="1537754"/>
                  </a:lnTo>
                  <a:lnTo>
                    <a:pt x="315645" y="1540827"/>
                  </a:lnTo>
                  <a:lnTo>
                    <a:pt x="303911" y="1549590"/>
                  </a:lnTo>
                  <a:lnTo>
                    <a:pt x="296545" y="1563306"/>
                  </a:lnTo>
                  <a:lnTo>
                    <a:pt x="294005" y="1581251"/>
                  </a:lnTo>
                  <a:lnTo>
                    <a:pt x="296545" y="1598282"/>
                  </a:lnTo>
                  <a:lnTo>
                    <a:pt x="303911" y="1611528"/>
                  </a:lnTo>
                  <a:lnTo>
                    <a:pt x="315645" y="1620113"/>
                  </a:lnTo>
                  <a:lnTo>
                    <a:pt x="331330" y="1623174"/>
                  </a:lnTo>
                  <a:lnTo>
                    <a:pt x="343763" y="1623174"/>
                  </a:lnTo>
                  <a:lnTo>
                    <a:pt x="349885" y="1620113"/>
                  </a:lnTo>
                  <a:lnTo>
                    <a:pt x="354647" y="1618513"/>
                  </a:lnTo>
                  <a:lnTo>
                    <a:pt x="356209" y="1616964"/>
                  </a:lnTo>
                  <a:lnTo>
                    <a:pt x="355041" y="1612303"/>
                  </a:lnTo>
                  <a:lnTo>
                    <a:pt x="354685" y="1610880"/>
                  </a:lnTo>
                  <a:lnTo>
                    <a:pt x="353098" y="1609204"/>
                  </a:lnTo>
                  <a:lnTo>
                    <a:pt x="346506" y="1610880"/>
                  </a:lnTo>
                  <a:lnTo>
                    <a:pt x="342214" y="1612303"/>
                  </a:lnTo>
                  <a:lnTo>
                    <a:pt x="331330" y="1612303"/>
                  </a:lnTo>
                  <a:lnTo>
                    <a:pt x="321754" y="1610880"/>
                  </a:lnTo>
                  <a:lnTo>
                    <a:pt x="314210" y="1606677"/>
                  </a:lnTo>
                  <a:lnTo>
                    <a:pt x="309016" y="1599857"/>
                  </a:lnTo>
                  <a:lnTo>
                    <a:pt x="306438" y="1590560"/>
                  </a:lnTo>
                  <a:lnTo>
                    <a:pt x="339102" y="1584350"/>
                  </a:lnTo>
                  <a:lnTo>
                    <a:pt x="349300" y="1582077"/>
                  </a:lnTo>
                  <a:lnTo>
                    <a:pt x="350697" y="1581251"/>
                  </a:lnTo>
                  <a:lnTo>
                    <a:pt x="356590" y="1577759"/>
                  </a:lnTo>
                  <a:lnTo>
                    <a:pt x="360972" y="1571688"/>
                  </a:lnTo>
                  <a:lnTo>
                    <a:pt x="362432" y="1564170"/>
                  </a:lnTo>
                  <a:close/>
                </a:path>
                <a:path w="8393430" h="1638935">
                  <a:moveTo>
                    <a:pt x="451091" y="1497393"/>
                  </a:moveTo>
                  <a:lnTo>
                    <a:pt x="449541" y="1495742"/>
                  </a:lnTo>
                  <a:lnTo>
                    <a:pt x="440207" y="1495742"/>
                  </a:lnTo>
                  <a:lnTo>
                    <a:pt x="433844" y="1511528"/>
                  </a:lnTo>
                  <a:lnTo>
                    <a:pt x="428929" y="1528622"/>
                  </a:lnTo>
                  <a:lnTo>
                    <a:pt x="425780" y="1547139"/>
                  </a:lnTo>
                  <a:lnTo>
                    <a:pt x="424662" y="1567268"/>
                  </a:lnTo>
                  <a:lnTo>
                    <a:pt x="425780" y="1587144"/>
                  </a:lnTo>
                  <a:lnTo>
                    <a:pt x="428929" y="1605127"/>
                  </a:lnTo>
                  <a:lnTo>
                    <a:pt x="433844" y="1621663"/>
                  </a:lnTo>
                  <a:lnTo>
                    <a:pt x="440207" y="1637169"/>
                  </a:lnTo>
                  <a:lnTo>
                    <a:pt x="441769" y="1638731"/>
                  </a:lnTo>
                  <a:lnTo>
                    <a:pt x="449541" y="1638731"/>
                  </a:lnTo>
                  <a:lnTo>
                    <a:pt x="451091" y="1637169"/>
                  </a:lnTo>
                  <a:lnTo>
                    <a:pt x="444728" y="1621663"/>
                  </a:lnTo>
                  <a:lnTo>
                    <a:pt x="439826" y="1605127"/>
                  </a:lnTo>
                  <a:lnTo>
                    <a:pt x="436664" y="1587144"/>
                  </a:lnTo>
                  <a:lnTo>
                    <a:pt x="435546" y="1567268"/>
                  </a:lnTo>
                  <a:lnTo>
                    <a:pt x="436664" y="1547393"/>
                  </a:lnTo>
                  <a:lnTo>
                    <a:pt x="439826" y="1529410"/>
                  </a:lnTo>
                  <a:lnTo>
                    <a:pt x="444728" y="1512887"/>
                  </a:lnTo>
                  <a:lnTo>
                    <a:pt x="451091" y="1497393"/>
                  </a:lnTo>
                  <a:close/>
                </a:path>
                <a:path w="8393430" h="1638935">
                  <a:moveTo>
                    <a:pt x="535101" y="1599882"/>
                  </a:moveTo>
                  <a:lnTo>
                    <a:pt x="497751" y="1571929"/>
                  </a:lnTo>
                  <a:lnTo>
                    <a:pt x="489978" y="1570380"/>
                  </a:lnTo>
                  <a:lnTo>
                    <a:pt x="486867" y="1565719"/>
                  </a:lnTo>
                  <a:lnTo>
                    <a:pt x="486867" y="1553273"/>
                  </a:lnTo>
                  <a:lnTo>
                    <a:pt x="493090" y="1548612"/>
                  </a:lnTo>
                  <a:lnTo>
                    <a:pt x="510197" y="1548612"/>
                  </a:lnTo>
                  <a:lnTo>
                    <a:pt x="516432" y="1550174"/>
                  </a:lnTo>
                  <a:lnTo>
                    <a:pt x="521106" y="1550174"/>
                  </a:lnTo>
                  <a:lnTo>
                    <a:pt x="527316" y="1553273"/>
                  </a:lnTo>
                  <a:lnTo>
                    <a:pt x="530428" y="1551724"/>
                  </a:lnTo>
                  <a:lnTo>
                    <a:pt x="531202" y="1548612"/>
                  </a:lnTo>
                  <a:lnTo>
                    <a:pt x="531990" y="1545513"/>
                  </a:lnTo>
                  <a:lnTo>
                    <a:pt x="530428" y="1542402"/>
                  </a:lnTo>
                  <a:lnTo>
                    <a:pt x="524205" y="1540852"/>
                  </a:lnTo>
                  <a:lnTo>
                    <a:pt x="519912" y="1539417"/>
                  </a:lnTo>
                  <a:lnTo>
                    <a:pt x="520153" y="1539417"/>
                  </a:lnTo>
                  <a:lnTo>
                    <a:pt x="511746" y="1537754"/>
                  </a:lnTo>
                  <a:lnTo>
                    <a:pt x="503974" y="1537754"/>
                  </a:lnTo>
                  <a:lnTo>
                    <a:pt x="491477" y="1539417"/>
                  </a:lnTo>
                  <a:lnTo>
                    <a:pt x="482193" y="1544154"/>
                  </a:lnTo>
                  <a:lnTo>
                    <a:pt x="476415" y="1551508"/>
                  </a:lnTo>
                  <a:lnTo>
                    <a:pt x="474421" y="1561045"/>
                  </a:lnTo>
                  <a:lnTo>
                    <a:pt x="475589" y="1568361"/>
                  </a:lnTo>
                  <a:lnTo>
                    <a:pt x="513321" y="1587461"/>
                  </a:lnTo>
                  <a:lnTo>
                    <a:pt x="521106" y="1589011"/>
                  </a:lnTo>
                  <a:lnTo>
                    <a:pt x="524205" y="1593672"/>
                  </a:lnTo>
                  <a:lnTo>
                    <a:pt x="524205" y="1607642"/>
                  </a:lnTo>
                  <a:lnTo>
                    <a:pt x="517994" y="1612303"/>
                  </a:lnTo>
                  <a:lnTo>
                    <a:pt x="488416" y="1612303"/>
                  </a:lnTo>
                  <a:lnTo>
                    <a:pt x="482193" y="1609204"/>
                  </a:lnTo>
                  <a:lnTo>
                    <a:pt x="477532" y="1607642"/>
                  </a:lnTo>
                  <a:lnTo>
                    <a:pt x="475983" y="1609204"/>
                  </a:lnTo>
                  <a:lnTo>
                    <a:pt x="472871" y="1615414"/>
                  </a:lnTo>
                  <a:lnTo>
                    <a:pt x="474421" y="1616964"/>
                  </a:lnTo>
                  <a:lnTo>
                    <a:pt x="479094" y="1618513"/>
                  </a:lnTo>
                  <a:lnTo>
                    <a:pt x="484974" y="1620558"/>
                  </a:lnTo>
                  <a:lnTo>
                    <a:pt x="491147" y="1622018"/>
                  </a:lnTo>
                  <a:lnTo>
                    <a:pt x="497903" y="1622882"/>
                  </a:lnTo>
                  <a:lnTo>
                    <a:pt x="505523" y="1623174"/>
                  </a:lnTo>
                  <a:lnTo>
                    <a:pt x="518033" y="1621497"/>
                  </a:lnTo>
                  <a:lnTo>
                    <a:pt x="527316" y="1616773"/>
                  </a:lnTo>
                  <a:lnTo>
                    <a:pt x="530834" y="1612303"/>
                  </a:lnTo>
                  <a:lnTo>
                    <a:pt x="533107" y="1609420"/>
                  </a:lnTo>
                  <a:lnTo>
                    <a:pt x="535101" y="1599882"/>
                  </a:lnTo>
                  <a:close/>
                </a:path>
                <a:path w="8393430" h="1638935">
                  <a:moveTo>
                    <a:pt x="619137" y="1495742"/>
                  </a:moveTo>
                  <a:lnTo>
                    <a:pt x="608152" y="1495742"/>
                  </a:lnTo>
                  <a:lnTo>
                    <a:pt x="550646" y="1637169"/>
                  </a:lnTo>
                  <a:lnTo>
                    <a:pt x="552208" y="1638731"/>
                  </a:lnTo>
                  <a:lnTo>
                    <a:pt x="559981" y="1638731"/>
                  </a:lnTo>
                  <a:lnTo>
                    <a:pt x="561530" y="1637169"/>
                  </a:lnTo>
                  <a:lnTo>
                    <a:pt x="619137" y="1497393"/>
                  </a:lnTo>
                  <a:lnTo>
                    <a:pt x="619137" y="1495742"/>
                  </a:lnTo>
                  <a:close/>
                </a:path>
                <a:path w="8393430" h="1638935">
                  <a:moveTo>
                    <a:pt x="726351" y="1506715"/>
                  </a:moveTo>
                  <a:lnTo>
                    <a:pt x="724890" y="1505051"/>
                  </a:lnTo>
                  <a:lnTo>
                    <a:pt x="717016" y="1505051"/>
                  </a:lnTo>
                  <a:lnTo>
                    <a:pt x="715568" y="1506715"/>
                  </a:lnTo>
                  <a:lnTo>
                    <a:pt x="715568" y="1556385"/>
                  </a:lnTo>
                  <a:lnTo>
                    <a:pt x="650240" y="1556385"/>
                  </a:lnTo>
                  <a:lnTo>
                    <a:pt x="650240" y="1506715"/>
                  </a:lnTo>
                  <a:lnTo>
                    <a:pt x="648589" y="1505051"/>
                  </a:lnTo>
                  <a:lnTo>
                    <a:pt x="640918" y="1505051"/>
                  </a:lnTo>
                  <a:lnTo>
                    <a:pt x="639254" y="1506715"/>
                  </a:lnTo>
                  <a:lnTo>
                    <a:pt x="639254" y="1620075"/>
                  </a:lnTo>
                  <a:lnTo>
                    <a:pt x="640918" y="1621624"/>
                  </a:lnTo>
                  <a:lnTo>
                    <a:pt x="648589" y="1621624"/>
                  </a:lnTo>
                  <a:lnTo>
                    <a:pt x="650240" y="1620075"/>
                  </a:lnTo>
                  <a:lnTo>
                    <a:pt x="650240" y="1567268"/>
                  </a:lnTo>
                  <a:lnTo>
                    <a:pt x="715568" y="1567268"/>
                  </a:lnTo>
                  <a:lnTo>
                    <a:pt x="715568" y="1620075"/>
                  </a:lnTo>
                  <a:lnTo>
                    <a:pt x="717016" y="1621624"/>
                  </a:lnTo>
                  <a:lnTo>
                    <a:pt x="724890" y="1621624"/>
                  </a:lnTo>
                  <a:lnTo>
                    <a:pt x="726351" y="1620075"/>
                  </a:lnTo>
                  <a:lnTo>
                    <a:pt x="726351" y="1567268"/>
                  </a:lnTo>
                  <a:lnTo>
                    <a:pt x="726351" y="1556385"/>
                  </a:lnTo>
                  <a:lnTo>
                    <a:pt x="726351" y="1506715"/>
                  </a:lnTo>
                  <a:close/>
                </a:path>
                <a:path w="8393430" h="1638935">
                  <a:moveTo>
                    <a:pt x="796429" y="1539303"/>
                  </a:moveTo>
                  <a:lnTo>
                    <a:pt x="766775" y="1554835"/>
                  </a:lnTo>
                  <a:lnTo>
                    <a:pt x="765327" y="1556385"/>
                  </a:lnTo>
                  <a:lnTo>
                    <a:pt x="765327" y="1554835"/>
                  </a:lnTo>
                  <a:lnTo>
                    <a:pt x="763676" y="1540852"/>
                  </a:lnTo>
                  <a:lnTo>
                    <a:pt x="762215" y="1539303"/>
                  </a:lnTo>
                  <a:lnTo>
                    <a:pt x="755992" y="1539303"/>
                  </a:lnTo>
                  <a:lnTo>
                    <a:pt x="754341" y="1540852"/>
                  </a:lnTo>
                  <a:lnTo>
                    <a:pt x="754341" y="1620075"/>
                  </a:lnTo>
                  <a:lnTo>
                    <a:pt x="755992" y="1621624"/>
                  </a:lnTo>
                  <a:lnTo>
                    <a:pt x="763676" y="1621624"/>
                  </a:lnTo>
                  <a:lnTo>
                    <a:pt x="765327" y="1620075"/>
                  </a:lnTo>
                  <a:lnTo>
                    <a:pt x="765327" y="1593672"/>
                  </a:lnTo>
                  <a:lnTo>
                    <a:pt x="767308" y="1574406"/>
                  </a:lnTo>
                  <a:lnTo>
                    <a:pt x="773049" y="1560664"/>
                  </a:lnTo>
                  <a:lnTo>
                    <a:pt x="777709" y="1556385"/>
                  </a:lnTo>
                  <a:lnTo>
                    <a:pt x="782294" y="1552168"/>
                  </a:lnTo>
                  <a:lnTo>
                    <a:pt x="794778" y="1548612"/>
                  </a:lnTo>
                  <a:lnTo>
                    <a:pt x="796429" y="1547063"/>
                  </a:lnTo>
                  <a:lnTo>
                    <a:pt x="796429" y="1539303"/>
                  </a:lnTo>
                  <a:close/>
                </a:path>
                <a:path w="8393430" h="1638935">
                  <a:moveTo>
                    <a:pt x="841425" y="1567268"/>
                  </a:moveTo>
                  <a:lnTo>
                    <a:pt x="837984" y="1528622"/>
                  </a:lnTo>
                  <a:lnTo>
                    <a:pt x="827532" y="1495742"/>
                  </a:lnTo>
                  <a:lnTo>
                    <a:pt x="818210" y="1495742"/>
                  </a:lnTo>
                  <a:lnTo>
                    <a:pt x="816546" y="1497393"/>
                  </a:lnTo>
                  <a:lnTo>
                    <a:pt x="822299" y="1512887"/>
                  </a:lnTo>
                  <a:lnTo>
                    <a:pt x="827278" y="1529410"/>
                  </a:lnTo>
                  <a:lnTo>
                    <a:pt x="830732" y="1547139"/>
                  </a:lnTo>
                  <a:lnTo>
                    <a:pt x="830783" y="1547393"/>
                  </a:lnTo>
                  <a:lnTo>
                    <a:pt x="832104" y="1567268"/>
                  </a:lnTo>
                  <a:lnTo>
                    <a:pt x="830783" y="1587144"/>
                  </a:lnTo>
                  <a:lnTo>
                    <a:pt x="827278" y="1605127"/>
                  </a:lnTo>
                  <a:lnTo>
                    <a:pt x="822299" y="1621663"/>
                  </a:lnTo>
                  <a:lnTo>
                    <a:pt x="816546" y="1637169"/>
                  </a:lnTo>
                  <a:lnTo>
                    <a:pt x="818210" y="1638731"/>
                  </a:lnTo>
                  <a:lnTo>
                    <a:pt x="825881" y="1638731"/>
                  </a:lnTo>
                  <a:lnTo>
                    <a:pt x="827532" y="1637169"/>
                  </a:lnTo>
                  <a:lnTo>
                    <a:pt x="833640" y="1621663"/>
                  </a:lnTo>
                  <a:lnTo>
                    <a:pt x="837984" y="1605127"/>
                  </a:lnTo>
                  <a:lnTo>
                    <a:pt x="840574" y="1587144"/>
                  </a:lnTo>
                  <a:lnTo>
                    <a:pt x="841425" y="1567268"/>
                  </a:lnTo>
                  <a:close/>
                </a:path>
                <a:path w="8393430" h="1638935">
                  <a:moveTo>
                    <a:pt x="2969361" y="1489519"/>
                  </a:moveTo>
                  <a:lnTo>
                    <a:pt x="2967913" y="1488071"/>
                  </a:lnTo>
                  <a:lnTo>
                    <a:pt x="2879153" y="1488071"/>
                  </a:lnTo>
                  <a:lnTo>
                    <a:pt x="2877705" y="1489519"/>
                  </a:lnTo>
                  <a:lnTo>
                    <a:pt x="2877705" y="1495742"/>
                  </a:lnTo>
                  <a:lnTo>
                    <a:pt x="2879153" y="1497393"/>
                  </a:lnTo>
                  <a:lnTo>
                    <a:pt x="2918142" y="1497393"/>
                  </a:lnTo>
                  <a:lnTo>
                    <a:pt x="2918142" y="1602994"/>
                  </a:lnTo>
                  <a:lnTo>
                    <a:pt x="2919590" y="1604543"/>
                  </a:lnTo>
                  <a:lnTo>
                    <a:pt x="2927477" y="1604543"/>
                  </a:lnTo>
                  <a:lnTo>
                    <a:pt x="2928924" y="1602994"/>
                  </a:lnTo>
                  <a:lnTo>
                    <a:pt x="2928924" y="1497393"/>
                  </a:lnTo>
                  <a:lnTo>
                    <a:pt x="2967913" y="1497393"/>
                  </a:lnTo>
                  <a:lnTo>
                    <a:pt x="2969361" y="1495742"/>
                  </a:lnTo>
                  <a:lnTo>
                    <a:pt x="2969361" y="1489519"/>
                  </a:lnTo>
                  <a:close/>
                </a:path>
                <a:path w="8393430" h="1638935">
                  <a:moveTo>
                    <a:pt x="3003575" y="1523771"/>
                  </a:moveTo>
                  <a:lnTo>
                    <a:pt x="3002127" y="1522222"/>
                  </a:lnTo>
                  <a:lnTo>
                    <a:pt x="2984919" y="1522222"/>
                  </a:lnTo>
                  <a:lnTo>
                    <a:pt x="2983458" y="1523771"/>
                  </a:lnTo>
                  <a:lnTo>
                    <a:pt x="2983458" y="1531531"/>
                  </a:lnTo>
                  <a:lnTo>
                    <a:pt x="2984919" y="1533093"/>
                  </a:lnTo>
                  <a:lnTo>
                    <a:pt x="2992793" y="1533093"/>
                  </a:lnTo>
                  <a:lnTo>
                    <a:pt x="2992793" y="1602994"/>
                  </a:lnTo>
                  <a:lnTo>
                    <a:pt x="2994241" y="1604543"/>
                  </a:lnTo>
                  <a:lnTo>
                    <a:pt x="3002127" y="1604543"/>
                  </a:lnTo>
                  <a:lnTo>
                    <a:pt x="3003575" y="1602994"/>
                  </a:lnTo>
                  <a:lnTo>
                    <a:pt x="3003575" y="1523771"/>
                  </a:lnTo>
                  <a:close/>
                </a:path>
                <a:path w="8393430" h="1638935">
                  <a:moveTo>
                    <a:pt x="3003575" y="1486420"/>
                  </a:moveTo>
                  <a:lnTo>
                    <a:pt x="3002127" y="1483309"/>
                  </a:lnTo>
                  <a:lnTo>
                    <a:pt x="2992793" y="1483309"/>
                  </a:lnTo>
                  <a:lnTo>
                    <a:pt x="2989681" y="1486420"/>
                  </a:lnTo>
                  <a:lnTo>
                    <a:pt x="2989681" y="1495742"/>
                  </a:lnTo>
                  <a:lnTo>
                    <a:pt x="2992793" y="1498841"/>
                  </a:lnTo>
                  <a:lnTo>
                    <a:pt x="3002127" y="1498841"/>
                  </a:lnTo>
                  <a:lnTo>
                    <a:pt x="3003575" y="1495742"/>
                  </a:lnTo>
                  <a:lnTo>
                    <a:pt x="3003575" y="1486420"/>
                  </a:lnTo>
                  <a:close/>
                </a:path>
                <a:path w="8393430" h="1638935">
                  <a:moveTo>
                    <a:pt x="3149765" y="1554835"/>
                  </a:moveTo>
                  <a:lnTo>
                    <a:pt x="3148101" y="1541056"/>
                  </a:lnTo>
                  <a:lnTo>
                    <a:pt x="3148012" y="1540319"/>
                  </a:lnTo>
                  <a:lnTo>
                    <a:pt x="3143720" y="1531531"/>
                  </a:lnTo>
                  <a:lnTo>
                    <a:pt x="3142767" y="1529600"/>
                  </a:lnTo>
                  <a:lnTo>
                    <a:pt x="3134017" y="1522945"/>
                  </a:lnTo>
                  <a:lnTo>
                    <a:pt x="3121774" y="1520659"/>
                  </a:lnTo>
                  <a:lnTo>
                    <a:pt x="3113976" y="1521561"/>
                  </a:lnTo>
                  <a:lnTo>
                    <a:pt x="3106890" y="1524355"/>
                  </a:lnTo>
                  <a:lnTo>
                    <a:pt x="3100654" y="1529181"/>
                  </a:lnTo>
                  <a:lnTo>
                    <a:pt x="3095434" y="1536192"/>
                  </a:lnTo>
                  <a:lnTo>
                    <a:pt x="3093783" y="1537754"/>
                  </a:lnTo>
                  <a:lnTo>
                    <a:pt x="3092323" y="1537754"/>
                  </a:lnTo>
                  <a:lnTo>
                    <a:pt x="3090672" y="1536192"/>
                  </a:lnTo>
                  <a:lnTo>
                    <a:pt x="3088055" y="1531531"/>
                  </a:lnTo>
                  <a:lnTo>
                    <a:pt x="3087471" y="1530489"/>
                  </a:lnTo>
                  <a:lnTo>
                    <a:pt x="3082556" y="1525524"/>
                  </a:lnTo>
                  <a:lnTo>
                    <a:pt x="3075876" y="1522006"/>
                  </a:lnTo>
                  <a:lnTo>
                    <a:pt x="3067443" y="1520659"/>
                  </a:lnTo>
                  <a:lnTo>
                    <a:pt x="3059582" y="1521561"/>
                  </a:lnTo>
                  <a:lnTo>
                    <a:pt x="3059734" y="1521561"/>
                  </a:lnTo>
                  <a:lnTo>
                    <a:pt x="3053207" y="1524165"/>
                  </a:lnTo>
                  <a:lnTo>
                    <a:pt x="3047530" y="1528521"/>
                  </a:lnTo>
                  <a:lnTo>
                    <a:pt x="3042564" y="1534642"/>
                  </a:lnTo>
                  <a:lnTo>
                    <a:pt x="3040900" y="1536192"/>
                  </a:lnTo>
                  <a:lnTo>
                    <a:pt x="3039453" y="1534642"/>
                  </a:lnTo>
                  <a:lnTo>
                    <a:pt x="3039453" y="1523771"/>
                  </a:lnTo>
                  <a:lnTo>
                    <a:pt x="3037789" y="1522222"/>
                  </a:lnTo>
                  <a:lnTo>
                    <a:pt x="3031566" y="1522222"/>
                  </a:lnTo>
                  <a:lnTo>
                    <a:pt x="3030118" y="1523771"/>
                  </a:lnTo>
                  <a:lnTo>
                    <a:pt x="3030118" y="1602994"/>
                  </a:lnTo>
                  <a:lnTo>
                    <a:pt x="3031566" y="1604543"/>
                  </a:lnTo>
                  <a:lnTo>
                    <a:pt x="3040900" y="1604543"/>
                  </a:lnTo>
                  <a:lnTo>
                    <a:pt x="3042564" y="1602994"/>
                  </a:lnTo>
                  <a:lnTo>
                    <a:pt x="3042564" y="1565719"/>
                  </a:lnTo>
                  <a:lnTo>
                    <a:pt x="3043821" y="1551851"/>
                  </a:lnTo>
                  <a:lnTo>
                    <a:pt x="3048000" y="1541056"/>
                  </a:lnTo>
                  <a:lnTo>
                    <a:pt x="3053321" y="1536192"/>
                  </a:lnTo>
                  <a:lnTo>
                    <a:pt x="3055683" y="1534033"/>
                  </a:lnTo>
                  <a:lnTo>
                    <a:pt x="3067443" y="1531531"/>
                  </a:lnTo>
                  <a:lnTo>
                    <a:pt x="3074644" y="1533207"/>
                  </a:lnTo>
                  <a:lnTo>
                    <a:pt x="3079991" y="1537944"/>
                  </a:lnTo>
                  <a:lnTo>
                    <a:pt x="3083306" y="1545297"/>
                  </a:lnTo>
                  <a:lnTo>
                    <a:pt x="3084449" y="1554835"/>
                  </a:lnTo>
                  <a:lnTo>
                    <a:pt x="3084449" y="1602994"/>
                  </a:lnTo>
                  <a:lnTo>
                    <a:pt x="3086100" y="1604543"/>
                  </a:lnTo>
                  <a:lnTo>
                    <a:pt x="3095434" y="1604543"/>
                  </a:lnTo>
                  <a:lnTo>
                    <a:pt x="3096882" y="1602994"/>
                  </a:lnTo>
                  <a:lnTo>
                    <a:pt x="3096882" y="1565719"/>
                  </a:lnTo>
                  <a:lnTo>
                    <a:pt x="3098152" y="1551851"/>
                  </a:lnTo>
                  <a:lnTo>
                    <a:pt x="3102330" y="1541056"/>
                  </a:lnTo>
                  <a:lnTo>
                    <a:pt x="3105950" y="1537754"/>
                  </a:lnTo>
                  <a:lnTo>
                    <a:pt x="3110014" y="1534033"/>
                  </a:lnTo>
                  <a:lnTo>
                    <a:pt x="3121774" y="1531531"/>
                  </a:lnTo>
                  <a:lnTo>
                    <a:pt x="3129102" y="1533207"/>
                  </a:lnTo>
                  <a:lnTo>
                    <a:pt x="3134499" y="1537944"/>
                  </a:lnTo>
                  <a:lnTo>
                    <a:pt x="3137839" y="1545297"/>
                  </a:lnTo>
                  <a:lnTo>
                    <a:pt x="3138982" y="1554835"/>
                  </a:lnTo>
                  <a:lnTo>
                    <a:pt x="3138982" y="1602994"/>
                  </a:lnTo>
                  <a:lnTo>
                    <a:pt x="3140430" y="1604543"/>
                  </a:lnTo>
                  <a:lnTo>
                    <a:pt x="3148317" y="1604543"/>
                  </a:lnTo>
                  <a:lnTo>
                    <a:pt x="3149765" y="1602994"/>
                  </a:lnTo>
                  <a:lnTo>
                    <a:pt x="3149765" y="1554835"/>
                  </a:lnTo>
                  <a:close/>
                </a:path>
                <a:path w="8393430" h="1638935">
                  <a:moveTo>
                    <a:pt x="3239960" y="1547063"/>
                  </a:moveTo>
                  <a:lnTo>
                    <a:pt x="3237725" y="1535734"/>
                  </a:lnTo>
                  <a:lnTo>
                    <a:pt x="3234525" y="1531531"/>
                  </a:lnTo>
                  <a:lnTo>
                    <a:pt x="3231413" y="1527454"/>
                  </a:lnTo>
                  <a:lnTo>
                    <a:pt x="3229178" y="1526311"/>
                  </a:lnTo>
                  <a:lnTo>
                    <a:pt x="3229178" y="1547063"/>
                  </a:lnTo>
                  <a:lnTo>
                    <a:pt x="3229178" y="1553273"/>
                  </a:lnTo>
                  <a:lnTo>
                    <a:pt x="3224415" y="1556385"/>
                  </a:lnTo>
                  <a:lnTo>
                    <a:pt x="3215081" y="1557934"/>
                  </a:lnTo>
                  <a:lnTo>
                    <a:pt x="3182531" y="1564170"/>
                  </a:lnTo>
                  <a:lnTo>
                    <a:pt x="3184461" y="1549882"/>
                  </a:lnTo>
                  <a:lnTo>
                    <a:pt x="3189859" y="1539697"/>
                  </a:lnTo>
                  <a:lnTo>
                    <a:pt x="3198190" y="1533575"/>
                  </a:lnTo>
                  <a:lnTo>
                    <a:pt x="3208858" y="1531531"/>
                  </a:lnTo>
                  <a:lnTo>
                    <a:pt x="3217989" y="1532509"/>
                  </a:lnTo>
                  <a:lnTo>
                    <a:pt x="3217456" y="1532509"/>
                  </a:lnTo>
                  <a:lnTo>
                    <a:pt x="3223691" y="1535226"/>
                  </a:lnTo>
                  <a:lnTo>
                    <a:pt x="3227755" y="1540052"/>
                  </a:lnTo>
                  <a:lnTo>
                    <a:pt x="3229178" y="1547063"/>
                  </a:lnTo>
                  <a:lnTo>
                    <a:pt x="3229178" y="1526311"/>
                  </a:lnTo>
                  <a:lnTo>
                    <a:pt x="3221596" y="1522387"/>
                  </a:lnTo>
                  <a:lnTo>
                    <a:pt x="3208858" y="1520659"/>
                  </a:lnTo>
                  <a:lnTo>
                    <a:pt x="3193237" y="1523746"/>
                  </a:lnTo>
                  <a:lnTo>
                    <a:pt x="3181489" y="1532509"/>
                  </a:lnTo>
                  <a:lnTo>
                    <a:pt x="3174098" y="1546225"/>
                  </a:lnTo>
                  <a:lnTo>
                    <a:pt x="3171533" y="1564170"/>
                  </a:lnTo>
                  <a:lnTo>
                    <a:pt x="3174098" y="1581200"/>
                  </a:lnTo>
                  <a:lnTo>
                    <a:pt x="3181489" y="1594446"/>
                  </a:lnTo>
                  <a:lnTo>
                    <a:pt x="3193237" y="1603032"/>
                  </a:lnTo>
                  <a:lnTo>
                    <a:pt x="3208858" y="1606092"/>
                  </a:lnTo>
                  <a:lnTo>
                    <a:pt x="3215081" y="1606092"/>
                  </a:lnTo>
                  <a:lnTo>
                    <a:pt x="3227324" y="1603032"/>
                  </a:lnTo>
                  <a:lnTo>
                    <a:pt x="3232289" y="1601431"/>
                  </a:lnTo>
                  <a:lnTo>
                    <a:pt x="3233750" y="1599882"/>
                  </a:lnTo>
                  <a:lnTo>
                    <a:pt x="3232658" y="1595221"/>
                  </a:lnTo>
                  <a:lnTo>
                    <a:pt x="3232327" y="1593799"/>
                  </a:lnTo>
                  <a:lnTo>
                    <a:pt x="3232531" y="1593799"/>
                  </a:lnTo>
                  <a:lnTo>
                    <a:pt x="3229178" y="1592122"/>
                  </a:lnTo>
                  <a:lnTo>
                    <a:pt x="3224060" y="1593799"/>
                  </a:lnTo>
                  <a:lnTo>
                    <a:pt x="3219856" y="1595221"/>
                  </a:lnTo>
                  <a:lnTo>
                    <a:pt x="3208858" y="1595221"/>
                  </a:lnTo>
                  <a:lnTo>
                    <a:pt x="3199346" y="1593799"/>
                  </a:lnTo>
                  <a:lnTo>
                    <a:pt x="3191827" y="1589595"/>
                  </a:lnTo>
                  <a:lnTo>
                    <a:pt x="3186607" y="1582775"/>
                  </a:lnTo>
                  <a:lnTo>
                    <a:pt x="3183979" y="1573479"/>
                  </a:lnTo>
                  <a:lnTo>
                    <a:pt x="3216745" y="1567268"/>
                  </a:lnTo>
                  <a:lnTo>
                    <a:pt x="3226930" y="1564982"/>
                  </a:lnTo>
                  <a:lnTo>
                    <a:pt x="3228314" y="1564170"/>
                  </a:lnTo>
                  <a:lnTo>
                    <a:pt x="3234182" y="1560664"/>
                  </a:lnTo>
                  <a:lnTo>
                    <a:pt x="3238525" y="1554594"/>
                  </a:lnTo>
                  <a:lnTo>
                    <a:pt x="3239960" y="1547063"/>
                  </a:lnTo>
                  <a:close/>
                </a:path>
                <a:path w="8393430" h="1638935">
                  <a:moveTo>
                    <a:pt x="3328720" y="1480210"/>
                  </a:moveTo>
                  <a:lnTo>
                    <a:pt x="3327057" y="1478762"/>
                  </a:lnTo>
                  <a:lnTo>
                    <a:pt x="3317722" y="1478762"/>
                  </a:lnTo>
                  <a:lnTo>
                    <a:pt x="3311360" y="1494459"/>
                  </a:lnTo>
                  <a:lnTo>
                    <a:pt x="3306572" y="1511109"/>
                  </a:lnTo>
                  <a:lnTo>
                    <a:pt x="3306445" y="1511515"/>
                  </a:lnTo>
                  <a:lnTo>
                    <a:pt x="3303397" y="1529410"/>
                  </a:lnTo>
                  <a:lnTo>
                    <a:pt x="3303295" y="1530045"/>
                  </a:lnTo>
                  <a:lnTo>
                    <a:pt x="3302177" y="1550174"/>
                  </a:lnTo>
                  <a:lnTo>
                    <a:pt x="3303295" y="1570050"/>
                  </a:lnTo>
                  <a:lnTo>
                    <a:pt x="3306445" y="1588046"/>
                  </a:lnTo>
                  <a:lnTo>
                    <a:pt x="3311360" y="1604568"/>
                  </a:lnTo>
                  <a:lnTo>
                    <a:pt x="3317722" y="1620075"/>
                  </a:lnTo>
                  <a:lnTo>
                    <a:pt x="3319386" y="1621624"/>
                  </a:lnTo>
                  <a:lnTo>
                    <a:pt x="3327057" y="1621624"/>
                  </a:lnTo>
                  <a:lnTo>
                    <a:pt x="3328720" y="1620075"/>
                  </a:lnTo>
                  <a:lnTo>
                    <a:pt x="3322345" y="1604568"/>
                  </a:lnTo>
                  <a:lnTo>
                    <a:pt x="3317443" y="1588046"/>
                  </a:lnTo>
                  <a:lnTo>
                    <a:pt x="3314281" y="1570050"/>
                  </a:lnTo>
                  <a:lnTo>
                    <a:pt x="3313163" y="1550174"/>
                  </a:lnTo>
                  <a:lnTo>
                    <a:pt x="3314242" y="1530045"/>
                  </a:lnTo>
                  <a:lnTo>
                    <a:pt x="3314281" y="1529410"/>
                  </a:lnTo>
                  <a:lnTo>
                    <a:pt x="3317367" y="1511515"/>
                  </a:lnTo>
                  <a:lnTo>
                    <a:pt x="3317443" y="1511109"/>
                  </a:lnTo>
                  <a:lnTo>
                    <a:pt x="3322345" y="1494853"/>
                  </a:lnTo>
                  <a:lnTo>
                    <a:pt x="3328720" y="1480210"/>
                  </a:lnTo>
                  <a:close/>
                </a:path>
                <a:path w="8393430" h="1638935">
                  <a:moveTo>
                    <a:pt x="3412693" y="1582801"/>
                  </a:moveTo>
                  <a:lnTo>
                    <a:pt x="3373717" y="1554835"/>
                  </a:lnTo>
                  <a:lnTo>
                    <a:pt x="3366046" y="1553273"/>
                  </a:lnTo>
                  <a:lnTo>
                    <a:pt x="3362934" y="1548612"/>
                  </a:lnTo>
                  <a:lnTo>
                    <a:pt x="3362934" y="1536192"/>
                  </a:lnTo>
                  <a:lnTo>
                    <a:pt x="3370605" y="1531531"/>
                  </a:lnTo>
                  <a:lnTo>
                    <a:pt x="3394037" y="1531531"/>
                  </a:lnTo>
                  <a:lnTo>
                    <a:pt x="3398799" y="1533093"/>
                  </a:lnTo>
                  <a:lnTo>
                    <a:pt x="3405022" y="1536192"/>
                  </a:lnTo>
                  <a:lnTo>
                    <a:pt x="3406483" y="1534642"/>
                  </a:lnTo>
                  <a:lnTo>
                    <a:pt x="3408032" y="1531531"/>
                  </a:lnTo>
                  <a:lnTo>
                    <a:pt x="3409581" y="1528432"/>
                  </a:lnTo>
                  <a:lnTo>
                    <a:pt x="3408134" y="1525320"/>
                  </a:lnTo>
                  <a:lnTo>
                    <a:pt x="3389477" y="1520659"/>
                  </a:lnTo>
                  <a:lnTo>
                    <a:pt x="3381591" y="1520659"/>
                  </a:lnTo>
                  <a:lnTo>
                    <a:pt x="3369081" y="1522336"/>
                  </a:lnTo>
                  <a:lnTo>
                    <a:pt x="3359772" y="1527073"/>
                  </a:lnTo>
                  <a:lnTo>
                    <a:pt x="3353955" y="1534426"/>
                  </a:lnTo>
                  <a:lnTo>
                    <a:pt x="3351936" y="1543964"/>
                  </a:lnTo>
                  <a:lnTo>
                    <a:pt x="3353104" y="1551266"/>
                  </a:lnTo>
                  <a:lnTo>
                    <a:pt x="3390925" y="1570380"/>
                  </a:lnTo>
                  <a:lnTo>
                    <a:pt x="3398799" y="1571929"/>
                  </a:lnTo>
                  <a:lnTo>
                    <a:pt x="3401911" y="1576590"/>
                  </a:lnTo>
                  <a:lnTo>
                    <a:pt x="3401911" y="1590560"/>
                  </a:lnTo>
                  <a:lnTo>
                    <a:pt x="3394037" y="1595221"/>
                  </a:lnTo>
                  <a:lnTo>
                    <a:pt x="3373717" y="1595221"/>
                  </a:lnTo>
                  <a:lnTo>
                    <a:pt x="3366046" y="1593672"/>
                  </a:lnTo>
                  <a:lnTo>
                    <a:pt x="3359823" y="1592122"/>
                  </a:lnTo>
                  <a:lnTo>
                    <a:pt x="3355048" y="1590560"/>
                  </a:lnTo>
                  <a:lnTo>
                    <a:pt x="3353600" y="1592122"/>
                  </a:lnTo>
                  <a:lnTo>
                    <a:pt x="3350488" y="1598333"/>
                  </a:lnTo>
                  <a:lnTo>
                    <a:pt x="3351936" y="1599882"/>
                  </a:lnTo>
                  <a:lnTo>
                    <a:pt x="3356711" y="1601431"/>
                  </a:lnTo>
                  <a:lnTo>
                    <a:pt x="3362934" y="1604543"/>
                  </a:lnTo>
                  <a:lnTo>
                    <a:pt x="3372256" y="1606092"/>
                  </a:lnTo>
                  <a:lnTo>
                    <a:pt x="3381591" y="1606092"/>
                  </a:lnTo>
                  <a:lnTo>
                    <a:pt x="3394049" y="1604543"/>
                  </a:lnTo>
                  <a:lnTo>
                    <a:pt x="3394773" y="1604543"/>
                  </a:lnTo>
                  <a:lnTo>
                    <a:pt x="3404768" y="1599692"/>
                  </a:lnTo>
                  <a:lnTo>
                    <a:pt x="3408362" y="1595221"/>
                  </a:lnTo>
                  <a:lnTo>
                    <a:pt x="3410699" y="1592338"/>
                  </a:lnTo>
                  <a:lnTo>
                    <a:pt x="3412693" y="1582801"/>
                  </a:lnTo>
                  <a:close/>
                </a:path>
                <a:path w="8393430" h="1638935">
                  <a:moveTo>
                    <a:pt x="3496678" y="1480210"/>
                  </a:moveTo>
                  <a:lnTo>
                    <a:pt x="3495230" y="1478762"/>
                  </a:lnTo>
                  <a:lnTo>
                    <a:pt x="3485896" y="1478762"/>
                  </a:lnTo>
                  <a:lnTo>
                    <a:pt x="3428250" y="1620075"/>
                  </a:lnTo>
                  <a:lnTo>
                    <a:pt x="3429914" y="1621624"/>
                  </a:lnTo>
                  <a:lnTo>
                    <a:pt x="3437585" y="1621624"/>
                  </a:lnTo>
                  <a:lnTo>
                    <a:pt x="3439236" y="1620075"/>
                  </a:lnTo>
                  <a:lnTo>
                    <a:pt x="3496678" y="1480210"/>
                  </a:lnTo>
                  <a:close/>
                </a:path>
                <a:path w="8393430" h="1638935">
                  <a:moveTo>
                    <a:pt x="3604095" y="1489519"/>
                  </a:moveTo>
                  <a:lnTo>
                    <a:pt x="3602431" y="1488071"/>
                  </a:lnTo>
                  <a:lnTo>
                    <a:pt x="3594760" y="1488071"/>
                  </a:lnTo>
                  <a:lnTo>
                    <a:pt x="3593096" y="1489519"/>
                  </a:lnTo>
                  <a:lnTo>
                    <a:pt x="3593096" y="1539303"/>
                  </a:lnTo>
                  <a:lnTo>
                    <a:pt x="3527780" y="1539303"/>
                  </a:lnTo>
                  <a:lnTo>
                    <a:pt x="3527780" y="1489519"/>
                  </a:lnTo>
                  <a:lnTo>
                    <a:pt x="3526332" y="1488071"/>
                  </a:lnTo>
                  <a:lnTo>
                    <a:pt x="3518446" y="1488071"/>
                  </a:lnTo>
                  <a:lnTo>
                    <a:pt x="3516998" y="1489519"/>
                  </a:lnTo>
                  <a:lnTo>
                    <a:pt x="3516998" y="1602994"/>
                  </a:lnTo>
                  <a:lnTo>
                    <a:pt x="3518446" y="1604543"/>
                  </a:lnTo>
                  <a:lnTo>
                    <a:pt x="3526332" y="1604543"/>
                  </a:lnTo>
                  <a:lnTo>
                    <a:pt x="3527780" y="1602994"/>
                  </a:lnTo>
                  <a:lnTo>
                    <a:pt x="3527780" y="1548612"/>
                  </a:lnTo>
                  <a:lnTo>
                    <a:pt x="3593096" y="1548612"/>
                  </a:lnTo>
                  <a:lnTo>
                    <a:pt x="3593096" y="1602994"/>
                  </a:lnTo>
                  <a:lnTo>
                    <a:pt x="3594760" y="1604543"/>
                  </a:lnTo>
                  <a:lnTo>
                    <a:pt x="3602431" y="1604543"/>
                  </a:lnTo>
                  <a:lnTo>
                    <a:pt x="3604095" y="1602994"/>
                  </a:lnTo>
                  <a:lnTo>
                    <a:pt x="3604095" y="1548612"/>
                  </a:lnTo>
                  <a:lnTo>
                    <a:pt x="3604095" y="1539303"/>
                  </a:lnTo>
                  <a:lnTo>
                    <a:pt x="3604095" y="1489519"/>
                  </a:lnTo>
                  <a:close/>
                </a:path>
                <a:path w="8393430" h="1638935">
                  <a:moveTo>
                    <a:pt x="3673970" y="1522222"/>
                  </a:moveTo>
                  <a:lnTo>
                    <a:pt x="3644531" y="1537754"/>
                  </a:lnTo>
                  <a:lnTo>
                    <a:pt x="3642868" y="1539303"/>
                  </a:lnTo>
                  <a:lnTo>
                    <a:pt x="3642868" y="1537754"/>
                  </a:lnTo>
                  <a:lnTo>
                    <a:pt x="3641420" y="1537754"/>
                  </a:lnTo>
                  <a:lnTo>
                    <a:pt x="3641420" y="1523771"/>
                  </a:lnTo>
                  <a:lnTo>
                    <a:pt x="3639756" y="1522222"/>
                  </a:lnTo>
                  <a:lnTo>
                    <a:pt x="3633533" y="1522222"/>
                  </a:lnTo>
                  <a:lnTo>
                    <a:pt x="3632085" y="1523771"/>
                  </a:lnTo>
                  <a:lnTo>
                    <a:pt x="3632085" y="1602994"/>
                  </a:lnTo>
                  <a:lnTo>
                    <a:pt x="3633533" y="1604543"/>
                  </a:lnTo>
                  <a:lnTo>
                    <a:pt x="3641420" y="1604543"/>
                  </a:lnTo>
                  <a:lnTo>
                    <a:pt x="3642868" y="1602994"/>
                  </a:lnTo>
                  <a:lnTo>
                    <a:pt x="3642868" y="1576590"/>
                  </a:lnTo>
                  <a:lnTo>
                    <a:pt x="3644874" y="1557096"/>
                  </a:lnTo>
                  <a:lnTo>
                    <a:pt x="3650691" y="1542986"/>
                  </a:lnTo>
                  <a:lnTo>
                    <a:pt x="3654704" y="1539303"/>
                  </a:lnTo>
                  <a:lnTo>
                    <a:pt x="3660013" y="1534426"/>
                  </a:lnTo>
                  <a:lnTo>
                    <a:pt x="3672522" y="1531531"/>
                  </a:lnTo>
                  <a:lnTo>
                    <a:pt x="3673970" y="1529981"/>
                  </a:lnTo>
                  <a:lnTo>
                    <a:pt x="3673970" y="1522222"/>
                  </a:lnTo>
                  <a:close/>
                </a:path>
                <a:path w="8393430" h="1638935">
                  <a:moveTo>
                    <a:pt x="3719169" y="1550174"/>
                  </a:moveTo>
                  <a:lnTo>
                    <a:pt x="3715080" y="1511515"/>
                  </a:lnTo>
                  <a:lnTo>
                    <a:pt x="3705072" y="1478762"/>
                  </a:lnTo>
                  <a:lnTo>
                    <a:pt x="3695738" y="1478762"/>
                  </a:lnTo>
                  <a:lnTo>
                    <a:pt x="3694290" y="1480210"/>
                  </a:lnTo>
                  <a:lnTo>
                    <a:pt x="3699700" y="1494853"/>
                  </a:lnTo>
                  <a:lnTo>
                    <a:pt x="3704120" y="1511109"/>
                  </a:lnTo>
                  <a:lnTo>
                    <a:pt x="3707092" y="1529410"/>
                  </a:lnTo>
                  <a:lnTo>
                    <a:pt x="3708184" y="1550174"/>
                  </a:lnTo>
                  <a:lnTo>
                    <a:pt x="3707092" y="1570050"/>
                  </a:lnTo>
                  <a:lnTo>
                    <a:pt x="3704120" y="1588046"/>
                  </a:lnTo>
                  <a:lnTo>
                    <a:pt x="3699700" y="1604568"/>
                  </a:lnTo>
                  <a:lnTo>
                    <a:pt x="3694290" y="1620075"/>
                  </a:lnTo>
                  <a:lnTo>
                    <a:pt x="3695738" y="1621624"/>
                  </a:lnTo>
                  <a:lnTo>
                    <a:pt x="3701961" y="1621624"/>
                  </a:lnTo>
                  <a:lnTo>
                    <a:pt x="3705072" y="1620075"/>
                  </a:lnTo>
                  <a:lnTo>
                    <a:pt x="3710597" y="1604568"/>
                  </a:lnTo>
                  <a:lnTo>
                    <a:pt x="3715080" y="1588046"/>
                  </a:lnTo>
                  <a:lnTo>
                    <a:pt x="3718077" y="1570050"/>
                  </a:lnTo>
                  <a:lnTo>
                    <a:pt x="3719169" y="1550174"/>
                  </a:lnTo>
                  <a:close/>
                </a:path>
                <a:path w="8393430" h="1638935">
                  <a:moveTo>
                    <a:pt x="7842745" y="54241"/>
                  </a:moveTo>
                  <a:lnTo>
                    <a:pt x="7502042" y="54241"/>
                  </a:lnTo>
                  <a:lnTo>
                    <a:pt x="7502042" y="80746"/>
                  </a:lnTo>
                  <a:lnTo>
                    <a:pt x="7842745" y="80746"/>
                  </a:lnTo>
                  <a:lnTo>
                    <a:pt x="7842745" y="54241"/>
                  </a:lnTo>
                  <a:close/>
                </a:path>
                <a:path w="8393430" h="1638935">
                  <a:moveTo>
                    <a:pt x="8079130" y="49695"/>
                  </a:moveTo>
                  <a:lnTo>
                    <a:pt x="8076006" y="28829"/>
                  </a:lnTo>
                  <a:lnTo>
                    <a:pt x="8067408" y="13868"/>
                  </a:lnTo>
                  <a:lnTo>
                    <a:pt x="8067027" y="13195"/>
                  </a:lnTo>
                  <a:lnTo>
                    <a:pt x="8061922" y="9690"/>
                  </a:lnTo>
                  <a:lnTo>
                    <a:pt x="8061922" y="49695"/>
                  </a:lnTo>
                  <a:lnTo>
                    <a:pt x="8059966" y="65036"/>
                  </a:lnTo>
                  <a:lnTo>
                    <a:pt x="8054378" y="76200"/>
                  </a:lnTo>
                  <a:lnTo>
                    <a:pt x="8045564" y="83007"/>
                  </a:lnTo>
                  <a:lnTo>
                    <a:pt x="8033931" y="85305"/>
                  </a:lnTo>
                  <a:lnTo>
                    <a:pt x="8015262" y="85305"/>
                  </a:lnTo>
                  <a:lnTo>
                    <a:pt x="8015262" y="13868"/>
                  </a:lnTo>
                  <a:lnTo>
                    <a:pt x="8033931" y="13868"/>
                  </a:lnTo>
                  <a:lnTo>
                    <a:pt x="8045564" y="16179"/>
                  </a:lnTo>
                  <a:lnTo>
                    <a:pt x="8054378" y="23012"/>
                  </a:lnTo>
                  <a:lnTo>
                    <a:pt x="8059966" y="34226"/>
                  </a:lnTo>
                  <a:lnTo>
                    <a:pt x="8061922" y="49695"/>
                  </a:lnTo>
                  <a:lnTo>
                    <a:pt x="8061922" y="9690"/>
                  </a:lnTo>
                  <a:lnTo>
                    <a:pt x="8052803" y="3403"/>
                  </a:lnTo>
                  <a:lnTo>
                    <a:pt x="8033931" y="0"/>
                  </a:lnTo>
                  <a:lnTo>
                    <a:pt x="8001368" y="0"/>
                  </a:lnTo>
                  <a:lnTo>
                    <a:pt x="7999717" y="1447"/>
                  </a:lnTo>
                  <a:lnTo>
                    <a:pt x="7999717" y="97726"/>
                  </a:lnTo>
                  <a:lnTo>
                    <a:pt x="8001368" y="99390"/>
                  </a:lnTo>
                  <a:lnTo>
                    <a:pt x="8033931" y="99390"/>
                  </a:lnTo>
                  <a:lnTo>
                    <a:pt x="8052803" y="95986"/>
                  </a:lnTo>
                  <a:lnTo>
                    <a:pt x="8067027" y="86182"/>
                  </a:lnTo>
                  <a:lnTo>
                    <a:pt x="8067535" y="85305"/>
                  </a:lnTo>
                  <a:lnTo>
                    <a:pt x="8076006" y="70561"/>
                  </a:lnTo>
                  <a:lnTo>
                    <a:pt x="8079130" y="49695"/>
                  </a:lnTo>
                  <a:close/>
                </a:path>
                <a:path w="8393430" h="1638935">
                  <a:moveTo>
                    <a:pt x="8175549" y="97726"/>
                  </a:moveTo>
                  <a:lnTo>
                    <a:pt x="8164563" y="72885"/>
                  </a:lnTo>
                  <a:lnTo>
                    <a:pt x="8158340" y="60464"/>
                  </a:lnTo>
                  <a:lnTo>
                    <a:pt x="8152117" y="57353"/>
                  </a:lnTo>
                  <a:lnTo>
                    <a:pt x="8149018" y="55905"/>
                  </a:lnTo>
                  <a:lnTo>
                    <a:pt x="8159674" y="50165"/>
                  </a:lnTo>
                  <a:lnTo>
                    <a:pt x="8163471" y="46583"/>
                  </a:lnTo>
                  <a:lnTo>
                    <a:pt x="8165579" y="44589"/>
                  </a:lnTo>
                  <a:lnTo>
                    <a:pt x="8169415" y="37274"/>
                  </a:lnTo>
                  <a:lnTo>
                    <a:pt x="8170786" y="27952"/>
                  </a:lnTo>
                  <a:lnTo>
                    <a:pt x="8168500" y="16332"/>
                  </a:lnTo>
                  <a:lnTo>
                    <a:pt x="8166633" y="13868"/>
                  </a:lnTo>
                  <a:lnTo>
                    <a:pt x="8161845" y="7531"/>
                  </a:lnTo>
                  <a:lnTo>
                    <a:pt x="8153781" y="3352"/>
                  </a:lnTo>
                  <a:lnTo>
                    <a:pt x="8153781" y="20078"/>
                  </a:lnTo>
                  <a:lnTo>
                    <a:pt x="8153781" y="29400"/>
                  </a:lnTo>
                  <a:lnTo>
                    <a:pt x="8152333" y="36715"/>
                  </a:lnTo>
                  <a:lnTo>
                    <a:pt x="8148104" y="42113"/>
                  </a:lnTo>
                  <a:lnTo>
                    <a:pt x="8141271" y="45440"/>
                  </a:lnTo>
                  <a:lnTo>
                    <a:pt x="8132013" y="46583"/>
                  </a:lnTo>
                  <a:lnTo>
                    <a:pt x="8113344" y="46583"/>
                  </a:lnTo>
                  <a:lnTo>
                    <a:pt x="8113344" y="13868"/>
                  </a:lnTo>
                  <a:lnTo>
                    <a:pt x="8147558" y="13868"/>
                  </a:lnTo>
                  <a:lnTo>
                    <a:pt x="8153781" y="20078"/>
                  </a:lnTo>
                  <a:lnTo>
                    <a:pt x="8153781" y="3352"/>
                  </a:lnTo>
                  <a:lnTo>
                    <a:pt x="8151101" y="1955"/>
                  </a:lnTo>
                  <a:lnTo>
                    <a:pt x="8136572" y="0"/>
                  </a:lnTo>
                  <a:lnTo>
                    <a:pt x="8097799" y="0"/>
                  </a:lnTo>
                  <a:lnTo>
                    <a:pt x="8096136" y="1447"/>
                  </a:lnTo>
                  <a:lnTo>
                    <a:pt x="8096136" y="97726"/>
                  </a:lnTo>
                  <a:lnTo>
                    <a:pt x="8097799" y="99390"/>
                  </a:lnTo>
                  <a:lnTo>
                    <a:pt x="8111693" y="99390"/>
                  </a:lnTo>
                  <a:lnTo>
                    <a:pt x="8113344" y="97726"/>
                  </a:lnTo>
                  <a:lnTo>
                    <a:pt x="8113344" y="60464"/>
                  </a:lnTo>
                  <a:lnTo>
                    <a:pt x="8124126" y="60464"/>
                  </a:lnTo>
                  <a:lnTo>
                    <a:pt x="8158340" y="99390"/>
                  </a:lnTo>
                  <a:lnTo>
                    <a:pt x="8173898" y="99390"/>
                  </a:lnTo>
                  <a:lnTo>
                    <a:pt x="8175549" y="97726"/>
                  </a:lnTo>
                  <a:close/>
                </a:path>
                <a:path w="8393430" h="1638935">
                  <a:moveTo>
                    <a:pt x="8209775" y="1447"/>
                  </a:moveTo>
                  <a:lnTo>
                    <a:pt x="8208111" y="0"/>
                  </a:lnTo>
                  <a:lnTo>
                    <a:pt x="8194218" y="0"/>
                  </a:lnTo>
                  <a:lnTo>
                    <a:pt x="8192554" y="1447"/>
                  </a:lnTo>
                  <a:lnTo>
                    <a:pt x="8192554" y="97726"/>
                  </a:lnTo>
                  <a:lnTo>
                    <a:pt x="8194218" y="99390"/>
                  </a:lnTo>
                  <a:lnTo>
                    <a:pt x="8208111" y="99390"/>
                  </a:lnTo>
                  <a:lnTo>
                    <a:pt x="8209775" y="97726"/>
                  </a:lnTo>
                  <a:lnTo>
                    <a:pt x="8209775" y="1447"/>
                  </a:lnTo>
                  <a:close/>
                </a:path>
                <a:path w="8393430" h="1638935">
                  <a:moveTo>
                    <a:pt x="8299971" y="1447"/>
                  </a:moveTo>
                  <a:lnTo>
                    <a:pt x="8298523" y="0"/>
                  </a:lnTo>
                  <a:lnTo>
                    <a:pt x="8232991" y="0"/>
                  </a:lnTo>
                  <a:lnTo>
                    <a:pt x="8231543" y="1447"/>
                  </a:lnTo>
                  <a:lnTo>
                    <a:pt x="8231543" y="97726"/>
                  </a:lnTo>
                  <a:lnTo>
                    <a:pt x="8232991" y="99390"/>
                  </a:lnTo>
                  <a:lnTo>
                    <a:pt x="8247100" y="99390"/>
                  </a:lnTo>
                  <a:lnTo>
                    <a:pt x="8248548" y="97726"/>
                  </a:lnTo>
                  <a:lnTo>
                    <a:pt x="8248548" y="59004"/>
                  </a:lnTo>
                  <a:lnTo>
                    <a:pt x="8289188" y="59004"/>
                  </a:lnTo>
                  <a:lnTo>
                    <a:pt x="8290636" y="57353"/>
                  </a:lnTo>
                  <a:lnTo>
                    <a:pt x="8290636" y="46583"/>
                  </a:lnTo>
                  <a:lnTo>
                    <a:pt x="8289188" y="44932"/>
                  </a:lnTo>
                  <a:lnTo>
                    <a:pt x="8248548" y="44932"/>
                  </a:lnTo>
                  <a:lnTo>
                    <a:pt x="8248548" y="13868"/>
                  </a:lnTo>
                  <a:lnTo>
                    <a:pt x="8295411" y="13868"/>
                  </a:lnTo>
                  <a:lnTo>
                    <a:pt x="8296859" y="12420"/>
                  </a:lnTo>
                  <a:lnTo>
                    <a:pt x="8299971" y="1447"/>
                  </a:lnTo>
                  <a:close/>
                </a:path>
                <a:path w="8393430" h="1638935">
                  <a:moveTo>
                    <a:pt x="8393277" y="1447"/>
                  </a:moveTo>
                  <a:lnTo>
                    <a:pt x="8391830" y="0"/>
                  </a:lnTo>
                  <a:lnTo>
                    <a:pt x="8314068" y="0"/>
                  </a:lnTo>
                  <a:lnTo>
                    <a:pt x="8312417" y="1447"/>
                  </a:lnTo>
                  <a:lnTo>
                    <a:pt x="8312417" y="12420"/>
                  </a:lnTo>
                  <a:lnTo>
                    <a:pt x="8314068" y="13868"/>
                  </a:lnTo>
                  <a:lnTo>
                    <a:pt x="8345170" y="13868"/>
                  </a:lnTo>
                  <a:lnTo>
                    <a:pt x="8345170" y="97726"/>
                  </a:lnTo>
                  <a:lnTo>
                    <a:pt x="8346630" y="99390"/>
                  </a:lnTo>
                  <a:lnTo>
                    <a:pt x="8359064" y="99390"/>
                  </a:lnTo>
                  <a:lnTo>
                    <a:pt x="8360727" y="97726"/>
                  </a:lnTo>
                  <a:lnTo>
                    <a:pt x="8360727" y="13868"/>
                  </a:lnTo>
                  <a:lnTo>
                    <a:pt x="8391830" y="13868"/>
                  </a:lnTo>
                  <a:lnTo>
                    <a:pt x="8393277" y="12420"/>
                  </a:lnTo>
                  <a:lnTo>
                    <a:pt x="8393277" y="1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48686" y="2809646"/>
              <a:ext cx="340995" cy="22225"/>
            </a:xfrm>
            <a:custGeom>
              <a:avLst/>
              <a:gdLst/>
              <a:ahLst/>
              <a:cxnLst/>
              <a:rect l="l" t="t" r="r" b="b"/>
              <a:pathLst>
                <a:path w="340995" h="22225">
                  <a:moveTo>
                    <a:pt x="73190" y="0"/>
                  </a:moveTo>
                  <a:lnTo>
                    <a:pt x="0" y="0"/>
                  </a:lnTo>
                  <a:lnTo>
                    <a:pt x="0" y="21742"/>
                  </a:lnTo>
                  <a:lnTo>
                    <a:pt x="73190" y="21742"/>
                  </a:lnTo>
                  <a:lnTo>
                    <a:pt x="73190" y="0"/>
                  </a:lnTo>
                  <a:close/>
                </a:path>
                <a:path w="340995" h="22225">
                  <a:moveTo>
                    <a:pt x="177495" y="0"/>
                  </a:moveTo>
                  <a:lnTo>
                    <a:pt x="104292" y="0"/>
                  </a:lnTo>
                  <a:lnTo>
                    <a:pt x="104292" y="21742"/>
                  </a:lnTo>
                  <a:lnTo>
                    <a:pt x="177495" y="21742"/>
                  </a:lnTo>
                  <a:lnTo>
                    <a:pt x="177495" y="0"/>
                  </a:lnTo>
                  <a:close/>
                </a:path>
                <a:path w="340995" h="22225">
                  <a:moveTo>
                    <a:pt x="283248" y="0"/>
                  </a:moveTo>
                  <a:lnTo>
                    <a:pt x="210045" y="0"/>
                  </a:lnTo>
                  <a:lnTo>
                    <a:pt x="210045" y="21742"/>
                  </a:lnTo>
                  <a:lnTo>
                    <a:pt x="283248" y="21742"/>
                  </a:lnTo>
                  <a:lnTo>
                    <a:pt x="283248" y="0"/>
                  </a:lnTo>
                  <a:close/>
                </a:path>
                <a:path w="340995" h="22225">
                  <a:moveTo>
                    <a:pt x="340690" y="0"/>
                  </a:moveTo>
                  <a:lnTo>
                    <a:pt x="314350" y="0"/>
                  </a:lnTo>
                  <a:lnTo>
                    <a:pt x="314350" y="21742"/>
                  </a:lnTo>
                  <a:lnTo>
                    <a:pt x="340690" y="21742"/>
                  </a:lnTo>
                  <a:lnTo>
                    <a:pt x="340690" y="0"/>
                  </a:lnTo>
                  <a:close/>
                </a:path>
              </a:pathLst>
            </a:custGeom>
            <a:solidFill>
              <a:srgbClr val="3C4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853244" y="2587485"/>
              <a:ext cx="805815" cy="276860"/>
            </a:xfrm>
            <a:custGeom>
              <a:avLst/>
              <a:gdLst/>
              <a:ahLst/>
              <a:cxnLst/>
              <a:rect l="l" t="t" r="r" b="b"/>
              <a:pathLst>
                <a:path w="805815" h="276860">
                  <a:moveTo>
                    <a:pt x="38773" y="204978"/>
                  </a:moveTo>
                  <a:lnTo>
                    <a:pt x="30505" y="205841"/>
                  </a:lnTo>
                  <a:lnTo>
                    <a:pt x="24003" y="208318"/>
                  </a:lnTo>
                  <a:lnTo>
                    <a:pt x="18656" y="212229"/>
                  </a:lnTo>
                  <a:lnTo>
                    <a:pt x="13893" y="217398"/>
                  </a:lnTo>
                  <a:lnTo>
                    <a:pt x="12433" y="217398"/>
                  </a:lnTo>
                  <a:lnTo>
                    <a:pt x="12433" y="206629"/>
                  </a:lnTo>
                  <a:lnTo>
                    <a:pt x="10782" y="204978"/>
                  </a:lnTo>
                  <a:lnTo>
                    <a:pt x="6223" y="204978"/>
                  </a:lnTo>
                  <a:lnTo>
                    <a:pt x="4559" y="206629"/>
                  </a:lnTo>
                  <a:lnTo>
                    <a:pt x="4559" y="273304"/>
                  </a:lnTo>
                  <a:lnTo>
                    <a:pt x="6223" y="274955"/>
                  </a:lnTo>
                  <a:lnTo>
                    <a:pt x="12433" y="274955"/>
                  </a:lnTo>
                  <a:lnTo>
                    <a:pt x="13893" y="273304"/>
                  </a:lnTo>
                  <a:lnTo>
                    <a:pt x="13893" y="251561"/>
                  </a:lnTo>
                  <a:lnTo>
                    <a:pt x="15595" y="235229"/>
                  </a:lnTo>
                  <a:lnTo>
                    <a:pt x="20497" y="223431"/>
                  </a:lnTo>
                  <a:lnTo>
                    <a:pt x="26860" y="217398"/>
                  </a:lnTo>
                  <a:lnTo>
                    <a:pt x="28321" y="216014"/>
                  </a:lnTo>
                  <a:lnTo>
                    <a:pt x="38773" y="212839"/>
                  </a:lnTo>
                  <a:lnTo>
                    <a:pt x="38773" y="204978"/>
                  </a:lnTo>
                  <a:close/>
                </a:path>
                <a:path w="805815" h="276860">
                  <a:moveTo>
                    <a:pt x="62204" y="1447"/>
                  </a:moveTo>
                  <a:lnTo>
                    <a:pt x="60540" y="0"/>
                  </a:lnTo>
                  <a:lnTo>
                    <a:pt x="54330" y="0"/>
                  </a:lnTo>
                  <a:lnTo>
                    <a:pt x="52870" y="1447"/>
                  </a:lnTo>
                  <a:lnTo>
                    <a:pt x="52870" y="37261"/>
                  </a:lnTo>
                  <a:lnTo>
                    <a:pt x="52870" y="46583"/>
                  </a:lnTo>
                  <a:lnTo>
                    <a:pt x="52870" y="66878"/>
                  </a:lnTo>
                  <a:lnTo>
                    <a:pt x="51422" y="77787"/>
                  </a:lnTo>
                  <a:lnTo>
                    <a:pt x="47193" y="86677"/>
                  </a:lnTo>
                  <a:lnTo>
                    <a:pt x="40360" y="92646"/>
                  </a:lnTo>
                  <a:lnTo>
                    <a:pt x="31102" y="94818"/>
                  </a:lnTo>
                  <a:lnTo>
                    <a:pt x="21755" y="92862"/>
                  </a:lnTo>
                  <a:lnTo>
                    <a:pt x="14922" y="87401"/>
                  </a:lnTo>
                  <a:lnTo>
                    <a:pt x="10744" y="79019"/>
                  </a:lnTo>
                  <a:lnTo>
                    <a:pt x="9321" y="68326"/>
                  </a:lnTo>
                  <a:lnTo>
                    <a:pt x="10998" y="56794"/>
                  </a:lnTo>
                  <a:lnTo>
                    <a:pt x="15735" y="47980"/>
                  </a:lnTo>
                  <a:lnTo>
                    <a:pt x="23063" y="42354"/>
                  </a:lnTo>
                  <a:lnTo>
                    <a:pt x="32550" y="40373"/>
                  </a:lnTo>
                  <a:lnTo>
                    <a:pt x="37325" y="40373"/>
                  </a:lnTo>
                  <a:lnTo>
                    <a:pt x="41884" y="42024"/>
                  </a:lnTo>
                  <a:lnTo>
                    <a:pt x="46647" y="43472"/>
                  </a:lnTo>
                  <a:lnTo>
                    <a:pt x="52870" y="46583"/>
                  </a:lnTo>
                  <a:lnTo>
                    <a:pt x="52870" y="37261"/>
                  </a:lnTo>
                  <a:lnTo>
                    <a:pt x="48107" y="35610"/>
                  </a:lnTo>
                  <a:lnTo>
                    <a:pt x="41884" y="32499"/>
                  </a:lnTo>
                  <a:lnTo>
                    <a:pt x="37325" y="31051"/>
                  </a:lnTo>
                  <a:lnTo>
                    <a:pt x="31102" y="31051"/>
                  </a:lnTo>
                  <a:lnTo>
                    <a:pt x="18364" y="34226"/>
                  </a:lnTo>
                  <a:lnTo>
                    <a:pt x="8547" y="41529"/>
                  </a:lnTo>
                  <a:lnTo>
                    <a:pt x="2235" y="52920"/>
                  </a:lnTo>
                  <a:lnTo>
                    <a:pt x="0" y="68326"/>
                  </a:lnTo>
                  <a:lnTo>
                    <a:pt x="1968" y="83096"/>
                  </a:lnTo>
                  <a:lnTo>
                    <a:pt x="7721" y="94386"/>
                  </a:lnTo>
                  <a:lnTo>
                    <a:pt x="16967" y="101600"/>
                  </a:lnTo>
                  <a:lnTo>
                    <a:pt x="29438" y="104140"/>
                  </a:lnTo>
                  <a:lnTo>
                    <a:pt x="38773" y="104140"/>
                  </a:lnTo>
                  <a:lnTo>
                    <a:pt x="46647" y="99377"/>
                  </a:lnTo>
                  <a:lnTo>
                    <a:pt x="49364" y="94818"/>
                  </a:lnTo>
                  <a:lnTo>
                    <a:pt x="51219" y="91719"/>
                  </a:lnTo>
                  <a:lnTo>
                    <a:pt x="52870" y="90068"/>
                  </a:lnTo>
                  <a:lnTo>
                    <a:pt x="54330" y="91719"/>
                  </a:lnTo>
                  <a:lnTo>
                    <a:pt x="54330" y="101041"/>
                  </a:lnTo>
                  <a:lnTo>
                    <a:pt x="55981" y="102489"/>
                  </a:lnTo>
                  <a:lnTo>
                    <a:pt x="60540" y="102489"/>
                  </a:lnTo>
                  <a:lnTo>
                    <a:pt x="62204" y="101041"/>
                  </a:lnTo>
                  <a:lnTo>
                    <a:pt x="62204" y="90068"/>
                  </a:lnTo>
                  <a:lnTo>
                    <a:pt x="62204" y="40373"/>
                  </a:lnTo>
                  <a:lnTo>
                    <a:pt x="62204" y="37261"/>
                  </a:lnTo>
                  <a:lnTo>
                    <a:pt x="62204" y="1447"/>
                  </a:lnTo>
                  <a:close/>
                </a:path>
                <a:path w="805815" h="276860">
                  <a:moveTo>
                    <a:pt x="110312" y="231482"/>
                  </a:moveTo>
                  <a:lnTo>
                    <a:pt x="80860" y="204978"/>
                  </a:lnTo>
                  <a:lnTo>
                    <a:pt x="69875" y="204978"/>
                  </a:lnTo>
                  <a:lnTo>
                    <a:pt x="65087" y="206705"/>
                  </a:lnTo>
                  <a:lnTo>
                    <a:pt x="60540" y="208076"/>
                  </a:lnTo>
                  <a:lnTo>
                    <a:pt x="59093" y="209740"/>
                  </a:lnTo>
                  <a:lnTo>
                    <a:pt x="62204" y="215950"/>
                  </a:lnTo>
                  <a:lnTo>
                    <a:pt x="63652" y="215950"/>
                  </a:lnTo>
                  <a:lnTo>
                    <a:pt x="68427" y="214287"/>
                  </a:lnTo>
                  <a:lnTo>
                    <a:pt x="71539" y="214287"/>
                  </a:lnTo>
                  <a:lnTo>
                    <a:pt x="76098" y="212839"/>
                  </a:lnTo>
                  <a:lnTo>
                    <a:pt x="80860" y="212839"/>
                  </a:lnTo>
                  <a:lnTo>
                    <a:pt x="89611" y="214287"/>
                  </a:lnTo>
                  <a:lnTo>
                    <a:pt x="89357" y="214287"/>
                  </a:lnTo>
                  <a:lnTo>
                    <a:pt x="95592" y="218224"/>
                  </a:lnTo>
                  <a:lnTo>
                    <a:pt x="99593" y="224548"/>
                  </a:lnTo>
                  <a:lnTo>
                    <a:pt x="100977" y="232930"/>
                  </a:lnTo>
                  <a:lnTo>
                    <a:pt x="100977" y="234581"/>
                  </a:lnTo>
                  <a:lnTo>
                    <a:pt x="100977" y="242239"/>
                  </a:lnTo>
                  <a:lnTo>
                    <a:pt x="100977" y="243903"/>
                  </a:lnTo>
                  <a:lnTo>
                    <a:pt x="99301" y="254076"/>
                  </a:lnTo>
                  <a:lnTo>
                    <a:pt x="94576" y="261315"/>
                  </a:lnTo>
                  <a:lnTo>
                    <a:pt x="87249" y="265645"/>
                  </a:lnTo>
                  <a:lnTo>
                    <a:pt x="77762" y="267093"/>
                  </a:lnTo>
                  <a:lnTo>
                    <a:pt x="68427" y="267093"/>
                  </a:lnTo>
                  <a:lnTo>
                    <a:pt x="62204" y="262534"/>
                  </a:lnTo>
                  <a:lnTo>
                    <a:pt x="62204" y="247002"/>
                  </a:lnTo>
                  <a:lnTo>
                    <a:pt x="68427" y="242239"/>
                  </a:lnTo>
                  <a:lnTo>
                    <a:pt x="100977" y="242239"/>
                  </a:lnTo>
                  <a:lnTo>
                    <a:pt x="100977" y="234581"/>
                  </a:lnTo>
                  <a:lnTo>
                    <a:pt x="79209" y="234581"/>
                  </a:lnTo>
                  <a:lnTo>
                    <a:pt x="67919" y="235978"/>
                  </a:lnTo>
                  <a:lnTo>
                    <a:pt x="59664" y="239966"/>
                  </a:lnTo>
                  <a:lnTo>
                    <a:pt x="54597" y="246291"/>
                  </a:lnTo>
                  <a:lnTo>
                    <a:pt x="52997" y="254076"/>
                  </a:lnTo>
                  <a:lnTo>
                    <a:pt x="52870" y="254673"/>
                  </a:lnTo>
                  <a:lnTo>
                    <a:pt x="54546" y="264007"/>
                  </a:lnTo>
                  <a:lnTo>
                    <a:pt x="59270" y="270814"/>
                  </a:lnTo>
                  <a:lnTo>
                    <a:pt x="66611" y="274993"/>
                  </a:lnTo>
                  <a:lnTo>
                    <a:pt x="76098" y="276402"/>
                  </a:lnTo>
                  <a:lnTo>
                    <a:pt x="87083" y="276402"/>
                  </a:lnTo>
                  <a:lnTo>
                    <a:pt x="94754" y="273304"/>
                  </a:lnTo>
                  <a:lnTo>
                    <a:pt x="99529" y="267093"/>
                  </a:lnTo>
                  <a:lnTo>
                    <a:pt x="100977" y="265645"/>
                  </a:lnTo>
                  <a:lnTo>
                    <a:pt x="102641" y="265645"/>
                  </a:lnTo>
                  <a:lnTo>
                    <a:pt x="102641" y="273304"/>
                  </a:lnTo>
                  <a:lnTo>
                    <a:pt x="104114" y="274993"/>
                  </a:lnTo>
                  <a:lnTo>
                    <a:pt x="108826" y="274993"/>
                  </a:lnTo>
                  <a:lnTo>
                    <a:pt x="110312" y="273304"/>
                  </a:lnTo>
                  <a:lnTo>
                    <a:pt x="110312" y="265645"/>
                  </a:lnTo>
                  <a:lnTo>
                    <a:pt x="110312" y="242239"/>
                  </a:lnTo>
                  <a:lnTo>
                    <a:pt x="110312" y="231482"/>
                  </a:lnTo>
                  <a:close/>
                </a:path>
                <a:path w="805815" h="276860">
                  <a:moveTo>
                    <a:pt x="138303" y="52793"/>
                  </a:moveTo>
                  <a:lnTo>
                    <a:pt x="136372" y="44157"/>
                  </a:lnTo>
                  <a:lnTo>
                    <a:pt x="133413" y="40373"/>
                  </a:lnTo>
                  <a:lnTo>
                    <a:pt x="130975" y="37261"/>
                  </a:lnTo>
                  <a:lnTo>
                    <a:pt x="128968" y="36169"/>
                  </a:lnTo>
                  <a:lnTo>
                    <a:pt x="128968" y="45135"/>
                  </a:lnTo>
                  <a:lnTo>
                    <a:pt x="128968" y="59004"/>
                  </a:lnTo>
                  <a:lnTo>
                    <a:pt x="124409" y="62115"/>
                  </a:lnTo>
                  <a:lnTo>
                    <a:pt x="116535" y="63766"/>
                  </a:lnTo>
                  <a:lnTo>
                    <a:pt x="90195" y="68326"/>
                  </a:lnTo>
                  <a:lnTo>
                    <a:pt x="91617" y="56095"/>
                  </a:lnTo>
                  <a:lnTo>
                    <a:pt x="95796" y="47358"/>
                  </a:lnTo>
                  <a:lnTo>
                    <a:pt x="102616" y="42113"/>
                  </a:lnTo>
                  <a:lnTo>
                    <a:pt x="111975" y="40373"/>
                  </a:lnTo>
                  <a:lnTo>
                    <a:pt x="122758" y="40373"/>
                  </a:lnTo>
                  <a:lnTo>
                    <a:pt x="128968" y="45135"/>
                  </a:lnTo>
                  <a:lnTo>
                    <a:pt x="128968" y="36169"/>
                  </a:lnTo>
                  <a:lnTo>
                    <a:pt x="122643" y="32702"/>
                  </a:lnTo>
                  <a:lnTo>
                    <a:pt x="111975" y="31051"/>
                  </a:lnTo>
                  <a:lnTo>
                    <a:pt x="98539" y="33616"/>
                  </a:lnTo>
                  <a:lnTo>
                    <a:pt x="88798" y="40995"/>
                  </a:lnTo>
                  <a:lnTo>
                    <a:pt x="85572" y="47358"/>
                  </a:lnTo>
                  <a:lnTo>
                    <a:pt x="82854" y="52793"/>
                  </a:lnTo>
                  <a:lnTo>
                    <a:pt x="80860" y="68326"/>
                  </a:lnTo>
                  <a:lnTo>
                    <a:pt x="82867" y="83096"/>
                  </a:lnTo>
                  <a:lnTo>
                    <a:pt x="88798" y="94386"/>
                  </a:lnTo>
                  <a:lnTo>
                    <a:pt x="98539" y="101600"/>
                  </a:lnTo>
                  <a:lnTo>
                    <a:pt x="111975" y="104140"/>
                  </a:lnTo>
                  <a:lnTo>
                    <a:pt x="116535" y="104140"/>
                  </a:lnTo>
                  <a:lnTo>
                    <a:pt x="122758" y="102489"/>
                  </a:lnTo>
                  <a:lnTo>
                    <a:pt x="127520" y="101041"/>
                  </a:lnTo>
                  <a:lnTo>
                    <a:pt x="132080" y="99377"/>
                  </a:lnTo>
                  <a:lnTo>
                    <a:pt x="132080" y="97929"/>
                  </a:lnTo>
                  <a:lnTo>
                    <a:pt x="131140" y="94818"/>
                  </a:lnTo>
                  <a:lnTo>
                    <a:pt x="130632" y="93167"/>
                  </a:lnTo>
                  <a:lnTo>
                    <a:pt x="128968" y="91719"/>
                  </a:lnTo>
                  <a:lnTo>
                    <a:pt x="125869" y="93167"/>
                  </a:lnTo>
                  <a:lnTo>
                    <a:pt x="121297" y="94818"/>
                  </a:lnTo>
                  <a:lnTo>
                    <a:pt x="111975" y="94818"/>
                  </a:lnTo>
                  <a:lnTo>
                    <a:pt x="103530" y="93662"/>
                  </a:lnTo>
                  <a:lnTo>
                    <a:pt x="96964" y="90170"/>
                  </a:lnTo>
                  <a:lnTo>
                    <a:pt x="92468" y="84340"/>
                  </a:lnTo>
                  <a:lnTo>
                    <a:pt x="90195" y="76187"/>
                  </a:lnTo>
                  <a:lnTo>
                    <a:pt x="118186" y="71424"/>
                  </a:lnTo>
                  <a:lnTo>
                    <a:pt x="126580" y="68745"/>
                  </a:lnTo>
                  <a:lnTo>
                    <a:pt x="127317" y="68326"/>
                  </a:lnTo>
                  <a:lnTo>
                    <a:pt x="132918" y="65062"/>
                  </a:lnTo>
                  <a:lnTo>
                    <a:pt x="136918" y="59893"/>
                  </a:lnTo>
                  <a:lnTo>
                    <a:pt x="138303" y="52793"/>
                  </a:lnTo>
                  <a:close/>
                </a:path>
                <a:path w="805815" h="276860">
                  <a:moveTo>
                    <a:pt x="186626" y="34163"/>
                  </a:moveTo>
                  <a:lnTo>
                    <a:pt x="184962" y="32499"/>
                  </a:lnTo>
                  <a:lnTo>
                    <a:pt x="169405" y="32499"/>
                  </a:lnTo>
                  <a:lnTo>
                    <a:pt x="169405" y="13868"/>
                  </a:lnTo>
                  <a:lnTo>
                    <a:pt x="167957" y="12420"/>
                  </a:lnTo>
                  <a:lnTo>
                    <a:pt x="161734" y="13868"/>
                  </a:lnTo>
                  <a:lnTo>
                    <a:pt x="160083" y="15519"/>
                  </a:lnTo>
                  <a:lnTo>
                    <a:pt x="160083" y="32499"/>
                  </a:lnTo>
                  <a:lnTo>
                    <a:pt x="153860" y="32499"/>
                  </a:lnTo>
                  <a:lnTo>
                    <a:pt x="152412" y="34163"/>
                  </a:lnTo>
                  <a:lnTo>
                    <a:pt x="152412" y="40373"/>
                  </a:lnTo>
                  <a:lnTo>
                    <a:pt x="153860" y="42024"/>
                  </a:lnTo>
                  <a:lnTo>
                    <a:pt x="160083" y="42024"/>
                  </a:lnTo>
                  <a:lnTo>
                    <a:pt x="160083" y="96278"/>
                  </a:lnTo>
                  <a:lnTo>
                    <a:pt x="166293" y="104140"/>
                  </a:lnTo>
                  <a:lnTo>
                    <a:pt x="180403" y="104140"/>
                  </a:lnTo>
                  <a:lnTo>
                    <a:pt x="183515" y="102489"/>
                  </a:lnTo>
                  <a:lnTo>
                    <a:pt x="184962" y="102489"/>
                  </a:lnTo>
                  <a:lnTo>
                    <a:pt x="184962" y="101041"/>
                  </a:lnTo>
                  <a:lnTo>
                    <a:pt x="183515" y="94818"/>
                  </a:lnTo>
                  <a:lnTo>
                    <a:pt x="172516" y="94818"/>
                  </a:lnTo>
                  <a:lnTo>
                    <a:pt x="169405" y="91719"/>
                  </a:lnTo>
                  <a:lnTo>
                    <a:pt x="169405" y="42024"/>
                  </a:lnTo>
                  <a:lnTo>
                    <a:pt x="184962" y="42024"/>
                  </a:lnTo>
                  <a:lnTo>
                    <a:pt x="186626" y="40373"/>
                  </a:lnTo>
                  <a:lnTo>
                    <a:pt x="186626" y="34163"/>
                  </a:lnTo>
                  <a:close/>
                </a:path>
                <a:path w="805815" h="276860">
                  <a:moveTo>
                    <a:pt x="189725" y="231482"/>
                  </a:moveTo>
                  <a:lnTo>
                    <a:pt x="163195" y="204978"/>
                  </a:lnTo>
                  <a:lnTo>
                    <a:pt x="153860" y="204978"/>
                  </a:lnTo>
                  <a:lnTo>
                    <a:pt x="146189" y="208076"/>
                  </a:lnTo>
                  <a:lnTo>
                    <a:pt x="141414" y="215950"/>
                  </a:lnTo>
                  <a:lnTo>
                    <a:pt x="139966" y="217398"/>
                  </a:lnTo>
                  <a:lnTo>
                    <a:pt x="138303" y="217398"/>
                  </a:lnTo>
                  <a:lnTo>
                    <a:pt x="138303" y="206705"/>
                  </a:lnTo>
                  <a:lnTo>
                    <a:pt x="136855" y="204978"/>
                  </a:lnTo>
                  <a:lnTo>
                    <a:pt x="132080" y="204978"/>
                  </a:lnTo>
                  <a:lnTo>
                    <a:pt x="130632" y="206705"/>
                  </a:lnTo>
                  <a:lnTo>
                    <a:pt x="130632" y="273304"/>
                  </a:lnTo>
                  <a:lnTo>
                    <a:pt x="132080" y="274955"/>
                  </a:lnTo>
                  <a:lnTo>
                    <a:pt x="138303" y="274955"/>
                  </a:lnTo>
                  <a:lnTo>
                    <a:pt x="139966" y="273304"/>
                  </a:lnTo>
                  <a:lnTo>
                    <a:pt x="139966" y="242239"/>
                  </a:lnTo>
                  <a:lnTo>
                    <a:pt x="141643" y="229793"/>
                  </a:lnTo>
                  <a:lnTo>
                    <a:pt x="146367" y="220560"/>
                  </a:lnTo>
                  <a:lnTo>
                    <a:pt x="150406" y="217398"/>
                  </a:lnTo>
                  <a:lnTo>
                    <a:pt x="153695" y="214820"/>
                  </a:lnTo>
                  <a:lnTo>
                    <a:pt x="163195" y="212839"/>
                  </a:lnTo>
                  <a:lnTo>
                    <a:pt x="170510" y="214236"/>
                  </a:lnTo>
                  <a:lnTo>
                    <a:pt x="175920" y="218224"/>
                  </a:lnTo>
                  <a:lnTo>
                    <a:pt x="179260" y="224548"/>
                  </a:lnTo>
                  <a:lnTo>
                    <a:pt x="180403" y="232930"/>
                  </a:lnTo>
                  <a:lnTo>
                    <a:pt x="180403" y="273304"/>
                  </a:lnTo>
                  <a:lnTo>
                    <a:pt x="181851" y="274955"/>
                  </a:lnTo>
                  <a:lnTo>
                    <a:pt x="188074" y="274955"/>
                  </a:lnTo>
                  <a:lnTo>
                    <a:pt x="189725" y="273304"/>
                  </a:lnTo>
                  <a:lnTo>
                    <a:pt x="189725" y="231482"/>
                  </a:lnTo>
                  <a:close/>
                </a:path>
                <a:path w="805815" h="276860">
                  <a:moveTo>
                    <a:pt x="258165" y="52793"/>
                  </a:moveTo>
                  <a:lnTo>
                    <a:pt x="256463" y="44157"/>
                  </a:lnTo>
                  <a:lnTo>
                    <a:pt x="253758" y="40373"/>
                  </a:lnTo>
                  <a:lnTo>
                    <a:pt x="251548" y="37261"/>
                  </a:lnTo>
                  <a:lnTo>
                    <a:pt x="248831" y="35687"/>
                  </a:lnTo>
                  <a:lnTo>
                    <a:pt x="248831" y="45135"/>
                  </a:lnTo>
                  <a:lnTo>
                    <a:pt x="248831" y="59004"/>
                  </a:lnTo>
                  <a:lnTo>
                    <a:pt x="245719" y="62115"/>
                  </a:lnTo>
                  <a:lnTo>
                    <a:pt x="237832" y="63766"/>
                  </a:lnTo>
                  <a:lnTo>
                    <a:pt x="209842" y="68326"/>
                  </a:lnTo>
                  <a:lnTo>
                    <a:pt x="212229" y="56095"/>
                  </a:lnTo>
                  <a:lnTo>
                    <a:pt x="216890" y="47358"/>
                  </a:lnTo>
                  <a:lnTo>
                    <a:pt x="223901" y="42113"/>
                  </a:lnTo>
                  <a:lnTo>
                    <a:pt x="233273" y="40373"/>
                  </a:lnTo>
                  <a:lnTo>
                    <a:pt x="242608" y="40373"/>
                  </a:lnTo>
                  <a:lnTo>
                    <a:pt x="248831" y="45135"/>
                  </a:lnTo>
                  <a:lnTo>
                    <a:pt x="248831" y="35687"/>
                  </a:lnTo>
                  <a:lnTo>
                    <a:pt x="243725" y="32702"/>
                  </a:lnTo>
                  <a:lnTo>
                    <a:pt x="233273" y="31051"/>
                  </a:lnTo>
                  <a:lnTo>
                    <a:pt x="219583" y="33616"/>
                  </a:lnTo>
                  <a:lnTo>
                    <a:pt x="209270" y="40995"/>
                  </a:lnTo>
                  <a:lnTo>
                    <a:pt x="205740" y="47358"/>
                  </a:lnTo>
                  <a:lnTo>
                    <a:pt x="202768" y="52793"/>
                  </a:lnTo>
                  <a:lnTo>
                    <a:pt x="200520" y="68326"/>
                  </a:lnTo>
                  <a:lnTo>
                    <a:pt x="202780" y="83096"/>
                  </a:lnTo>
                  <a:lnTo>
                    <a:pt x="209270" y="94386"/>
                  </a:lnTo>
                  <a:lnTo>
                    <a:pt x="219583" y="101600"/>
                  </a:lnTo>
                  <a:lnTo>
                    <a:pt x="233273" y="104140"/>
                  </a:lnTo>
                  <a:lnTo>
                    <a:pt x="237832" y="104140"/>
                  </a:lnTo>
                  <a:lnTo>
                    <a:pt x="242608" y="102489"/>
                  </a:lnTo>
                  <a:lnTo>
                    <a:pt x="248831" y="101041"/>
                  </a:lnTo>
                  <a:lnTo>
                    <a:pt x="253390" y="99377"/>
                  </a:lnTo>
                  <a:lnTo>
                    <a:pt x="253390" y="97929"/>
                  </a:lnTo>
                  <a:lnTo>
                    <a:pt x="252437" y="94818"/>
                  </a:lnTo>
                  <a:lnTo>
                    <a:pt x="251942" y="93167"/>
                  </a:lnTo>
                  <a:lnTo>
                    <a:pt x="250278" y="91719"/>
                  </a:lnTo>
                  <a:lnTo>
                    <a:pt x="245719" y="93167"/>
                  </a:lnTo>
                  <a:lnTo>
                    <a:pt x="242608" y="94818"/>
                  </a:lnTo>
                  <a:lnTo>
                    <a:pt x="233273" y="94818"/>
                  </a:lnTo>
                  <a:lnTo>
                    <a:pt x="224828" y="93662"/>
                  </a:lnTo>
                  <a:lnTo>
                    <a:pt x="218274" y="90170"/>
                  </a:lnTo>
                  <a:lnTo>
                    <a:pt x="213766" y="84340"/>
                  </a:lnTo>
                  <a:lnTo>
                    <a:pt x="211505" y="76187"/>
                  </a:lnTo>
                  <a:lnTo>
                    <a:pt x="239496" y="71424"/>
                  </a:lnTo>
                  <a:lnTo>
                    <a:pt x="247662" y="68745"/>
                  </a:lnTo>
                  <a:lnTo>
                    <a:pt x="248335" y="68326"/>
                  </a:lnTo>
                  <a:lnTo>
                    <a:pt x="253492" y="65062"/>
                  </a:lnTo>
                  <a:lnTo>
                    <a:pt x="256997" y="59893"/>
                  </a:lnTo>
                  <a:lnTo>
                    <a:pt x="258165" y="52793"/>
                  </a:lnTo>
                  <a:close/>
                </a:path>
                <a:path w="805815" h="276860">
                  <a:moveTo>
                    <a:pt x="267487" y="172466"/>
                  </a:moveTo>
                  <a:lnTo>
                    <a:pt x="259613" y="172466"/>
                  </a:lnTo>
                  <a:lnTo>
                    <a:pt x="259613" y="209740"/>
                  </a:lnTo>
                  <a:lnTo>
                    <a:pt x="259613" y="219049"/>
                  </a:lnTo>
                  <a:lnTo>
                    <a:pt x="259613" y="239141"/>
                  </a:lnTo>
                  <a:lnTo>
                    <a:pt x="258191" y="250063"/>
                  </a:lnTo>
                  <a:lnTo>
                    <a:pt x="254012" y="258940"/>
                  </a:lnTo>
                  <a:lnTo>
                    <a:pt x="247192" y="264909"/>
                  </a:lnTo>
                  <a:lnTo>
                    <a:pt x="237832" y="267093"/>
                  </a:lnTo>
                  <a:lnTo>
                    <a:pt x="228574" y="265163"/>
                  </a:lnTo>
                  <a:lnTo>
                    <a:pt x="221742" y="259765"/>
                  </a:lnTo>
                  <a:lnTo>
                    <a:pt x="217512" y="251460"/>
                  </a:lnTo>
                  <a:lnTo>
                    <a:pt x="216065" y="240792"/>
                  </a:lnTo>
                  <a:lnTo>
                    <a:pt x="217512" y="229171"/>
                  </a:lnTo>
                  <a:lnTo>
                    <a:pt x="221742" y="220370"/>
                  </a:lnTo>
                  <a:lnTo>
                    <a:pt x="228574" y="214795"/>
                  </a:lnTo>
                  <a:lnTo>
                    <a:pt x="237832" y="212839"/>
                  </a:lnTo>
                  <a:lnTo>
                    <a:pt x="244055" y="212839"/>
                  </a:lnTo>
                  <a:lnTo>
                    <a:pt x="248831" y="214287"/>
                  </a:lnTo>
                  <a:lnTo>
                    <a:pt x="253390" y="215950"/>
                  </a:lnTo>
                  <a:lnTo>
                    <a:pt x="259613" y="219049"/>
                  </a:lnTo>
                  <a:lnTo>
                    <a:pt x="259613" y="209740"/>
                  </a:lnTo>
                  <a:lnTo>
                    <a:pt x="255054" y="208076"/>
                  </a:lnTo>
                  <a:lnTo>
                    <a:pt x="248831" y="204978"/>
                  </a:lnTo>
                  <a:lnTo>
                    <a:pt x="237832" y="204978"/>
                  </a:lnTo>
                  <a:lnTo>
                    <a:pt x="225107" y="207276"/>
                  </a:lnTo>
                  <a:lnTo>
                    <a:pt x="215290" y="214109"/>
                  </a:lnTo>
                  <a:lnTo>
                    <a:pt x="208965" y="225323"/>
                  </a:lnTo>
                  <a:lnTo>
                    <a:pt x="206730" y="240792"/>
                  </a:lnTo>
                  <a:lnTo>
                    <a:pt x="208749" y="255536"/>
                  </a:lnTo>
                  <a:lnTo>
                    <a:pt x="214566" y="266750"/>
                  </a:lnTo>
                  <a:lnTo>
                    <a:pt x="223875" y="273900"/>
                  </a:lnTo>
                  <a:lnTo>
                    <a:pt x="236385" y="276402"/>
                  </a:lnTo>
                  <a:lnTo>
                    <a:pt x="245719" y="276402"/>
                  </a:lnTo>
                  <a:lnTo>
                    <a:pt x="253390" y="271856"/>
                  </a:lnTo>
                  <a:lnTo>
                    <a:pt x="256273" y="267093"/>
                  </a:lnTo>
                  <a:lnTo>
                    <a:pt x="258165" y="263982"/>
                  </a:lnTo>
                  <a:lnTo>
                    <a:pt x="259613" y="262534"/>
                  </a:lnTo>
                  <a:lnTo>
                    <a:pt x="259613" y="263982"/>
                  </a:lnTo>
                  <a:lnTo>
                    <a:pt x="261264" y="273304"/>
                  </a:lnTo>
                  <a:lnTo>
                    <a:pt x="262724" y="274955"/>
                  </a:lnTo>
                  <a:lnTo>
                    <a:pt x="267487" y="274955"/>
                  </a:lnTo>
                  <a:lnTo>
                    <a:pt x="267487" y="262534"/>
                  </a:lnTo>
                  <a:lnTo>
                    <a:pt x="267487" y="212839"/>
                  </a:lnTo>
                  <a:lnTo>
                    <a:pt x="267487" y="209740"/>
                  </a:lnTo>
                  <a:lnTo>
                    <a:pt x="267487" y="172466"/>
                  </a:lnTo>
                  <a:close/>
                </a:path>
                <a:path w="805815" h="276860">
                  <a:moveTo>
                    <a:pt x="312483" y="32499"/>
                  </a:moveTo>
                  <a:lnTo>
                    <a:pt x="287604" y="45135"/>
                  </a:lnTo>
                  <a:lnTo>
                    <a:pt x="284492" y="45135"/>
                  </a:lnTo>
                  <a:lnTo>
                    <a:pt x="284492" y="34163"/>
                  </a:lnTo>
                  <a:lnTo>
                    <a:pt x="283044" y="32499"/>
                  </a:lnTo>
                  <a:lnTo>
                    <a:pt x="278269" y="32499"/>
                  </a:lnTo>
                  <a:lnTo>
                    <a:pt x="276821" y="34163"/>
                  </a:lnTo>
                  <a:lnTo>
                    <a:pt x="276821" y="101041"/>
                  </a:lnTo>
                  <a:lnTo>
                    <a:pt x="278269" y="102489"/>
                  </a:lnTo>
                  <a:lnTo>
                    <a:pt x="284492" y="102489"/>
                  </a:lnTo>
                  <a:lnTo>
                    <a:pt x="286156" y="101041"/>
                  </a:lnTo>
                  <a:lnTo>
                    <a:pt x="286156" y="77635"/>
                  </a:lnTo>
                  <a:lnTo>
                    <a:pt x="287858" y="62268"/>
                  </a:lnTo>
                  <a:lnTo>
                    <a:pt x="292760" y="50927"/>
                  </a:lnTo>
                  <a:lnTo>
                    <a:pt x="298983" y="45135"/>
                  </a:lnTo>
                  <a:lnTo>
                    <a:pt x="300583" y="43637"/>
                  </a:lnTo>
                  <a:lnTo>
                    <a:pt x="311035" y="40373"/>
                  </a:lnTo>
                  <a:lnTo>
                    <a:pt x="312483" y="38925"/>
                  </a:lnTo>
                  <a:lnTo>
                    <a:pt x="312483" y="32499"/>
                  </a:lnTo>
                  <a:close/>
                </a:path>
                <a:path w="805815" h="276860">
                  <a:moveTo>
                    <a:pt x="349808" y="240792"/>
                  </a:moveTo>
                  <a:lnTo>
                    <a:pt x="347573" y="225323"/>
                  </a:lnTo>
                  <a:lnTo>
                    <a:pt x="341261" y="214109"/>
                  </a:lnTo>
                  <a:lnTo>
                    <a:pt x="340487" y="213575"/>
                  </a:lnTo>
                  <a:lnTo>
                    <a:pt x="340487" y="240792"/>
                  </a:lnTo>
                  <a:lnTo>
                    <a:pt x="338836" y="252069"/>
                  </a:lnTo>
                  <a:lnTo>
                    <a:pt x="334264" y="260311"/>
                  </a:lnTo>
                  <a:lnTo>
                    <a:pt x="327355" y="265366"/>
                  </a:lnTo>
                  <a:lnTo>
                    <a:pt x="318706" y="267093"/>
                  </a:lnTo>
                  <a:lnTo>
                    <a:pt x="309219" y="265366"/>
                  </a:lnTo>
                  <a:lnTo>
                    <a:pt x="301891" y="260311"/>
                  </a:lnTo>
                  <a:lnTo>
                    <a:pt x="297154" y="252069"/>
                  </a:lnTo>
                  <a:lnTo>
                    <a:pt x="295490" y="240792"/>
                  </a:lnTo>
                  <a:lnTo>
                    <a:pt x="297154" y="229171"/>
                  </a:lnTo>
                  <a:lnTo>
                    <a:pt x="301891" y="220370"/>
                  </a:lnTo>
                  <a:lnTo>
                    <a:pt x="309219" y="214795"/>
                  </a:lnTo>
                  <a:lnTo>
                    <a:pt x="318706" y="212839"/>
                  </a:lnTo>
                  <a:lnTo>
                    <a:pt x="327355" y="214795"/>
                  </a:lnTo>
                  <a:lnTo>
                    <a:pt x="334264" y="220370"/>
                  </a:lnTo>
                  <a:lnTo>
                    <a:pt x="338836" y="229171"/>
                  </a:lnTo>
                  <a:lnTo>
                    <a:pt x="340487" y="240792"/>
                  </a:lnTo>
                  <a:lnTo>
                    <a:pt x="340487" y="213575"/>
                  </a:lnTo>
                  <a:lnTo>
                    <a:pt x="339432" y="212839"/>
                  </a:lnTo>
                  <a:lnTo>
                    <a:pt x="331444" y="207276"/>
                  </a:lnTo>
                  <a:lnTo>
                    <a:pt x="318706" y="204978"/>
                  </a:lnTo>
                  <a:lnTo>
                    <a:pt x="305142" y="207276"/>
                  </a:lnTo>
                  <a:lnTo>
                    <a:pt x="294894" y="214109"/>
                  </a:lnTo>
                  <a:lnTo>
                    <a:pt x="288417" y="225323"/>
                  </a:lnTo>
                  <a:lnTo>
                    <a:pt x="286156" y="240792"/>
                  </a:lnTo>
                  <a:lnTo>
                    <a:pt x="288417" y="255536"/>
                  </a:lnTo>
                  <a:lnTo>
                    <a:pt x="294894" y="266750"/>
                  </a:lnTo>
                  <a:lnTo>
                    <a:pt x="305142" y="273900"/>
                  </a:lnTo>
                  <a:lnTo>
                    <a:pt x="318706" y="276402"/>
                  </a:lnTo>
                  <a:lnTo>
                    <a:pt x="331444" y="273900"/>
                  </a:lnTo>
                  <a:lnTo>
                    <a:pt x="340791" y="267093"/>
                  </a:lnTo>
                  <a:lnTo>
                    <a:pt x="341261" y="266750"/>
                  </a:lnTo>
                  <a:lnTo>
                    <a:pt x="347573" y="255536"/>
                  </a:lnTo>
                  <a:lnTo>
                    <a:pt x="349808" y="240792"/>
                  </a:lnTo>
                  <a:close/>
                </a:path>
                <a:path w="805815" h="276860">
                  <a:moveTo>
                    <a:pt x="432346" y="59004"/>
                  </a:moveTo>
                  <a:lnTo>
                    <a:pt x="430847" y="48729"/>
                  </a:lnTo>
                  <a:lnTo>
                    <a:pt x="430784" y="48234"/>
                  </a:lnTo>
                  <a:lnTo>
                    <a:pt x="430669" y="47472"/>
                  </a:lnTo>
                  <a:lnTo>
                    <a:pt x="426859" y="40373"/>
                  </a:lnTo>
                  <a:lnTo>
                    <a:pt x="425945" y="38658"/>
                  </a:lnTo>
                  <a:lnTo>
                    <a:pt x="418604" y="33032"/>
                  </a:lnTo>
                  <a:lnTo>
                    <a:pt x="409117" y="31051"/>
                  </a:lnTo>
                  <a:lnTo>
                    <a:pt x="402399" y="31915"/>
                  </a:lnTo>
                  <a:lnTo>
                    <a:pt x="396240" y="34518"/>
                  </a:lnTo>
                  <a:lnTo>
                    <a:pt x="390664" y="38912"/>
                  </a:lnTo>
                  <a:lnTo>
                    <a:pt x="385686" y="45135"/>
                  </a:lnTo>
                  <a:lnTo>
                    <a:pt x="384238" y="46583"/>
                  </a:lnTo>
                  <a:lnTo>
                    <a:pt x="382574" y="46583"/>
                  </a:lnTo>
                  <a:lnTo>
                    <a:pt x="382574" y="45135"/>
                  </a:lnTo>
                  <a:lnTo>
                    <a:pt x="380695" y="40373"/>
                  </a:lnTo>
                  <a:lnTo>
                    <a:pt x="379463" y="37261"/>
                  </a:lnTo>
                  <a:lnTo>
                    <a:pt x="373240" y="31051"/>
                  </a:lnTo>
                  <a:lnTo>
                    <a:pt x="352920" y="31051"/>
                  </a:lnTo>
                  <a:lnTo>
                    <a:pt x="346697" y="35610"/>
                  </a:lnTo>
                  <a:lnTo>
                    <a:pt x="340487" y="43472"/>
                  </a:lnTo>
                  <a:lnTo>
                    <a:pt x="339026" y="45135"/>
                  </a:lnTo>
                  <a:lnTo>
                    <a:pt x="339026" y="43472"/>
                  </a:lnTo>
                  <a:lnTo>
                    <a:pt x="337439" y="34518"/>
                  </a:lnTo>
                  <a:lnTo>
                    <a:pt x="337375" y="34163"/>
                  </a:lnTo>
                  <a:lnTo>
                    <a:pt x="335915" y="32499"/>
                  </a:lnTo>
                  <a:lnTo>
                    <a:pt x="332816" y="32499"/>
                  </a:lnTo>
                  <a:lnTo>
                    <a:pt x="331152" y="34163"/>
                  </a:lnTo>
                  <a:lnTo>
                    <a:pt x="331152" y="101041"/>
                  </a:lnTo>
                  <a:lnTo>
                    <a:pt x="332816" y="102489"/>
                  </a:lnTo>
                  <a:lnTo>
                    <a:pt x="339026" y="102489"/>
                  </a:lnTo>
                  <a:lnTo>
                    <a:pt x="340487" y="101041"/>
                  </a:lnTo>
                  <a:lnTo>
                    <a:pt x="340487" y="69977"/>
                  </a:lnTo>
                  <a:lnTo>
                    <a:pt x="341604" y="59004"/>
                  </a:lnTo>
                  <a:lnTo>
                    <a:pt x="362254" y="40373"/>
                  </a:lnTo>
                  <a:lnTo>
                    <a:pt x="371792" y="40373"/>
                  </a:lnTo>
                  <a:lnTo>
                    <a:pt x="376351" y="48234"/>
                  </a:lnTo>
                  <a:lnTo>
                    <a:pt x="376351" y="101041"/>
                  </a:lnTo>
                  <a:lnTo>
                    <a:pt x="378015" y="102489"/>
                  </a:lnTo>
                  <a:lnTo>
                    <a:pt x="385686" y="102489"/>
                  </a:lnTo>
                  <a:lnTo>
                    <a:pt x="385686" y="69977"/>
                  </a:lnTo>
                  <a:lnTo>
                    <a:pt x="386803" y="59004"/>
                  </a:lnTo>
                  <a:lnTo>
                    <a:pt x="386905" y="58102"/>
                  </a:lnTo>
                  <a:lnTo>
                    <a:pt x="390740" y="48729"/>
                  </a:lnTo>
                  <a:lnTo>
                    <a:pt x="393103" y="46583"/>
                  </a:lnTo>
                  <a:lnTo>
                    <a:pt x="397497" y="42583"/>
                  </a:lnTo>
                  <a:lnTo>
                    <a:pt x="407454" y="40373"/>
                  </a:lnTo>
                  <a:lnTo>
                    <a:pt x="413829" y="41795"/>
                  </a:lnTo>
                  <a:lnTo>
                    <a:pt x="418731" y="45859"/>
                  </a:lnTo>
                  <a:lnTo>
                    <a:pt x="421894" y="52247"/>
                  </a:lnTo>
                  <a:lnTo>
                    <a:pt x="423011" y="60655"/>
                  </a:lnTo>
                  <a:lnTo>
                    <a:pt x="423011" y="101041"/>
                  </a:lnTo>
                  <a:lnTo>
                    <a:pt x="424675" y="102489"/>
                  </a:lnTo>
                  <a:lnTo>
                    <a:pt x="430885" y="102489"/>
                  </a:lnTo>
                  <a:lnTo>
                    <a:pt x="432346" y="101041"/>
                  </a:lnTo>
                  <a:lnTo>
                    <a:pt x="432346" y="59004"/>
                  </a:lnTo>
                  <a:close/>
                </a:path>
                <a:path w="805815" h="276860">
                  <a:moveTo>
                    <a:pt x="468210" y="34163"/>
                  </a:moveTo>
                  <a:lnTo>
                    <a:pt x="466559" y="32499"/>
                  </a:lnTo>
                  <a:lnTo>
                    <a:pt x="451002" y="32499"/>
                  </a:lnTo>
                  <a:lnTo>
                    <a:pt x="451002" y="42024"/>
                  </a:lnTo>
                  <a:lnTo>
                    <a:pt x="458889" y="42024"/>
                  </a:lnTo>
                  <a:lnTo>
                    <a:pt x="458889" y="102489"/>
                  </a:lnTo>
                  <a:lnTo>
                    <a:pt x="466559" y="102489"/>
                  </a:lnTo>
                  <a:lnTo>
                    <a:pt x="468210" y="101041"/>
                  </a:lnTo>
                  <a:lnTo>
                    <a:pt x="468210" y="34163"/>
                  </a:lnTo>
                  <a:close/>
                </a:path>
                <a:path w="805815" h="276860">
                  <a:moveTo>
                    <a:pt x="468210" y="1447"/>
                  </a:moveTo>
                  <a:lnTo>
                    <a:pt x="465099" y="0"/>
                  </a:lnTo>
                  <a:lnTo>
                    <a:pt x="457225" y="0"/>
                  </a:lnTo>
                  <a:lnTo>
                    <a:pt x="455777" y="1447"/>
                  </a:lnTo>
                  <a:lnTo>
                    <a:pt x="455777" y="10756"/>
                  </a:lnTo>
                  <a:lnTo>
                    <a:pt x="457225" y="12420"/>
                  </a:lnTo>
                  <a:lnTo>
                    <a:pt x="465099" y="12420"/>
                  </a:lnTo>
                  <a:lnTo>
                    <a:pt x="468210" y="10756"/>
                  </a:lnTo>
                  <a:lnTo>
                    <a:pt x="468210" y="1447"/>
                  </a:lnTo>
                  <a:close/>
                </a:path>
                <a:path w="805815" h="276860">
                  <a:moveTo>
                    <a:pt x="469671" y="231482"/>
                  </a:moveTo>
                  <a:lnTo>
                    <a:pt x="467995" y="220091"/>
                  </a:lnTo>
                  <a:lnTo>
                    <a:pt x="463867" y="212839"/>
                  </a:lnTo>
                  <a:lnTo>
                    <a:pt x="463270" y="211785"/>
                  </a:lnTo>
                  <a:lnTo>
                    <a:pt x="455930" y="206705"/>
                  </a:lnTo>
                  <a:lnTo>
                    <a:pt x="446443" y="204978"/>
                  </a:lnTo>
                  <a:lnTo>
                    <a:pt x="439026" y="205600"/>
                  </a:lnTo>
                  <a:lnTo>
                    <a:pt x="432943" y="207695"/>
                  </a:lnTo>
                  <a:lnTo>
                    <a:pt x="427748" y="211531"/>
                  </a:lnTo>
                  <a:lnTo>
                    <a:pt x="423011" y="217398"/>
                  </a:lnTo>
                  <a:lnTo>
                    <a:pt x="421563" y="219049"/>
                  </a:lnTo>
                  <a:lnTo>
                    <a:pt x="419900" y="219049"/>
                  </a:lnTo>
                  <a:lnTo>
                    <a:pt x="419900" y="217398"/>
                  </a:lnTo>
                  <a:lnTo>
                    <a:pt x="418045" y="212839"/>
                  </a:lnTo>
                  <a:lnTo>
                    <a:pt x="416788" y="209740"/>
                  </a:lnTo>
                  <a:lnTo>
                    <a:pt x="410565" y="204978"/>
                  </a:lnTo>
                  <a:lnTo>
                    <a:pt x="390461" y="204978"/>
                  </a:lnTo>
                  <a:lnTo>
                    <a:pt x="384238" y="208076"/>
                  </a:lnTo>
                  <a:lnTo>
                    <a:pt x="378015" y="215950"/>
                  </a:lnTo>
                  <a:lnTo>
                    <a:pt x="376351" y="217398"/>
                  </a:lnTo>
                  <a:lnTo>
                    <a:pt x="376351" y="215950"/>
                  </a:lnTo>
                  <a:lnTo>
                    <a:pt x="374916" y="206705"/>
                  </a:lnTo>
                  <a:lnTo>
                    <a:pt x="373875" y="205600"/>
                  </a:lnTo>
                  <a:lnTo>
                    <a:pt x="373240" y="204978"/>
                  </a:lnTo>
                  <a:lnTo>
                    <a:pt x="368681" y="204978"/>
                  </a:lnTo>
                  <a:lnTo>
                    <a:pt x="368681" y="274955"/>
                  </a:lnTo>
                  <a:lnTo>
                    <a:pt x="376351" y="274955"/>
                  </a:lnTo>
                  <a:lnTo>
                    <a:pt x="378015" y="273304"/>
                  </a:lnTo>
                  <a:lnTo>
                    <a:pt x="378015" y="242239"/>
                  </a:lnTo>
                  <a:lnTo>
                    <a:pt x="379107" y="231482"/>
                  </a:lnTo>
                  <a:lnTo>
                    <a:pt x="398132" y="212839"/>
                  </a:lnTo>
                  <a:lnTo>
                    <a:pt x="405193" y="214236"/>
                  </a:lnTo>
                  <a:lnTo>
                    <a:pt x="410019" y="218224"/>
                  </a:lnTo>
                  <a:lnTo>
                    <a:pt x="412800" y="224548"/>
                  </a:lnTo>
                  <a:lnTo>
                    <a:pt x="413677" y="232930"/>
                  </a:lnTo>
                  <a:lnTo>
                    <a:pt x="413677" y="273304"/>
                  </a:lnTo>
                  <a:lnTo>
                    <a:pt x="415340" y="274955"/>
                  </a:lnTo>
                  <a:lnTo>
                    <a:pt x="421563" y="274955"/>
                  </a:lnTo>
                  <a:lnTo>
                    <a:pt x="423011" y="273304"/>
                  </a:lnTo>
                  <a:lnTo>
                    <a:pt x="423011" y="242239"/>
                  </a:lnTo>
                  <a:lnTo>
                    <a:pt x="424129" y="231482"/>
                  </a:lnTo>
                  <a:lnTo>
                    <a:pt x="444779" y="212839"/>
                  </a:lnTo>
                  <a:lnTo>
                    <a:pt x="451154" y="214236"/>
                  </a:lnTo>
                  <a:lnTo>
                    <a:pt x="456057" y="218224"/>
                  </a:lnTo>
                  <a:lnTo>
                    <a:pt x="459219" y="224548"/>
                  </a:lnTo>
                  <a:lnTo>
                    <a:pt x="460336" y="232930"/>
                  </a:lnTo>
                  <a:lnTo>
                    <a:pt x="460336" y="273304"/>
                  </a:lnTo>
                  <a:lnTo>
                    <a:pt x="462000" y="274955"/>
                  </a:lnTo>
                  <a:lnTo>
                    <a:pt x="468210" y="274955"/>
                  </a:lnTo>
                  <a:lnTo>
                    <a:pt x="469671" y="273304"/>
                  </a:lnTo>
                  <a:lnTo>
                    <a:pt x="469671" y="231482"/>
                  </a:lnTo>
                  <a:close/>
                </a:path>
                <a:path w="805815" h="276860">
                  <a:moveTo>
                    <a:pt x="549084" y="59004"/>
                  </a:moveTo>
                  <a:lnTo>
                    <a:pt x="547243" y="48183"/>
                  </a:lnTo>
                  <a:lnTo>
                    <a:pt x="547128" y="47472"/>
                  </a:lnTo>
                  <a:lnTo>
                    <a:pt x="542709" y="40373"/>
                  </a:lnTo>
                  <a:lnTo>
                    <a:pt x="541642" y="38658"/>
                  </a:lnTo>
                  <a:lnTo>
                    <a:pt x="533247" y="33032"/>
                  </a:lnTo>
                  <a:lnTo>
                    <a:pt x="522541" y="31051"/>
                  </a:lnTo>
                  <a:lnTo>
                    <a:pt x="515848" y="31889"/>
                  </a:lnTo>
                  <a:lnTo>
                    <a:pt x="509765" y="34315"/>
                  </a:lnTo>
                  <a:lnTo>
                    <a:pt x="504266" y="38214"/>
                  </a:lnTo>
                  <a:lnTo>
                    <a:pt x="499325" y="43472"/>
                  </a:lnTo>
                  <a:lnTo>
                    <a:pt x="499325" y="45135"/>
                  </a:lnTo>
                  <a:lnTo>
                    <a:pt x="497662" y="45135"/>
                  </a:lnTo>
                  <a:lnTo>
                    <a:pt x="497662" y="34163"/>
                  </a:lnTo>
                  <a:lnTo>
                    <a:pt x="496214" y="32499"/>
                  </a:lnTo>
                  <a:lnTo>
                    <a:pt x="491439" y="32499"/>
                  </a:lnTo>
                  <a:lnTo>
                    <a:pt x="489991" y="34163"/>
                  </a:lnTo>
                  <a:lnTo>
                    <a:pt x="489991" y="101041"/>
                  </a:lnTo>
                  <a:lnTo>
                    <a:pt x="491439" y="102489"/>
                  </a:lnTo>
                  <a:lnTo>
                    <a:pt x="497662" y="102489"/>
                  </a:lnTo>
                  <a:lnTo>
                    <a:pt x="499325" y="101041"/>
                  </a:lnTo>
                  <a:lnTo>
                    <a:pt x="499325" y="69977"/>
                  </a:lnTo>
                  <a:lnTo>
                    <a:pt x="500761" y="57492"/>
                  </a:lnTo>
                  <a:lnTo>
                    <a:pt x="505104" y="48183"/>
                  </a:lnTo>
                  <a:lnTo>
                    <a:pt x="508914" y="45135"/>
                  </a:lnTo>
                  <a:lnTo>
                    <a:pt x="512356" y="42379"/>
                  </a:lnTo>
                  <a:lnTo>
                    <a:pt x="522541" y="40373"/>
                  </a:lnTo>
                  <a:lnTo>
                    <a:pt x="529170" y="41795"/>
                  </a:lnTo>
                  <a:lnTo>
                    <a:pt x="534644" y="45859"/>
                  </a:lnTo>
                  <a:lnTo>
                    <a:pt x="538378" y="52247"/>
                  </a:lnTo>
                  <a:lnTo>
                    <a:pt x="539750" y="60655"/>
                  </a:lnTo>
                  <a:lnTo>
                    <a:pt x="539750" y="102489"/>
                  </a:lnTo>
                  <a:lnTo>
                    <a:pt x="547433" y="102489"/>
                  </a:lnTo>
                  <a:lnTo>
                    <a:pt x="549084" y="101041"/>
                  </a:lnTo>
                  <a:lnTo>
                    <a:pt x="549084" y="59004"/>
                  </a:lnTo>
                  <a:close/>
                </a:path>
                <a:path w="805815" h="276860">
                  <a:moveTo>
                    <a:pt x="583298" y="34163"/>
                  </a:moveTo>
                  <a:lnTo>
                    <a:pt x="581647" y="32499"/>
                  </a:lnTo>
                  <a:lnTo>
                    <a:pt x="567753" y="32499"/>
                  </a:lnTo>
                  <a:lnTo>
                    <a:pt x="566089" y="34163"/>
                  </a:lnTo>
                  <a:lnTo>
                    <a:pt x="566089" y="40373"/>
                  </a:lnTo>
                  <a:lnTo>
                    <a:pt x="567753" y="42024"/>
                  </a:lnTo>
                  <a:lnTo>
                    <a:pt x="573963" y="42024"/>
                  </a:lnTo>
                  <a:lnTo>
                    <a:pt x="573963" y="101041"/>
                  </a:lnTo>
                  <a:lnTo>
                    <a:pt x="575424" y="102489"/>
                  </a:lnTo>
                  <a:lnTo>
                    <a:pt x="581647" y="102489"/>
                  </a:lnTo>
                  <a:lnTo>
                    <a:pt x="583298" y="101041"/>
                  </a:lnTo>
                  <a:lnTo>
                    <a:pt x="583298" y="34163"/>
                  </a:lnTo>
                  <a:close/>
                </a:path>
                <a:path w="805815" h="276860">
                  <a:moveTo>
                    <a:pt x="583298" y="1447"/>
                  </a:moveTo>
                  <a:lnTo>
                    <a:pt x="581647" y="0"/>
                  </a:lnTo>
                  <a:lnTo>
                    <a:pt x="573963" y="0"/>
                  </a:lnTo>
                  <a:lnTo>
                    <a:pt x="570865" y="1447"/>
                  </a:lnTo>
                  <a:lnTo>
                    <a:pt x="570865" y="10756"/>
                  </a:lnTo>
                  <a:lnTo>
                    <a:pt x="573963" y="12420"/>
                  </a:lnTo>
                  <a:lnTo>
                    <a:pt x="581647" y="12420"/>
                  </a:lnTo>
                  <a:lnTo>
                    <a:pt x="583298" y="10756"/>
                  </a:lnTo>
                  <a:lnTo>
                    <a:pt x="583298" y="1447"/>
                  </a:lnTo>
                  <a:close/>
                </a:path>
                <a:path w="805815" h="276860">
                  <a:moveTo>
                    <a:pt x="654837" y="74536"/>
                  </a:moveTo>
                  <a:lnTo>
                    <a:pt x="650074" y="68326"/>
                  </a:lnTo>
                  <a:lnTo>
                    <a:pt x="639292" y="65214"/>
                  </a:lnTo>
                  <a:lnTo>
                    <a:pt x="615861" y="59004"/>
                  </a:lnTo>
                  <a:lnTo>
                    <a:pt x="612749" y="55892"/>
                  </a:lnTo>
                  <a:lnTo>
                    <a:pt x="612749" y="45135"/>
                  </a:lnTo>
                  <a:lnTo>
                    <a:pt x="618972" y="40373"/>
                  </a:lnTo>
                  <a:lnTo>
                    <a:pt x="634517" y="40373"/>
                  </a:lnTo>
                  <a:lnTo>
                    <a:pt x="639292" y="42024"/>
                  </a:lnTo>
                  <a:lnTo>
                    <a:pt x="643851" y="42024"/>
                  </a:lnTo>
                  <a:lnTo>
                    <a:pt x="648614" y="43472"/>
                  </a:lnTo>
                  <a:lnTo>
                    <a:pt x="650074" y="43472"/>
                  </a:lnTo>
                  <a:lnTo>
                    <a:pt x="650900" y="40373"/>
                  </a:lnTo>
                  <a:lnTo>
                    <a:pt x="651725" y="37261"/>
                  </a:lnTo>
                  <a:lnTo>
                    <a:pt x="651725" y="35610"/>
                  </a:lnTo>
                  <a:lnTo>
                    <a:pt x="645502" y="34163"/>
                  </a:lnTo>
                  <a:lnTo>
                    <a:pt x="640740" y="32499"/>
                  </a:lnTo>
                  <a:lnTo>
                    <a:pt x="634517" y="31051"/>
                  </a:lnTo>
                  <a:lnTo>
                    <a:pt x="628294" y="31051"/>
                  </a:lnTo>
                  <a:lnTo>
                    <a:pt x="617664" y="32499"/>
                  </a:lnTo>
                  <a:lnTo>
                    <a:pt x="617804" y="32499"/>
                  </a:lnTo>
                  <a:lnTo>
                    <a:pt x="610019" y="36537"/>
                  </a:lnTo>
                  <a:lnTo>
                    <a:pt x="605116" y="42926"/>
                  </a:lnTo>
                  <a:lnTo>
                    <a:pt x="603415" y="51346"/>
                  </a:lnTo>
                  <a:lnTo>
                    <a:pt x="603415" y="60655"/>
                  </a:lnTo>
                  <a:lnTo>
                    <a:pt x="609638" y="65214"/>
                  </a:lnTo>
                  <a:lnTo>
                    <a:pt x="618972" y="68326"/>
                  </a:lnTo>
                  <a:lnTo>
                    <a:pt x="636181" y="73088"/>
                  </a:lnTo>
                  <a:lnTo>
                    <a:pt x="642404" y="74536"/>
                  </a:lnTo>
                  <a:lnTo>
                    <a:pt x="645502" y="77635"/>
                  </a:lnTo>
                  <a:lnTo>
                    <a:pt x="645502" y="90068"/>
                  </a:lnTo>
                  <a:lnTo>
                    <a:pt x="639292" y="94818"/>
                  </a:lnTo>
                  <a:lnTo>
                    <a:pt x="622071" y="94818"/>
                  </a:lnTo>
                  <a:lnTo>
                    <a:pt x="614400" y="93167"/>
                  </a:lnTo>
                  <a:lnTo>
                    <a:pt x="609638" y="91719"/>
                  </a:lnTo>
                  <a:lnTo>
                    <a:pt x="606526" y="90068"/>
                  </a:lnTo>
                  <a:lnTo>
                    <a:pt x="605078" y="91719"/>
                  </a:lnTo>
                  <a:lnTo>
                    <a:pt x="603415" y="97929"/>
                  </a:lnTo>
                  <a:lnTo>
                    <a:pt x="603415" y="99377"/>
                  </a:lnTo>
                  <a:lnTo>
                    <a:pt x="608190" y="101041"/>
                  </a:lnTo>
                  <a:lnTo>
                    <a:pt x="612749" y="102489"/>
                  </a:lnTo>
                  <a:lnTo>
                    <a:pt x="620623" y="104140"/>
                  </a:lnTo>
                  <a:lnTo>
                    <a:pt x="629958" y="104140"/>
                  </a:lnTo>
                  <a:lnTo>
                    <a:pt x="640410" y="102717"/>
                  </a:lnTo>
                  <a:lnTo>
                    <a:pt x="648233" y="98653"/>
                  </a:lnTo>
                  <a:lnTo>
                    <a:pt x="651167" y="94818"/>
                  </a:lnTo>
                  <a:lnTo>
                    <a:pt x="653135" y="92265"/>
                  </a:lnTo>
                  <a:lnTo>
                    <a:pt x="654837" y="83845"/>
                  </a:lnTo>
                  <a:lnTo>
                    <a:pt x="654837" y="74536"/>
                  </a:lnTo>
                  <a:close/>
                </a:path>
                <a:path w="805815" h="276860">
                  <a:moveTo>
                    <a:pt x="735711" y="34163"/>
                  </a:moveTo>
                  <a:lnTo>
                    <a:pt x="734047" y="32499"/>
                  </a:lnTo>
                  <a:lnTo>
                    <a:pt x="687400" y="32499"/>
                  </a:lnTo>
                  <a:lnTo>
                    <a:pt x="687400" y="13868"/>
                  </a:lnTo>
                  <a:lnTo>
                    <a:pt x="685939" y="12420"/>
                  </a:lnTo>
                  <a:lnTo>
                    <a:pt x="679729" y="13868"/>
                  </a:lnTo>
                  <a:lnTo>
                    <a:pt x="678065" y="15519"/>
                  </a:lnTo>
                  <a:lnTo>
                    <a:pt x="678065" y="32499"/>
                  </a:lnTo>
                  <a:lnTo>
                    <a:pt x="671842" y="32499"/>
                  </a:lnTo>
                  <a:lnTo>
                    <a:pt x="670394" y="34163"/>
                  </a:lnTo>
                  <a:lnTo>
                    <a:pt x="670394" y="40373"/>
                  </a:lnTo>
                  <a:lnTo>
                    <a:pt x="671842" y="42024"/>
                  </a:lnTo>
                  <a:lnTo>
                    <a:pt x="678065" y="42024"/>
                  </a:lnTo>
                  <a:lnTo>
                    <a:pt x="678065" y="96278"/>
                  </a:lnTo>
                  <a:lnTo>
                    <a:pt x="684288" y="104140"/>
                  </a:lnTo>
                  <a:lnTo>
                    <a:pt x="698385" y="104140"/>
                  </a:lnTo>
                  <a:lnTo>
                    <a:pt x="699833" y="102489"/>
                  </a:lnTo>
                  <a:lnTo>
                    <a:pt x="702945" y="102489"/>
                  </a:lnTo>
                  <a:lnTo>
                    <a:pt x="702945" y="101041"/>
                  </a:lnTo>
                  <a:lnTo>
                    <a:pt x="699833" y="94818"/>
                  </a:lnTo>
                  <a:lnTo>
                    <a:pt x="690511" y="94818"/>
                  </a:lnTo>
                  <a:lnTo>
                    <a:pt x="687400" y="91719"/>
                  </a:lnTo>
                  <a:lnTo>
                    <a:pt x="687400" y="42024"/>
                  </a:lnTo>
                  <a:lnTo>
                    <a:pt x="724725" y="42024"/>
                  </a:lnTo>
                  <a:lnTo>
                    <a:pt x="724725" y="101041"/>
                  </a:lnTo>
                  <a:lnTo>
                    <a:pt x="726376" y="102489"/>
                  </a:lnTo>
                  <a:lnTo>
                    <a:pt x="734047" y="102489"/>
                  </a:lnTo>
                  <a:lnTo>
                    <a:pt x="735711" y="101041"/>
                  </a:lnTo>
                  <a:lnTo>
                    <a:pt x="735711" y="34163"/>
                  </a:lnTo>
                  <a:close/>
                </a:path>
                <a:path w="805815" h="276860">
                  <a:moveTo>
                    <a:pt x="735711" y="1447"/>
                  </a:moveTo>
                  <a:lnTo>
                    <a:pt x="732599" y="0"/>
                  </a:lnTo>
                  <a:lnTo>
                    <a:pt x="724725" y="0"/>
                  </a:lnTo>
                  <a:lnTo>
                    <a:pt x="721614" y="1447"/>
                  </a:lnTo>
                  <a:lnTo>
                    <a:pt x="721614" y="10756"/>
                  </a:lnTo>
                  <a:lnTo>
                    <a:pt x="724725" y="12420"/>
                  </a:lnTo>
                  <a:lnTo>
                    <a:pt x="732599" y="12420"/>
                  </a:lnTo>
                  <a:lnTo>
                    <a:pt x="735711" y="10756"/>
                  </a:lnTo>
                  <a:lnTo>
                    <a:pt x="735711" y="1447"/>
                  </a:lnTo>
                  <a:close/>
                </a:path>
                <a:path w="805815" h="276860">
                  <a:moveTo>
                    <a:pt x="805586" y="97929"/>
                  </a:moveTo>
                  <a:lnTo>
                    <a:pt x="804646" y="94818"/>
                  </a:lnTo>
                  <a:lnTo>
                    <a:pt x="804138" y="93167"/>
                  </a:lnTo>
                  <a:lnTo>
                    <a:pt x="802474" y="91719"/>
                  </a:lnTo>
                  <a:lnTo>
                    <a:pt x="797915" y="93167"/>
                  </a:lnTo>
                  <a:lnTo>
                    <a:pt x="793153" y="94818"/>
                  </a:lnTo>
                  <a:lnTo>
                    <a:pt x="785482" y="94818"/>
                  </a:lnTo>
                  <a:lnTo>
                    <a:pt x="775652" y="93167"/>
                  </a:lnTo>
                  <a:lnTo>
                    <a:pt x="775347" y="93167"/>
                  </a:lnTo>
                  <a:lnTo>
                    <a:pt x="767930" y="88023"/>
                  </a:lnTo>
                  <a:lnTo>
                    <a:pt x="763524" y="79717"/>
                  </a:lnTo>
                  <a:lnTo>
                    <a:pt x="762050" y="68326"/>
                  </a:lnTo>
                  <a:lnTo>
                    <a:pt x="763524" y="56794"/>
                  </a:lnTo>
                  <a:lnTo>
                    <a:pt x="767930" y="47980"/>
                  </a:lnTo>
                  <a:lnTo>
                    <a:pt x="775258" y="42354"/>
                  </a:lnTo>
                  <a:lnTo>
                    <a:pt x="785482" y="40373"/>
                  </a:lnTo>
                  <a:lnTo>
                    <a:pt x="793153" y="40373"/>
                  </a:lnTo>
                  <a:lnTo>
                    <a:pt x="797915" y="42024"/>
                  </a:lnTo>
                  <a:lnTo>
                    <a:pt x="801027" y="43472"/>
                  </a:lnTo>
                  <a:lnTo>
                    <a:pt x="802474" y="42024"/>
                  </a:lnTo>
                  <a:lnTo>
                    <a:pt x="803059" y="40373"/>
                  </a:lnTo>
                  <a:lnTo>
                    <a:pt x="804138" y="37261"/>
                  </a:lnTo>
                  <a:lnTo>
                    <a:pt x="804138" y="35610"/>
                  </a:lnTo>
                  <a:lnTo>
                    <a:pt x="799376" y="34163"/>
                  </a:lnTo>
                  <a:lnTo>
                    <a:pt x="794804" y="32499"/>
                  </a:lnTo>
                  <a:lnTo>
                    <a:pt x="790041" y="31051"/>
                  </a:lnTo>
                  <a:lnTo>
                    <a:pt x="785482" y="31051"/>
                  </a:lnTo>
                  <a:lnTo>
                    <a:pt x="771779" y="33616"/>
                  </a:lnTo>
                  <a:lnTo>
                    <a:pt x="761479" y="40995"/>
                  </a:lnTo>
                  <a:lnTo>
                    <a:pt x="754976" y="52717"/>
                  </a:lnTo>
                  <a:lnTo>
                    <a:pt x="752716" y="68326"/>
                  </a:lnTo>
                  <a:lnTo>
                    <a:pt x="754976" y="83096"/>
                  </a:lnTo>
                  <a:lnTo>
                    <a:pt x="761479" y="94386"/>
                  </a:lnTo>
                  <a:lnTo>
                    <a:pt x="771779" y="101600"/>
                  </a:lnTo>
                  <a:lnTo>
                    <a:pt x="785482" y="104140"/>
                  </a:lnTo>
                  <a:lnTo>
                    <a:pt x="790041" y="104140"/>
                  </a:lnTo>
                  <a:lnTo>
                    <a:pt x="794804" y="102489"/>
                  </a:lnTo>
                  <a:lnTo>
                    <a:pt x="799376" y="101041"/>
                  </a:lnTo>
                  <a:lnTo>
                    <a:pt x="804138" y="99377"/>
                  </a:lnTo>
                  <a:lnTo>
                    <a:pt x="805586" y="979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458018" y="3510921"/>
              <a:ext cx="331470" cy="0"/>
            </a:xfrm>
            <a:custGeom>
              <a:avLst/>
              <a:gdLst/>
              <a:ahLst/>
              <a:cxnLst/>
              <a:rect l="l" t="t" r="r" b="b"/>
              <a:pathLst>
                <a:path w="331470">
                  <a:moveTo>
                    <a:pt x="0" y="0"/>
                  </a:moveTo>
                  <a:lnTo>
                    <a:pt x="331361" y="0"/>
                  </a:lnTo>
                </a:path>
              </a:pathLst>
            </a:custGeom>
            <a:ln w="14079">
              <a:solidFill>
                <a:srgbClr val="E21E25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453448" y="3361016"/>
              <a:ext cx="322580" cy="22225"/>
            </a:xfrm>
            <a:custGeom>
              <a:avLst/>
              <a:gdLst/>
              <a:ahLst/>
              <a:cxnLst/>
              <a:rect l="l" t="t" r="r" b="b"/>
              <a:pathLst>
                <a:path w="322579" h="22225">
                  <a:moveTo>
                    <a:pt x="60553" y="0"/>
                  </a:moveTo>
                  <a:lnTo>
                    <a:pt x="0" y="0"/>
                  </a:lnTo>
                  <a:lnTo>
                    <a:pt x="0" y="21742"/>
                  </a:lnTo>
                  <a:lnTo>
                    <a:pt x="60553" y="21742"/>
                  </a:lnTo>
                  <a:lnTo>
                    <a:pt x="60553" y="0"/>
                  </a:lnTo>
                  <a:close/>
                </a:path>
                <a:path w="322579" h="22225">
                  <a:moveTo>
                    <a:pt x="125869" y="0"/>
                  </a:moveTo>
                  <a:lnTo>
                    <a:pt x="65316" y="0"/>
                  </a:lnTo>
                  <a:lnTo>
                    <a:pt x="65316" y="21742"/>
                  </a:lnTo>
                  <a:lnTo>
                    <a:pt x="125869" y="21742"/>
                  </a:lnTo>
                  <a:lnTo>
                    <a:pt x="125869" y="0"/>
                  </a:lnTo>
                  <a:close/>
                </a:path>
                <a:path w="322579" h="22225">
                  <a:moveTo>
                    <a:pt x="191401" y="0"/>
                  </a:moveTo>
                  <a:lnTo>
                    <a:pt x="130644" y="0"/>
                  </a:lnTo>
                  <a:lnTo>
                    <a:pt x="130644" y="21742"/>
                  </a:lnTo>
                  <a:lnTo>
                    <a:pt x="191401" y="21742"/>
                  </a:lnTo>
                  <a:lnTo>
                    <a:pt x="191401" y="0"/>
                  </a:lnTo>
                  <a:close/>
                </a:path>
                <a:path w="322579" h="22225">
                  <a:moveTo>
                    <a:pt x="256717" y="0"/>
                  </a:moveTo>
                  <a:lnTo>
                    <a:pt x="195961" y="0"/>
                  </a:lnTo>
                  <a:lnTo>
                    <a:pt x="195961" y="21742"/>
                  </a:lnTo>
                  <a:lnTo>
                    <a:pt x="256717" y="21742"/>
                  </a:lnTo>
                  <a:lnTo>
                    <a:pt x="256717" y="0"/>
                  </a:lnTo>
                  <a:close/>
                </a:path>
                <a:path w="322579" h="22225">
                  <a:moveTo>
                    <a:pt x="322033" y="0"/>
                  </a:moveTo>
                  <a:lnTo>
                    <a:pt x="261277" y="0"/>
                  </a:lnTo>
                  <a:lnTo>
                    <a:pt x="261277" y="21742"/>
                  </a:lnTo>
                  <a:lnTo>
                    <a:pt x="322033" y="21742"/>
                  </a:lnTo>
                  <a:lnTo>
                    <a:pt x="322033" y="0"/>
                  </a:lnTo>
                  <a:close/>
                </a:path>
              </a:pathLst>
            </a:custGeom>
            <a:solidFill>
              <a:srgbClr val="CA2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454907" y="2380837"/>
              <a:ext cx="1064260" cy="106045"/>
            </a:xfrm>
            <a:custGeom>
              <a:avLst/>
              <a:gdLst/>
              <a:ahLst/>
              <a:cxnLst/>
              <a:rect l="l" t="t" r="r" b="b"/>
              <a:pathLst>
                <a:path w="1064259" h="106044">
                  <a:moveTo>
                    <a:pt x="34214" y="23396"/>
                  </a:moveTo>
                  <a:lnTo>
                    <a:pt x="17210" y="23396"/>
                  </a:lnTo>
                  <a:lnTo>
                    <a:pt x="18662" y="24846"/>
                  </a:lnTo>
                  <a:lnTo>
                    <a:pt x="18662" y="102490"/>
                  </a:lnTo>
                  <a:lnTo>
                    <a:pt x="20321" y="104146"/>
                  </a:lnTo>
                  <a:lnTo>
                    <a:pt x="32762" y="104146"/>
                  </a:lnTo>
                  <a:lnTo>
                    <a:pt x="34214" y="102490"/>
                  </a:lnTo>
                  <a:lnTo>
                    <a:pt x="34214" y="23396"/>
                  </a:lnTo>
                  <a:close/>
                </a:path>
                <a:path w="1064259" h="106044">
                  <a:moveTo>
                    <a:pt x="29652" y="1656"/>
                  </a:moveTo>
                  <a:lnTo>
                    <a:pt x="0" y="15528"/>
                  </a:lnTo>
                  <a:lnTo>
                    <a:pt x="0" y="17185"/>
                  </a:lnTo>
                  <a:lnTo>
                    <a:pt x="3110" y="27951"/>
                  </a:lnTo>
                  <a:lnTo>
                    <a:pt x="6220" y="27951"/>
                  </a:lnTo>
                  <a:lnTo>
                    <a:pt x="15552" y="24846"/>
                  </a:lnTo>
                  <a:lnTo>
                    <a:pt x="17210" y="23396"/>
                  </a:lnTo>
                  <a:lnTo>
                    <a:pt x="34214" y="23396"/>
                  </a:lnTo>
                  <a:lnTo>
                    <a:pt x="34214" y="4762"/>
                  </a:lnTo>
                  <a:lnTo>
                    <a:pt x="32762" y="3105"/>
                  </a:lnTo>
                  <a:lnTo>
                    <a:pt x="29652" y="1656"/>
                  </a:lnTo>
                  <a:close/>
                </a:path>
                <a:path w="1064259" h="106044">
                  <a:moveTo>
                    <a:pt x="57646" y="86961"/>
                  </a:moveTo>
                  <a:lnTo>
                    <a:pt x="55987" y="88617"/>
                  </a:lnTo>
                  <a:lnTo>
                    <a:pt x="52876" y="97935"/>
                  </a:lnTo>
                  <a:lnTo>
                    <a:pt x="52876" y="101040"/>
                  </a:lnTo>
                  <a:lnTo>
                    <a:pt x="59097" y="102490"/>
                  </a:lnTo>
                  <a:lnTo>
                    <a:pt x="65318" y="104146"/>
                  </a:lnTo>
                  <a:lnTo>
                    <a:pt x="73198" y="105596"/>
                  </a:lnTo>
                  <a:lnTo>
                    <a:pt x="80870" y="105596"/>
                  </a:lnTo>
                  <a:lnTo>
                    <a:pt x="92278" y="103946"/>
                  </a:lnTo>
                  <a:lnTo>
                    <a:pt x="100595" y="99384"/>
                  </a:lnTo>
                  <a:lnTo>
                    <a:pt x="105685" y="92493"/>
                  </a:lnTo>
                  <a:lnTo>
                    <a:pt x="106170" y="90067"/>
                  </a:lnTo>
                  <a:lnTo>
                    <a:pt x="68428" y="90067"/>
                  </a:lnTo>
                  <a:lnTo>
                    <a:pt x="62208" y="88617"/>
                  </a:lnTo>
                  <a:lnTo>
                    <a:pt x="57646" y="86961"/>
                  </a:lnTo>
                  <a:close/>
                </a:path>
                <a:path w="1064259" h="106044">
                  <a:moveTo>
                    <a:pt x="98081" y="34163"/>
                  </a:moveTo>
                  <a:lnTo>
                    <a:pt x="67889" y="34163"/>
                  </a:lnTo>
                  <a:lnTo>
                    <a:pt x="59693" y="38097"/>
                  </a:lnTo>
                  <a:lnTo>
                    <a:pt x="54603" y="44418"/>
                  </a:lnTo>
                  <a:lnTo>
                    <a:pt x="52876" y="52798"/>
                  </a:lnTo>
                  <a:lnTo>
                    <a:pt x="54043" y="60161"/>
                  </a:lnTo>
                  <a:lnTo>
                    <a:pt x="57542" y="65893"/>
                  </a:lnTo>
                  <a:lnTo>
                    <a:pt x="63374" y="70151"/>
                  </a:lnTo>
                  <a:lnTo>
                    <a:pt x="71539" y="73089"/>
                  </a:lnTo>
                  <a:lnTo>
                    <a:pt x="85639" y="76194"/>
                  </a:lnTo>
                  <a:lnTo>
                    <a:pt x="90201" y="77644"/>
                  </a:lnTo>
                  <a:lnTo>
                    <a:pt x="91860" y="80749"/>
                  </a:lnTo>
                  <a:lnTo>
                    <a:pt x="91860" y="88617"/>
                  </a:lnTo>
                  <a:lnTo>
                    <a:pt x="88750" y="90067"/>
                  </a:lnTo>
                  <a:lnTo>
                    <a:pt x="106170" y="90067"/>
                  </a:lnTo>
                  <a:lnTo>
                    <a:pt x="107412" y="83855"/>
                  </a:lnTo>
                  <a:lnTo>
                    <a:pt x="106473" y="76612"/>
                  </a:lnTo>
                  <a:lnTo>
                    <a:pt x="103472" y="70940"/>
                  </a:lnTo>
                  <a:lnTo>
                    <a:pt x="98139" y="66706"/>
                  </a:lnTo>
                  <a:lnTo>
                    <a:pt x="90201" y="63771"/>
                  </a:lnTo>
                  <a:lnTo>
                    <a:pt x="76308" y="59009"/>
                  </a:lnTo>
                  <a:lnTo>
                    <a:pt x="71539" y="59009"/>
                  </a:lnTo>
                  <a:lnTo>
                    <a:pt x="68428" y="55903"/>
                  </a:lnTo>
                  <a:lnTo>
                    <a:pt x="68428" y="49692"/>
                  </a:lnTo>
                  <a:lnTo>
                    <a:pt x="73198" y="46586"/>
                  </a:lnTo>
                  <a:lnTo>
                    <a:pt x="102089" y="46586"/>
                  </a:lnTo>
                  <a:lnTo>
                    <a:pt x="104302" y="38925"/>
                  </a:lnTo>
                  <a:lnTo>
                    <a:pt x="104302" y="35819"/>
                  </a:lnTo>
                  <a:lnTo>
                    <a:pt x="98081" y="34163"/>
                  </a:lnTo>
                  <a:close/>
                </a:path>
                <a:path w="1064259" h="106044">
                  <a:moveTo>
                    <a:pt x="102089" y="46586"/>
                  </a:moveTo>
                  <a:lnTo>
                    <a:pt x="83980" y="46586"/>
                  </a:lnTo>
                  <a:lnTo>
                    <a:pt x="90201" y="48242"/>
                  </a:lnTo>
                  <a:lnTo>
                    <a:pt x="93312" y="48242"/>
                  </a:lnTo>
                  <a:lnTo>
                    <a:pt x="99532" y="49692"/>
                  </a:lnTo>
                  <a:lnTo>
                    <a:pt x="101191" y="49692"/>
                  </a:lnTo>
                  <a:lnTo>
                    <a:pt x="102089" y="46586"/>
                  </a:lnTo>
                  <a:close/>
                </a:path>
                <a:path w="1064259" h="106044">
                  <a:moveTo>
                    <a:pt x="85639" y="32714"/>
                  </a:moveTo>
                  <a:lnTo>
                    <a:pt x="79418" y="32714"/>
                  </a:lnTo>
                  <a:lnTo>
                    <a:pt x="67533" y="34163"/>
                  </a:lnTo>
                  <a:lnTo>
                    <a:pt x="93312" y="34163"/>
                  </a:lnTo>
                  <a:lnTo>
                    <a:pt x="85639" y="32714"/>
                  </a:lnTo>
                  <a:close/>
                </a:path>
                <a:path w="1064259" h="106044">
                  <a:moveTo>
                    <a:pt x="144737" y="48242"/>
                  </a:moveTo>
                  <a:lnTo>
                    <a:pt x="129185" y="48242"/>
                  </a:lnTo>
                  <a:lnTo>
                    <a:pt x="129185" y="82406"/>
                  </a:lnTo>
                  <a:lnTo>
                    <a:pt x="130578" y="91882"/>
                  </a:lnTo>
                  <a:lnTo>
                    <a:pt x="134576" y="99203"/>
                  </a:lnTo>
                  <a:lnTo>
                    <a:pt x="140907" y="103923"/>
                  </a:lnTo>
                  <a:lnTo>
                    <a:pt x="149299" y="105596"/>
                  </a:lnTo>
                  <a:lnTo>
                    <a:pt x="154068" y="105596"/>
                  </a:lnTo>
                  <a:lnTo>
                    <a:pt x="157179" y="104146"/>
                  </a:lnTo>
                  <a:lnTo>
                    <a:pt x="160289" y="102490"/>
                  </a:lnTo>
                  <a:lnTo>
                    <a:pt x="160289" y="101040"/>
                  </a:lnTo>
                  <a:lnTo>
                    <a:pt x="155727" y="90067"/>
                  </a:lnTo>
                  <a:lnTo>
                    <a:pt x="146188" y="90067"/>
                  </a:lnTo>
                  <a:lnTo>
                    <a:pt x="144737" y="88617"/>
                  </a:lnTo>
                  <a:lnTo>
                    <a:pt x="144737" y="48242"/>
                  </a:lnTo>
                  <a:close/>
                </a:path>
                <a:path w="1064259" h="106044">
                  <a:moveTo>
                    <a:pt x="160289" y="34163"/>
                  </a:moveTo>
                  <a:lnTo>
                    <a:pt x="121305" y="34163"/>
                  </a:lnTo>
                  <a:lnTo>
                    <a:pt x="119854" y="35819"/>
                  </a:lnTo>
                  <a:lnTo>
                    <a:pt x="119854" y="46586"/>
                  </a:lnTo>
                  <a:lnTo>
                    <a:pt x="121305" y="48242"/>
                  </a:lnTo>
                  <a:lnTo>
                    <a:pt x="160289" y="48242"/>
                  </a:lnTo>
                  <a:lnTo>
                    <a:pt x="161948" y="46586"/>
                  </a:lnTo>
                  <a:lnTo>
                    <a:pt x="161948" y="35819"/>
                  </a:lnTo>
                  <a:lnTo>
                    <a:pt x="160289" y="34163"/>
                  </a:lnTo>
                  <a:close/>
                </a:path>
                <a:path w="1064259" h="106044">
                  <a:moveTo>
                    <a:pt x="143078" y="10973"/>
                  </a:moveTo>
                  <a:lnTo>
                    <a:pt x="129185" y="15528"/>
                  </a:lnTo>
                  <a:lnTo>
                    <a:pt x="129185" y="34163"/>
                  </a:lnTo>
                  <a:lnTo>
                    <a:pt x="144737" y="34163"/>
                  </a:lnTo>
                  <a:lnTo>
                    <a:pt x="144737" y="12423"/>
                  </a:lnTo>
                  <a:lnTo>
                    <a:pt x="143078" y="10973"/>
                  </a:lnTo>
                  <a:close/>
                </a:path>
                <a:path w="1064259" h="106044">
                  <a:moveTo>
                    <a:pt x="219387" y="59009"/>
                  </a:moveTo>
                  <a:lnTo>
                    <a:pt x="180610" y="59009"/>
                  </a:lnTo>
                  <a:lnTo>
                    <a:pt x="178951" y="60665"/>
                  </a:lnTo>
                  <a:lnTo>
                    <a:pt x="178951" y="71432"/>
                  </a:lnTo>
                  <a:lnTo>
                    <a:pt x="180610" y="73089"/>
                  </a:lnTo>
                  <a:lnTo>
                    <a:pt x="219387" y="73089"/>
                  </a:lnTo>
                  <a:lnTo>
                    <a:pt x="221046" y="71432"/>
                  </a:lnTo>
                  <a:lnTo>
                    <a:pt x="221046" y="60665"/>
                  </a:lnTo>
                  <a:lnTo>
                    <a:pt x="219387" y="59009"/>
                  </a:lnTo>
                  <a:close/>
                </a:path>
                <a:path w="1064259" h="106044">
                  <a:moveTo>
                    <a:pt x="270812" y="32714"/>
                  </a:moveTo>
                  <a:lnTo>
                    <a:pt x="257120" y="35221"/>
                  </a:lnTo>
                  <a:lnTo>
                    <a:pt x="246810" y="42367"/>
                  </a:lnTo>
                  <a:lnTo>
                    <a:pt x="240311" y="53590"/>
                  </a:lnTo>
                  <a:lnTo>
                    <a:pt x="238049" y="68326"/>
                  </a:lnTo>
                  <a:lnTo>
                    <a:pt x="240311" y="84020"/>
                  </a:lnTo>
                  <a:lnTo>
                    <a:pt x="246810" y="95735"/>
                  </a:lnTo>
                  <a:lnTo>
                    <a:pt x="257120" y="103062"/>
                  </a:lnTo>
                  <a:lnTo>
                    <a:pt x="270812" y="105596"/>
                  </a:lnTo>
                  <a:lnTo>
                    <a:pt x="284384" y="103062"/>
                  </a:lnTo>
                  <a:lnTo>
                    <a:pt x="294632" y="95735"/>
                  </a:lnTo>
                  <a:lnTo>
                    <a:pt x="297766" y="90067"/>
                  </a:lnTo>
                  <a:lnTo>
                    <a:pt x="270812" y="90067"/>
                  </a:lnTo>
                  <a:lnTo>
                    <a:pt x="263486" y="88650"/>
                  </a:lnTo>
                  <a:lnTo>
                    <a:pt x="258085" y="84476"/>
                  </a:lnTo>
                  <a:lnTo>
                    <a:pt x="254745" y="77663"/>
                  </a:lnTo>
                  <a:lnTo>
                    <a:pt x="253601" y="68326"/>
                  </a:lnTo>
                  <a:lnTo>
                    <a:pt x="254745" y="59077"/>
                  </a:lnTo>
                  <a:lnTo>
                    <a:pt x="258085" y="52254"/>
                  </a:lnTo>
                  <a:lnTo>
                    <a:pt x="263486" y="48032"/>
                  </a:lnTo>
                  <a:lnTo>
                    <a:pt x="270812" y="46586"/>
                  </a:lnTo>
                  <a:lnTo>
                    <a:pt x="297067" y="46586"/>
                  </a:lnTo>
                  <a:lnTo>
                    <a:pt x="294632" y="42367"/>
                  </a:lnTo>
                  <a:lnTo>
                    <a:pt x="284384" y="35221"/>
                  </a:lnTo>
                  <a:lnTo>
                    <a:pt x="270812" y="32714"/>
                  </a:lnTo>
                  <a:close/>
                </a:path>
                <a:path w="1064259" h="106044">
                  <a:moveTo>
                    <a:pt x="297067" y="46586"/>
                  </a:moveTo>
                  <a:lnTo>
                    <a:pt x="270812" y="46586"/>
                  </a:lnTo>
                  <a:lnTo>
                    <a:pt x="278018" y="48032"/>
                  </a:lnTo>
                  <a:lnTo>
                    <a:pt x="283357" y="52254"/>
                  </a:lnTo>
                  <a:lnTo>
                    <a:pt x="286675" y="59077"/>
                  </a:lnTo>
                  <a:lnTo>
                    <a:pt x="287816" y="68326"/>
                  </a:lnTo>
                  <a:lnTo>
                    <a:pt x="286675" y="77663"/>
                  </a:lnTo>
                  <a:lnTo>
                    <a:pt x="283357" y="84476"/>
                  </a:lnTo>
                  <a:lnTo>
                    <a:pt x="278018" y="88650"/>
                  </a:lnTo>
                  <a:lnTo>
                    <a:pt x="270812" y="90067"/>
                  </a:lnTo>
                  <a:lnTo>
                    <a:pt x="297766" y="90067"/>
                  </a:lnTo>
                  <a:lnTo>
                    <a:pt x="301109" y="84020"/>
                  </a:lnTo>
                  <a:lnTo>
                    <a:pt x="303368" y="68326"/>
                  </a:lnTo>
                  <a:lnTo>
                    <a:pt x="301109" y="53590"/>
                  </a:lnTo>
                  <a:lnTo>
                    <a:pt x="297067" y="46586"/>
                  </a:lnTo>
                  <a:close/>
                </a:path>
                <a:path w="1064259" h="106044">
                  <a:moveTo>
                    <a:pt x="328251" y="34163"/>
                  </a:moveTo>
                  <a:lnTo>
                    <a:pt x="322030" y="34163"/>
                  </a:lnTo>
                  <a:lnTo>
                    <a:pt x="320578" y="35819"/>
                  </a:lnTo>
                  <a:lnTo>
                    <a:pt x="320578" y="102490"/>
                  </a:lnTo>
                  <a:lnTo>
                    <a:pt x="322030" y="104146"/>
                  </a:lnTo>
                  <a:lnTo>
                    <a:pt x="334472" y="104146"/>
                  </a:lnTo>
                  <a:lnTo>
                    <a:pt x="336130" y="102490"/>
                  </a:lnTo>
                  <a:lnTo>
                    <a:pt x="336130" y="85512"/>
                  </a:lnTo>
                  <a:lnTo>
                    <a:pt x="337345" y="68482"/>
                  </a:lnTo>
                  <a:lnTo>
                    <a:pt x="341185" y="56731"/>
                  </a:lnTo>
                  <a:lnTo>
                    <a:pt x="347940" y="49640"/>
                  </a:lnTo>
                  <a:lnTo>
                    <a:pt x="357903" y="46586"/>
                  </a:lnTo>
                  <a:lnTo>
                    <a:pt x="359355" y="45137"/>
                  </a:lnTo>
                  <a:lnTo>
                    <a:pt x="333020" y="45137"/>
                  </a:lnTo>
                  <a:lnTo>
                    <a:pt x="333020" y="43480"/>
                  </a:lnTo>
                  <a:lnTo>
                    <a:pt x="329910" y="35819"/>
                  </a:lnTo>
                  <a:lnTo>
                    <a:pt x="328251" y="34163"/>
                  </a:lnTo>
                  <a:close/>
                </a:path>
                <a:path w="1064259" h="106044">
                  <a:moveTo>
                    <a:pt x="357903" y="32714"/>
                  </a:moveTo>
                  <a:lnTo>
                    <a:pt x="348572" y="32714"/>
                  </a:lnTo>
                  <a:lnTo>
                    <a:pt x="340692" y="35819"/>
                  </a:lnTo>
                  <a:lnTo>
                    <a:pt x="336130" y="43480"/>
                  </a:lnTo>
                  <a:lnTo>
                    <a:pt x="334472" y="45137"/>
                  </a:lnTo>
                  <a:lnTo>
                    <a:pt x="359355" y="45137"/>
                  </a:lnTo>
                  <a:lnTo>
                    <a:pt x="359355" y="34163"/>
                  </a:lnTo>
                  <a:lnTo>
                    <a:pt x="357903" y="32714"/>
                  </a:lnTo>
                  <a:close/>
                </a:path>
                <a:path w="1064259" h="106044">
                  <a:moveTo>
                    <a:pt x="413891" y="32714"/>
                  </a:moveTo>
                  <a:lnTo>
                    <a:pt x="404559" y="32714"/>
                  </a:lnTo>
                  <a:lnTo>
                    <a:pt x="391826" y="35221"/>
                  </a:lnTo>
                  <a:lnTo>
                    <a:pt x="382009" y="42367"/>
                  </a:lnTo>
                  <a:lnTo>
                    <a:pt x="375691" y="53590"/>
                  </a:lnTo>
                  <a:lnTo>
                    <a:pt x="373455" y="68326"/>
                  </a:lnTo>
                  <a:lnTo>
                    <a:pt x="375432" y="84020"/>
                  </a:lnTo>
                  <a:lnTo>
                    <a:pt x="381179" y="95735"/>
                  </a:lnTo>
                  <a:lnTo>
                    <a:pt x="390426" y="103062"/>
                  </a:lnTo>
                  <a:lnTo>
                    <a:pt x="402900" y="105596"/>
                  </a:lnTo>
                  <a:lnTo>
                    <a:pt x="410780" y="105596"/>
                  </a:lnTo>
                  <a:lnTo>
                    <a:pt x="418452" y="102490"/>
                  </a:lnTo>
                  <a:lnTo>
                    <a:pt x="423222" y="96278"/>
                  </a:lnTo>
                  <a:lnTo>
                    <a:pt x="424673" y="94829"/>
                  </a:lnTo>
                  <a:lnTo>
                    <a:pt x="438774" y="94829"/>
                  </a:lnTo>
                  <a:lnTo>
                    <a:pt x="438774" y="90067"/>
                  </a:lnTo>
                  <a:lnTo>
                    <a:pt x="406011" y="90067"/>
                  </a:lnTo>
                  <a:lnTo>
                    <a:pt x="398937" y="88676"/>
                  </a:lnTo>
                  <a:lnTo>
                    <a:pt x="393466" y="84476"/>
                  </a:lnTo>
                  <a:lnTo>
                    <a:pt x="390148" y="77663"/>
                  </a:lnTo>
                  <a:lnTo>
                    <a:pt x="389007" y="68326"/>
                  </a:lnTo>
                  <a:lnTo>
                    <a:pt x="390148" y="59077"/>
                  </a:lnTo>
                  <a:lnTo>
                    <a:pt x="393466" y="52254"/>
                  </a:lnTo>
                  <a:lnTo>
                    <a:pt x="398805" y="48032"/>
                  </a:lnTo>
                  <a:lnTo>
                    <a:pt x="406011" y="46586"/>
                  </a:lnTo>
                  <a:lnTo>
                    <a:pt x="438774" y="46586"/>
                  </a:lnTo>
                  <a:lnTo>
                    <a:pt x="438774" y="37269"/>
                  </a:lnTo>
                  <a:lnTo>
                    <a:pt x="421563" y="37269"/>
                  </a:lnTo>
                  <a:lnTo>
                    <a:pt x="418452" y="34163"/>
                  </a:lnTo>
                  <a:lnTo>
                    <a:pt x="413891" y="32714"/>
                  </a:lnTo>
                  <a:close/>
                </a:path>
                <a:path w="1064259" h="106044">
                  <a:moveTo>
                    <a:pt x="438774" y="94829"/>
                  </a:moveTo>
                  <a:lnTo>
                    <a:pt x="426332" y="94829"/>
                  </a:lnTo>
                  <a:lnTo>
                    <a:pt x="426332" y="96278"/>
                  </a:lnTo>
                  <a:lnTo>
                    <a:pt x="427784" y="102490"/>
                  </a:lnTo>
                  <a:lnTo>
                    <a:pt x="429443" y="104146"/>
                  </a:lnTo>
                  <a:lnTo>
                    <a:pt x="437115" y="104146"/>
                  </a:lnTo>
                  <a:lnTo>
                    <a:pt x="438774" y="102490"/>
                  </a:lnTo>
                  <a:lnTo>
                    <a:pt x="438774" y="94829"/>
                  </a:lnTo>
                  <a:close/>
                </a:path>
                <a:path w="1064259" h="106044">
                  <a:moveTo>
                    <a:pt x="438774" y="46586"/>
                  </a:moveTo>
                  <a:lnTo>
                    <a:pt x="410780" y="46586"/>
                  </a:lnTo>
                  <a:lnTo>
                    <a:pt x="413891" y="48242"/>
                  </a:lnTo>
                  <a:lnTo>
                    <a:pt x="418452" y="49692"/>
                  </a:lnTo>
                  <a:lnTo>
                    <a:pt x="421563" y="51348"/>
                  </a:lnTo>
                  <a:lnTo>
                    <a:pt x="421563" y="69983"/>
                  </a:lnTo>
                  <a:lnTo>
                    <a:pt x="420752" y="77663"/>
                  </a:lnTo>
                  <a:lnTo>
                    <a:pt x="420678" y="78362"/>
                  </a:lnTo>
                  <a:lnTo>
                    <a:pt x="417999" y="84476"/>
                  </a:lnTo>
                  <a:lnTo>
                    <a:pt x="417908" y="84683"/>
                  </a:lnTo>
                  <a:lnTo>
                    <a:pt x="413077" y="88676"/>
                  </a:lnTo>
                  <a:lnTo>
                    <a:pt x="406011" y="90067"/>
                  </a:lnTo>
                  <a:lnTo>
                    <a:pt x="438774" y="90067"/>
                  </a:lnTo>
                  <a:lnTo>
                    <a:pt x="438774" y="46586"/>
                  </a:lnTo>
                  <a:close/>
                </a:path>
                <a:path w="1064259" h="106044">
                  <a:moveTo>
                    <a:pt x="437115" y="0"/>
                  </a:moveTo>
                  <a:lnTo>
                    <a:pt x="423222" y="0"/>
                  </a:lnTo>
                  <a:lnTo>
                    <a:pt x="421563" y="1656"/>
                  </a:lnTo>
                  <a:lnTo>
                    <a:pt x="421563" y="37269"/>
                  </a:lnTo>
                  <a:lnTo>
                    <a:pt x="438774" y="37269"/>
                  </a:lnTo>
                  <a:lnTo>
                    <a:pt x="438774" y="1656"/>
                  </a:lnTo>
                  <a:lnTo>
                    <a:pt x="437115" y="0"/>
                  </a:lnTo>
                  <a:close/>
                </a:path>
                <a:path w="1064259" h="106044">
                  <a:moveTo>
                    <a:pt x="486881" y="32714"/>
                  </a:moveTo>
                  <a:lnTo>
                    <a:pt x="473309" y="35221"/>
                  </a:lnTo>
                  <a:lnTo>
                    <a:pt x="463061" y="42367"/>
                  </a:lnTo>
                  <a:lnTo>
                    <a:pt x="456584" y="53590"/>
                  </a:lnTo>
                  <a:lnTo>
                    <a:pt x="454326" y="68326"/>
                  </a:lnTo>
                  <a:lnTo>
                    <a:pt x="456610" y="84020"/>
                  </a:lnTo>
                  <a:lnTo>
                    <a:pt x="463268" y="95735"/>
                  </a:lnTo>
                  <a:lnTo>
                    <a:pt x="474009" y="103062"/>
                  </a:lnTo>
                  <a:lnTo>
                    <a:pt x="488540" y="105596"/>
                  </a:lnTo>
                  <a:lnTo>
                    <a:pt x="493102" y="105596"/>
                  </a:lnTo>
                  <a:lnTo>
                    <a:pt x="497871" y="104146"/>
                  </a:lnTo>
                  <a:lnTo>
                    <a:pt x="502433" y="104146"/>
                  </a:lnTo>
                  <a:lnTo>
                    <a:pt x="508654" y="101040"/>
                  </a:lnTo>
                  <a:lnTo>
                    <a:pt x="510313" y="99384"/>
                  </a:lnTo>
                  <a:lnTo>
                    <a:pt x="507621" y="90067"/>
                  </a:lnTo>
                  <a:lnTo>
                    <a:pt x="479209" y="90067"/>
                  </a:lnTo>
                  <a:lnTo>
                    <a:pt x="472988" y="85512"/>
                  </a:lnTo>
                  <a:lnTo>
                    <a:pt x="471329" y="77644"/>
                  </a:lnTo>
                  <a:lnTo>
                    <a:pt x="494761" y="74538"/>
                  </a:lnTo>
                  <a:lnTo>
                    <a:pt x="503765" y="72558"/>
                  </a:lnTo>
                  <a:lnTo>
                    <a:pt x="510028" y="68792"/>
                  </a:lnTo>
                  <a:lnTo>
                    <a:pt x="512381" y="65221"/>
                  </a:lnTo>
                  <a:lnTo>
                    <a:pt x="469878" y="65221"/>
                  </a:lnTo>
                  <a:lnTo>
                    <a:pt x="471237" y="53590"/>
                  </a:lnTo>
                  <a:lnTo>
                    <a:pt x="471329" y="52798"/>
                  </a:lnTo>
                  <a:lnTo>
                    <a:pt x="477550" y="46586"/>
                  </a:lnTo>
                  <a:lnTo>
                    <a:pt x="513086" y="46586"/>
                  </a:lnTo>
                  <a:lnTo>
                    <a:pt x="512921" y="45729"/>
                  </a:lnTo>
                  <a:lnTo>
                    <a:pt x="507332" y="38485"/>
                  </a:lnTo>
                  <a:lnTo>
                    <a:pt x="498516" y="34153"/>
                  </a:lnTo>
                  <a:lnTo>
                    <a:pt x="486881" y="32714"/>
                  </a:lnTo>
                  <a:close/>
                </a:path>
                <a:path w="1064259" h="106044">
                  <a:moveTo>
                    <a:pt x="505544" y="86961"/>
                  </a:moveTo>
                  <a:lnTo>
                    <a:pt x="499323" y="88617"/>
                  </a:lnTo>
                  <a:lnTo>
                    <a:pt x="496213" y="90067"/>
                  </a:lnTo>
                  <a:lnTo>
                    <a:pt x="507621" y="90067"/>
                  </a:lnTo>
                  <a:lnTo>
                    <a:pt x="507203" y="88617"/>
                  </a:lnTo>
                  <a:lnTo>
                    <a:pt x="505544" y="86961"/>
                  </a:lnTo>
                  <a:close/>
                </a:path>
                <a:path w="1064259" h="106044">
                  <a:moveTo>
                    <a:pt x="513086" y="46586"/>
                  </a:moveTo>
                  <a:lnTo>
                    <a:pt x="494761" y="46586"/>
                  </a:lnTo>
                  <a:lnTo>
                    <a:pt x="499323" y="49692"/>
                  </a:lnTo>
                  <a:lnTo>
                    <a:pt x="499323" y="59009"/>
                  </a:lnTo>
                  <a:lnTo>
                    <a:pt x="496213" y="62115"/>
                  </a:lnTo>
                  <a:lnTo>
                    <a:pt x="491651" y="62115"/>
                  </a:lnTo>
                  <a:lnTo>
                    <a:pt x="469878" y="65221"/>
                  </a:lnTo>
                  <a:lnTo>
                    <a:pt x="512381" y="65221"/>
                  </a:lnTo>
                  <a:lnTo>
                    <a:pt x="513686" y="63241"/>
                  </a:lnTo>
                  <a:lnTo>
                    <a:pt x="514875" y="55903"/>
                  </a:lnTo>
                  <a:lnTo>
                    <a:pt x="513086" y="46586"/>
                  </a:lnTo>
                  <a:close/>
                </a:path>
                <a:path w="1064259" h="106044">
                  <a:moveTo>
                    <a:pt x="539758" y="34163"/>
                  </a:moveTo>
                  <a:lnTo>
                    <a:pt x="532086" y="34163"/>
                  </a:lnTo>
                  <a:lnTo>
                    <a:pt x="530427" y="35819"/>
                  </a:lnTo>
                  <a:lnTo>
                    <a:pt x="530427" y="102490"/>
                  </a:lnTo>
                  <a:lnTo>
                    <a:pt x="532086" y="104146"/>
                  </a:lnTo>
                  <a:lnTo>
                    <a:pt x="545979" y="104146"/>
                  </a:lnTo>
                  <a:lnTo>
                    <a:pt x="547638" y="102490"/>
                  </a:lnTo>
                  <a:lnTo>
                    <a:pt x="547638" y="85512"/>
                  </a:lnTo>
                  <a:lnTo>
                    <a:pt x="548853" y="68482"/>
                  </a:lnTo>
                  <a:lnTo>
                    <a:pt x="552692" y="56731"/>
                  </a:lnTo>
                  <a:lnTo>
                    <a:pt x="559448" y="49640"/>
                  </a:lnTo>
                  <a:lnTo>
                    <a:pt x="569411" y="46586"/>
                  </a:lnTo>
                  <a:lnTo>
                    <a:pt x="570862" y="45137"/>
                  </a:lnTo>
                  <a:lnTo>
                    <a:pt x="544528" y="45137"/>
                  </a:lnTo>
                  <a:lnTo>
                    <a:pt x="544528" y="43480"/>
                  </a:lnTo>
                  <a:lnTo>
                    <a:pt x="541417" y="35819"/>
                  </a:lnTo>
                  <a:lnTo>
                    <a:pt x="539758" y="34163"/>
                  </a:lnTo>
                  <a:close/>
                </a:path>
                <a:path w="1064259" h="106044">
                  <a:moveTo>
                    <a:pt x="569411" y="32714"/>
                  </a:moveTo>
                  <a:lnTo>
                    <a:pt x="558421" y="32714"/>
                  </a:lnTo>
                  <a:lnTo>
                    <a:pt x="552200" y="35819"/>
                  </a:lnTo>
                  <a:lnTo>
                    <a:pt x="547638" y="43480"/>
                  </a:lnTo>
                  <a:lnTo>
                    <a:pt x="545979" y="45137"/>
                  </a:lnTo>
                  <a:lnTo>
                    <a:pt x="570862" y="45137"/>
                  </a:lnTo>
                  <a:lnTo>
                    <a:pt x="570862" y="34163"/>
                  </a:lnTo>
                  <a:lnTo>
                    <a:pt x="569411" y="32714"/>
                  </a:lnTo>
                  <a:close/>
                </a:path>
                <a:path w="1064259" h="106044">
                  <a:moveTo>
                    <a:pt x="662723" y="17185"/>
                  </a:moveTo>
                  <a:lnTo>
                    <a:pt x="645512" y="17185"/>
                  </a:lnTo>
                  <a:lnTo>
                    <a:pt x="645512" y="102490"/>
                  </a:lnTo>
                  <a:lnTo>
                    <a:pt x="647171" y="104146"/>
                  </a:lnTo>
                  <a:lnTo>
                    <a:pt x="661064" y="104146"/>
                  </a:lnTo>
                  <a:lnTo>
                    <a:pt x="662723" y="102490"/>
                  </a:lnTo>
                  <a:lnTo>
                    <a:pt x="662723" y="17185"/>
                  </a:lnTo>
                  <a:close/>
                </a:path>
                <a:path w="1064259" h="106044">
                  <a:moveTo>
                    <a:pt x="692168" y="3105"/>
                  </a:moveTo>
                  <a:lnTo>
                    <a:pt x="614408" y="3105"/>
                  </a:lnTo>
                  <a:lnTo>
                    <a:pt x="612956" y="4762"/>
                  </a:lnTo>
                  <a:lnTo>
                    <a:pt x="612956" y="15528"/>
                  </a:lnTo>
                  <a:lnTo>
                    <a:pt x="614408" y="17185"/>
                  </a:lnTo>
                  <a:lnTo>
                    <a:pt x="692168" y="17185"/>
                  </a:lnTo>
                  <a:lnTo>
                    <a:pt x="693827" y="15528"/>
                  </a:lnTo>
                  <a:lnTo>
                    <a:pt x="693827" y="4762"/>
                  </a:lnTo>
                  <a:lnTo>
                    <a:pt x="692168" y="3105"/>
                  </a:lnTo>
                  <a:close/>
                </a:path>
                <a:path w="1064259" h="106044">
                  <a:moveTo>
                    <a:pt x="718710" y="34163"/>
                  </a:moveTo>
                  <a:lnTo>
                    <a:pt x="710830" y="34163"/>
                  </a:lnTo>
                  <a:lnTo>
                    <a:pt x="709379" y="35819"/>
                  </a:lnTo>
                  <a:lnTo>
                    <a:pt x="709379" y="102490"/>
                  </a:lnTo>
                  <a:lnTo>
                    <a:pt x="710830" y="104146"/>
                  </a:lnTo>
                  <a:lnTo>
                    <a:pt x="723272" y="104146"/>
                  </a:lnTo>
                  <a:lnTo>
                    <a:pt x="724931" y="102490"/>
                  </a:lnTo>
                  <a:lnTo>
                    <a:pt x="724931" y="85512"/>
                  </a:lnTo>
                  <a:lnTo>
                    <a:pt x="726373" y="68482"/>
                  </a:lnTo>
                  <a:lnTo>
                    <a:pt x="730711" y="56731"/>
                  </a:lnTo>
                  <a:lnTo>
                    <a:pt x="737965" y="49640"/>
                  </a:lnTo>
                  <a:lnTo>
                    <a:pt x="748155" y="46586"/>
                  </a:lnTo>
                  <a:lnTo>
                    <a:pt x="749814" y="45137"/>
                  </a:lnTo>
                  <a:lnTo>
                    <a:pt x="723272" y="45137"/>
                  </a:lnTo>
                  <a:lnTo>
                    <a:pt x="723272" y="43480"/>
                  </a:lnTo>
                  <a:lnTo>
                    <a:pt x="720162" y="35819"/>
                  </a:lnTo>
                  <a:lnTo>
                    <a:pt x="718710" y="34163"/>
                  </a:lnTo>
                  <a:close/>
                </a:path>
                <a:path w="1064259" h="106044">
                  <a:moveTo>
                    <a:pt x="748155" y="32714"/>
                  </a:moveTo>
                  <a:lnTo>
                    <a:pt x="740852" y="33319"/>
                  </a:lnTo>
                  <a:lnTo>
                    <a:pt x="734832" y="35224"/>
                  </a:lnTo>
                  <a:lnTo>
                    <a:pt x="729668" y="38566"/>
                  </a:lnTo>
                  <a:lnTo>
                    <a:pt x="724931" y="43480"/>
                  </a:lnTo>
                  <a:lnTo>
                    <a:pt x="724931" y="45137"/>
                  </a:lnTo>
                  <a:lnTo>
                    <a:pt x="749814" y="45137"/>
                  </a:lnTo>
                  <a:lnTo>
                    <a:pt x="749814" y="34163"/>
                  </a:lnTo>
                  <a:lnTo>
                    <a:pt x="748155" y="32714"/>
                  </a:lnTo>
                  <a:close/>
                </a:path>
                <a:path w="1064259" h="106044">
                  <a:moveTo>
                    <a:pt x="796470" y="32714"/>
                  </a:moveTo>
                  <a:lnTo>
                    <a:pt x="782639" y="35221"/>
                  </a:lnTo>
                  <a:lnTo>
                    <a:pt x="771820" y="42367"/>
                  </a:lnTo>
                  <a:lnTo>
                    <a:pt x="764773" y="53590"/>
                  </a:lnTo>
                  <a:lnTo>
                    <a:pt x="762256" y="68326"/>
                  </a:lnTo>
                  <a:lnTo>
                    <a:pt x="764773" y="84020"/>
                  </a:lnTo>
                  <a:lnTo>
                    <a:pt x="771820" y="95735"/>
                  </a:lnTo>
                  <a:lnTo>
                    <a:pt x="782639" y="103062"/>
                  </a:lnTo>
                  <a:lnTo>
                    <a:pt x="796470" y="105596"/>
                  </a:lnTo>
                  <a:lnTo>
                    <a:pt x="810162" y="103062"/>
                  </a:lnTo>
                  <a:lnTo>
                    <a:pt x="820472" y="95735"/>
                  </a:lnTo>
                  <a:lnTo>
                    <a:pt x="823617" y="90067"/>
                  </a:lnTo>
                  <a:lnTo>
                    <a:pt x="796470" y="90067"/>
                  </a:lnTo>
                  <a:lnTo>
                    <a:pt x="789264" y="88650"/>
                  </a:lnTo>
                  <a:lnTo>
                    <a:pt x="783925" y="84476"/>
                  </a:lnTo>
                  <a:lnTo>
                    <a:pt x="780607" y="77663"/>
                  </a:lnTo>
                  <a:lnTo>
                    <a:pt x="779467" y="68326"/>
                  </a:lnTo>
                  <a:lnTo>
                    <a:pt x="780607" y="59077"/>
                  </a:lnTo>
                  <a:lnTo>
                    <a:pt x="783925" y="52254"/>
                  </a:lnTo>
                  <a:lnTo>
                    <a:pt x="789264" y="48032"/>
                  </a:lnTo>
                  <a:lnTo>
                    <a:pt x="796470" y="46586"/>
                  </a:lnTo>
                  <a:lnTo>
                    <a:pt x="822915" y="46586"/>
                  </a:lnTo>
                  <a:lnTo>
                    <a:pt x="820472" y="42367"/>
                  </a:lnTo>
                  <a:lnTo>
                    <a:pt x="810162" y="35221"/>
                  </a:lnTo>
                  <a:lnTo>
                    <a:pt x="796470" y="32714"/>
                  </a:lnTo>
                  <a:close/>
                </a:path>
                <a:path w="1064259" h="106044">
                  <a:moveTo>
                    <a:pt x="822915" y="46586"/>
                  </a:moveTo>
                  <a:lnTo>
                    <a:pt x="796470" y="46586"/>
                  </a:lnTo>
                  <a:lnTo>
                    <a:pt x="803796" y="48032"/>
                  </a:lnTo>
                  <a:lnTo>
                    <a:pt x="809197" y="52254"/>
                  </a:lnTo>
                  <a:lnTo>
                    <a:pt x="812537" y="59077"/>
                  </a:lnTo>
                  <a:lnTo>
                    <a:pt x="813681" y="68326"/>
                  </a:lnTo>
                  <a:lnTo>
                    <a:pt x="812537" y="77663"/>
                  </a:lnTo>
                  <a:lnTo>
                    <a:pt x="809197" y="84476"/>
                  </a:lnTo>
                  <a:lnTo>
                    <a:pt x="803796" y="88650"/>
                  </a:lnTo>
                  <a:lnTo>
                    <a:pt x="796470" y="90067"/>
                  </a:lnTo>
                  <a:lnTo>
                    <a:pt x="823617" y="90067"/>
                  </a:lnTo>
                  <a:lnTo>
                    <a:pt x="826972" y="84020"/>
                  </a:lnTo>
                  <a:lnTo>
                    <a:pt x="829233" y="68326"/>
                  </a:lnTo>
                  <a:lnTo>
                    <a:pt x="826972" y="53590"/>
                  </a:lnTo>
                  <a:lnTo>
                    <a:pt x="822915" y="46586"/>
                  </a:lnTo>
                  <a:close/>
                </a:path>
                <a:path w="1064259" h="106044">
                  <a:moveTo>
                    <a:pt x="866558" y="48242"/>
                  </a:moveTo>
                  <a:lnTo>
                    <a:pt x="851006" y="48242"/>
                  </a:lnTo>
                  <a:lnTo>
                    <a:pt x="851006" y="82406"/>
                  </a:lnTo>
                  <a:lnTo>
                    <a:pt x="852399" y="91882"/>
                  </a:lnTo>
                  <a:lnTo>
                    <a:pt x="856397" y="99203"/>
                  </a:lnTo>
                  <a:lnTo>
                    <a:pt x="862728" y="103923"/>
                  </a:lnTo>
                  <a:lnTo>
                    <a:pt x="871120" y="105596"/>
                  </a:lnTo>
                  <a:lnTo>
                    <a:pt x="875889" y="105596"/>
                  </a:lnTo>
                  <a:lnTo>
                    <a:pt x="879000" y="104146"/>
                  </a:lnTo>
                  <a:lnTo>
                    <a:pt x="882110" y="102490"/>
                  </a:lnTo>
                  <a:lnTo>
                    <a:pt x="882110" y="101040"/>
                  </a:lnTo>
                  <a:lnTo>
                    <a:pt x="877341" y="90067"/>
                  </a:lnTo>
                  <a:lnTo>
                    <a:pt x="868009" y="90067"/>
                  </a:lnTo>
                  <a:lnTo>
                    <a:pt x="866558" y="88617"/>
                  </a:lnTo>
                  <a:lnTo>
                    <a:pt x="866558" y="48242"/>
                  </a:lnTo>
                  <a:close/>
                </a:path>
                <a:path w="1064259" h="106044">
                  <a:moveTo>
                    <a:pt x="917776" y="48242"/>
                  </a:moveTo>
                  <a:lnTo>
                    <a:pt x="900772" y="48242"/>
                  </a:lnTo>
                  <a:lnTo>
                    <a:pt x="900772" y="82406"/>
                  </a:lnTo>
                  <a:lnTo>
                    <a:pt x="902192" y="91882"/>
                  </a:lnTo>
                  <a:lnTo>
                    <a:pt x="906371" y="99203"/>
                  </a:lnTo>
                  <a:lnTo>
                    <a:pt x="913195" y="103923"/>
                  </a:lnTo>
                  <a:lnTo>
                    <a:pt x="922545" y="105596"/>
                  </a:lnTo>
                  <a:lnTo>
                    <a:pt x="925656" y="105596"/>
                  </a:lnTo>
                  <a:lnTo>
                    <a:pt x="930218" y="104146"/>
                  </a:lnTo>
                  <a:lnTo>
                    <a:pt x="933328" y="101040"/>
                  </a:lnTo>
                  <a:lnTo>
                    <a:pt x="928766" y="90067"/>
                  </a:lnTo>
                  <a:lnTo>
                    <a:pt x="919435" y="90067"/>
                  </a:lnTo>
                  <a:lnTo>
                    <a:pt x="917776" y="88617"/>
                  </a:lnTo>
                  <a:lnTo>
                    <a:pt x="917776" y="48242"/>
                  </a:lnTo>
                  <a:close/>
                </a:path>
                <a:path w="1064259" h="106044">
                  <a:moveTo>
                    <a:pt x="933328" y="34163"/>
                  </a:moveTo>
                  <a:lnTo>
                    <a:pt x="843126" y="34163"/>
                  </a:lnTo>
                  <a:lnTo>
                    <a:pt x="841675" y="35819"/>
                  </a:lnTo>
                  <a:lnTo>
                    <a:pt x="841675" y="46586"/>
                  </a:lnTo>
                  <a:lnTo>
                    <a:pt x="843126" y="48242"/>
                  </a:lnTo>
                  <a:lnTo>
                    <a:pt x="933328" y="48242"/>
                  </a:lnTo>
                  <a:lnTo>
                    <a:pt x="934987" y="46586"/>
                  </a:lnTo>
                  <a:lnTo>
                    <a:pt x="934987" y="35819"/>
                  </a:lnTo>
                  <a:lnTo>
                    <a:pt x="933328" y="34163"/>
                  </a:lnTo>
                  <a:close/>
                </a:path>
                <a:path w="1064259" h="106044">
                  <a:moveTo>
                    <a:pt x="864899" y="10973"/>
                  </a:moveTo>
                  <a:lnTo>
                    <a:pt x="851006" y="15528"/>
                  </a:lnTo>
                  <a:lnTo>
                    <a:pt x="851006" y="34163"/>
                  </a:lnTo>
                  <a:lnTo>
                    <a:pt x="866558" y="34163"/>
                  </a:lnTo>
                  <a:lnTo>
                    <a:pt x="866558" y="12423"/>
                  </a:lnTo>
                  <a:lnTo>
                    <a:pt x="864899" y="10973"/>
                  </a:lnTo>
                  <a:close/>
                </a:path>
                <a:path w="1064259" h="106044">
                  <a:moveTo>
                    <a:pt x="914666" y="10973"/>
                  </a:moveTo>
                  <a:lnTo>
                    <a:pt x="902224" y="15528"/>
                  </a:lnTo>
                  <a:lnTo>
                    <a:pt x="900772" y="17185"/>
                  </a:lnTo>
                  <a:lnTo>
                    <a:pt x="900772" y="34163"/>
                  </a:lnTo>
                  <a:lnTo>
                    <a:pt x="917776" y="34163"/>
                  </a:lnTo>
                  <a:lnTo>
                    <a:pt x="917776" y="12423"/>
                  </a:lnTo>
                  <a:lnTo>
                    <a:pt x="914666" y="10973"/>
                  </a:lnTo>
                  <a:close/>
                </a:path>
                <a:path w="1064259" h="106044">
                  <a:moveTo>
                    <a:pt x="979984" y="32714"/>
                  </a:moveTo>
                  <a:lnTo>
                    <a:pt x="966412" y="35221"/>
                  </a:lnTo>
                  <a:lnTo>
                    <a:pt x="956164" y="42367"/>
                  </a:lnTo>
                  <a:lnTo>
                    <a:pt x="949687" y="53590"/>
                  </a:lnTo>
                  <a:lnTo>
                    <a:pt x="947428" y="68326"/>
                  </a:lnTo>
                  <a:lnTo>
                    <a:pt x="949713" y="84020"/>
                  </a:lnTo>
                  <a:lnTo>
                    <a:pt x="956371" y="95735"/>
                  </a:lnTo>
                  <a:lnTo>
                    <a:pt x="967111" y="103062"/>
                  </a:lnTo>
                  <a:lnTo>
                    <a:pt x="981643" y="105596"/>
                  </a:lnTo>
                  <a:lnTo>
                    <a:pt x="986205" y="105596"/>
                  </a:lnTo>
                  <a:lnTo>
                    <a:pt x="990974" y="104146"/>
                  </a:lnTo>
                  <a:lnTo>
                    <a:pt x="995536" y="104146"/>
                  </a:lnTo>
                  <a:lnTo>
                    <a:pt x="1003416" y="101040"/>
                  </a:lnTo>
                  <a:lnTo>
                    <a:pt x="1003416" y="99384"/>
                  </a:lnTo>
                  <a:lnTo>
                    <a:pt x="1000724" y="90067"/>
                  </a:lnTo>
                  <a:lnTo>
                    <a:pt x="972312" y="90067"/>
                  </a:lnTo>
                  <a:lnTo>
                    <a:pt x="966091" y="85512"/>
                  </a:lnTo>
                  <a:lnTo>
                    <a:pt x="964432" y="77644"/>
                  </a:lnTo>
                  <a:lnTo>
                    <a:pt x="987864" y="74538"/>
                  </a:lnTo>
                  <a:lnTo>
                    <a:pt x="996868" y="72558"/>
                  </a:lnTo>
                  <a:lnTo>
                    <a:pt x="1003131" y="68792"/>
                  </a:lnTo>
                  <a:lnTo>
                    <a:pt x="1005484" y="65221"/>
                  </a:lnTo>
                  <a:lnTo>
                    <a:pt x="962980" y="65221"/>
                  </a:lnTo>
                  <a:lnTo>
                    <a:pt x="964339" y="53590"/>
                  </a:lnTo>
                  <a:lnTo>
                    <a:pt x="964432" y="52798"/>
                  </a:lnTo>
                  <a:lnTo>
                    <a:pt x="970653" y="46586"/>
                  </a:lnTo>
                  <a:lnTo>
                    <a:pt x="1006375" y="46586"/>
                  </a:lnTo>
                  <a:lnTo>
                    <a:pt x="1006228" y="45729"/>
                  </a:lnTo>
                  <a:lnTo>
                    <a:pt x="1000979" y="38485"/>
                  </a:lnTo>
                  <a:lnTo>
                    <a:pt x="992231" y="34153"/>
                  </a:lnTo>
                  <a:lnTo>
                    <a:pt x="979984" y="32714"/>
                  </a:lnTo>
                  <a:close/>
                </a:path>
                <a:path w="1064259" h="106044">
                  <a:moveTo>
                    <a:pt x="998646" y="86961"/>
                  </a:moveTo>
                  <a:lnTo>
                    <a:pt x="992426" y="88617"/>
                  </a:lnTo>
                  <a:lnTo>
                    <a:pt x="989315" y="90067"/>
                  </a:lnTo>
                  <a:lnTo>
                    <a:pt x="1000724" y="90067"/>
                  </a:lnTo>
                  <a:lnTo>
                    <a:pt x="1000305" y="88617"/>
                  </a:lnTo>
                  <a:lnTo>
                    <a:pt x="998646" y="86961"/>
                  </a:lnTo>
                  <a:close/>
                </a:path>
                <a:path w="1064259" h="106044">
                  <a:moveTo>
                    <a:pt x="1006375" y="46586"/>
                  </a:moveTo>
                  <a:lnTo>
                    <a:pt x="987864" y="46586"/>
                  </a:lnTo>
                  <a:lnTo>
                    <a:pt x="992426" y="49692"/>
                  </a:lnTo>
                  <a:lnTo>
                    <a:pt x="992426" y="59009"/>
                  </a:lnTo>
                  <a:lnTo>
                    <a:pt x="989315" y="62115"/>
                  </a:lnTo>
                  <a:lnTo>
                    <a:pt x="984753" y="62115"/>
                  </a:lnTo>
                  <a:lnTo>
                    <a:pt x="962980" y="65221"/>
                  </a:lnTo>
                  <a:lnTo>
                    <a:pt x="1005484" y="65221"/>
                  </a:lnTo>
                  <a:lnTo>
                    <a:pt x="1006789" y="63241"/>
                  </a:lnTo>
                  <a:lnTo>
                    <a:pt x="1007978" y="55903"/>
                  </a:lnTo>
                  <a:lnTo>
                    <a:pt x="1006375" y="46586"/>
                  </a:lnTo>
                  <a:close/>
                </a:path>
                <a:path w="1064259" h="106044">
                  <a:moveTo>
                    <a:pt x="1032861" y="34163"/>
                  </a:moveTo>
                  <a:lnTo>
                    <a:pt x="1026640" y="34163"/>
                  </a:lnTo>
                  <a:lnTo>
                    <a:pt x="1023530" y="35819"/>
                  </a:lnTo>
                  <a:lnTo>
                    <a:pt x="1023530" y="102490"/>
                  </a:lnTo>
                  <a:lnTo>
                    <a:pt x="1026640" y="104146"/>
                  </a:lnTo>
                  <a:lnTo>
                    <a:pt x="1039082" y="104146"/>
                  </a:lnTo>
                  <a:lnTo>
                    <a:pt x="1040741" y="102490"/>
                  </a:lnTo>
                  <a:lnTo>
                    <a:pt x="1040741" y="85512"/>
                  </a:lnTo>
                  <a:lnTo>
                    <a:pt x="1041956" y="68482"/>
                  </a:lnTo>
                  <a:lnTo>
                    <a:pt x="1045795" y="56731"/>
                  </a:lnTo>
                  <a:lnTo>
                    <a:pt x="1052550" y="49640"/>
                  </a:lnTo>
                  <a:lnTo>
                    <a:pt x="1062513" y="46586"/>
                  </a:lnTo>
                  <a:lnTo>
                    <a:pt x="1063965" y="45137"/>
                  </a:lnTo>
                  <a:lnTo>
                    <a:pt x="1037630" y="45137"/>
                  </a:lnTo>
                  <a:lnTo>
                    <a:pt x="1037630" y="43480"/>
                  </a:lnTo>
                  <a:lnTo>
                    <a:pt x="1034520" y="35819"/>
                  </a:lnTo>
                  <a:lnTo>
                    <a:pt x="1032861" y="34163"/>
                  </a:lnTo>
                  <a:close/>
                </a:path>
                <a:path w="1064259" h="106044">
                  <a:moveTo>
                    <a:pt x="1062513" y="32714"/>
                  </a:moveTo>
                  <a:lnTo>
                    <a:pt x="1053182" y="32714"/>
                  </a:lnTo>
                  <a:lnTo>
                    <a:pt x="1045302" y="35819"/>
                  </a:lnTo>
                  <a:lnTo>
                    <a:pt x="1040741" y="43480"/>
                  </a:lnTo>
                  <a:lnTo>
                    <a:pt x="1039082" y="45137"/>
                  </a:lnTo>
                  <a:lnTo>
                    <a:pt x="1063965" y="45137"/>
                  </a:lnTo>
                  <a:lnTo>
                    <a:pt x="1063965" y="34163"/>
                  </a:lnTo>
                  <a:lnTo>
                    <a:pt x="1062513" y="327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445574" y="2640279"/>
              <a:ext cx="340995" cy="22225"/>
            </a:xfrm>
            <a:custGeom>
              <a:avLst/>
              <a:gdLst/>
              <a:ahLst/>
              <a:cxnLst/>
              <a:rect l="l" t="t" r="r" b="b"/>
              <a:pathLst>
                <a:path w="340995" h="22225">
                  <a:moveTo>
                    <a:pt x="87083" y="0"/>
                  </a:moveTo>
                  <a:lnTo>
                    <a:pt x="0" y="0"/>
                  </a:lnTo>
                  <a:lnTo>
                    <a:pt x="0" y="21742"/>
                  </a:lnTo>
                  <a:lnTo>
                    <a:pt x="87083" y="21742"/>
                  </a:lnTo>
                  <a:lnTo>
                    <a:pt x="87083" y="0"/>
                  </a:lnTo>
                  <a:close/>
                </a:path>
                <a:path w="340995" h="22225">
                  <a:moveTo>
                    <a:pt x="126072" y="0"/>
                  </a:moveTo>
                  <a:lnTo>
                    <a:pt x="91859" y="0"/>
                  </a:lnTo>
                  <a:lnTo>
                    <a:pt x="91859" y="21742"/>
                  </a:lnTo>
                  <a:lnTo>
                    <a:pt x="126072" y="21742"/>
                  </a:lnTo>
                  <a:lnTo>
                    <a:pt x="126072" y="0"/>
                  </a:lnTo>
                  <a:close/>
                </a:path>
                <a:path w="340995" h="22225">
                  <a:moveTo>
                    <a:pt x="217932" y="0"/>
                  </a:moveTo>
                  <a:lnTo>
                    <a:pt x="130632" y="0"/>
                  </a:lnTo>
                  <a:lnTo>
                    <a:pt x="130632" y="21742"/>
                  </a:lnTo>
                  <a:lnTo>
                    <a:pt x="217932" y="21742"/>
                  </a:lnTo>
                  <a:lnTo>
                    <a:pt x="217932" y="0"/>
                  </a:lnTo>
                  <a:close/>
                </a:path>
                <a:path w="340995" h="22225">
                  <a:moveTo>
                    <a:pt x="256705" y="0"/>
                  </a:moveTo>
                  <a:lnTo>
                    <a:pt x="222491" y="0"/>
                  </a:lnTo>
                  <a:lnTo>
                    <a:pt x="222491" y="21742"/>
                  </a:lnTo>
                  <a:lnTo>
                    <a:pt x="256705" y="21742"/>
                  </a:lnTo>
                  <a:lnTo>
                    <a:pt x="256705" y="0"/>
                  </a:lnTo>
                  <a:close/>
                </a:path>
                <a:path w="340995" h="22225">
                  <a:moveTo>
                    <a:pt x="340690" y="0"/>
                  </a:moveTo>
                  <a:lnTo>
                    <a:pt x="262928" y="0"/>
                  </a:lnTo>
                  <a:lnTo>
                    <a:pt x="262928" y="21742"/>
                  </a:lnTo>
                  <a:lnTo>
                    <a:pt x="340690" y="21742"/>
                  </a:lnTo>
                  <a:lnTo>
                    <a:pt x="340690" y="0"/>
                  </a:lnTo>
                  <a:close/>
                </a:path>
              </a:pathLst>
            </a:custGeom>
            <a:solidFill>
              <a:srgbClr val="3947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683221" y="1743951"/>
              <a:ext cx="3072130" cy="1941830"/>
            </a:xfrm>
            <a:custGeom>
              <a:avLst/>
              <a:gdLst/>
              <a:ahLst/>
              <a:cxnLst/>
              <a:rect l="l" t="t" r="r" b="b"/>
              <a:pathLst>
                <a:path w="3072129" h="1941829">
                  <a:moveTo>
                    <a:pt x="90195" y="1808175"/>
                  </a:moveTo>
                  <a:lnTo>
                    <a:pt x="1651" y="1808175"/>
                  </a:lnTo>
                  <a:lnTo>
                    <a:pt x="0" y="1809623"/>
                  </a:lnTo>
                  <a:lnTo>
                    <a:pt x="0" y="1815846"/>
                  </a:lnTo>
                  <a:lnTo>
                    <a:pt x="1651" y="1817497"/>
                  </a:lnTo>
                  <a:lnTo>
                    <a:pt x="38976" y="1817497"/>
                  </a:lnTo>
                  <a:lnTo>
                    <a:pt x="38976" y="1923097"/>
                  </a:lnTo>
                  <a:lnTo>
                    <a:pt x="40436" y="1924646"/>
                  </a:lnTo>
                  <a:lnTo>
                    <a:pt x="49758" y="1924646"/>
                  </a:lnTo>
                  <a:lnTo>
                    <a:pt x="51422" y="1923097"/>
                  </a:lnTo>
                  <a:lnTo>
                    <a:pt x="51422" y="1817497"/>
                  </a:lnTo>
                  <a:lnTo>
                    <a:pt x="90195" y="1817497"/>
                  </a:lnTo>
                  <a:lnTo>
                    <a:pt x="90195" y="1808175"/>
                  </a:lnTo>
                  <a:close/>
                </a:path>
                <a:path w="3072129" h="1941829">
                  <a:moveTo>
                    <a:pt x="126072" y="1843874"/>
                  </a:moveTo>
                  <a:lnTo>
                    <a:pt x="124625" y="1842325"/>
                  </a:lnTo>
                  <a:lnTo>
                    <a:pt x="107403" y="1842325"/>
                  </a:lnTo>
                  <a:lnTo>
                    <a:pt x="105956" y="1843874"/>
                  </a:lnTo>
                  <a:lnTo>
                    <a:pt x="105956" y="1851634"/>
                  </a:lnTo>
                  <a:lnTo>
                    <a:pt x="107403" y="1853196"/>
                  </a:lnTo>
                  <a:lnTo>
                    <a:pt x="115290" y="1853196"/>
                  </a:lnTo>
                  <a:lnTo>
                    <a:pt x="115290" y="1923097"/>
                  </a:lnTo>
                  <a:lnTo>
                    <a:pt x="116738" y="1924646"/>
                  </a:lnTo>
                  <a:lnTo>
                    <a:pt x="124625" y="1924646"/>
                  </a:lnTo>
                  <a:lnTo>
                    <a:pt x="126072" y="1923097"/>
                  </a:lnTo>
                  <a:lnTo>
                    <a:pt x="126072" y="1843874"/>
                  </a:lnTo>
                  <a:close/>
                </a:path>
                <a:path w="3072129" h="1941829">
                  <a:moveTo>
                    <a:pt x="126072" y="1806524"/>
                  </a:moveTo>
                  <a:lnTo>
                    <a:pt x="122961" y="1803412"/>
                  </a:lnTo>
                  <a:lnTo>
                    <a:pt x="113626" y="1803412"/>
                  </a:lnTo>
                  <a:lnTo>
                    <a:pt x="110515" y="1806524"/>
                  </a:lnTo>
                  <a:lnTo>
                    <a:pt x="110515" y="1815846"/>
                  </a:lnTo>
                  <a:lnTo>
                    <a:pt x="113626" y="1818944"/>
                  </a:lnTo>
                  <a:lnTo>
                    <a:pt x="122961" y="1818944"/>
                  </a:lnTo>
                  <a:lnTo>
                    <a:pt x="126072" y="1815846"/>
                  </a:lnTo>
                  <a:lnTo>
                    <a:pt x="126072" y="1806524"/>
                  </a:lnTo>
                  <a:close/>
                </a:path>
                <a:path w="3072129" h="1941829">
                  <a:moveTo>
                    <a:pt x="272262" y="1874939"/>
                  </a:moveTo>
                  <a:lnTo>
                    <a:pt x="270408" y="1861159"/>
                  </a:lnTo>
                  <a:lnTo>
                    <a:pt x="270306" y="1860423"/>
                  </a:lnTo>
                  <a:lnTo>
                    <a:pt x="265722" y="1851634"/>
                  </a:lnTo>
                  <a:lnTo>
                    <a:pt x="264718" y="1849704"/>
                  </a:lnTo>
                  <a:lnTo>
                    <a:pt x="255905" y="1843049"/>
                  </a:lnTo>
                  <a:lnTo>
                    <a:pt x="244271" y="1840763"/>
                  </a:lnTo>
                  <a:lnTo>
                    <a:pt x="236474" y="1841665"/>
                  </a:lnTo>
                  <a:lnTo>
                    <a:pt x="229387" y="1844459"/>
                  </a:lnTo>
                  <a:lnTo>
                    <a:pt x="223151" y="1849285"/>
                  </a:lnTo>
                  <a:lnTo>
                    <a:pt x="217932" y="1856295"/>
                  </a:lnTo>
                  <a:lnTo>
                    <a:pt x="216268" y="1857857"/>
                  </a:lnTo>
                  <a:lnTo>
                    <a:pt x="214820" y="1857857"/>
                  </a:lnTo>
                  <a:lnTo>
                    <a:pt x="213156" y="1856295"/>
                  </a:lnTo>
                  <a:lnTo>
                    <a:pt x="210553" y="1851634"/>
                  </a:lnTo>
                  <a:lnTo>
                    <a:pt x="209969" y="1850593"/>
                  </a:lnTo>
                  <a:lnTo>
                    <a:pt x="205054" y="1845627"/>
                  </a:lnTo>
                  <a:lnTo>
                    <a:pt x="198374" y="1842109"/>
                  </a:lnTo>
                  <a:lnTo>
                    <a:pt x="189941" y="1840763"/>
                  </a:lnTo>
                  <a:lnTo>
                    <a:pt x="182079" y="1841665"/>
                  </a:lnTo>
                  <a:lnTo>
                    <a:pt x="182232" y="1841665"/>
                  </a:lnTo>
                  <a:lnTo>
                    <a:pt x="175704" y="1844268"/>
                  </a:lnTo>
                  <a:lnTo>
                    <a:pt x="170014" y="1848624"/>
                  </a:lnTo>
                  <a:lnTo>
                    <a:pt x="165049" y="1854746"/>
                  </a:lnTo>
                  <a:lnTo>
                    <a:pt x="163398" y="1856295"/>
                  </a:lnTo>
                  <a:lnTo>
                    <a:pt x="161937" y="1856295"/>
                  </a:lnTo>
                  <a:lnTo>
                    <a:pt x="161937" y="1843874"/>
                  </a:lnTo>
                  <a:lnTo>
                    <a:pt x="158838" y="1842325"/>
                  </a:lnTo>
                  <a:lnTo>
                    <a:pt x="154063" y="1842325"/>
                  </a:lnTo>
                  <a:lnTo>
                    <a:pt x="152615" y="1843874"/>
                  </a:lnTo>
                  <a:lnTo>
                    <a:pt x="152615" y="1923097"/>
                  </a:lnTo>
                  <a:lnTo>
                    <a:pt x="154063" y="1924646"/>
                  </a:lnTo>
                  <a:lnTo>
                    <a:pt x="161937" y="1924646"/>
                  </a:lnTo>
                  <a:lnTo>
                    <a:pt x="163398" y="1923097"/>
                  </a:lnTo>
                  <a:lnTo>
                    <a:pt x="163398" y="1885823"/>
                  </a:lnTo>
                  <a:lnTo>
                    <a:pt x="164896" y="1871954"/>
                  </a:lnTo>
                  <a:lnTo>
                    <a:pt x="169456" y="1861159"/>
                  </a:lnTo>
                  <a:lnTo>
                    <a:pt x="174828" y="1856295"/>
                  </a:lnTo>
                  <a:lnTo>
                    <a:pt x="177215" y="1854136"/>
                  </a:lnTo>
                  <a:lnTo>
                    <a:pt x="188277" y="1851634"/>
                  </a:lnTo>
                  <a:lnTo>
                    <a:pt x="196443" y="1853311"/>
                  </a:lnTo>
                  <a:lnTo>
                    <a:pt x="202272" y="1858048"/>
                  </a:lnTo>
                  <a:lnTo>
                    <a:pt x="205778" y="1865401"/>
                  </a:lnTo>
                  <a:lnTo>
                    <a:pt x="206946" y="1874939"/>
                  </a:lnTo>
                  <a:lnTo>
                    <a:pt x="206946" y="1923097"/>
                  </a:lnTo>
                  <a:lnTo>
                    <a:pt x="208597" y="1924646"/>
                  </a:lnTo>
                  <a:lnTo>
                    <a:pt x="216268" y="1924646"/>
                  </a:lnTo>
                  <a:lnTo>
                    <a:pt x="217932" y="1923097"/>
                  </a:lnTo>
                  <a:lnTo>
                    <a:pt x="217932" y="1885823"/>
                  </a:lnTo>
                  <a:lnTo>
                    <a:pt x="219392" y="1871954"/>
                  </a:lnTo>
                  <a:lnTo>
                    <a:pt x="223913" y="1861159"/>
                  </a:lnTo>
                  <a:lnTo>
                    <a:pt x="227571" y="1857857"/>
                  </a:lnTo>
                  <a:lnTo>
                    <a:pt x="231660" y="1854136"/>
                  </a:lnTo>
                  <a:lnTo>
                    <a:pt x="242811" y="1851634"/>
                  </a:lnTo>
                  <a:lnTo>
                    <a:pt x="250977" y="1853311"/>
                  </a:lnTo>
                  <a:lnTo>
                    <a:pt x="256806" y="1858048"/>
                  </a:lnTo>
                  <a:lnTo>
                    <a:pt x="260311" y="1865401"/>
                  </a:lnTo>
                  <a:lnTo>
                    <a:pt x="261480" y="1874939"/>
                  </a:lnTo>
                  <a:lnTo>
                    <a:pt x="261480" y="1923097"/>
                  </a:lnTo>
                  <a:lnTo>
                    <a:pt x="262928" y="1924646"/>
                  </a:lnTo>
                  <a:lnTo>
                    <a:pt x="270802" y="1924646"/>
                  </a:lnTo>
                  <a:lnTo>
                    <a:pt x="272262" y="1923097"/>
                  </a:lnTo>
                  <a:lnTo>
                    <a:pt x="272262" y="1874939"/>
                  </a:lnTo>
                  <a:close/>
                </a:path>
                <a:path w="3072129" h="1941829">
                  <a:moveTo>
                    <a:pt x="361010" y="1867166"/>
                  </a:moveTo>
                  <a:lnTo>
                    <a:pt x="358978" y="1855838"/>
                  </a:lnTo>
                  <a:lnTo>
                    <a:pt x="355942" y="1851634"/>
                  </a:lnTo>
                  <a:lnTo>
                    <a:pt x="352996" y="1847557"/>
                  </a:lnTo>
                  <a:lnTo>
                    <a:pt x="350024" y="1846021"/>
                  </a:lnTo>
                  <a:lnTo>
                    <a:pt x="350024" y="1867166"/>
                  </a:lnTo>
                  <a:lnTo>
                    <a:pt x="350024" y="1873377"/>
                  </a:lnTo>
                  <a:lnTo>
                    <a:pt x="345452" y="1876488"/>
                  </a:lnTo>
                  <a:lnTo>
                    <a:pt x="336130" y="1878037"/>
                  </a:lnTo>
                  <a:lnTo>
                    <a:pt x="305015" y="1884273"/>
                  </a:lnTo>
                  <a:lnTo>
                    <a:pt x="306717" y="1869986"/>
                  </a:lnTo>
                  <a:lnTo>
                    <a:pt x="311632" y="1859800"/>
                  </a:lnTo>
                  <a:lnTo>
                    <a:pt x="319455" y="1853679"/>
                  </a:lnTo>
                  <a:lnTo>
                    <a:pt x="329907" y="1851634"/>
                  </a:lnTo>
                  <a:lnTo>
                    <a:pt x="339001" y="1852612"/>
                  </a:lnTo>
                  <a:lnTo>
                    <a:pt x="338467" y="1852612"/>
                  </a:lnTo>
                  <a:lnTo>
                    <a:pt x="344627" y="1855330"/>
                  </a:lnTo>
                  <a:lnTo>
                    <a:pt x="348627" y="1860156"/>
                  </a:lnTo>
                  <a:lnTo>
                    <a:pt x="350024" y="1867166"/>
                  </a:lnTo>
                  <a:lnTo>
                    <a:pt x="350024" y="1846021"/>
                  </a:lnTo>
                  <a:lnTo>
                    <a:pt x="343255" y="1842490"/>
                  </a:lnTo>
                  <a:lnTo>
                    <a:pt x="329907" y="1840763"/>
                  </a:lnTo>
                  <a:lnTo>
                    <a:pt x="315112" y="1843849"/>
                  </a:lnTo>
                  <a:lnTo>
                    <a:pt x="303809" y="1852612"/>
                  </a:lnTo>
                  <a:lnTo>
                    <a:pt x="296570" y="1866328"/>
                  </a:lnTo>
                  <a:lnTo>
                    <a:pt x="294030" y="1884273"/>
                  </a:lnTo>
                  <a:lnTo>
                    <a:pt x="296367" y="1901304"/>
                  </a:lnTo>
                  <a:lnTo>
                    <a:pt x="303364" y="1914550"/>
                  </a:lnTo>
                  <a:lnTo>
                    <a:pt x="315023" y="1923135"/>
                  </a:lnTo>
                  <a:lnTo>
                    <a:pt x="331355" y="1926196"/>
                  </a:lnTo>
                  <a:lnTo>
                    <a:pt x="337578" y="1926196"/>
                  </a:lnTo>
                  <a:lnTo>
                    <a:pt x="343801" y="1924646"/>
                  </a:lnTo>
                  <a:lnTo>
                    <a:pt x="348424" y="1923135"/>
                  </a:lnTo>
                  <a:lnTo>
                    <a:pt x="354787" y="1921535"/>
                  </a:lnTo>
                  <a:lnTo>
                    <a:pt x="356235" y="1919986"/>
                  </a:lnTo>
                  <a:lnTo>
                    <a:pt x="353910" y="1915325"/>
                  </a:lnTo>
                  <a:lnTo>
                    <a:pt x="353187" y="1913902"/>
                  </a:lnTo>
                  <a:lnTo>
                    <a:pt x="351675" y="1912226"/>
                  </a:lnTo>
                  <a:lnTo>
                    <a:pt x="346557" y="1913902"/>
                  </a:lnTo>
                  <a:lnTo>
                    <a:pt x="342341" y="1915325"/>
                  </a:lnTo>
                  <a:lnTo>
                    <a:pt x="331355" y="1915325"/>
                  </a:lnTo>
                  <a:lnTo>
                    <a:pt x="321818" y="1913902"/>
                  </a:lnTo>
                  <a:lnTo>
                    <a:pt x="314147" y="1909699"/>
                  </a:lnTo>
                  <a:lnTo>
                    <a:pt x="308495" y="1902879"/>
                  </a:lnTo>
                  <a:lnTo>
                    <a:pt x="305015" y="1893582"/>
                  </a:lnTo>
                  <a:lnTo>
                    <a:pt x="339242" y="1887372"/>
                  </a:lnTo>
                  <a:lnTo>
                    <a:pt x="348500" y="1885086"/>
                  </a:lnTo>
                  <a:lnTo>
                    <a:pt x="349796" y="1884273"/>
                  </a:lnTo>
                  <a:lnTo>
                    <a:pt x="355333" y="1880768"/>
                  </a:lnTo>
                  <a:lnTo>
                    <a:pt x="359562" y="1874697"/>
                  </a:lnTo>
                  <a:lnTo>
                    <a:pt x="361010" y="1867166"/>
                  </a:lnTo>
                  <a:close/>
                </a:path>
                <a:path w="3072129" h="1941829">
                  <a:moveTo>
                    <a:pt x="449554" y="1800313"/>
                  </a:moveTo>
                  <a:lnTo>
                    <a:pt x="448106" y="1798866"/>
                  </a:lnTo>
                  <a:lnTo>
                    <a:pt x="438772" y="1798866"/>
                  </a:lnTo>
                  <a:lnTo>
                    <a:pt x="425869" y="1849513"/>
                  </a:lnTo>
                  <a:lnTo>
                    <a:pt x="424675" y="1870278"/>
                  </a:lnTo>
                  <a:lnTo>
                    <a:pt x="425767" y="1890153"/>
                  </a:lnTo>
                  <a:lnTo>
                    <a:pt x="428764" y="1908149"/>
                  </a:lnTo>
                  <a:lnTo>
                    <a:pt x="433247" y="1924672"/>
                  </a:lnTo>
                  <a:lnTo>
                    <a:pt x="438772" y="1940179"/>
                  </a:lnTo>
                  <a:lnTo>
                    <a:pt x="441883" y="1941728"/>
                  </a:lnTo>
                  <a:lnTo>
                    <a:pt x="448106" y="1941728"/>
                  </a:lnTo>
                  <a:lnTo>
                    <a:pt x="449554" y="1940179"/>
                  </a:lnTo>
                  <a:lnTo>
                    <a:pt x="444144" y="1924672"/>
                  </a:lnTo>
                  <a:lnTo>
                    <a:pt x="439724" y="1908149"/>
                  </a:lnTo>
                  <a:lnTo>
                    <a:pt x="436753" y="1890153"/>
                  </a:lnTo>
                  <a:lnTo>
                    <a:pt x="435660" y="1870278"/>
                  </a:lnTo>
                  <a:lnTo>
                    <a:pt x="436714" y="1850148"/>
                  </a:lnTo>
                  <a:lnTo>
                    <a:pt x="436753" y="1849513"/>
                  </a:lnTo>
                  <a:lnTo>
                    <a:pt x="439661" y="1831619"/>
                  </a:lnTo>
                  <a:lnTo>
                    <a:pt x="439724" y="1831213"/>
                  </a:lnTo>
                  <a:lnTo>
                    <a:pt x="444144" y="1814957"/>
                  </a:lnTo>
                  <a:lnTo>
                    <a:pt x="449554" y="1800313"/>
                  </a:lnTo>
                  <a:close/>
                </a:path>
                <a:path w="3072129" h="1941829">
                  <a:moveTo>
                    <a:pt x="535190" y="1902904"/>
                  </a:moveTo>
                  <a:lnTo>
                    <a:pt x="496214" y="1874939"/>
                  </a:lnTo>
                  <a:lnTo>
                    <a:pt x="488530" y="1873377"/>
                  </a:lnTo>
                  <a:lnTo>
                    <a:pt x="485419" y="1868716"/>
                  </a:lnTo>
                  <a:lnTo>
                    <a:pt x="485419" y="1856295"/>
                  </a:lnTo>
                  <a:lnTo>
                    <a:pt x="491642" y="1851634"/>
                  </a:lnTo>
                  <a:lnTo>
                    <a:pt x="516534" y="1851634"/>
                  </a:lnTo>
                  <a:lnTo>
                    <a:pt x="521093" y="1853196"/>
                  </a:lnTo>
                  <a:lnTo>
                    <a:pt x="527316" y="1856295"/>
                  </a:lnTo>
                  <a:lnTo>
                    <a:pt x="528967" y="1854746"/>
                  </a:lnTo>
                  <a:lnTo>
                    <a:pt x="529691" y="1851634"/>
                  </a:lnTo>
                  <a:lnTo>
                    <a:pt x="530428" y="1848535"/>
                  </a:lnTo>
                  <a:lnTo>
                    <a:pt x="530428" y="1845424"/>
                  </a:lnTo>
                  <a:lnTo>
                    <a:pt x="522744" y="1843874"/>
                  </a:lnTo>
                  <a:lnTo>
                    <a:pt x="518350" y="1842439"/>
                  </a:lnTo>
                  <a:lnTo>
                    <a:pt x="518579" y="1842439"/>
                  </a:lnTo>
                  <a:lnTo>
                    <a:pt x="510311" y="1840763"/>
                  </a:lnTo>
                  <a:lnTo>
                    <a:pt x="504088" y="1840763"/>
                  </a:lnTo>
                  <a:lnTo>
                    <a:pt x="491578" y="1842439"/>
                  </a:lnTo>
                  <a:lnTo>
                    <a:pt x="482257" y="1847176"/>
                  </a:lnTo>
                  <a:lnTo>
                    <a:pt x="476440" y="1854530"/>
                  </a:lnTo>
                  <a:lnTo>
                    <a:pt x="474433" y="1864067"/>
                  </a:lnTo>
                  <a:lnTo>
                    <a:pt x="475602" y="1871370"/>
                  </a:lnTo>
                  <a:lnTo>
                    <a:pt x="511759" y="1890483"/>
                  </a:lnTo>
                  <a:lnTo>
                    <a:pt x="521093" y="1892033"/>
                  </a:lnTo>
                  <a:lnTo>
                    <a:pt x="524205" y="1896694"/>
                  </a:lnTo>
                  <a:lnTo>
                    <a:pt x="524205" y="1910664"/>
                  </a:lnTo>
                  <a:lnTo>
                    <a:pt x="516534" y="1915325"/>
                  </a:lnTo>
                  <a:lnTo>
                    <a:pt x="494753" y="1915325"/>
                  </a:lnTo>
                  <a:lnTo>
                    <a:pt x="486879" y="1913775"/>
                  </a:lnTo>
                  <a:lnTo>
                    <a:pt x="480656" y="1912226"/>
                  </a:lnTo>
                  <a:lnTo>
                    <a:pt x="477545" y="1910664"/>
                  </a:lnTo>
                  <a:lnTo>
                    <a:pt x="474433" y="1912226"/>
                  </a:lnTo>
                  <a:lnTo>
                    <a:pt x="472986" y="1918436"/>
                  </a:lnTo>
                  <a:lnTo>
                    <a:pt x="474433" y="1919986"/>
                  </a:lnTo>
                  <a:lnTo>
                    <a:pt x="479209" y="1921535"/>
                  </a:lnTo>
                  <a:lnTo>
                    <a:pt x="485419" y="1924646"/>
                  </a:lnTo>
                  <a:lnTo>
                    <a:pt x="494753" y="1926196"/>
                  </a:lnTo>
                  <a:lnTo>
                    <a:pt x="504088" y="1926196"/>
                  </a:lnTo>
                  <a:lnTo>
                    <a:pt x="516470" y="1924646"/>
                  </a:lnTo>
                  <a:lnTo>
                    <a:pt x="517182" y="1924646"/>
                  </a:lnTo>
                  <a:lnTo>
                    <a:pt x="527177" y="1919795"/>
                  </a:lnTo>
                  <a:lnTo>
                    <a:pt x="530809" y="1915325"/>
                  </a:lnTo>
                  <a:lnTo>
                    <a:pt x="533158" y="1912442"/>
                  </a:lnTo>
                  <a:lnTo>
                    <a:pt x="535190" y="1902904"/>
                  </a:lnTo>
                  <a:close/>
                </a:path>
                <a:path w="3072129" h="1941829">
                  <a:moveTo>
                    <a:pt x="619175" y="1800313"/>
                  </a:moveTo>
                  <a:lnTo>
                    <a:pt x="617512" y="1798866"/>
                  </a:lnTo>
                  <a:lnTo>
                    <a:pt x="608177" y="1798866"/>
                  </a:lnTo>
                  <a:lnTo>
                    <a:pt x="549084" y="1940179"/>
                  </a:lnTo>
                  <a:lnTo>
                    <a:pt x="550748" y="1941728"/>
                  </a:lnTo>
                  <a:lnTo>
                    <a:pt x="558419" y="1941728"/>
                  </a:lnTo>
                  <a:lnTo>
                    <a:pt x="561530" y="1940179"/>
                  </a:lnTo>
                  <a:lnTo>
                    <a:pt x="619175" y="1800313"/>
                  </a:lnTo>
                  <a:close/>
                </a:path>
                <a:path w="3072129" h="1941829">
                  <a:moveTo>
                    <a:pt x="726579" y="1809623"/>
                  </a:moveTo>
                  <a:lnTo>
                    <a:pt x="724928" y="1808175"/>
                  </a:lnTo>
                  <a:lnTo>
                    <a:pt x="715594" y="1808175"/>
                  </a:lnTo>
                  <a:lnTo>
                    <a:pt x="714146" y="1809623"/>
                  </a:lnTo>
                  <a:lnTo>
                    <a:pt x="714146" y="1859407"/>
                  </a:lnTo>
                  <a:lnTo>
                    <a:pt x="650278" y="1859407"/>
                  </a:lnTo>
                  <a:lnTo>
                    <a:pt x="650278" y="1809623"/>
                  </a:lnTo>
                  <a:lnTo>
                    <a:pt x="648614" y="1808175"/>
                  </a:lnTo>
                  <a:lnTo>
                    <a:pt x="639292" y="1808175"/>
                  </a:lnTo>
                  <a:lnTo>
                    <a:pt x="637832" y="1809623"/>
                  </a:lnTo>
                  <a:lnTo>
                    <a:pt x="637832" y="1923097"/>
                  </a:lnTo>
                  <a:lnTo>
                    <a:pt x="639292" y="1924646"/>
                  </a:lnTo>
                  <a:lnTo>
                    <a:pt x="648614" y="1924646"/>
                  </a:lnTo>
                  <a:lnTo>
                    <a:pt x="650278" y="1923097"/>
                  </a:lnTo>
                  <a:lnTo>
                    <a:pt x="650278" y="1868716"/>
                  </a:lnTo>
                  <a:lnTo>
                    <a:pt x="714146" y="1868716"/>
                  </a:lnTo>
                  <a:lnTo>
                    <a:pt x="714146" y="1923097"/>
                  </a:lnTo>
                  <a:lnTo>
                    <a:pt x="715594" y="1924646"/>
                  </a:lnTo>
                  <a:lnTo>
                    <a:pt x="724928" y="1924646"/>
                  </a:lnTo>
                  <a:lnTo>
                    <a:pt x="726579" y="1923097"/>
                  </a:lnTo>
                  <a:lnTo>
                    <a:pt x="726579" y="1868716"/>
                  </a:lnTo>
                  <a:lnTo>
                    <a:pt x="726579" y="1859407"/>
                  </a:lnTo>
                  <a:lnTo>
                    <a:pt x="726579" y="1809623"/>
                  </a:lnTo>
                  <a:close/>
                </a:path>
                <a:path w="3072129" h="1941829">
                  <a:moveTo>
                    <a:pt x="795020" y="1842325"/>
                  </a:moveTo>
                  <a:lnTo>
                    <a:pt x="765365" y="1857857"/>
                  </a:lnTo>
                  <a:lnTo>
                    <a:pt x="765365" y="1859407"/>
                  </a:lnTo>
                  <a:lnTo>
                    <a:pt x="763905" y="1857857"/>
                  </a:lnTo>
                  <a:lnTo>
                    <a:pt x="762254" y="1843874"/>
                  </a:lnTo>
                  <a:lnTo>
                    <a:pt x="760806" y="1842325"/>
                  </a:lnTo>
                  <a:lnTo>
                    <a:pt x="756031" y="1842325"/>
                  </a:lnTo>
                  <a:lnTo>
                    <a:pt x="754583" y="1843874"/>
                  </a:lnTo>
                  <a:lnTo>
                    <a:pt x="754583" y="1923097"/>
                  </a:lnTo>
                  <a:lnTo>
                    <a:pt x="756031" y="1924646"/>
                  </a:lnTo>
                  <a:lnTo>
                    <a:pt x="763905" y="1924646"/>
                  </a:lnTo>
                  <a:lnTo>
                    <a:pt x="765365" y="1923097"/>
                  </a:lnTo>
                  <a:lnTo>
                    <a:pt x="765365" y="1896694"/>
                  </a:lnTo>
                  <a:lnTo>
                    <a:pt x="767346" y="1877199"/>
                  </a:lnTo>
                  <a:lnTo>
                    <a:pt x="772985" y="1863090"/>
                  </a:lnTo>
                  <a:lnTo>
                    <a:pt x="776782" y="1859407"/>
                  </a:lnTo>
                  <a:lnTo>
                    <a:pt x="781812" y="1854530"/>
                  </a:lnTo>
                  <a:lnTo>
                    <a:pt x="793356" y="1851634"/>
                  </a:lnTo>
                  <a:lnTo>
                    <a:pt x="795020" y="1850085"/>
                  </a:lnTo>
                  <a:lnTo>
                    <a:pt x="795020" y="1842325"/>
                  </a:lnTo>
                  <a:close/>
                </a:path>
                <a:path w="3072129" h="1941829">
                  <a:moveTo>
                    <a:pt x="841667" y="1870278"/>
                  </a:moveTo>
                  <a:lnTo>
                    <a:pt x="837399" y="1831619"/>
                  </a:lnTo>
                  <a:lnTo>
                    <a:pt x="826122" y="1798866"/>
                  </a:lnTo>
                  <a:lnTo>
                    <a:pt x="816787" y="1798866"/>
                  </a:lnTo>
                  <a:lnTo>
                    <a:pt x="815124" y="1800313"/>
                  </a:lnTo>
                  <a:lnTo>
                    <a:pt x="821499" y="1814957"/>
                  </a:lnTo>
                  <a:lnTo>
                    <a:pt x="826401" y="1831213"/>
                  </a:lnTo>
                  <a:lnTo>
                    <a:pt x="829564" y="1849513"/>
                  </a:lnTo>
                  <a:lnTo>
                    <a:pt x="830681" y="1870278"/>
                  </a:lnTo>
                  <a:lnTo>
                    <a:pt x="829564" y="1890153"/>
                  </a:lnTo>
                  <a:lnTo>
                    <a:pt x="826401" y="1908149"/>
                  </a:lnTo>
                  <a:lnTo>
                    <a:pt x="821499" y="1924672"/>
                  </a:lnTo>
                  <a:lnTo>
                    <a:pt x="815124" y="1940179"/>
                  </a:lnTo>
                  <a:lnTo>
                    <a:pt x="816787" y="1941728"/>
                  </a:lnTo>
                  <a:lnTo>
                    <a:pt x="824458" y="1941728"/>
                  </a:lnTo>
                  <a:lnTo>
                    <a:pt x="826122" y="1940179"/>
                  </a:lnTo>
                  <a:lnTo>
                    <a:pt x="832485" y="1924672"/>
                  </a:lnTo>
                  <a:lnTo>
                    <a:pt x="837399" y="1908149"/>
                  </a:lnTo>
                  <a:lnTo>
                    <a:pt x="840549" y="1890153"/>
                  </a:lnTo>
                  <a:lnTo>
                    <a:pt x="841667" y="1870278"/>
                  </a:lnTo>
                  <a:close/>
                </a:path>
                <a:path w="3072129" h="1941829">
                  <a:moveTo>
                    <a:pt x="1837004" y="1399667"/>
                  </a:moveTo>
                  <a:lnTo>
                    <a:pt x="1835175" y="1388897"/>
                  </a:lnTo>
                  <a:lnTo>
                    <a:pt x="1835073" y="1388275"/>
                  </a:lnTo>
                  <a:lnTo>
                    <a:pt x="1834400" y="1387246"/>
                  </a:lnTo>
                  <a:lnTo>
                    <a:pt x="1831301" y="1382483"/>
                  </a:lnTo>
                  <a:lnTo>
                    <a:pt x="1829663" y="1379969"/>
                  </a:lnTo>
                  <a:lnTo>
                    <a:pt x="1821345" y="1374889"/>
                  </a:lnTo>
                  <a:lnTo>
                    <a:pt x="1810664" y="1373162"/>
                  </a:lnTo>
                  <a:lnTo>
                    <a:pt x="1801329" y="1373162"/>
                  </a:lnTo>
                  <a:lnTo>
                    <a:pt x="1794852" y="1374889"/>
                  </a:lnTo>
                  <a:lnTo>
                    <a:pt x="1795056" y="1374889"/>
                  </a:lnTo>
                  <a:lnTo>
                    <a:pt x="1790344" y="1381036"/>
                  </a:lnTo>
                  <a:lnTo>
                    <a:pt x="1788896" y="1382483"/>
                  </a:lnTo>
                  <a:lnTo>
                    <a:pt x="1788896" y="1379372"/>
                  </a:lnTo>
                  <a:lnTo>
                    <a:pt x="1790319" y="1374889"/>
                  </a:lnTo>
                  <a:lnTo>
                    <a:pt x="1790344" y="1342110"/>
                  </a:lnTo>
                  <a:lnTo>
                    <a:pt x="1788896" y="1340662"/>
                  </a:lnTo>
                  <a:lnTo>
                    <a:pt x="1776450" y="1340662"/>
                  </a:lnTo>
                  <a:lnTo>
                    <a:pt x="1774786" y="1342110"/>
                  </a:lnTo>
                  <a:lnTo>
                    <a:pt x="1774786" y="1441488"/>
                  </a:lnTo>
                  <a:lnTo>
                    <a:pt x="1776450" y="1443151"/>
                  </a:lnTo>
                  <a:lnTo>
                    <a:pt x="1788896" y="1443151"/>
                  </a:lnTo>
                  <a:lnTo>
                    <a:pt x="1790344" y="1441488"/>
                  </a:lnTo>
                  <a:lnTo>
                    <a:pt x="1790344" y="1408988"/>
                  </a:lnTo>
                  <a:lnTo>
                    <a:pt x="1792185" y="1400352"/>
                  </a:lnTo>
                  <a:lnTo>
                    <a:pt x="1795449" y="1393456"/>
                  </a:lnTo>
                  <a:lnTo>
                    <a:pt x="1800466" y="1388897"/>
                  </a:lnTo>
                  <a:lnTo>
                    <a:pt x="1807552" y="1387246"/>
                  </a:lnTo>
                  <a:lnTo>
                    <a:pt x="1815223" y="1387246"/>
                  </a:lnTo>
                  <a:lnTo>
                    <a:pt x="1819998" y="1391805"/>
                  </a:lnTo>
                  <a:lnTo>
                    <a:pt x="1819998" y="1441488"/>
                  </a:lnTo>
                  <a:lnTo>
                    <a:pt x="1821446" y="1443151"/>
                  </a:lnTo>
                  <a:lnTo>
                    <a:pt x="1835543" y="1443151"/>
                  </a:lnTo>
                  <a:lnTo>
                    <a:pt x="1837004" y="1441488"/>
                  </a:lnTo>
                  <a:lnTo>
                    <a:pt x="1837004" y="1399667"/>
                  </a:lnTo>
                  <a:close/>
                </a:path>
                <a:path w="3072129" h="1941829">
                  <a:moveTo>
                    <a:pt x="1875980" y="1374825"/>
                  </a:moveTo>
                  <a:lnTo>
                    <a:pt x="1874329" y="1373162"/>
                  </a:lnTo>
                  <a:lnTo>
                    <a:pt x="1852549" y="1373162"/>
                  </a:lnTo>
                  <a:lnTo>
                    <a:pt x="1851101" y="1374825"/>
                  </a:lnTo>
                  <a:lnTo>
                    <a:pt x="1851101" y="1387246"/>
                  </a:lnTo>
                  <a:lnTo>
                    <a:pt x="1852549" y="1388694"/>
                  </a:lnTo>
                  <a:lnTo>
                    <a:pt x="1860435" y="1388694"/>
                  </a:lnTo>
                  <a:lnTo>
                    <a:pt x="1860435" y="1441488"/>
                  </a:lnTo>
                  <a:lnTo>
                    <a:pt x="1861883" y="1443151"/>
                  </a:lnTo>
                  <a:lnTo>
                    <a:pt x="1874329" y="1443151"/>
                  </a:lnTo>
                  <a:lnTo>
                    <a:pt x="1875980" y="1441488"/>
                  </a:lnTo>
                  <a:lnTo>
                    <a:pt x="1875980" y="1374825"/>
                  </a:lnTo>
                  <a:close/>
                </a:path>
                <a:path w="3072129" h="1941829">
                  <a:moveTo>
                    <a:pt x="1875980" y="1343761"/>
                  </a:moveTo>
                  <a:lnTo>
                    <a:pt x="1872869" y="1338999"/>
                  </a:lnTo>
                  <a:lnTo>
                    <a:pt x="1860435" y="1338999"/>
                  </a:lnTo>
                  <a:lnTo>
                    <a:pt x="1857324" y="1343761"/>
                  </a:lnTo>
                  <a:lnTo>
                    <a:pt x="1857324" y="1354531"/>
                  </a:lnTo>
                  <a:lnTo>
                    <a:pt x="1860435" y="1359293"/>
                  </a:lnTo>
                  <a:lnTo>
                    <a:pt x="1872869" y="1359293"/>
                  </a:lnTo>
                  <a:lnTo>
                    <a:pt x="1875980" y="1354531"/>
                  </a:lnTo>
                  <a:lnTo>
                    <a:pt x="1875980" y="1343761"/>
                  </a:lnTo>
                  <a:close/>
                </a:path>
                <a:path w="3072129" h="1941829">
                  <a:moveTo>
                    <a:pt x="1956854" y="1382483"/>
                  </a:moveTo>
                  <a:lnTo>
                    <a:pt x="1955406" y="1381036"/>
                  </a:lnTo>
                  <a:lnTo>
                    <a:pt x="1942960" y="1376273"/>
                  </a:lnTo>
                  <a:lnTo>
                    <a:pt x="1941296" y="1375194"/>
                  </a:lnTo>
                  <a:lnTo>
                    <a:pt x="1941296" y="1391805"/>
                  </a:lnTo>
                  <a:lnTo>
                    <a:pt x="1941296" y="1408988"/>
                  </a:lnTo>
                  <a:lnTo>
                    <a:pt x="1940229" y="1417624"/>
                  </a:lnTo>
                  <a:lnTo>
                    <a:pt x="1940153" y="1418234"/>
                  </a:lnTo>
                  <a:lnTo>
                    <a:pt x="1936813" y="1425054"/>
                  </a:lnTo>
                  <a:lnTo>
                    <a:pt x="1931416" y="1429283"/>
                  </a:lnTo>
                  <a:lnTo>
                    <a:pt x="1924088" y="1430731"/>
                  </a:lnTo>
                  <a:lnTo>
                    <a:pt x="1916887" y="1429080"/>
                  </a:lnTo>
                  <a:lnTo>
                    <a:pt x="1911540" y="1424508"/>
                  </a:lnTo>
                  <a:lnTo>
                    <a:pt x="1908225" y="1417624"/>
                  </a:lnTo>
                  <a:lnTo>
                    <a:pt x="1907082" y="1408988"/>
                  </a:lnTo>
                  <a:lnTo>
                    <a:pt x="1908454" y="1399654"/>
                  </a:lnTo>
                  <a:lnTo>
                    <a:pt x="1912302" y="1392834"/>
                  </a:lnTo>
                  <a:lnTo>
                    <a:pt x="1918157" y="1388694"/>
                  </a:lnTo>
                  <a:lnTo>
                    <a:pt x="1925751" y="1387246"/>
                  </a:lnTo>
                  <a:lnTo>
                    <a:pt x="1933625" y="1387246"/>
                  </a:lnTo>
                  <a:lnTo>
                    <a:pt x="1936737" y="1388694"/>
                  </a:lnTo>
                  <a:lnTo>
                    <a:pt x="1941296" y="1391805"/>
                  </a:lnTo>
                  <a:lnTo>
                    <a:pt x="1941296" y="1375194"/>
                  </a:lnTo>
                  <a:lnTo>
                    <a:pt x="1938197" y="1373162"/>
                  </a:lnTo>
                  <a:lnTo>
                    <a:pt x="1925751" y="1373162"/>
                  </a:lnTo>
                  <a:lnTo>
                    <a:pt x="1911223" y="1375473"/>
                  </a:lnTo>
                  <a:lnTo>
                    <a:pt x="1900478" y="1382306"/>
                  </a:lnTo>
                  <a:lnTo>
                    <a:pt x="1893824" y="1393520"/>
                  </a:lnTo>
                  <a:lnTo>
                    <a:pt x="1891538" y="1408988"/>
                  </a:lnTo>
                  <a:lnTo>
                    <a:pt x="1893773" y="1423720"/>
                  </a:lnTo>
                  <a:lnTo>
                    <a:pt x="1900085" y="1434947"/>
                  </a:lnTo>
                  <a:lnTo>
                    <a:pt x="1909902" y="1442085"/>
                  </a:lnTo>
                  <a:lnTo>
                    <a:pt x="1922640" y="1444599"/>
                  </a:lnTo>
                  <a:lnTo>
                    <a:pt x="1930514" y="1444599"/>
                  </a:lnTo>
                  <a:lnTo>
                    <a:pt x="1938197" y="1441488"/>
                  </a:lnTo>
                  <a:lnTo>
                    <a:pt x="1942960" y="1436941"/>
                  </a:lnTo>
                  <a:lnTo>
                    <a:pt x="1942960" y="1435277"/>
                  </a:lnTo>
                  <a:lnTo>
                    <a:pt x="1944408" y="1436941"/>
                  </a:lnTo>
                  <a:lnTo>
                    <a:pt x="1944408" y="1440040"/>
                  </a:lnTo>
                  <a:lnTo>
                    <a:pt x="1942960" y="1446250"/>
                  </a:lnTo>
                  <a:lnTo>
                    <a:pt x="1940394" y="1453222"/>
                  </a:lnTo>
                  <a:lnTo>
                    <a:pt x="1935683" y="1458061"/>
                  </a:lnTo>
                  <a:lnTo>
                    <a:pt x="1929523" y="1460868"/>
                  </a:lnTo>
                  <a:lnTo>
                    <a:pt x="1922640" y="1461782"/>
                  </a:lnTo>
                  <a:lnTo>
                    <a:pt x="1917865" y="1461782"/>
                  </a:lnTo>
                  <a:lnTo>
                    <a:pt x="1913305" y="1460131"/>
                  </a:lnTo>
                  <a:lnTo>
                    <a:pt x="1910194" y="1460131"/>
                  </a:lnTo>
                  <a:lnTo>
                    <a:pt x="1903971" y="1458683"/>
                  </a:lnTo>
                  <a:lnTo>
                    <a:pt x="1902320" y="1460131"/>
                  </a:lnTo>
                  <a:lnTo>
                    <a:pt x="1899208" y="1469440"/>
                  </a:lnTo>
                  <a:lnTo>
                    <a:pt x="1899208" y="1472552"/>
                  </a:lnTo>
                  <a:lnTo>
                    <a:pt x="1907082" y="1474203"/>
                  </a:lnTo>
                  <a:lnTo>
                    <a:pt x="1911654" y="1475651"/>
                  </a:lnTo>
                  <a:lnTo>
                    <a:pt x="1922640" y="1475651"/>
                  </a:lnTo>
                  <a:lnTo>
                    <a:pt x="1937169" y="1473631"/>
                  </a:lnTo>
                  <a:lnTo>
                    <a:pt x="1947913" y="1467561"/>
                  </a:lnTo>
                  <a:lnTo>
                    <a:pt x="1951697" y="1461782"/>
                  </a:lnTo>
                  <a:lnTo>
                    <a:pt x="1954568" y="1457401"/>
                  </a:lnTo>
                  <a:lnTo>
                    <a:pt x="1956854" y="1443151"/>
                  </a:lnTo>
                  <a:lnTo>
                    <a:pt x="1956854" y="1435277"/>
                  </a:lnTo>
                  <a:lnTo>
                    <a:pt x="1956854" y="1430731"/>
                  </a:lnTo>
                  <a:lnTo>
                    <a:pt x="1956854" y="1387246"/>
                  </a:lnTo>
                  <a:lnTo>
                    <a:pt x="1956854" y="1382483"/>
                  </a:lnTo>
                  <a:close/>
                </a:path>
                <a:path w="3072129" h="1941829">
                  <a:moveTo>
                    <a:pt x="2031504" y="128993"/>
                  </a:moveTo>
                  <a:lnTo>
                    <a:pt x="2014499" y="102489"/>
                  </a:lnTo>
                  <a:lnTo>
                    <a:pt x="2010638" y="96278"/>
                  </a:lnTo>
                  <a:lnTo>
                    <a:pt x="2009736" y="94830"/>
                  </a:lnTo>
                  <a:lnTo>
                    <a:pt x="2003513" y="90068"/>
                  </a:lnTo>
                  <a:lnTo>
                    <a:pt x="1997290" y="86969"/>
                  </a:lnTo>
                  <a:lnTo>
                    <a:pt x="1997290" y="85509"/>
                  </a:lnTo>
                  <a:lnTo>
                    <a:pt x="2003513" y="83858"/>
                  </a:lnTo>
                  <a:lnTo>
                    <a:pt x="2008276" y="79298"/>
                  </a:lnTo>
                  <a:lnTo>
                    <a:pt x="2009241" y="77647"/>
                  </a:lnTo>
                  <a:lnTo>
                    <a:pt x="2012835" y="71437"/>
                  </a:lnTo>
                  <a:lnTo>
                    <a:pt x="2030056" y="45135"/>
                  </a:lnTo>
                  <a:lnTo>
                    <a:pt x="2030056" y="43484"/>
                  </a:lnTo>
                  <a:lnTo>
                    <a:pt x="2009736" y="43484"/>
                  </a:lnTo>
                  <a:lnTo>
                    <a:pt x="2006625" y="45135"/>
                  </a:lnTo>
                  <a:lnTo>
                    <a:pt x="1995843" y="63779"/>
                  </a:lnTo>
                  <a:lnTo>
                    <a:pt x="1991067" y="69989"/>
                  </a:lnTo>
                  <a:lnTo>
                    <a:pt x="1984844" y="77647"/>
                  </a:lnTo>
                  <a:lnTo>
                    <a:pt x="1974062" y="77647"/>
                  </a:lnTo>
                  <a:lnTo>
                    <a:pt x="1974062" y="1663"/>
                  </a:lnTo>
                  <a:lnTo>
                    <a:pt x="1972411" y="0"/>
                  </a:lnTo>
                  <a:lnTo>
                    <a:pt x="1953742" y="0"/>
                  </a:lnTo>
                  <a:lnTo>
                    <a:pt x="1952294" y="1663"/>
                  </a:lnTo>
                  <a:lnTo>
                    <a:pt x="1952294" y="130441"/>
                  </a:lnTo>
                  <a:lnTo>
                    <a:pt x="1953742" y="132105"/>
                  </a:lnTo>
                  <a:lnTo>
                    <a:pt x="1972411" y="132105"/>
                  </a:lnTo>
                  <a:lnTo>
                    <a:pt x="1974062" y="130441"/>
                  </a:lnTo>
                  <a:lnTo>
                    <a:pt x="1974062" y="96278"/>
                  </a:lnTo>
                  <a:lnTo>
                    <a:pt x="1986508" y="96278"/>
                  </a:lnTo>
                  <a:lnTo>
                    <a:pt x="1991067" y="102489"/>
                  </a:lnTo>
                  <a:lnTo>
                    <a:pt x="1995843" y="110363"/>
                  </a:lnTo>
                  <a:lnTo>
                    <a:pt x="2009736" y="130441"/>
                  </a:lnTo>
                  <a:lnTo>
                    <a:pt x="2011387" y="132105"/>
                  </a:lnTo>
                  <a:lnTo>
                    <a:pt x="2031504" y="132105"/>
                  </a:lnTo>
                  <a:lnTo>
                    <a:pt x="2031504" y="128993"/>
                  </a:lnTo>
                  <a:close/>
                </a:path>
                <a:path w="3072129" h="1941829">
                  <a:moveTo>
                    <a:pt x="2037727" y="1399667"/>
                  </a:moveTo>
                  <a:lnTo>
                    <a:pt x="2035898" y="1388897"/>
                  </a:lnTo>
                  <a:lnTo>
                    <a:pt x="2035797" y="1388275"/>
                  </a:lnTo>
                  <a:lnTo>
                    <a:pt x="2035124" y="1387246"/>
                  </a:lnTo>
                  <a:lnTo>
                    <a:pt x="2032025" y="1382483"/>
                  </a:lnTo>
                  <a:lnTo>
                    <a:pt x="2030387" y="1379969"/>
                  </a:lnTo>
                  <a:lnTo>
                    <a:pt x="2022068" y="1374889"/>
                  </a:lnTo>
                  <a:lnTo>
                    <a:pt x="2011387" y="1373162"/>
                  </a:lnTo>
                  <a:lnTo>
                    <a:pt x="2002053" y="1373162"/>
                  </a:lnTo>
                  <a:lnTo>
                    <a:pt x="1995576" y="1374889"/>
                  </a:lnTo>
                  <a:lnTo>
                    <a:pt x="1995779" y="1374889"/>
                  </a:lnTo>
                  <a:lnTo>
                    <a:pt x="1991067" y="1381036"/>
                  </a:lnTo>
                  <a:lnTo>
                    <a:pt x="1989620" y="1382483"/>
                  </a:lnTo>
                  <a:lnTo>
                    <a:pt x="1989620" y="1379372"/>
                  </a:lnTo>
                  <a:lnTo>
                    <a:pt x="1991042" y="1374889"/>
                  </a:lnTo>
                  <a:lnTo>
                    <a:pt x="1991067" y="1342110"/>
                  </a:lnTo>
                  <a:lnTo>
                    <a:pt x="1989620" y="1340662"/>
                  </a:lnTo>
                  <a:lnTo>
                    <a:pt x="1977174" y="1340662"/>
                  </a:lnTo>
                  <a:lnTo>
                    <a:pt x="1975510" y="1342110"/>
                  </a:lnTo>
                  <a:lnTo>
                    <a:pt x="1975510" y="1441488"/>
                  </a:lnTo>
                  <a:lnTo>
                    <a:pt x="1977174" y="1443151"/>
                  </a:lnTo>
                  <a:lnTo>
                    <a:pt x="1989620" y="1443151"/>
                  </a:lnTo>
                  <a:lnTo>
                    <a:pt x="1991067" y="1441488"/>
                  </a:lnTo>
                  <a:lnTo>
                    <a:pt x="1991067" y="1408988"/>
                  </a:lnTo>
                  <a:lnTo>
                    <a:pt x="1992210" y="1400352"/>
                  </a:lnTo>
                  <a:lnTo>
                    <a:pt x="1995551" y="1393456"/>
                  </a:lnTo>
                  <a:lnTo>
                    <a:pt x="2000948" y="1388897"/>
                  </a:lnTo>
                  <a:lnTo>
                    <a:pt x="2008276" y="1387246"/>
                  </a:lnTo>
                  <a:lnTo>
                    <a:pt x="2015947" y="1387246"/>
                  </a:lnTo>
                  <a:lnTo>
                    <a:pt x="2020722" y="1391805"/>
                  </a:lnTo>
                  <a:lnTo>
                    <a:pt x="2020722" y="1441488"/>
                  </a:lnTo>
                  <a:lnTo>
                    <a:pt x="2022170" y="1443151"/>
                  </a:lnTo>
                  <a:lnTo>
                    <a:pt x="2036267" y="1443151"/>
                  </a:lnTo>
                  <a:lnTo>
                    <a:pt x="2037727" y="1441488"/>
                  </a:lnTo>
                  <a:lnTo>
                    <a:pt x="2037727" y="1399667"/>
                  </a:lnTo>
                  <a:close/>
                </a:path>
                <a:path w="3072129" h="1941829">
                  <a:moveTo>
                    <a:pt x="2114029" y="1394904"/>
                  </a:moveTo>
                  <a:lnTo>
                    <a:pt x="2096820" y="1374521"/>
                  </a:lnTo>
                  <a:lnTo>
                    <a:pt x="2096820" y="1390345"/>
                  </a:lnTo>
                  <a:lnTo>
                    <a:pt x="2096820" y="1399667"/>
                  </a:lnTo>
                  <a:lnTo>
                    <a:pt x="2095373" y="1401114"/>
                  </a:lnTo>
                  <a:lnTo>
                    <a:pt x="2089150" y="1402778"/>
                  </a:lnTo>
                  <a:lnTo>
                    <a:pt x="2068830" y="1405877"/>
                  </a:lnTo>
                  <a:lnTo>
                    <a:pt x="2068830" y="1393520"/>
                  </a:lnTo>
                  <a:lnTo>
                    <a:pt x="2071941" y="1390345"/>
                  </a:lnTo>
                  <a:lnTo>
                    <a:pt x="2075053" y="1387246"/>
                  </a:lnTo>
                  <a:lnTo>
                    <a:pt x="2093709" y="1387246"/>
                  </a:lnTo>
                  <a:lnTo>
                    <a:pt x="2096820" y="1390345"/>
                  </a:lnTo>
                  <a:lnTo>
                    <a:pt x="2096820" y="1374521"/>
                  </a:lnTo>
                  <a:lnTo>
                    <a:pt x="2054110" y="1393520"/>
                  </a:lnTo>
                  <a:lnTo>
                    <a:pt x="2051824" y="1408988"/>
                  </a:lnTo>
                  <a:lnTo>
                    <a:pt x="2054110" y="1423720"/>
                  </a:lnTo>
                  <a:lnTo>
                    <a:pt x="2060765" y="1434947"/>
                  </a:lnTo>
                  <a:lnTo>
                    <a:pt x="2071509" y="1442085"/>
                  </a:lnTo>
                  <a:lnTo>
                    <a:pt x="2086038" y="1444599"/>
                  </a:lnTo>
                  <a:lnTo>
                    <a:pt x="2095373" y="1444599"/>
                  </a:lnTo>
                  <a:lnTo>
                    <a:pt x="2101596" y="1443151"/>
                  </a:lnTo>
                  <a:lnTo>
                    <a:pt x="2107806" y="1441488"/>
                  </a:lnTo>
                  <a:lnTo>
                    <a:pt x="2109266" y="1440040"/>
                  </a:lnTo>
                  <a:lnTo>
                    <a:pt x="2106625" y="1430731"/>
                  </a:lnTo>
                  <a:lnTo>
                    <a:pt x="2106155" y="1429067"/>
                  </a:lnTo>
                  <a:lnTo>
                    <a:pt x="2103043" y="1427619"/>
                  </a:lnTo>
                  <a:lnTo>
                    <a:pt x="2096820" y="1429067"/>
                  </a:lnTo>
                  <a:lnTo>
                    <a:pt x="2093709" y="1430731"/>
                  </a:lnTo>
                  <a:lnTo>
                    <a:pt x="2076704" y="1430731"/>
                  </a:lnTo>
                  <a:lnTo>
                    <a:pt x="2070481" y="1425968"/>
                  </a:lnTo>
                  <a:lnTo>
                    <a:pt x="2068830" y="1418297"/>
                  </a:lnTo>
                  <a:lnTo>
                    <a:pt x="2092261" y="1415199"/>
                  </a:lnTo>
                  <a:lnTo>
                    <a:pt x="2101519" y="1412265"/>
                  </a:lnTo>
                  <a:lnTo>
                    <a:pt x="2108352" y="1407998"/>
                  </a:lnTo>
                  <a:lnTo>
                    <a:pt x="2109927" y="1405877"/>
                  </a:lnTo>
                  <a:lnTo>
                    <a:pt x="2112581" y="1402270"/>
                  </a:lnTo>
                  <a:lnTo>
                    <a:pt x="2114029" y="1394904"/>
                  </a:lnTo>
                  <a:close/>
                </a:path>
                <a:path w="3072129" h="1941829">
                  <a:moveTo>
                    <a:pt x="2118588" y="69989"/>
                  </a:moveTo>
                  <a:lnTo>
                    <a:pt x="2116226" y="59016"/>
                  </a:lnTo>
                  <a:lnTo>
                    <a:pt x="2116086" y="58369"/>
                  </a:lnTo>
                  <a:lnTo>
                    <a:pt x="2108924" y="49568"/>
                  </a:lnTo>
                  <a:lnTo>
                    <a:pt x="2098484" y="44386"/>
                  </a:lnTo>
                  <a:lnTo>
                    <a:pt x="2098484" y="63779"/>
                  </a:lnTo>
                  <a:lnTo>
                    <a:pt x="2098484" y="76200"/>
                  </a:lnTo>
                  <a:lnTo>
                    <a:pt x="2095373" y="79298"/>
                  </a:lnTo>
                  <a:lnTo>
                    <a:pt x="2087486" y="79298"/>
                  </a:lnTo>
                  <a:lnTo>
                    <a:pt x="2061159" y="83858"/>
                  </a:lnTo>
                  <a:lnTo>
                    <a:pt x="2063419" y="72809"/>
                  </a:lnTo>
                  <a:lnTo>
                    <a:pt x="2067915" y="65074"/>
                  </a:lnTo>
                  <a:lnTo>
                    <a:pt x="2074481" y="60502"/>
                  </a:lnTo>
                  <a:lnTo>
                    <a:pt x="2082927" y="59016"/>
                  </a:lnTo>
                  <a:lnTo>
                    <a:pt x="2092261" y="59016"/>
                  </a:lnTo>
                  <a:lnTo>
                    <a:pt x="2098484" y="63779"/>
                  </a:lnTo>
                  <a:lnTo>
                    <a:pt x="2098484" y="44386"/>
                  </a:lnTo>
                  <a:lnTo>
                    <a:pt x="2097684" y="43980"/>
                  </a:lnTo>
                  <a:lnTo>
                    <a:pt x="2082927" y="42037"/>
                  </a:lnTo>
                  <a:lnTo>
                    <a:pt x="2065159" y="45123"/>
                  </a:lnTo>
                  <a:lnTo>
                    <a:pt x="2051926" y="54013"/>
                  </a:lnTo>
                  <a:lnTo>
                    <a:pt x="2043684" y="68148"/>
                  </a:lnTo>
                  <a:lnTo>
                    <a:pt x="2040839" y="86995"/>
                  </a:lnTo>
                  <a:lnTo>
                    <a:pt x="2043684" y="106730"/>
                  </a:lnTo>
                  <a:lnTo>
                    <a:pt x="2051926" y="121361"/>
                  </a:lnTo>
                  <a:lnTo>
                    <a:pt x="2065159" y="130441"/>
                  </a:lnTo>
                  <a:lnTo>
                    <a:pt x="2082927" y="133553"/>
                  </a:lnTo>
                  <a:lnTo>
                    <a:pt x="2095373" y="133553"/>
                  </a:lnTo>
                  <a:lnTo>
                    <a:pt x="2103043" y="132105"/>
                  </a:lnTo>
                  <a:lnTo>
                    <a:pt x="2110917" y="128993"/>
                  </a:lnTo>
                  <a:lnTo>
                    <a:pt x="2112378" y="128993"/>
                  </a:lnTo>
                  <a:lnTo>
                    <a:pt x="2112378" y="127342"/>
                  </a:lnTo>
                  <a:lnTo>
                    <a:pt x="2109584" y="114922"/>
                  </a:lnTo>
                  <a:lnTo>
                    <a:pt x="2109343" y="113804"/>
                  </a:lnTo>
                  <a:lnTo>
                    <a:pt x="2109266" y="113461"/>
                  </a:lnTo>
                  <a:lnTo>
                    <a:pt x="2107806" y="111810"/>
                  </a:lnTo>
                  <a:lnTo>
                    <a:pt x="2106155" y="111810"/>
                  </a:lnTo>
                  <a:lnTo>
                    <a:pt x="2098484" y="113461"/>
                  </a:lnTo>
                  <a:lnTo>
                    <a:pt x="2093709" y="114922"/>
                  </a:lnTo>
                  <a:lnTo>
                    <a:pt x="2082927" y="114922"/>
                  </a:lnTo>
                  <a:lnTo>
                    <a:pt x="2075345" y="113804"/>
                  </a:lnTo>
                  <a:lnTo>
                    <a:pt x="2069274" y="110642"/>
                  </a:lnTo>
                  <a:lnTo>
                    <a:pt x="2064931" y="105740"/>
                  </a:lnTo>
                  <a:lnTo>
                    <a:pt x="2062607" y="99390"/>
                  </a:lnTo>
                  <a:lnTo>
                    <a:pt x="2090597" y="94830"/>
                  </a:lnTo>
                  <a:lnTo>
                    <a:pt x="2102853" y="92202"/>
                  </a:lnTo>
                  <a:lnTo>
                    <a:pt x="2111591" y="86995"/>
                  </a:lnTo>
                  <a:lnTo>
                    <a:pt x="2113788" y="83858"/>
                  </a:lnTo>
                  <a:lnTo>
                    <a:pt x="2116848" y="79489"/>
                  </a:lnTo>
                  <a:lnTo>
                    <a:pt x="2118588" y="69989"/>
                  </a:lnTo>
                  <a:close/>
                </a:path>
                <a:path w="3072129" h="1941829">
                  <a:moveTo>
                    <a:pt x="2170023" y="1374825"/>
                  </a:moveTo>
                  <a:lnTo>
                    <a:pt x="2168360" y="1373162"/>
                  </a:lnTo>
                  <a:lnTo>
                    <a:pt x="2161057" y="1373771"/>
                  </a:lnTo>
                  <a:lnTo>
                    <a:pt x="2155037" y="1375702"/>
                  </a:lnTo>
                  <a:lnTo>
                    <a:pt x="2149868" y="1379105"/>
                  </a:lnTo>
                  <a:lnTo>
                    <a:pt x="2145131" y="1384134"/>
                  </a:lnTo>
                  <a:lnTo>
                    <a:pt x="2143480" y="1385582"/>
                  </a:lnTo>
                  <a:lnTo>
                    <a:pt x="2142032" y="1384134"/>
                  </a:lnTo>
                  <a:lnTo>
                    <a:pt x="2140369" y="1374825"/>
                  </a:lnTo>
                  <a:lnTo>
                    <a:pt x="2137257" y="1373162"/>
                  </a:lnTo>
                  <a:lnTo>
                    <a:pt x="2131034" y="1373162"/>
                  </a:lnTo>
                  <a:lnTo>
                    <a:pt x="2129586" y="1374825"/>
                  </a:lnTo>
                  <a:lnTo>
                    <a:pt x="2129586" y="1441488"/>
                  </a:lnTo>
                  <a:lnTo>
                    <a:pt x="2131034" y="1443151"/>
                  </a:lnTo>
                  <a:lnTo>
                    <a:pt x="2143480" y="1443151"/>
                  </a:lnTo>
                  <a:lnTo>
                    <a:pt x="2145131" y="1441488"/>
                  </a:lnTo>
                  <a:lnTo>
                    <a:pt x="2145131" y="1424508"/>
                  </a:lnTo>
                  <a:lnTo>
                    <a:pt x="2146376" y="1407515"/>
                  </a:lnTo>
                  <a:lnTo>
                    <a:pt x="2150376" y="1395945"/>
                  </a:lnTo>
                  <a:lnTo>
                    <a:pt x="2157565" y="1389341"/>
                  </a:lnTo>
                  <a:lnTo>
                    <a:pt x="2168360" y="1387246"/>
                  </a:lnTo>
                  <a:lnTo>
                    <a:pt x="2170023" y="1385582"/>
                  </a:lnTo>
                  <a:lnTo>
                    <a:pt x="2170023" y="1374825"/>
                  </a:lnTo>
                  <a:close/>
                </a:path>
                <a:path w="3072129" h="1941829">
                  <a:moveTo>
                    <a:pt x="2219782" y="43484"/>
                  </a:moveTo>
                  <a:lnTo>
                    <a:pt x="2201126" y="43484"/>
                  </a:lnTo>
                  <a:lnTo>
                    <a:pt x="2198014" y="45135"/>
                  </a:lnTo>
                  <a:lnTo>
                    <a:pt x="2181606" y="85775"/>
                  </a:lnTo>
                  <a:lnTo>
                    <a:pt x="2176246" y="105600"/>
                  </a:lnTo>
                  <a:lnTo>
                    <a:pt x="2174583" y="107251"/>
                  </a:lnTo>
                  <a:lnTo>
                    <a:pt x="2173135" y="107251"/>
                  </a:lnTo>
                  <a:lnTo>
                    <a:pt x="2173135" y="105600"/>
                  </a:lnTo>
                  <a:lnTo>
                    <a:pt x="2171636" y="99949"/>
                  </a:lnTo>
                  <a:lnTo>
                    <a:pt x="2151354" y="45135"/>
                  </a:lnTo>
                  <a:lnTo>
                    <a:pt x="2148243" y="43484"/>
                  </a:lnTo>
                  <a:lnTo>
                    <a:pt x="2129586" y="43484"/>
                  </a:lnTo>
                  <a:lnTo>
                    <a:pt x="2129586" y="45135"/>
                  </a:lnTo>
                  <a:lnTo>
                    <a:pt x="2154466" y="104152"/>
                  </a:lnTo>
                  <a:lnTo>
                    <a:pt x="2158225" y="116103"/>
                  </a:lnTo>
                  <a:lnTo>
                    <a:pt x="2160066" y="126771"/>
                  </a:lnTo>
                  <a:lnTo>
                    <a:pt x="2159889" y="136588"/>
                  </a:lnTo>
                  <a:lnTo>
                    <a:pt x="2157577" y="145973"/>
                  </a:lnTo>
                  <a:lnTo>
                    <a:pt x="2148243" y="169367"/>
                  </a:lnTo>
                  <a:lnTo>
                    <a:pt x="2146592" y="170815"/>
                  </a:lnTo>
                  <a:lnTo>
                    <a:pt x="2166912" y="170815"/>
                  </a:lnTo>
                  <a:lnTo>
                    <a:pt x="2168360" y="169367"/>
                  </a:lnTo>
                  <a:lnTo>
                    <a:pt x="2194077" y="107251"/>
                  </a:lnTo>
                  <a:lnTo>
                    <a:pt x="2219782" y="45135"/>
                  </a:lnTo>
                  <a:lnTo>
                    <a:pt x="2219782" y="43484"/>
                  </a:lnTo>
                  <a:close/>
                </a:path>
                <a:path w="3072129" h="1941829">
                  <a:moveTo>
                    <a:pt x="2229116" y="1401114"/>
                  </a:moveTo>
                  <a:lnTo>
                    <a:pt x="2227453" y="1399667"/>
                  </a:lnTo>
                  <a:lnTo>
                    <a:pt x="2188680" y="1399667"/>
                  </a:lnTo>
                  <a:lnTo>
                    <a:pt x="2187029" y="1401114"/>
                  </a:lnTo>
                  <a:lnTo>
                    <a:pt x="2187029" y="1412087"/>
                  </a:lnTo>
                  <a:lnTo>
                    <a:pt x="2188680" y="1413535"/>
                  </a:lnTo>
                  <a:lnTo>
                    <a:pt x="2227453" y="1413535"/>
                  </a:lnTo>
                  <a:lnTo>
                    <a:pt x="2229116" y="1412087"/>
                  </a:lnTo>
                  <a:lnTo>
                    <a:pt x="2229116" y="1401114"/>
                  </a:lnTo>
                  <a:close/>
                </a:path>
                <a:path w="3072129" h="1941829">
                  <a:moveTo>
                    <a:pt x="2311438" y="1408988"/>
                  </a:moveTo>
                  <a:lnTo>
                    <a:pt x="2309177" y="1394218"/>
                  </a:lnTo>
                  <a:lnTo>
                    <a:pt x="2305189" y="1387246"/>
                  </a:lnTo>
                  <a:lnTo>
                    <a:pt x="2302700" y="1382928"/>
                  </a:lnTo>
                  <a:lnTo>
                    <a:pt x="2295893" y="1378140"/>
                  </a:lnTo>
                  <a:lnTo>
                    <a:pt x="2295893" y="1408988"/>
                  </a:lnTo>
                  <a:lnTo>
                    <a:pt x="2294750" y="1418234"/>
                  </a:lnTo>
                  <a:lnTo>
                    <a:pt x="2291435" y="1425054"/>
                  </a:lnTo>
                  <a:lnTo>
                    <a:pt x="2286089" y="1429283"/>
                  </a:lnTo>
                  <a:lnTo>
                    <a:pt x="2278888" y="1430731"/>
                  </a:lnTo>
                  <a:lnTo>
                    <a:pt x="2271560" y="1429283"/>
                  </a:lnTo>
                  <a:lnTo>
                    <a:pt x="2266162" y="1425054"/>
                  </a:lnTo>
                  <a:lnTo>
                    <a:pt x="2262822" y="1418234"/>
                  </a:lnTo>
                  <a:lnTo>
                    <a:pt x="2261679" y="1408988"/>
                  </a:lnTo>
                  <a:lnTo>
                    <a:pt x="2262822" y="1399654"/>
                  </a:lnTo>
                  <a:lnTo>
                    <a:pt x="2266162" y="1392834"/>
                  </a:lnTo>
                  <a:lnTo>
                    <a:pt x="2271560" y="1388656"/>
                  </a:lnTo>
                  <a:lnTo>
                    <a:pt x="2278888" y="1387246"/>
                  </a:lnTo>
                  <a:lnTo>
                    <a:pt x="2286089" y="1388656"/>
                  </a:lnTo>
                  <a:lnTo>
                    <a:pt x="2291435" y="1392834"/>
                  </a:lnTo>
                  <a:lnTo>
                    <a:pt x="2294750" y="1399654"/>
                  </a:lnTo>
                  <a:lnTo>
                    <a:pt x="2295893" y="1408988"/>
                  </a:lnTo>
                  <a:lnTo>
                    <a:pt x="2295893" y="1378140"/>
                  </a:lnTo>
                  <a:lnTo>
                    <a:pt x="2292451" y="1375702"/>
                  </a:lnTo>
                  <a:lnTo>
                    <a:pt x="2278888" y="1373162"/>
                  </a:lnTo>
                  <a:lnTo>
                    <a:pt x="2264968" y="1375702"/>
                  </a:lnTo>
                  <a:lnTo>
                    <a:pt x="2254161" y="1382928"/>
                  </a:lnTo>
                  <a:lnTo>
                    <a:pt x="2247163" y="1394218"/>
                  </a:lnTo>
                  <a:lnTo>
                    <a:pt x="2244674" y="1408988"/>
                  </a:lnTo>
                  <a:lnTo>
                    <a:pt x="2247163" y="1423720"/>
                  </a:lnTo>
                  <a:lnTo>
                    <a:pt x="2254161" y="1434947"/>
                  </a:lnTo>
                  <a:lnTo>
                    <a:pt x="2264968" y="1442085"/>
                  </a:lnTo>
                  <a:lnTo>
                    <a:pt x="2278888" y="1444599"/>
                  </a:lnTo>
                  <a:lnTo>
                    <a:pt x="2292451" y="1442085"/>
                  </a:lnTo>
                  <a:lnTo>
                    <a:pt x="2302700" y="1434947"/>
                  </a:lnTo>
                  <a:lnTo>
                    <a:pt x="2305139" y="1430731"/>
                  </a:lnTo>
                  <a:lnTo>
                    <a:pt x="2309177" y="1423720"/>
                  </a:lnTo>
                  <a:lnTo>
                    <a:pt x="2311438" y="1408988"/>
                  </a:lnTo>
                  <a:close/>
                </a:path>
                <a:path w="3072129" h="1941829">
                  <a:moveTo>
                    <a:pt x="2367432" y="1374825"/>
                  </a:moveTo>
                  <a:lnTo>
                    <a:pt x="2365972" y="1373162"/>
                  </a:lnTo>
                  <a:lnTo>
                    <a:pt x="2358555" y="1373771"/>
                  </a:lnTo>
                  <a:lnTo>
                    <a:pt x="2352471" y="1375702"/>
                  </a:lnTo>
                  <a:lnTo>
                    <a:pt x="2347290" y="1379105"/>
                  </a:lnTo>
                  <a:lnTo>
                    <a:pt x="2342540" y="1384134"/>
                  </a:lnTo>
                  <a:lnTo>
                    <a:pt x="2342540" y="1385582"/>
                  </a:lnTo>
                  <a:lnTo>
                    <a:pt x="2341092" y="1385582"/>
                  </a:lnTo>
                  <a:lnTo>
                    <a:pt x="2341092" y="1384134"/>
                  </a:lnTo>
                  <a:lnTo>
                    <a:pt x="2337981" y="1374825"/>
                  </a:lnTo>
                  <a:lnTo>
                    <a:pt x="2336317" y="1373162"/>
                  </a:lnTo>
                  <a:lnTo>
                    <a:pt x="2328646" y="1373162"/>
                  </a:lnTo>
                  <a:lnTo>
                    <a:pt x="2326995" y="1374825"/>
                  </a:lnTo>
                  <a:lnTo>
                    <a:pt x="2326995" y="1441488"/>
                  </a:lnTo>
                  <a:lnTo>
                    <a:pt x="2328646" y="1443151"/>
                  </a:lnTo>
                  <a:lnTo>
                    <a:pt x="2342540" y="1443151"/>
                  </a:lnTo>
                  <a:lnTo>
                    <a:pt x="2344204" y="1441488"/>
                  </a:lnTo>
                  <a:lnTo>
                    <a:pt x="2344204" y="1424508"/>
                  </a:lnTo>
                  <a:lnTo>
                    <a:pt x="2345423" y="1407515"/>
                  </a:lnTo>
                  <a:lnTo>
                    <a:pt x="2349258" y="1395945"/>
                  </a:lnTo>
                  <a:lnTo>
                    <a:pt x="2356015" y="1389341"/>
                  </a:lnTo>
                  <a:lnTo>
                    <a:pt x="2365972" y="1387246"/>
                  </a:lnTo>
                  <a:lnTo>
                    <a:pt x="2367432" y="1385582"/>
                  </a:lnTo>
                  <a:lnTo>
                    <a:pt x="2367432" y="1374825"/>
                  </a:lnTo>
                  <a:close/>
                </a:path>
                <a:path w="3072129" h="1941829">
                  <a:moveTo>
                    <a:pt x="2445181" y="1342110"/>
                  </a:moveTo>
                  <a:lnTo>
                    <a:pt x="2443734" y="1340662"/>
                  </a:lnTo>
                  <a:lnTo>
                    <a:pt x="2431288" y="1340662"/>
                  </a:lnTo>
                  <a:lnTo>
                    <a:pt x="2429637" y="1342110"/>
                  </a:lnTo>
                  <a:lnTo>
                    <a:pt x="2429637" y="1376273"/>
                  </a:lnTo>
                  <a:lnTo>
                    <a:pt x="2429637" y="1391805"/>
                  </a:lnTo>
                  <a:lnTo>
                    <a:pt x="2429637" y="1408988"/>
                  </a:lnTo>
                  <a:lnTo>
                    <a:pt x="2428748" y="1417624"/>
                  </a:lnTo>
                  <a:lnTo>
                    <a:pt x="2425979" y="1424508"/>
                  </a:lnTo>
                  <a:lnTo>
                    <a:pt x="2421153" y="1429080"/>
                  </a:lnTo>
                  <a:lnTo>
                    <a:pt x="2414079" y="1430731"/>
                  </a:lnTo>
                  <a:lnTo>
                    <a:pt x="2406878" y="1429283"/>
                  </a:lnTo>
                  <a:lnTo>
                    <a:pt x="2401532" y="1425054"/>
                  </a:lnTo>
                  <a:lnTo>
                    <a:pt x="2398217" y="1418234"/>
                  </a:lnTo>
                  <a:lnTo>
                    <a:pt x="2397074" y="1408988"/>
                  </a:lnTo>
                  <a:lnTo>
                    <a:pt x="2398217" y="1399654"/>
                  </a:lnTo>
                  <a:lnTo>
                    <a:pt x="2401532" y="1392834"/>
                  </a:lnTo>
                  <a:lnTo>
                    <a:pt x="2406840" y="1388694"/>
                  </a:lnTo>
                  <a:lnTo>
                    <a:pt x="2414079" y="1387246"/>
                  </a:lnTo>
                  <a:lnTo>
                    <a:pt x="2421966" y="1387246"/>
                  </a:lnTo>
                  <a:lnTo>
                    <a:pt x="2425077" y="1388694"/>
                  </a:lnTo>
                  <a:lnTo>
                    <a:pt x="2429637" y="1391805"/>
                  </a:lnTo>
                  <a:lnTo>
                    <a:pt x="2429637" y="1376273"/>
                  </a:lnTo>
                  <a:lnTo>
                    <a:pt x="2425077" y="1374825"/>
                  </a:lnTo>
                  <a:lnTo>
                    <a:pt x="2421966" y="1373162"/>
                  </a:lnTo>
                  <a:lnTo>
                    <a:pt x="2412631" y="1373162"/>
                  </a:lnTo>
                  <a:lnTo>
                    <a:pt x="2399195" y="1375473"/>
                  </a:lnTo>
                  <a:lnTo>
                    <a:pt x="2389454" y="1382306"/>
                  </a:lnTo>
                  <a:lnTo>
                    <a:pt x="2383536" y="1393520"/>
                  </a:lnTo>
                  <a:lnTo>
                    <a:pt x="2381529" y="1408988"/>
                  </a:lnTo>
                  <a:lnTo>
                    <a:pt x="2383498" y="1423720"/>
                  </a:lnTo>
                  <a:lnTo>
                    <a:pt x="2389251" y="1434947"/>
                  </a:lnTo>
                  <a:lnTo>
                    <a:pt x="2398496" y="1442085"/>
                  </a:lnTo>
                  <a:lnTo>
                    <a:pt x="2410968" y="1444599"/>
                  </a:lnTo>
                  <a:lnTo>
                    <a:pt x="2418854" y="1444599"/>
                  </a:lnTo>
                  <a:lnTo>
                    <a:pt x="2425077" y="1441488"/>
                  </a:lnTo>
                  <a:lnTo>
                    <a:pt x="2431288" y="1436941"/>
                  </a:lnTo>
                  <a:lnTo>
                    <a:pt x="2432748" y="1435277"/>
                  </a:lnTo>
                  <a:lnTo>
                    <a:pt x="2434399" y="1436941"/>
                  </a:lnTo>
                  <a:lnTo>
                    <a:pt x="2435860" y="1441488"/>
                  </a:lnTo>
                  <a:lnTo>
                    <a:pt x="2437511" y="1443151"/>
                  </a:lnTo>
                  <a:lnTo>
                    <a:pt x="2443734" y="1443151"/>
                  </a:lnTo>
                  <a:lnTo>
                    <a:pt x="2445181" y="1441488"/>
                  </a:lnTo>
                  <a:lnTo>
                    <a:pt x="2445181" y="1435277"/>
                  </a:lnTo>
                  <a:lnTo>
                    <a:pt x="2445181" y="1430731"/>
                  </a:lnTo>
                  <a:lnTo>
                    <a:pt x="2445181" y="1387246"/>
                  </a:lnTo>
                  <a:lnTo>
                    <a:pt x="2445181" y="1376273"/>
                  </a:lnTo>
                  <a:lnTo>
                    <a:pt x="2445181" y="1342110"/>
                  </a:lnTo>
                  <a:close/>
                </a:path>
                <a:path w="3072129" h="1941829">
                  <a:moveTo>
                    <a:pt x="2522944" y="1394904"/>
                  </a:moveTo>
                  <a:lnTo>
                    <a:pt x="2521331" y="1387246"/>
                  </a:lnTo>
                  <a:lnTo>
                    <a:pt x="2520988" y="1385658"/>
                  </a:lnTo>
                  <a:lnTo>
                    <a:pt x="2515400" y="1378839"/>
                  </a:lnTo>
                  <a:lnTo>
                    <a:pt x="2507399" y="1375003"/>
                  </a:lnTo>
                  <a:lnTo>
                    <a:pt x="2507399" y="1390345"/>
                  </a:lnTo>
                  <a:lnTo>
                    <a:pt x="2507399" y="1399667"/>
                  </a:lnTo>
                  <a:lnTo>
                    <a:pt x="2504287" y="1401114"/>
                  </a:lnTo>
                  <a:lnTo>
                    <a:pt x="2499728" y="1402778"/>
                  </a:lnTo>
                  <a:lnTo>
                    <a:pt x="2477947" y="1405877"/>
                  </a:lnTo>
                  <a:lnTo>
                    <a:pt x="2479395" y="1393520"/>
                  </a:lnTo>
                  <a:lnTo>
                    <a:pt x="2482507" y="1390345"/>
                  </a:lnTo>
                  <a:lnTo>
                    <a:pt x="2485618" y="1387246"/>
                  </a:lnTo>
                  <a:lnTo>
                    <a:pt x="2502839" y="1387246"/>
                  </a:lnTo>
                  <a:lnTo>
                    <a:pt x="2507399" y="1390345"/>
                  </a:lnTo>
                  <a:lnTo>
                    <a:pt x="2507399" y="1375003"/>
                  </a:lnTo>
                  <a:lnTo>
                    <a:pt x="2506586" y="1374609"/>
                  </a:lnTo>
                  <a:lnTo>
                    <a:pt x="2494953" y="1373162"/>
                  </a:lnTo>
                  <a:lnTo>
                    <a:pt x="2481376" y="1375473"/>
                  </a:lnTo>
                  <a:lnTo>
                    <a:pt x="2471128" y="1382306"/>
                  </a:lnTo>
                  <a:lnTo>
                    <a:pt x="2464651" y="1393520"/>
                  </a:lnTo>
                  <a:lnTo>
                    <a:pt x="2462403" y="1408988"/>
                  </a:lnTo>
                  <a:lnTo>
                    <a:pt x="2464422" y="1423720"/>
                  </a:lnTo>
                  <a:lnTo>
                    <a:pt x="2470505" y="1434947"/>
                  </a:lnTo>
                  <a:lnTo>
                    <a:pt x="2480678" y="1442085"/>
                  </a:lnTo>
                  <a:lnTo>
                    <a:pt x="2494953" y="1444599"/>
                  </a:lnTo>
                  <a:lnTo>
                    <a:pt x="2505938" y="1444599"/>
                  </a:lnTo>
                  <a:lnTo>
                    <a:pt x="2510510" y="1443151"/>
                  </a:lnTo>
                  <a:lnTo>
                    <a:pt x="2516721" y="1441488"/>
                  </a:lnTo>
                  <a:lnTo>
                    <a:pt x="2518384" y="1440040"/>
                  </a:lnTo>
                  <a:lnTo>
                    <a:pt x="2515743" y="1430731"/>
                  </a:lnTo>
                  <a:lnTo>
                    <a:pt x="2515273" y="1429067"/>
                  </a:lnTo>
                  <a:lnTo>
                    <a:pt x="2513622" y="1427619"/>
                  </a:lnTo>
                  <a:lnTo>
                    <a:pt x="2507399" y="1429067"/>
                  </a:lnTo>
                  <a:lnTo>
                    <a:pt x="2504287" y="1430731"/>
                  </a:lnTo>
                  <a:lnTo>
                    <a:pt x="2487282" y="1430731"/>
                  </a:lnTo>
                  <a:lnTo>
                    <a:pt x="2481059" y="1425968"/>
                  </a:lnTo>
                  <a:lnTo>
                    <a:pt x="2479395" y="1418297"/>
                  </a:lnTo>
                  <a:lnTo>
                    <a:pt x="2501176" y="1415199"/>
                  </a:lnTo>
                  <a:lnTo>
                    <a:pt x="2511133" y="1412265"/>
                  </a:lnTo>
                  <a:lnTo>
                    <a:pt x="2517889" y="1407998"/>
                  </a:lnTo>
                  <a:lnTo>
                    <a:pt x="2519311" y="1405877"/>
                  </a:lnTo>
                  <a:lnTo>
                    <a:pt x="2521737" y="1402270"/>
                  </a:lnTo>
                  <a:lnTo>
                    <a:pt x="2522944" y="1394904"/>
                  </a:lnTo>
                  <a:close/>
                </a:path>
                <a:path w="3072129" h="1941829">
                  <a:moveTo>
                    <a:pt x="2579141" y="1374825"/>
                  </a:moveTo>
                  <a:lnTo>
                    <a:pt x="2577477" y="1373162"/>
                  </a:lnTo>
                  <a:lnTo>
                    <a:pt x="2570175" y="1373771"/>
                  </a:lnTo>
                  <a:lnTo>
                    <a:pt x="2564155" y="1375702"/>
                  </a:lnTo>
                  <a:lnTo>
                    <a:pt x="2558999" y="1379105"/>
                  </a:lnTo>
                  <a:lnTo>
                    <a:pt x="2554262" y="1384134"/>
                  </a:lnTo>
                  <a:lnTo>
                    <a:pt x="2552598" y="1385582"/>
                  </a:lnTo>
                  <a:lnTo>
                    <a:pt x="2551150" y="1384134"/>
                  </a:lnTo>
                  <a:lnTo>
                    <a:pt x="2549487" y="1374825"/>
                  </a:lnTo>
                  <a:lnTo>
                    <a:pt x="2548039" y="1373162"/>
                  </a:lnTo>
                  <a:lnTo>
                    <a:pt x="2540152" y="1373162"/>
                  </a:lnTo>
                  <a:lnTo>
                    <a:pt x="2538704" y="1374825"/>
                  </a:lnTo>
                  <a:lnTo>
                    <a:pt x="2538704" y="1441488"/>
                  </a:lnTo>
                  <a:lnTo>
                    <a:pt x="2540152" y="1443151"/>
                  </a:lnTo>
                  <a:lnTo>
                    <a:pt x="2552598" y="1443151"/>
                  </a:lnTo>
                  <a:lnTo>
                    <a:pt x="2554262" y="1441488"/>
                  </a:lnTo>
                  <a:lnTo>
                    <a:pt x="2554262" y="1424508"/>
                  </a:lnTo>
                  <a:lnTo>
                    <a:pt x="2555697" y="1407515"/>
                  </a:lnTo>
                  <a:lnTo>
                    <a:pt x="2560040" y="1395945"/>
                  </a:lnTo>
                  <a:lnTo>
                    <a:pt x="2567292" y="1389341"/>
                  </a:lnTo>
                  <a:lnTo>
                    <a:pt x="2577477" y="1387246"/>
                  </a:lnTo>
                  <a:lnTo>
                    <a:pt x="2579141" y="1385582"/>
                  </a:lnTo>
                  <a:lnTo>
                    <a:pt x="2579141" y="1374825"/>
                  </a:lnTo>
                  <a:close/>
                </a:path>
                <a:path w="3072129" h="1941829">
                  <a:moveTo>
                    <a:pt x="2701899" y="1345209"/>
                  </a:moveTo>
                  <a:lnTo>
                    <a:pt x="2700451" y="1343761"/>
                  </a:lnTo>
                  <a:lnTo>
                    <a:pt x="2622689" y="1343761"/>
                  </a:lnTo>
                  <a:lnTo>
                    <a:pt x="2621026" y="1345209"/>
                  </a:lnTo>
                  <a:lnTo>
                    <a:pt x="2621026" y="1356182"/>
                  </a:lnTo>
                  <a:lnTo>
                    <a:pt x="2622689" y="1357642"/>
                  </a:lnTo>
                  <a:lnTo>
                    <a:pt x="2653792" y="1357642"/>
                  </a:lnTo>
                  <a:lnTo>
                    <a:pt x="2653792" y="1441488"/>
                  </a:lnTo>
                  <a:lnTo>
                    <a:pt x="2655239" y="1443151"/>
                  </a:lnTo>
                  <a:lnTo>
                    <a:pt x="2667685" y="1443151"/>
                  </a:lnTo>
                  <a:lnTo>
                    <a:pt x="2669349" y="1441488"/>
                  </a:lnTo>
                  <a:lnTo>
                    <a:pt x="2669349" y="1357642"/>
                  </a:lnTo>
                  <a:lnTo>
                    <a:pt x="2700451" y="1357642"/>
                  </a:lnTo>
                  <a:lnTo>
                    <a:pt x="2701899" y="1356182"/>
                  </a:lnTo>
                  <a:lnTo>
                    <a:pt x="2701899" y="1345209"/>
                  </a:lnTo>
                  <a:close/>
                </a:path>
                <a:path w="3072129" h="1941829">
                  <a:moveTo>
                    <a:pt x="2757881" y="1374825"/>
                  </a:moveTo>
                  <a:lnTo>
                    <a:pt x="2756433" y="1373162"/>
                  </a:lnTo>
                  <a:lnTo>
                    <a:pt x="2749016" y="1373771"/>
                  </a:lnTo>
                  <a:lnTo>
                    <a:pt x="2742933" y="1375702"/>
                  </a:lnTo>
                  <a:lnTo>
                    <a:pt x="2737739" y="1379105"/>
                  </a:lnTo>
                  <a:lnTo>
                    <a:pt x="2733002" y="1384134"/>
                  </a:lnTo>
                  <a:lnTo>
                    <a:pt x="2731554" y="1385582"/>
                  </a:lnTo>
                  <a:lnTo>
                    <a:pt x="2729890" y="1384134"/>
                  </a:lnTo>
                  <a:lnTo>
                    <a:pt x="2728442" y="1374825"/>
                  </a:lnTo>
                  <a:lnTo>
                    <a:pt x="2726779" y="1373162"/>
                  </a:lnTo>
                  <a:lnTo>
                    <a:pt x="2719108" y="1373162"/>
                  </a:lnTo>
                  <a:lnTo>
                    <a:pt x="2717457" y="1374825"/>
                  </a:lnTo>
                  <a:lnTo>
                    <a:pt x="2717457" y="1441488"/>
                  </a:lnTo>
                  <a:lnTo>
                    <a:pt x="2719108" y="1443151"/>
                  </a:lnTo>
                  <a:lnTo>
                    <a:pt x="2731554" y="1443151"/>
                  </a:lnTo>
                  <a:lnTo>
                    <a:pt x="2733002" y="1441488"/>
                  </a:lnTo>
                  <a:lnTo>
                    <a:pt x="2733002" y="1424508"/>
                  </a:lnTo>
                  <a:lnTo>
                    <a:pt x="2734475" y="1407515"/>
                  </a:lnTo>
                  <a:lnTo>
                    <a:pt x="2738882" y="1395945"/>
                  </a:lnTo>
                  <a:lnTo>
                    <a:pt x="2746210" y="1389341"/>
                  </a:lnTo>
                  <a:lnTo>
                    <a:pt x="2756433" y="1387246"/>
                  </a:lnTo>
                  <a:lnTo>
                    <a:pt x="2757881" y="1385582"/>
                  </a:lnTo>
                  <a:lnTo>
                    <a:pt x="2757881" y="1374825"/>
                  </a:lnTo>
                  <a:close/>
                </a:path>
                <a:path w="3072129" h="1941829">
                  <a:moveTo>
                    <a:pt x="2837307" y="1408988"/>
                  </a:moveTo>
                  <a:lnTo>
                    <a:pt x="2835046" y="1394218"/>
                  </a:lnTo>
                  <a:lnTo>
                    <a:pt x="2831033" y="1387246"/>
                  </a:lnTo>
                  <a:lnTo>
                    <a:pt x="2828544" y="1382928"/>
                  </a:lnTo>
                  <a:lnTo>
                    <a:pt x="2821749" y="1378178"/>
                  </a:lnTo>
                  <a:lnTo>
                    <a:pt x="2821749" y="1408988"/>
                  </a:lnTo>
                  <a:lnTo>
                    <a:pt x="2820378" y="1418234"/>
                  </a:lnTo>
                  <a:lnTo>
                    <a:pt x="2816644" y="1425054"/>
                  </a:lnTo>
                  <a:lnTo>
                    <a:pt x="2811170" y="1429283"/>
                  </a:lnTo>
                  <a:lnTo>
                    <a:pt x="2804541" y="1430731"/>
                  </a:lnTo>
                  <a:lnTo>
                    <a:pt x="2797073" y="1429283"/>
                  </a:lnTo>
                  <a:lnTo>
                    <a:pt x="2791168" y="1425054"/>
                  </a:lnTo>
                  <a:lnTo>
                    <a:pt x="2787281" y="1418234"/>
                  </a:lnTo>
                  <a:lnTo>
                    <a:pt x="2785884" y="1408988"/>
                  </a:lnTo>
                  <a:lnTo>
                    <a:pt x="2787281" y="1399654"/>
                  </a:lnTo>
                  <a:lnTo>
                    <a:pt x="2791168" y="1392834"/>
                  </a:lnTo>
                  <a:lnTo>
                    <a:pt x="2797073" y="1388656"/>
                  </a:lnTo>
                  <a:lnTo>
                    <a:pt x="2804541" y="1387246"/>
                  </a:lnTo>
                  <a:lnTo>
                    <a:pt x="2811170" y="1388656"/>
                  </a:lnTo>
                  <a:lnTo>
                    <a:pt x="2816644" y="1392834"/>
                  </a:lnTo>
                  <a:lnTo>
                    <a:pt x="2820378" y="1399654"/>
                  </a:lnTo>
                  <a:lnTo>
                    <a:pt x="2821749" y="1408988"/>
                  </a:lnTo>
                  <a:lnTo>
                    <a:pt x="2821749" y="1378178"/>
                  </a:lnTo>
                  <a:lnTo>
                    <a:pt x="2818231" y="1375702"/>
                  </a:lnTo>
                  <a:lnTo>
                    <a:pt x="2804541" y="1373162"/>
                  </a:lnTo>
                  <a:lnTo>
                    <a:pt x="2790012" y="1375702"/>
                  </a:lnTo>
                  <a:lnTo>
                    <a:pt x="2779268" y="1382928"/>
                  </a:lnTo>
                  <a:lnTo>
                    <a:pt x="2772613" y="1394218"/>
                  </a:lnTo>
                  <a:lnTo>
                    <a:pt x="2770327" y="1408988"/>
                  </a:lnTo>
                  <a:lnTo>
                    <a:pt x="2772613" y="1423720"/>
                  </a:lnTo>
                  <a:lnTo>
                    <a:pt x="2779268" y="1434947"/>
                  </a:lnTo>
                  <a:lnTo>
                    <a:pt x="2790012" y="1442085"/>
                  </a:lnTo>
                  <a:lnTo>
                    <a:pt x="2804541" y="1444599"/>
                  </a:lnTo>
                  <a:lnTo>
                    <a:pt x="2818231" y="1442085"/>
                  </a:lnTo>
                  <a:lnTo>
                    <a:pt x="2828544" y="1434947"/>
                  </a:lnTo>
                  <a:lnTo>
                    <a:pt x="2830982" y="1430731"/>
                  </a:lnTo>
                  <a:lnTo>
                    <a:pt x="2835046" y="1423720"/>
                  </a:lnTo>
                  <a:lnTo>
                    <a:pt x="2837307" y="1408988"/>
                  </a:lnTo>
                  <a:close/>
                </a:path>
                <a:path w="3072129" h="1941829">
                  <a:moveTo>
                    <a:pt x="2943060" y="1374825"/>
                  </a:moveTo>
                  <a:lnTo>
                    <a:pt x="2941396" y="1373162"/>
                  </a:lnTo>
                  <a:lnTo>
                    <a:pt x="2924391" y="1373162"/>
                  </a:lnTo>
                  <a:lnTo>
                    <a:pt x="2924391" y="1353083"/>
                  </a:lnTo>
                  <a:lnTo>
                    <a:pt x="2922740" y="1351419"/>
                  </a:lnTo>
                  <a:lnTo>
                    <a:pt x="2910294" y="1356182"/>
                  </a:lnTo>
                  <a:lnTo>
                    <a:pt x="2908846" y="1357642"/>
                  </a:lnTo>
                  <a:lnTo>
                    <a:pt x="2908846" y="1373162"/>
                  </a:lnTo>
                  <a:lnTo>
                    <a:pt x="2874632" y="1373162"/>
                  </a:lnTo>
                  <a:lnTo>
                    <a:pt x="2874632" y="1353083"/>
                  </a:lnTo>
                  <a:lnTo>
                    <a:pt x="2871520" y="1351419"/>
                  </a:lnTo>
                  <a:lnTo>
                    <a:pt x="2859074" y="1356182"/>
                  </a:lnTo>
                  <a:lnTo>
                    <a:pt x="2857423" y="1357642"/>
                  </a:lnTo>
                  <a:lnTo>
                    <a:pt x="2857423" y="1373162"/>
                  </a:lnTo>
                  <a:lnTo>
                    <a:pt x="2851200" y="1373162"/>
                  </a:lnTo>
                  <a:lnTo>
                    <a:pt x="2849753" y="1374825"/>
                  </a:lnTo>
                  <a:lnTo>
                    <a:pt x="2849753" y="1387246"/>
                  </a:lnTo>
                  <a:lnTo>
                    <a:pt x="2851200" y="1388694"/>
                  </a:lnTo>
                  <a:lnTo>
                    <a:pt x="2857423" y="1388694"/>
                  </a:lnTo>
                  <a:lnTo>
                    <a:pt x="2857423" y="1422857"/>
                  </a:lnTo>
                  <a:lnTo>
                    <a:pt x="2858871" y="1432191"/>
                  </a:lnTo>
                  <a:lnTo>
                    <a:pt x="2863100" y="1439011"/>
                  </a:lnTo>
                  <a:lnTo>
                    <a:pt x="2869933" y="1443177"/>
                  </a:lnTo>
                  <a:lnTo>
                    <a:pt x="2879191" y="1444599"/>
                  </a:lnTo>
                  <a:lnTo>
                    <a:pt x="2887078" y="1444599"/>
                  </a:lnTo>
                  <a:lnTo>
                    <a:pt x="2888488" y="1443177"/>
                  </a:lnTo>
                  <a:lnTo>
                    <a:pt x="2890177" y="1440040"/>
                  </a:lnTo>
                  <a:lnTo>
                    <a:pt x="2885414" y="1430731"/>
                  </a:lnTo>
                  <a:lnTo>
                    <a:pt x="2876080" y="1430731"/>
                  </a:lnTo>
                  <a:lnTo>
                    <a:pt x="2874632" y="1427619"/>
                  </a:lnTo>
                  <a:lnTo>
                    <a:pt x="2874632" y="1388694"/>
                  </a:lnTo>
                  <a:lnTo>
                    <a:pt x="2908846" y="1388694"/>
                  </a:lnTo>
                  <a:lnTo>
                    <a:pt x="2908846" y="1422857"/>
                  </a:lnTo>
                  <a:lnTo>
                    <a:pt x="2910268" y="1432191"/>
                  </a:lnTo>
                  <a:lnTo>
                    <a:pt x="2914446" y="1439011"/>
                  </a:lnTo>
                  <a:lnTo>
                    <a:pt x="2921266" y="1443177"/>
                  </a:lnTo>
                  <a:lnTo>
                    <a:pt x="2930614" y="1444599"/>
                  </a:lnTo>
                  <a:lnTo>
                    <a:pt x="2938284" y="1444599"/>
                  </a:lnTo>
                  <a:lnTo>
                    <a:pt x="2939910" y="1443177"/>
                  </a:lnTo>
                  <a:lnTo>
                    <a:pt x="2941396" y="1440040"/>
                  </a:lnTo>
                  <a:lnTo>
                    <a:pt x="2936837" y="1430731"/>
                  </a:lnTo>
                  <a:lnTo>
                    <a:pt x="2927502" y="1430731"/>
                  </a:lnTo>
                  <a:lnTo>
                    <a:pt x="2924391" y="1427619"/>
                  </a:lnTo>
                  <a:lnTo>
                    <a:pt x="2924391" y="1388694"/>
                  </a:lnTo>
                  <a:lnTo>
                    <a:pt x="2941396" y="1388694"/>
                  </a:lnTo>
                  <a:lnTo>
                    <a:pt x="2943060" y="1387246"/>
                  </a:lnTo>
                  <a:lnTo>
                    <a:pt x="2943060" y="1374825"/>
                  </a:lnTo>
                  <a:close/>
                </a:path>
                <a:path w="3072129" h="1941829">
                  <a:moveTo>
                    <a:pt x="3016046" y="1394904"/>
                  </a:moveTo>
                  <a:lnTo>
                    <a:pt x="3014434" y="1387246"/>
                  </a:lnTo>
                  <a:lnTo>
                    <a:pt x="3014091" y="1385658"/>
                  </a:lnTo>
                  <a:lnTo>
                    <a:pt x="3008503" y="1378839"/>
                  </a:lnTo>
                  <a:lnTo>
                    <a:pt x="3000502" y="1375003"/>
                  </a:lnTo>
                  <a:lnTo>
                    <a:pt x="3000502" y="1390345"/>
                  </a:lnTo>
                  <a:lnTo>
                    <a:pt x="3000502" y="1399667"/>
                  </a:lnTo>
                  <a:lnTo>
                    <a:pt x="2997390" y="1401114"/>
                  </a:lnTo>
                  <a:lnTo>
                    <a:pt x="2992831" y="1402778"/>
                  </a:lnTo>
                  <a:lnTo>
                    <a:pt x="2971050" y="1405877"/>
                  </a:lnTo>
                  <a:lnTo>
                    <a:pt x="2972498" y="1393520"/>
                  </a:lnTo>
                  <a:lnTo>
                    <a:pt x="2975610" y="1390345"/>
                  </a:lnTo>
                  <a:lnTo>
                    <a:pt x="2978721" y="1387246"/>
                  </a:lnTo>
                  <a:lnTo>
                    <a:pt x="2995930" y="1387246"/>
                  </a:lnTo>
                  <a:lnTo>
                    <a:pt x="3000502" y="1390345"/>
                  </a:lnTo>
                  <a:lnTo>
                    <a:pt x="3000502" y="1375003"/>
                  </a:lnTo>
                  <a:lnTo>
                    <a:pt x="2999689" y="1374609"/>
                  </a:lnTo>
                  <a:lnTo>
                    <a:pt x="2988056" y="1373162"/>
                  </a:lnTo>
                  <a:lnTo>
                    <a:pt x="2974479" y="1375473"/>
                  </a:lnTo>
                  <a:lnTo>
                    <a:pt x="2964230" y="1382306"/>
                  </a:lnTo>
                  <a:lnTo>
                    <a:pt x="2957753" y="1393520"/>
                  </a:lnTo>
                  <a:lnTo>
                    <a:pt x="2955506" y="1408988"/>
                  </a:lnTo>
                  <a:lnTo>
                    <a:pt x="2957779" y="1423720"/>
                  </a:lnTo>
                  <a:lnTo>
                    <a:pt x="2964446" y="1434947"/>
                  </a:lnTo>
                  <a:lnTo>
                    <a:pt x="2975178" y="1442085"/>
                  </a:lnTo>
                  <a:lnTo>
                    <a:pt x="2989719" y="1444599"/>
                  </a:lnTo>
                  <a:lnTo>
                    <a:pt x="2999041" y="1444599"/>
                  </a:lnTo>
                  <a:lnTo>
                    <a:pt x="3003613" y="1443151"/>
                  </a:lnTo>
                  <a:lnTo>
                    <a:pt x="3009823" y="1441488"/>
                  </a:lnTo>
                  <a:lnTo>
                    <a:pt x="3011487" y="1440040"/>
                  </a:lnTo>
                  <a:lnTo>
                    <a:pt x="3008846" y="1430731"/>
                  </a:lnTo>
                  <a:lnTo>
                    <a:pt x="3008376" y="1429067"/>
                  </a:lnTo>
                  <a:lnTo>
                    <a:pt x="3006725" y="1427619"/>
                  </a:lnTo>
                  <a:lnTo>
                    <a:pt x="3000502" y="1429067"/>
                  </a:lnTo>
                  <a:lnTo>
                    <a:pt x="2997390" y="1430731"/>
                  </a:lnTo>
                  <a:lnTo>
                    <a:pt x="2980385" y="1430731"/>
                  </a:lnTo>
                  <a:lnTo>
                    <a:pt x="2974162" y="1425968"/>
                  </a:lnTo>
                  <a:lnTo>
                    <a:pt x="2972498" y="1418297"/>
                  </a:lnTo>
                  <a:lnTo>
                    <a:pt x="2994279" y="1415199"/>
                  </a:lnTo>
                  <a:lnTo>
                    <a:pt x="3004235" y="1412265"/>
                  </a:lnTo>
                  <a:lnTo>
                    <a:pt x="3010992" y="1407998"/>
                  </a:lnTo>
                  <a:lnTo>
                    <a:pt x="3012414" y="1405877"/>
                  </a:lnTo>
                  <a:lnTo>
                    <a:pt x="3014840" y="1402270"/>
                  </a:lnTo>
                  <a:lnTo>
                    <a:pt x="3016046" y="1394904"/>
                  </a:lnTo>
                  <a:close/>
                </a:path>
                <a:path w="3072129" h="1941829">
                  <a:moveTo>
                    <a:pt x="3072041" y="1374825"/>
                  </a:moveTo>
                  <a:lnTo>
                    <a:pt x="3070580" y="1373162"/>
                  </a:lnTo>
                  <a:lnTo>
                    <a:pt x="3063163" y="1373771"/>
                  </a:lnTo>
                  <a:lnTo>
                    <a:pt x="3057080" y="1375702"/>
                  </a:lnTo>
                  <a:lnTo>
                    <a:pt x="3051899" y="1379105"/>
                  </a:lnTo>
                  <a:lnTo>
                    <a:pt x="3047149" y="1384134"/>
                  </a:lnTo>
                  <a:lnTo>
                    <a:pt x="3047149" y="1385582"/>
                  </a:lnTo>
                  <a:lnTo>
                    <a:pt x="3045701" y="1385582"/>
                  </a:lnTo>
                  <a:lnTo>
                    <a:pt x="3045701" y="1384134"/>
                  </a:lnTo>
                  <a:lnTo>
                    <a:pt x="3042589" y="1374825"/>
                  </a:lnTo>
                  <a:lnTo>
                    <a:pt x="3040938" y="1373162"/>
                  </a:lnTo>
                  <a:lnTo>
                    <a:pt x="3033255" y="1373162"/>
                  </a:lnTo>
                  <a:lnTo>
                    <a:pt x="3031604" y="1374825"/>
                  </a:lnTo>
                  <a:lnTo>
                    <a:pt x="3031604" y="1441488"/>
                  </a:lnTo>
                  <a:lnTo>
                    <a:pt x="3033255" y="1443151"/>
                  </a:lnTo>
                  <a:lnTo>
                    <a:pt x="3047149" y="1443151"/>
                  </a:lnTo>
                  <a:lnTo>
                    <a:pt x="3048812" y="1441488"/>
                  </a:lnTo>
                  <a:lnTo>
                    <a:pt x="3048812" y="1424508"/>
                  </a:lnTo>
                  <a:lnTo>
                    <a:pt x="3050032" y="1407515"/>
                  </a:lnTo>
                  <a:lnTo>
                    <a:pt x="3053867" y="1395945"/>
                  </a:lnTo>
                  <a:lnTo>
                    <a:pt x="3060623" y="1389341"/>
                  </a:lnTo>
                  <a:lnTo>
                    <a:pt x="3070580" y="1387246"/>
                  </a:lnTo>
                  <a:lnTo>
                    <a:pt x="3072041" y="1385582"/>
                  </a:lnTo>
                  <a:lnTo>
                    <a:pt x="3072041" y="13748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886093" y="2098212"/>
              <a:ext cx="12700" cy="1219835"/>
            </a:xfrm>
            <a:custGeom>
              <a:avLst/>
              <a:gdLst/>
              <a:ahLst/>
              <a:cxnLst/>
              <a:rect l="l" t="t" r="r" b="b"/>
              <a:pathLst>
                <a:path w="12700" h="1219835">
                  <a:moveTo>
                    <a:pt x="12441" y="0"/>
                  </a:moveTo>
                  <a:lnTo>
                    <a:pt x="0" y="0"/>
                  </a:lnTo>
                  <a:lnTo>
                    <a:pt x="0" y="1219323"/>
                  </a:lnTo>
                  <a:lnTo>
                    <a:pt x="12441" y="1219323"/>
                  </a:lnTo>
                  <a:lnTo>
                    <a:pt x="12441" y="0"/>
                  </a:lnTo>
                  <a:close/>
                </a:path>
              </a:pathLst>
            </a:custGeom>
            <a:solidFill>
              <a:srgbClr val="CC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55686" y="2474010"/>
              <a:ext cx="1800225" cy="705485"/>
            </a:xfrm>
            <a:custGeom>
              <a:avLst/>
              <a:gdLst/>
              <a:ahLst/>
              <a:cxnLst/>
              <a:rect l="l" t="t" r="r" b="b"/>
              <a:pathLst>
                <a:path w="1800225" h="705485">
                  <a:moveTo>
                    <a:pt x="1795055" y="0"/>
                  </a:moveTo>
                  <a:lnTo>
                    <a:pt x="0" y="692792"/>
                  </a:lnTo>
                  <a:lnTo>
                    <a:pt x="4665" y="705215"/>
                  </a:lnTo>
                  <a:lnTo>
                    <a:pt x="10886" y="702109"/>
                  </a:lnTo>
                  <a:lnTo>
                    <a:pt x="1799617" y="12423"/>
                  </a:lnTo>
                  <a:lnTo>
                    <a:pt x="17950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355686" y="2287664"/>
              <a:ext cx="1776730" cy="525145"/>
            </a:xfrm>
            <a:custGeom>
              <a:avLst/>
              <a:gdLst/>
              <a:ahLst/>
              <a:cxnLst/>
              <a:rect l="l" t="t" r="r" b="b"/>
              <a:pathLst>
                <a:path w="1776730" h="525144">
                  <a:moveTo>
                    <a:pt x="62208" y="494023"/>
                  </a:moveTo>
                  <a:lnTo>
                    <a:pt x="0" y="512658"/>
                  </a:lnTo>
                  <a:lnTo>
                    <a:pt x="3110" y="525081"/>
                  </a:lnTo>
                  <a:lnTo>
                    <a:pt x="66873" y="506446"/>
                  </a:lnTo>
                  <a:lnTo>
                    <a:pt x="62208" y="494023"/>
                  </a:lnTo>
                  <a:close/>
                </a:path>
                <a:path w="1776730" h="525144">
                  <a:moveTo>
                    <a:pt x="163316" y="464415"/>
                  </a:moveTo>
                  <a:lnTo>
                    <a:pt x="101088" y="483050"/>
                  </a:lnTo>
                  <a:lnTo>
                    <a:pt x="104198" y="495473"/>
                  </a:lnTo>
                  <a:lnTo>
                    <a:pt x="166427" y="476838"/>
                  </a:lnTo>
                  <a:lnTo>
                    <a:pt x="163316" y="464415"/>
                  </a:lnTo>
                  <a:close/>
                </a:path>
                <a:path w="1776730" h="525144">
                  <a:moveTo>
                    <a:pt x="264425" y="436463"/>
                  </a:moveTo>
                  <a:lnTo>
                    <a:pt x="200641" y="453648"/>
                  </a:lnTo>
                  <a:lnTo>
                    <a:pt x="205307" y="466071"/>
                  </a:lnTo>
                  <a:lnTo>
                    <a:pt x="267536" y="448886"/>
                  </a:lnTo>
                  <a:lnTo>
                    <a:pt x="264425" y="436463"/>
                  </a:lnTo>
                  <a:close/>
                </a:path>
                <a:path w="1776730" h="525144">
                  <a:moveTo>
                    <a:pt x="363979" y="407062"/>
                  </a:moveTo>
                  <a:lnTo>
                    <a:pt x="301750" y="425696"/>
                  </a:lnTo>
                  <a:lnTo>
                    <a:pt x="304861" y="438119"/>
                  </a:lnTo>
                  <a:lnTo>
                    <a:pt x="368645" y="419485"/>
                  </a:lnTo>
                  <a:lnTo>
                    <a:pt x="363979" y="407062"/>
                  </a:lnTo>
                  <a:close/>
                </a:path>
                <a:path w="1776730" h="525144">
                  <a:moveTo>
                    <a:pt x="465067" y="377454"/>
                  </a:moveTo>
                  <a:lnTo>
                    <a:pt x="402859" y="396088"/>
                  </a:lnTo>
                  <a:lnTo>
                    <a:pt x="405969" y="408511"/>
                  </a:lnTo>
                  <a:lnTo>
                    <a:pt x="468177" y="389877"/>
                  </a:lnTo>
                  <a:lnTo>
                    <a:pt x="465067" y="377454"/>
                  </a:lnTo>
                  <a:close/>
                </a:path>
                <a:path w="1776730" h="525144">
                  <a:moveTo>
                    <a:pt x="566176" y="348052"/>
                  </a:moveTo>
                  <a:lnTo>
                    <a:pt x="502413" y="366687"/>
                  </a:lnTo>
                  <a:lnTo>
                    <a:pt x="507078" y="379110"/>
                  </a:lnTo>
                  <a:lnTo>
                    <a:pt x="569286" y="361925"/>
                  </a:lnTo>
                  <a:lnTo>
                    <a:pt x="566176" y="348052"/>
                  </a:lnTo>
                  <a:close/>
                </a:path>
                <a:path w="1776730" h="525144">
                  <a:moveTo>
                    <a:pt x="665730" y="319893"/>
                  </a:moveTo>
                  <a:lnTo>
                    <a:pt x="603501" y="337079"/>
                  </a:lnTo>
                  <a:lnTo>
                    <a:pt x="606632" y="349502"/>
                  </a:lnTo>
                  <a:lnTo>
                    <a:pt x="670395" y="332316"/>
                  </a:lnTo>
                  <a:lnTo>
                    <a:pt x="665730" y="319893"/>
                  </a:lnTo>
                  <a:close/>
                </a:path>
                <a:path w="1776730" h="525144">
                  <a:moveTo>
                    <a:pt x="766838" y="290492"/>
                  </a:moveTo>
                  <a:lnTo>
                    <a:pt x="703054" y="309127"/>
                  </a:lnTo>
                  <a:lnTo>
                    <a:pt x="707720" y="321550"/>
                  </a:lnTo>
                  <a:lnTo>
                    <a:pt x="769949" y="302915"/>
                  </a:lnTo>
                  <a:lnTo>
                    <a:pt x="766838" y="290492"/>
                  </a:lnTo>
                  <a:close/>
                </a:path>
                <a:path w="1776730" h="525144">
                  <a:moveTo>
                    <a:pt x="867947" y="260884"/>
                  </a:moveTo>
                  <a:lnTo>
                    <a:pt x="804163" y="279518"/>
                  </a:lnTo>
                  <a:lnTo>
                    <a:pt x="807274" y="291941"/>
                  </a:lnTo>
                  <a:lnTo>
                    <a:pt x="871058" y="273307"/>
                  </a:lnTo>
                  <a:lnTo>
                    <a:pt x="867947" y="260884"/>
                  </a:lnTo>
                  <a:close/>
                </a:path>
                <a:path w="1776730" h="525144">
                  <a:moveTo>
                    <a:pt x="967480" y="232932"/>
                  </a:moveTo>
                  <a:lnTo>
                    <a:pt x="905272" y="250117"/>
                  </a:lnTo>
                  <a:lnTo>
                    <a:pt x="908383" y="262540"/>
                  </a:lnTo>
                  <a:lnTo>
                    <a:pt x="970591" y="245355"/>
                  </a:lnTo>
                  <a:lnTo>
                    <a:pt x="967480" y="232932"/>
                  </a:lnTo>
                  <a:close/>
                </a:path>
                <a:path w="1776730" h="525144">
                  <a:moveTo>
                    <a:pt x="1068589" y="203531"/>
                  </a:moveTo>
                  <a:lnTo>
                    <a:pt x="1004826" y="222165"/>
                  </a:lnTo>
                  <a:lnTo>
                    <a:pt x="1009491" y="234588"/>
                  </a:lnTo>
                  <a:lnTo>
                    <a:pt x="1071699" y="215954"/>
                  </a:lnTo>
                  <a:lnTo>
                    <a:pt x="1068589" y="203531"/>
                  </a:lnTo>
                  <a:close/>
                </a:path>
                <a:path w="1776730" h="525144">
                  <a:moveTo>
                    <a:pt x="1168205" y="173922"/>
                  </a:moveTo>
                  <a:lnTo>
                    <a:pt x="1105935" y="192557"/>
                  </a:lnTo>
                  <a:lnTo>
                    <a:pt x="1109045" y="204980"/>
                  </a:lnTo>
                  <a:lnTo>
                    <a:pt x="1172767" y="186345"/>
                  </a:lnTo>
                  <a:lnTo>
                    <a:pt x="1168205" y="173922"/>
                  </a:lnTo>
                  <a:close/>
                </a:path>
                <a:path w="1776730" h="525144">
                  <a:moveTo>
                    <a:pt x="1269189" y="144521"/>
                  </a:moveTo>
                  <a:lnTo>
                    <a:pt x="1206981" y="163156"/>
                  </a:lnTo>
                  <a:lnTo>
                    <a:pt x="1210092" y="175579"/>
                  </a:lnTo>
                  <a:lnTo>
                    <a:pt x="1272300" y="156944"/>
                  </a:lnTo>
                  <a:lnTo>
                    <a:pt x="1269189" y="144521"/>
                  </a:lnTo>
                  <a:close/>
                </a:path>
                <a:path w="1776730" h="525144">
                  <a:moveTo>
                    <a:pt x="1370381" y="116569"/>
                  </a:moveTo>
                  <a:lnTo>
                    <a:pt x="1306514" y="133547"/>
                  </a:lnTo>
                  <a:lnTo>
                    <a:pt x="1311283" y="145970"/>
                  </a:lnTo>
                  <a:lnTo>
                    <a:pt x="1373492" y="128992"/>
                  </a:lnTo>
                  <a:lnTo>
                    <a:pt x="1370381" y="116569"/>
                  </a:lnTo>
                  <a:close/>
                </a:path>
                <a:path w="1776730" h="525144">
                  <a:moveTo>
                    <a:pt x="1469914" y="86961"/>
                  </a:moveTo>
                  <a:lnTo>
                    <a:pt x="1407706" y="105596"/>
                  </a:lnTo>
                  <a:lnTo>
                    <a:pt x="1410816" y="118019"/>
                  </a:lnTo>
                  <a:lnTo>
                    <a:pt x="1474476" y="99384"/>
                  </a:lnTo>
                  <a:lnTo>
                    <a:pt x="1469914" y="86961"/>
                  </a:lnTo>
                  <a:close/>
                </a:path>
                <a:path w="1776730" h="525144">
                  <a:moveTo>
                    <a:pt x="1571106" y="57560"/>
                  </a:moveTo>
                  <a:lnTo>
                    <a:pt x="1508690" y="76194"/>
                  </a:lnTo>
                  <a:lnTo>
                    <a:pt x="1511801" y="88617"/>
                  </a:lnTo>
                  <a:lnTo>
                    <a:pt x="1574216" y="69983"/>
                  </a:lnTo>
                  <a:lnTo>
                    <a:pt x="1571106" y="57560"/>
                  </a:lnTo>
                  <a:close/>
                </a:path>
                <a:path w="1776730" h="525144">
                  <a:moveTo>
                    <a:pt x="1672090" y="27951"/>
                  </a:moveTo>
                  <a:lnTo>
                    <a:pt x="1608431" y="46586"/>
                  </a:lnTo>
                  <a:lnTo>
                    <a:pt x="1612993" y="59009"/>
                  </a:lnTo>
                  <a:lnTo>
                    <a:pt x="1675201" y="42031"/>
                  </a:lnTo>
                  <a:lnTo>
                    <a:pt x="1672090" y="27951"/>
                  </a:lnTo>
                  <a:close/>
                </a:path>
                <a:path w="1776730" h="525144">
                  <a:moveTo>
                    <a:pt x="1771623" y="0"/>
                  </a:moveTo>
                  <a:lnTo>
                    <a:pt x="1709415" y="17185"/>
                  </a:lnTo>
                  <a:lnTo>
                    <a:pt x="1712526" y="31057"/>
                  </a:lnTo>
                  <a:lnTo>
                    <a:pt x="1776392" y="12423"/>
                  </a:lnTo>
                  <a:lnTo>
                    <a:pt x="1771623" y="0"/>
                  </a:lnTo>
                  <a:close/>
                </a:path>
              </a:pathLst>
            </a:custGeom>
            <a:solidFill>
              <a:srgbClr val="3C4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355686" y="2477115"/>
              <a:ext cx="1784350" cy="441325"/>
            </a:xfrm>
            <a:custGeom>
              <a:avLst/>
              <a:gdLst/>
              <a:ahLst/>
              <a:cxnLst/>
              <a:rect l="l" t="t" r="r" b="b"/>
              <a:pathLst>
                <a:path w="1784350" h="441325">
                  <a:moveTo>
                    <a:pt x="24883" y="422591"/>
                  </a:moveTo>
                  <a:lnTo>
                    <a:pt x="0" y="428802"/>
                  </a:lnTo>
                  <a:lnTo>
                    <a:pt x="3110" y="441225"/>
                  </a:lnTo>
                  <a:lnTo>
                    <a:pt x="27993" y="435014"/>
                  </a:lnTo>
                  <a:lnTo>
                    <a:pt x="24883" y="422591"/>
                  </a:lnTo>
                  <a:close/>
                </a:path>
                <a:path w="1784350" h="441325">
                  <a:moveTo>
                    <a:pt x="63763" y="413273"/>
                  </a:moveTo>
                  <a:lnTo>
                    <a:pt x="38880" y="419485"/>
                  </a:lnTo>
                  <a:lnTo>
                    <a:pt x="41990" y="431908"/>
                  </a:lnTo>
                  <a:lnTo>
                    <a:pt x="66873" y="425696"/>
                  </a:lnTo>
                  <a:lnTo>
                    <a:pt x="63763" y="413273"/>
                  </a:lnTo>
                  <a:close/>
                </a:path>
                <a:path w="1784350" h="441325">
                  <a:moveTo>
                    <a:pt x="102643" y="403956"/>
                  </a:moveTo>
                  <a:lnTo>
                    <a:pt x="76204" y="410168"/>
                  </a:lnTo>
                  <a:lnTo>
                    <a:pt x="79315" y="422591"/>
                  </a:lnTo>
                  <a:lnTo>
                    <a:pt x="104198" y="416379"/>
                  </a:lnTo>
                  <a:lnTo>
                    <a:pt x="102643" y="403956"/>
                  </a:lnTo>
                  <a:close/>
                </a:path>
                <a:path w="1784350" h="441325">
                  <a:moveTo>
                    <a:pt x="139988" y="394639"/>
                  </a:moveTo>
                  <a:lnTo>
                    <a:pt x="115084" y="400850"/>
                  </a:lnTo>
                  <a:lnTo>
                    <a:pt x="118216" y="413273"/>
                  </a:lnTo>
                  <a:lnTo>
                    <a:pt x="143099" y="407062"/>
                  </a:lnTo>
                  <a:lnTo>
                    <a:pt x="139988" y="394639"/>
                  </a:lnTo>
                  <a:close/>
                </a:path>
                <a:path w="1784350" h="441325">
                  <a:moveTo>
                    <a:pt x="178868" y="385321"/>
                  </a:moveTo>
                  <a:lnTo>
                    <a:pt x="152430" y="391533"/>
                  </a:lnTo>
                  <a:lnTo>
                    <a:pt x="155540" y="403956"/>
                  </a:lnTo>
                  <a:lnTo>
                    <a:pt x="181979" y="397745"/>
                  </a:lnTo>
                  <a:lnTo>
                    <a:pt x="178868" y="385321"/>
                  </a:lnTo>
                  <a:close/>
                </a:path>
                <a:path w="1784350" h="441325">
                  <a:moveTo>
                    <a:pt x="216193" y="376004"/>
                  </a:moveTo>
                  <a:lnTo>
                    <a:pt x="191310" y="382216"/>
                  </a:lnTo>
                  <a:lnTo>
                    <a:pt x="194420" y="394639"/>
                  </a:lnTo>
                  <a:lnTo>
                    <a:pt x="219304" y="388427"/>
                  </a:lnTo>
                  <a:lnTo>
                    <a:pt x="216193" y="376004"/>
                  </a:lnTo>
                  <a:close/>
                </a:path>
                <a:path w="1784350" h="441325">
                  <a:moveTo>
                    <a:pt x="255094" y="366687"/>
                  </a:moveTo>
                  <a:lnTo>
                    <a:pt x="228635" y="372898"/>
                  </a:lnTo>
                  <a:lnTo>
                    <a:pt x="231745" y="385321"/>
                  </a:lnTo>
                  <a:lnTo>
                    <a:pt x="258204" y="380559"/>
                  </a:lnTo>
                  <a:lnTo>
                    <a:pt x="255094" y="366687"/>
                  </a:lnTo>
                  <a:close/>
                </a:path>
                <a:path w="1784350" h="441325">
                  <a:moveTo>
                    <a:pt x="292419" y="357370"/>
                  </a:moveTo>
                  <a:lnTo>
                    <a:pt x="267536" y="363581"/>
                  </a:lnTo>
                  <a:lnTo>
                    <a:pt x="270646" y="377454"/>
                  </a:lnTo>
                  <a:lnTo>
                    <a:pt x="295529" y="371242"/>
                  </a:lnTo>
                  <a:lnTo>
                    <a:pt x="292419" y="357370"/>
                  </a:lnTo>
                  <a:close/>
                </a:path>
                <a:path w="1784350" h="441325">
                  <a:moveTo>
                    <a:pt x="331299" y="349502"/>
                  </a:moveTo>
                  <a:lnTo>
                    <a:pt x="304861" y="354264"/>
                  </a:lnTo>
                  <a:lnTo>
                    <a:pt x="307971" y="368136"/>
                  </a:lnTo>
                  <a:lnTo>
                    <a:pt x="334409" y="361925"/>
                  </a:lnTo>
                  <a:lnTo>
                    <a:pt x="331299" y="349502"/>
                  </a:lnTo>
                  <a:close/>
                </a:path>
                <a:path w="1784350" h="441325">
                  <a:moveTo>
                    <a:pt x="368645" y="340184"/>
                  </a:moveTo>
                  <a:lnTo>
                    <a:pt x="343741" y="346396"/>
                  </a:lnTo>
                  <a:lnTo>
                    <a:pt x="346851" y="358819"/>
                  </a:lnTo>
                  <a:lnTo>
                    <a:pt x="371755" y="352607"/>
                  </a:lnTo>
                  <a:lnTo>
                    <a:pt x="368645" y="340184"/>
                  </a:lnTo>
                  <a:close/>
                </a:path>
                <a:path w="1784350" h="441325">
                  <a:moveTo>
                    <a:pt x="407525" y="330867"/>
                  </a:moveTo>
                  <a:lnTo>
                    <a:pt x="381086" y="337079"/>
                  </a:lnTo>
                  <a:lnTo>
                    <a:pt x="384197" y="349502"/>
                  </a:lnTo>
                  <a:lnTo>
                    <a:pt x="410635" y="343290"/>
                  </a:lnTo>
                  <a:lnTo>
                    <a:pt x="407525" y="330867"/>
                  </a:lnTo>
                  <a:close/>
                </a:path>
                <a:path w="1784350" h="441325">
                  <a:moveTo>
                    <a:pt x="444849" y="321550"/>
                  </a:moveTo>
                  <a:lnTo>
                    <a:pt x="419966" y="327761"/>
                  </a:lnTo>
                  <a:lnTo>
                    <a:pt x="423077" y="340184"/>
                  </a:lnTo>
                  <a:lnTo>
                    <a:pt x="447960" y="333973"/>
                  </a:lnTo>
                  <a:lnTo>
                    <a:pt x="444849" y="321550"/>
                  </a:lnTo>
                  <a:close/>
                </a:path>
                <a:path w="1784350" h="441325">
                  <a:moveTo>
                    <a:pt x="483729" y="312232"/>
                  </a:moveTo>
                  <a:lnTo>
                    <a:pt x="458846" y="318444"/>
                  </a:lnTo>
                  <a:lnTo>
                    <a:pt x="460401" y="330867"/>
                  </a:lnTo>
                  <a:lnTo>
                    <a:pt x="486861" y="324655"/>
                  </a:lnTo>
                  <a:lnTo>
                    <a:pt x="483729" y="312232"/>
                  </a:lnTo>
                  <a:close/>
                </a:path>
                <a:path w="1784350" h="441325">
                  <a:moveTo>
                    <a:pt x="521075" y="302915"/>
                  </a:moveTo>
                  <a:lnTo>
                    <a:pt x="496192" y="309127"/>
                  </a:lnTo>
                  <a:lnTo>
                    <a:pt x="499302" y="321550"/>
                  </a:lnTo>
                  <a:lnTo>
                    <a:pt x="524185" y="315338"/>
                  </a:lnTo>
                  <a:lnTo>
                    <a:pt x="521075" y="302915"/>
                  </a:lnTo>
                  <a:close/>
                </a:path>
                <a:path w="1784350" h="441325">
                  <a:moveTo>
                    <a:pt x="559955" y="293598"/>
                  </a:moveTo>
                  <a:lnTo>
                    <a:pt x="535072" y="299809"/>
                  </a:lnTo>
                  <a:lnTo>
                    <a:pt x="538182" y="312232"/>
                  </a:lnTo>
                  <a:lnTo>
                    <a:pt x="563066" y="306021"/>
                  </a:lnTo>
                  <a:lnTo>
                    <a:pt x="559955" y="293598"/>
                  </a:lnTo>
                  <a:close/>
                </a:path>
                <a:path w="1784350" h="441325">
                  <a:moveTo>
                    <a:pt x="597280" y="284281"/>
                  </a:moveTo>
                  <a:lnTo>
                    <a:pt x="572397" y="290492"/>
                  </a:lnTo>
                  <a:lnTo>
                    <a:pt x="575507" y="302915"/>
                  </a:lnTo>
                  <a:lnTo>
                    <a:pt x="600390" y="296704"/>
                  </a:lnTo>
                  <a:lnTo>
                    <a:pt x="597280" y="284281"/>
                  </a:lnTo>
                  <a:close/>
                </a:path>
                <a:path w="1784350" h="441325">
                  <a:moveTo>
                    <a:pt x="636181" y="274963"/>
                  </a:moveTo>
                  <a:lnTo>
                    <a:pt x="611297" y="281175"/>
                  </a:lnTo>
                  <a:lnTo>
                    <a:pt x="614408" y="293598"/>
                  </a:lnTo>
                  <a:lnTo>
                    <a:pt x="639291" y="287386"/>
                  </a:lnTo>
                  <a:lnTo>
                    <a:pt x="636181" y="274963"/>
                  </a:lnTo>
                  <a:close/>
                </a:path>
                <a:path w="1784350" h="441325">
                  <a:moveTo>
                    <a:pt x="675061" y="265646"/>
                  </a:moveTo>
                  <a:lnTo>
                    <a:pt x="648622" y="271857"/>
                  </a:lnTo>
                  <a:lnTo>
                    <a:pt x="651733" y="284281"/>
                  </a:lnTo>
                  <a:lnTo>
                    <a:pt x="678171" y="278069"/>
                  </a:lnTo>
                  <a:lnTo>
                    <a:pt x="675061" y="265646"/>
                  </a:lnTo>
                  <a:close/>
                </a:path>
                <a:path w="1784350" h="441325">
                  <a:moveTo>
                    <a:pt x="712386" y="256329"/>
                  </a:moveTo>
                  <a:lnTo>
                    <a:pt x="687502" y="262540"/>
                  </a:lnTo>
                  <a:lnTo>
                    <a:pt x="690613" y="274963"/>
                  </a:lnTo>
                  <a:lnTo>
                    <a:pt x="715496" y="268752"/>
                  </a:lnTo>
                  <a:lnTo>
                    <a:pt x="712386" y="256329"/>
                  </a:lnTo>
                  <a:close/>
                </a:path>
                <a:path w="1784350" h="441325">
                  <a:moveTo>
                    <a:pt x="751286" y="247011"/>
                  </a:moveTo>
                  <a:lnTo>
                    <a:pt x="724827" y="253223"/>
                  </a:lnTo>
                  <a:lnTo>
                    <a:pt x="727938" y="267302"/>
                  </a:lnTo>
                  <a:lnTo>
                    <a:pt x="754397" y="261091"/>
                  </a:lnTo>
                  <a:lnTo>
                    <a:pt x="751286" y="247011"/>
                  </a:lnTo>
                  <a:close/>
                </a:path>
                <a:path w="1784350" h="441325">
                  <a:moveTo>
                    <a:pt x="788611" y="237694"/>
                  </a:moveTo>
                  <a:lnTo>
                    <a:pt x="763728" y="243906"/>
                  </a:lnTo>
                  <a:lnTo>
                    <a:pt x="766838" y="257985"/>
                  </a:lnTo>
                  <a:lnTo>
                    <a:pt x="791722" y="251774"/>
                  </a:lnTo>
                  <a:lnTo>
                    <a:pt x="788611" y="237694"/>
                  </a:lnTo>
                  <a:close/>
                </a:path>
                <a:path w="1784350" h="441325">
                  <a:moveTo>
                    <a:pt x="827491" y="230033"/>
                  </a:moveTo>
                  <a:lnTo>
                    <a:pt x="801053" y="236245"/>
                  </a:lnTo>
                  <a:lnTo>
                    <a:pt x="804163" y="248668"/>
                  </a:lnTo>
                  <a:lnTo>
                    <a:pt x="830602" y="242456"/>
                  </a:lnTo>
                  <a:lnTo>
                    <a:pt x="827491" y="230033"/>
                  </a:lnTo>
                  <a:close/>
                </a:path>
                <a:path w="1784350" h="441325">
                  <a:moveTo>
                    <a:pt x="864837" y="220716"/>
                  </a:moveTo>
                  <a:lnTo>
                    <a:pt x="839933" y="226927"/>
                  </a:lnTo>
                  <a:lnTo>
                    <a:pt x="843043" y="239350"/>
                  </a:lnTo>
                  <a:lnTo>
                    <a:pt x="867947" y="233139"/>
                  </a:lnTo>
                  <a:lnTo>
                    <a:pt x="864837" y="220716"/>
                  </a:lnTo>
                  <a:close/>
                </a:path>
                <a:path w="1784350" h="441325">
                  <a:moveTo>
                    <a:pt x="903717" y="211399"/>
                  </a:moveTo>
                  <a:lnTo>
                    <a:pt x="877278" y="217610"/>
                  </a:lnTo>
                  <a:lnTo>
                    <a:pt x="880389" y="230033"/>
                  </a:lnTo>
                  <a:lnTo>
                    <a:pt x="906827" y="223822"/>
                  </a:lnTo>
                  <a:lnTo>
                    <a:pt x="903717" y="211399"/>
                  </a:lnTo>
                  <a:close/>
                </a:path>
                <a:path w="1784350" h="441325">
                  <a:moveTo>
                    <a:pt x="941042" y="202081"/>
                  </a:moveTo>
                  <a:lnTo>
                    <a:pt x="916159" y="208293"/>
                  </a:lnTo>
                  <a:lnTo>
                    <a:pt x="919269" y="220716"/>
                  </a:lnTo>
                  <a:lnTo>
                    <a:pt x="944152" y="214504"/>
                  </a:lnTo>
                  <a:lnTo>
                    <a:pt x="941042" y="202081"/>
                  </a:lnTo>
                  <a:close/>
                </a:path>
                <a:path w="1784350" h="441325">
                  <a:moveTo>
                    <a:pt x="979943" y="192764"/>
                  </a:moveTo>
                  <a:lnTo>
                    <a:pt x="953483" y="198976"/>
                  </a:lnTo>
                  <a:lnTo>
                    <a:pt x="956594" y="211399"/>
                  </a:lnTo>
                  <a:lnTo>
                    <a:pt x="983053" y="205187"/>
                  </a:lnTo>
                  <a:lnTo>
                    <a:pt x="979943" y="192764"/>
                  </a:lnTo>
                  <a:close/>
                </a:path>
                <a:path w="1784350" h="441325">
                  <a:moveTo>
                    <a:pt x="1017267" y="183447"/>
                  </a:moveTo>
                  <a:lnTo>
                    <a:pt x="992384" y="189658"/>
                  </a:lnTo>
                  <a:lnTo>
                    <a:pt x="995495" y="202081"/>
                  </a:lnTo>
                  <a:lnTo>
                    <a:pt x="1020378" y="195870"/>
                  </a:lnTo>
                  <a:lnTo>
                    <a:pt x="1017267" y="183447"/>
                  </a:lnTo>
                  <a:close/>
                </a:path>
                <a:path w="1784350" h="441325">
                  <a:moveTo>
                    <a:pt x="1056147" y="174129"/>
                  </a:moveTo>
                  <a:lnTo>
                    <a:pt x="1031264" y="180341"/>
                  </a:lnTo>
                  <a:lnTo>
                    <a:pt x="1032819" y="192764"/>
                  </a:lnTo>
                  <a:lnTo>
                    <a:pt x="1059258" y="186552"/>
                  </a:lnTo>
                  <a:lnTo>
                    <a:pt x="1056147" y="174129"/>
                  </a:lnTo>
                  <a:close/>
                </a:path>
                <a:path w="1784350" h="441325">
                  <a:moveTo>
                    <a:pt x="1093472" y="164812"/>
                  </a:moveTo>
                  <a:lnTo>
                    <a:pt x="1068589" y="171024"/>
                  </a:lnTo>
                  <a:lnTo>
                    <a:pt x="1071699" y="183447"/>
                  </a:lnTo>
                  <a:lnTo>
                    <a:pt x="1096603" y="177235"/>
                  </a:lnTo>
                  <a:lnTo>
                    <a:pt x="1093472" y="164812"/>
                  </a:lnTo>
                  <a:close/>
                </a:path>
                <a:path w="1784350" h="441325">
                  <a:moveTo>
                    <a:pt x="1132373" y="155495"/>
                  </a:moveTo>
                  <a:lnTo>
                    <a:pt x="1107490" y="161706"/>
                  </a:lnTo>
                  <a:lnTo>
                    <a:pt x="1110600" y="174129"/>
                  </a:lnTo>
                  <a:lnTo>
                    <a:pt x="1135483" y="167918"/>
                  </a:lnTo>
                  <a:lnTo>
                    <a:pt x="1132373" y="155495"/>
                  </a:lnTo>
                  <a:close/>
                </a:path>
                <a:path w="1784350" h="441325">
                  <a:moveTo>
                    <a:pt x="1169656" y="145970"/>
                  </a:moveTo>
                  <a:lnTo>
                    <a:pt x="1144815" y="152389"/>
                  </a:lnTo>
                  <a:lnTo>
                    <a:pt x="1147925" y="164812"/>
                  </a:lnTo>
                  <a:lnTo>
                    <a:pt x="1172767" y="158601"/>
                  </a:lnTo>
                  <a:lnTo>
                    <a:pt x="1169656" y="145970"/>
                  </a:lnTo>
                  <a:close/>
                </a:path>
                <a:path w="1784350" h="441325">
                  <a:moveTo>
                    <a:pt x="1208640" y="136653"/>
                  </a:moveTo>
                  <a:lnTo>
                    <a:pt x="1183757" y="142865"/>
                  </a:lnTo>
                  <a:lnTo>
                    <a:pt x="1186867" y="155495"/>
                  </a:lnTo>
                  <a:lnTo>
                    <a:pt x="1193088" y="153838"/>
                  </a:lnTo>
                  <a:lnTo>
                    <a:pt x="1199309" y="153838"/>
                  </a:lnTo>
                  <a:lnTo>
                    <a:pt x="1211751" y="150733"/>
                  </a:lnTo>
                  <a:lnTo>
                    <a:pt x="1208640" y="136653"/>
                  </a:lnTo>
                  <a:close/>
                </a:path>
                <a:path w="1784350" h="441325">
                  <a:moveTo>
                    <a:pt x="1247417" y="127336"/>
                  </a:moveTo>
                  <a:lnTo>
                    <a:pt x="1221082" y="133547"/>
                  </a:lnTo>
                  <a:lnTo>
                    <a:pt x="1224192" y="147627"/>
                  </a:lnTo>
                  <a:lnTo>
                    <a:pt x="1250527" y="141415"/>
                  </a:lnTo>
                  <a:lnTo>
                    <a:pt x="1247417" y="127336"/>
                  </a:lnTo>
                  <a:close/>
                </a:path>
                <a:path w="1784350" h="441325">
                  <a:moveTo>
                    <a:pt x="1284741" y="118019"/>
                  </a:moveTo>
                  <a:lnTo>
                    <a:pt x="1259858" y="124230"/>
                  </a:lnTo>
                  <a:lnTo>
                    <a:pt x="1262969" y="138310"/>
                  </a:lnTo>
                  <a:lnTo>
                    <a:pt x="1287852" y="132098"/>
                  </a:lnTo>
                  <a:lnTo>
                    <a:pt x="1284741" y="118019"/>
                  </a:lnTo>
                  <a:close/>
                </a:path>
                <a:path w="1784350" h="441325">
                  <a:moveTo>
                    <a:pt x="1323725" y="110358"/>
                  </a:moveTo>
                  <a:lnTo>
                    <a:pt x="1297183" y="116569"/>
                  </a:lnTo>
                  <a:lnTo>
                    <a:pt x="1300293" y="128992"/>
                  </a:lnTo>
                  <a:lnTo>
                    <a:pt x="1326835" y="122781"/>
                  </a:lnTo>
                  <a:lnTo>
                    <a:pt x="1323725" y="110358"/>
                  </a:lnTo>
                  <a:close/>
                </a:path>
                <a:path w="1784350" h="441325">
                  <a:moveTo>
                    <a:pt x="1361050" y="101040"/>
                  </a:moveTo>
                  <a:lnTo>
                    <a:pt x="1336167" y="107252"/>
                  </a:lnTo>
                  <a:lnTo>
                    <a:pt x="1339277" y="119675"/>
                  </a:lnTo>
                  <a:lnTo>
                    <a:pt x="1364160" y="113463"/>
                  </a:lnTo>
                  <a:lnTo>
                    <a:pt x="1361050" y="101040"/>
                  </a:lnTo>
                  <a:close/>
                </a:path>
                <a:path w="1784350" h="441325">
                  <a:moveTo>
                    <a:pt x="1399826" y="91723"/>
                  </a:moveTo>
                  <a:lnTo>
                    <a:pt x="1373492" y="97935"/>
                  </a:lnTo>
                  <a:lnTo>
                    <a:pt x="1376602" y="110358"/>
                  </a:lnTo>
                  <a:lnTo>
                    <a:pt x="1402937" y="104146"/>
                  </a:lnTo>
                  <a:lnTo>
                    <a:pt x="1399826" y="91723"/>
                  </a:lnTo>
                  <a:close/>
                </a:path>
                <a:path w="1784350" h="441325">
                  <a:moveTo>
                    <a:pt x="1437151" y="82406"/>
                  </a:moveTo>
                  <a:lnTo>
                    <a:pt x="1412268" y="88617"/>
                  </a:lnTo>
                  <a:lnTo>
                    <a:pt x="1415378" y="101040"/>
                  </a:lnTo>
                  <a:lnTo>
                    <a:pt x="1440262" y="94829"/>
                  </a:lnTo>
                  <a:lnTo>
                    <a:pt x="1437151" y="82406"/>
                  </a:lnTo>
                  <a:close/>
                </a:path>
                <a:path w="1784350" h="441325">
                  <a:moveTo>
                    <a:pt x="1476135" y="73089"/>
                  </a:moveTo>
                  <a:lnTo>
                    <a:pt x="1449593" y="79300"/>
                  </a:lnTo>
                  <a:lnTo>
                    <a:pt x="1452703" y="91723"/>
                  </a:lnTo>
                  <a:lnTo>
                    <a:pt x="1479245" y="85512"/>
                  </a:lnTo>
                  <a:lnTo>
                    <a:pt x="1476135" y="73089"/>
                  </a:lnTo>
                  <a:close/>
                </a:path>
                <a:path w="1784350" h="441325">
                  <a:moveTo>
                    <a:pt x="1513460" y="63771"/>
                  </a:moveTo>
                  <a:lnTo>
                    <a:pt x="1488576" y="69983"/>
                  </a:lnTo>
                  <a:lnTo>
                    <a:pt x="1491687" y="82406"/>
                  </a:lnTo>
                  <a:lnTo>
                    <a:pt x="1516570" y="76194"/>
                  </a:lnTo>
                  <a:lnTo>
                    <a:pt x="1513460" y="63771"/>
                  </a:lnTo>
                  <a:close/>
                </a:path>
                <a:path w="1784350" h="441325">
                  <a:moveTo>
                    <a:pt x="1552443" y="54454"/>
                  </a:moveTo>
                  <a:lnTo>
                    <a:pt x="1525901" y="60665"/>
                  </a:lnTo>
                  <a:lnTo>
                    <a:pt x="1529012" y="73089"/>
                  </a:lnTo>
                  <a:lnTo>
                    <a:pt x="1555554" y="66877"/>
                  </a:lnTo>
                  <a:lnTo>
                    <a:pt x="1552443" y="54454"/>
                  </a:lnTo>
                  <a:close/>
                </a:path>
                <a:path w="1784350" h="441325">
                  <a:moveTo>
                    <a:pt x="1589768" y="45137"/>
                  </a:moveTo>
                  <a:lnTo>
                    <a:pt x="1564885" y="51348"/>
                  </a:lnTo>
                  <a:lnTo>
                    <a:pt x="1567995" y="63771"/>
                  </a:lnTo>
                  <a:lnTo>
                    <a:pt x="1592879" y="57560"/>
                  </a:lnTo>
                  <a:lnTo>
                    <a:pt x="1589768" y="45137"/>
                  </a:lnTo>
                  <a:close/>
                </a:path>
                <a:path w="1784350" h="441325">
                  <a:moveTo>
                    <a:pt x="1628545" y="35819"/>
                  </a:moveTo>
                  <a:lnTo>
                    <a:pt x="1603661" y="42031"/>
                  </a:lnTo>
                  <a:lnTo>
                    <a:pt x="1605320" y="54454"/>
                  </a:lnTo>
                  <a:lnTo>
                    <a:pt x="1631655" y="48242"/>
                  </a:lnTo>
                  <a:lnTo>
                    <a:pt x="1628545" y="35819"/>
                  </a:lnTo>
                  <a:close/>
                </a:path>
                <a:path w="1784350" h="441325">
                  <a:moveTo>
                    <a:pt x="1665869" y="26502"/>
                  </a:moveTo>
                  <a:lnTo>
                    <a:pt x="1640986" y="32714"/>
                  </a:lnTo>
                  <a:lnTo>
                    <a:pt x="1644097" y="45137"/>
                  </a:lnTo>
                  <a:lnTo>
                    <a:pt x="1668980" y="38925"/>
                  </a:lnTo>
                  <a:lnTo>
                    <a:pt x="1665869" y="26502"/>
                  </a:lnTo>
                  <a:close/>
                </a:path>
                <a:path w="1784350" h="441325">
                  <a:moveTo>
                    <a:pt x="1704853" y="17185"/>
                  </a:moveTo>
                  <a:lnTo>
                    <a:pt x="1679970" y="23396"/>
                  </a:lnTo>
                  <a:lnTo>
                    <a:pt x="1683080" y="35819"/>
                  </a:lnTo>
                  <a:lnTo>
                    <a:pt x="1707964" y="31057"/>
                  </a:lnTo>
                  <a:lnTo>
                    <a:pt x="1704853" y="17185"/>
                  </a:lnTo>
                  <a:close/>
                </a:path>
                <a:path w="1784350" h="441325">
                  <a:moveTo>
                    <a:pt x="1742178" y="7867"/>
                  </a:moveTo>
                  <a:lnTo>
                    <a:pt x="1717295" y="14079"/>
                  </a:lnTo>
                  <a:lnTo>
                    <a:pt x="1720405" y="27951"/>
                  </a:lnTo>
                  <a:lnTo>
                    <a:pt x="1745288" y="21740"/>
                  </a:lnTo>
                  <a:lnTo>
                    <a:pt x="1742178" y="7867"/>
                  </a:lnTo>
                  <a:close/>
                </a:path>
                <a:path w="1784350" h="441325">
                  <a:moveTo>
                    <a:pt x="1780954" y="0"/>
                  </a:moveTo>
                  <a:lnTo>
                    <a:pt x="1756071" y="4762"/>
                  </a:lnTo>
                  <a:lnTo>
                    <a:pt x="1759182" y="18634"/>
                  </a:lnTo>
                  <a:lnTo>
                    <a:pt x="1784065" y="12423"/>
                  </a:lnTo>
                  <a:lnTo>
                    <a:pt x="1780954" y="0"/>
                  </a:lnTo>
                  <a:close/>
                </a:path>
              </a:pathLst>
            </a:custGeom>
            <a:solidFill>
              <a:srgbClr val="E21E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355686" y="2419762"/>
              <a:ext cx="1800225" cy="440055"/>
            </a:xfrm>
            <a:custGeom>
              <a:avLst/>
              <a:gdLst/>
              <a:ahLst/>
              <a:cxnLst/>
              <a:rect l="l" t="t" r="r" b="b"/>
              <a:pathLst>
                <a:path w="1800225" h="440055">
                  <a:moveTo>
                    <a:pt x="51321" y="414723"/>
                  </a:moveTo>
                  <a:lnTo>
                    <a:pt x="0" y="427146"/>
                  </a:lnTo>
                  <a:lnTo>
                    <a:pt x="3110" y="439569"/>
                  </a:lnTo>
                  <a:lnTo>
                    <a:pt x="54432" y="428595"/>
                  </a:lnTo>
                  <a:lnTo>
                    <a:pt x="51321" y="414723"/>
                  </a:lnTo>
                  <a:close/>
                </a:path>
                <a:path w="1800225" h="440055">
                  <a:moveTo>
                    <a:pt x="115084" y="399194"/>
                  </a:moveTo>
                  <a:lnTo>
                    <a:pt x="63763" y="411617"/>
                  </a:lnTo>
                  <a:lnTo>
                    <a:pt x="66873" y="425489"/>
                  </a:lnTo>
                  <a:lnTo>
                    <a:pt x="118216" y="413066"/>
                  </a:lnTo>
                  <a:lnTo>
                    <a:pt x="115084" y="399194"/>
                  </a:lnTo>
                  <a:close/>
                </a:path>
                <a:path w="1800225" h="440055">
                  <a:moveTo>
                    <a:pt x="178868" y="385114"/>
                  </a:moveTo>
                  <a:lnTo>
                    <a:pt x="127547" y="396088"/>
                  </a:lnTo>
                  <a:lnTo>
                    <a:pt x="130657" y="409961"/>
                  </a:lnTo>
                  <a:lnTo>
                    <a:pt x="181979" y="397537"/>
                  </a:lnTo>
                  <a:lnTo>
                    <a:pt x="178868" y="385114"/>
                  </a:lnTo>
                  <a:close/>
                </a:path>
                <a:path w="1800225" h="440055">
                  <a:moveTo>
                    <a:pt x="241097" y="369586"/>
                  </a:moveTo>
                  <a:lnTo>
                    <a:pt x="191310" y="382009"/>
                  </a:lnTo>
                  <a:lnTo>
                    <a:pt x="194420" y="394432"/>
                  </a:lnTo>
                  <a:lnTo>
                    <a:pt x="244208" y="382009"/>
                  </a:lnTo>
                  <a:lnTo>
                    <a:pt x="241097" y="369586"/>
                  </a:lnTo>
                  <a:close/>
                </a:path>
                <a:path w="1800225" h="440055">
                  <a:moveTo>
                    <a:pt x="304861" y="354057"/>
                  </a:moveTo>
                  <a:lnTo>
                    <a:pt x="255094" y="366480"/>
                  </a:lnTo>
                  <a:lnTo>
                    <a:pt x="258204" y="378903"/>
                  </a:lnTo>
                  <a:lnTo>
                    <a:pt x="307971" y="366480"/>
                  </a:lnTo>
                  <a:lnTo>
                    <a:pt x="304861" y="354057"/>
                  </a:lnTo>
                  <a:close/>
                </a:path>
                <a:path w="1800225" h="440055">
                  <a:moveTo>
                    <a:pt x="368645" y="338528"/>
                  </a:moveTo>
                  <a:lnTo>
                    <a:pt x="318857" y="350951"/>
                  </a:lnTo>
                  <a:lnTo>
                    <a:pt x="321968" y="363374"/>
                  </a:lnTo>
                  <a:lnTo>
                    <a:pt x="371755" y="350951"/>
                  </a:lnTo>
                  <a:lnTo>
                    <a:pt x="368645" y="338528"/>
                  </a:lnTo>
                  <a:close/>
                </a:path>
                <a:path w="1800225" h="440055">
                  <a:moveTo>
                    <a:pt x="432408" y="322999"/>
                  </a:moveTo>
                  <a:lnTo>
                    <a:pt x="381086" y="335422"/>
                  </a:lnTo>
                  <a:lnTo>
                    <a:pt x="384197" y="347845"/>
                  </a:lnTo>
                  <a:lnTo>
                    <a:pt x="435518" y="335422"/>
                  </a:lnTo>
                  <a:lnTo>
                    <a:pt x="432408" y="322999"/>
                  </a:lnTo>
                  <a:close/>
                </a:path>
                <a:path w="1800225" h="440055">
                  <a:moveTo>
                    <a:pt x="496192" y="307470"/>
                  </a:moveTo>
                  <a:lnTo>
                    <a:pt x="444849" y="319893"/>
                  </a:lnTo>
                  <a:lnTo>
                    <a:pt x="447960" y="332316"/>
                  </a:lnTo>
                  <a:lnTo>
                    <a:pt x="499302" y="319893"/>
                  </a:lnTo>
                  <a:lnTo>
                    <a:pt x="496192" y="307470"/>
                  </a:lnTo>
                  <a:close/>
                </a:path>
                <a:path w="1800225" h="440055">
                  <a:moveTo>
                    <a:pt x="559955" y="291941"/>
                  </a:moveTo>
                  <a:lnTo>
                    <a:pt x="508633" y="304364"/>
                  </a:lnTo>
                  <a:lnTo>
                    <a:pt x="511744" y="316788"/>
                  </a:lnTo>
                  <a:lnTo>
                    <a:pt x="563066" y="306021"/>
                  </a:lnTo>
                  <a:lnTo>
                    <a:pt x="559955" y="291941"/>
                  </a:lnTo>
                  <a:close/>
                </a:path>
                <a:path w="1800225" h="440055">
                  <a:moveTo>
                    <a:pt x="623739" y="278069"/>
                  </a:moveTo>
                  <a:lnTo>
                    <a:pt x="600390" y="282624"/>
                  </a:lnTo>
                  <a:lnTo>
                    <a:pt x="572397" y="288836"/>
                  </a:lnTo>
                  <a:lnTo>
                    <a:pt x="575507" y="302915"/>
                  </a:lnTo>
                  <a:lnTo>
                    <a:pt x="581728" y="301259"/>
                  </a:lnTo>
                  <a:lnTo>
                    <a:pt x="626850" y="290492"/>
                  </a:lnTo>
                  <a:lnTo>
                    <a:pt x="623739" y="278069"/>
                  </a:lnTo>
                  <a:close/>
                </a:path>
                <a:path w="1800225" h="440055">
                  <a:moveTo>
                    <a:pt x="687502" y="262540"/>
                  </a:moveTo>
                  <a:lnTo>
                    <a:pt x="636181" y="274963"/>
                  </a:lnTo>
                  <a:lnTo>
                    <a:pt x="639291" y="287386"/>
                  </a:lnTo>
                  <a:lnTo>
                    <a:pt x="690613" y="274963"/>
                  </a:lnTo>
                  <a:lnTo>
                    <a:pt x="687502" y="262540"/>
                  </a:lnTo>
                  <a:close/>
                </a:path>
                <a:path w="1800225" h="440055">
                  <a:moveTo>
                    <a:pt x="751286" y="247011"/>
                  </a:moveTo>
                  <a:lnTo>
                    <a:pt x="699944" y="259434"/>
                  </a:lnTo>
                  <a:lnTo>
                    <a:pt x="703054" y="271857"/>
                  </a:lnTo>
                  <a:lnTo>
                    <a:pt x="754397" y="259434"/>
                  </a:lnTo>
                  <a:lnTo>
                    <a:pt x="751286" y="247011"/>
                  </a:lnTo>
                  <a:close/>
                </a:path>
                <a:path w="1800225" h="440055">
                  <a:moveTo>
                    <a:pt x="813494" y="231483"/>
                  </a:moveTo>
                  <a:lnTo>
                    <a:pt x="763728" y="243906"/>
                  </a:lnTo>
                  <a:lnTo>
                    <a:pt x="766838" y="256329"/>
                  </a:lnTo>
                  <a:lnTo>
                    <a:pt x="816605" y="243906"/>
                  </a:lnTo>
                  <a:lnTo>
                    <a:pt x="813494" y="231483"/>
                  </a:lnTo>
                  <a:close/>
                </a:path>
                <a:path w="1800225" h="440055">
                  <a:moveTo>
                    <a:pt x="877278" y="215954"/>
                  </a:moveTo>
                  <a:lnTo>
                    <a:pt x="827491" y="228377"/>
                  </a:lnTo>
                  <a:lnTo>
                    <a:pt x="830602" y="240800"/>
                  </a:lnTo>
                  <a:lnTo>
                    <a:pt x="880389" y="228377"/>
                  </a:lnTo>
                  <a:lnTo>
                    <a:pt x="877278" y="215954"/>
                  </a:lnTo>
                  <a:close/>
                </a:path>
                <a:path w="1800225" h="440055">
                  <a:moveTo>
                    <a:pt x="941042" y="200218"/>
                  </a:moveTo>
                  <a:lnTo>
                    <a:pt x="899051" y="211192"/>
                  </a:lnTo>
                  <a:lnTo>
                    <a:pt x="891275" y="212848"/>
                  </a:lnTo>
                  <a:lnTo>
                    <a:pt x="894386" y="225271"/>
                  </a:lnTo>
                  <a:lnTo>
                    <a:pt x="900607" y="223615"/>
                  </a:lnTo>
                  <a:lnTo>
                    <a:pt x="902162" y="223615"/>
                  </a:lnTo>
                  <a:lnTo>
                    <a:pt x="944152" y="212848"/>
                  </a:lnTo>
                  <a:lnTo>
                    <a:pt x="941042" y="200218"/>
                  </a:lnTo>
                  <a:close/>
                </a:path>
                <a:path w="1800225" h="440055">
                  <a:moveTo>
                    <a:pt x="1004826" y="184689"/>
                  </a:moveTo>
                  <a:lnTo>
                    <a:pt x="953483" y="197112"/>
                  </a:lnTo>
                  <a:lnTo>
                    <a:pt x="956594" y="209742"/>
                  </a:lnTo>
                  <a:lnTo>
                    <a:pt x="1007936" y="197112"/>
                  </a:lnTo>
                  <a:lnTo>
                    <a:pt x="1004826" y="184689"/>
                  </a:lnTo>
                  <a:close/>
                </a:path>
                <a:path w="1800225" h="440055">
                  <a:moveTo>
                    <a:pt x="1068589" y="169160"/>
                  </a:moveTo>
                  <a:lnTo>
                    <a:pt x="1017267" y="181583"/>
                  </a:lnTo>
                  <a:lnTo>
                    <a:pt x="1020378" y="194006"/>
                  </a:lnTo>
                  <a:lnTo>
                    <a:pt x="1071699" y="183240"/>
                  </a:lnTo>
                  <a:lnTo>
                    <a:pt x="1068589" y="169160"/>
                  </a:lnTo>
                  <a:close/>
                </a:path>
                <a:path w="1800225" h="440055">
                  <a:moveTo>
                    <a:pt x="1132373" y="155288"/>
                  </a:moveTo>
                  <a:lnTo>
                    <a:pt x="1081031" y="166054"/>
                  </a:lnTo>
                  <a:lnTo>
                    <a:pt x="1084141" y="180134"/>
                  </a:lnTo>
                  <a:lnTo>
                    <a:pt x="1135483" y="167711"/>
                  </a:lnTo>
                  <a:lnTo>
                    <a:pt x="1132373" y="155288"/>
                  </a:lnTo>
                  <a:close/>
                </a:path>
                <a:path w="1800225" h="440055">
                  <a:moveTo>
                    <a:pt x="1196199" y="139759"/>
                  </a:moveTo>
                  <a:lnTo>
                    <a:pt x="1144815" y="152182"/>
                  </a:lnTo>
                  <a:lnTo>
                    <a:pt x="1147925" y="164605"/>
                  </a:lnTo>
                  <a:lnTo>
                    <a:pt x="1199309" y="152182"/>
                  </a:lnTo>
                  <a:lnTo>
                    <a:pt x="1196199" y="139759"/>
                  </a:lnTo>
                  <a:close/>
                </a:path>
                <a:path w="1800225" h="440055">
                  <a:moveTo>
                    <a:pt x="1259858" y="124230"/>
                  </a:moveTo>
                  <a:lnTo>
                    <a:pt x="1208640" y="136653"/>
                  </a:lnTo>
                  <a:lnTo>
                    <a:pt x="1211751" y="149076"/>
                  </a:lnTo>
                  <a:lnTo>
                    <a:pt x="1262969" y="136653"/>
                  </a:lnTo>
                  <a:lnTo>
                    <a:pt x="1259858" y="124230"/>
                  </a:lnTo>
                  <a:close/>
                </a:path>
                <a:path w="1800225" h="440055">
                  <a:moveTo>
                    <a:pt x="1323725" y="108701"/>
                  </a:moveTo>
                  <a:lnTo>
                    <a:pt x="1272300" y="121124"/>
                  </a:lnTo>
                  <a:lnTo>
                    <a:pt x="1275410" y="133547"/>
                  </a:lnTo>
                  <a:lnTo>
                    <a:pt x="1326835" y="121124"/>
                  </a:lnTo>
                  <a:lnTo>
                    <a:pt x="1323725" y="108701"/>
                  </a:lnTo>
                  <a:close/>
                </a:path>
                <a:path w="1800225" h="440055">
                  <a:moveTo>
                    <a:pt x="1387385" y="93172"/>
                  </a:moveTo>
                  <a:lnTo>
                    <a:pt x="1336167" y="105596"/>
                  </a:lnTo>
                  <a:lnTo>
                    <a:pt x="1339277" y="118019"/>
                  </a:lnTo>
                  <a:lnTo>
                    <a:pt x="1390495" y="107045"/>
                  </a:lnTo>
                  <a:lnTo>
                    <a:pt x="1387385" y="93172"/>
                  </a:lnTo>
                  <a:close/>
                </a:path>
                <a:path w="1800225" h="440055">
                  <a:moveTo>
                    <a:pt x="1449593" y="79093"/>
                  </a:moveTo>
                  <a:lnTo>
                    <a:pt x="1399826" y="90067"/>
                  </a:lnTo>
                  <a:lnTo>
                    <a:pt x="1402937" y="103939"/>
                  </a:lnTo>
                  <a:lnTo>
                    <a:pt x="1452703" y="91516"/>
                  </a:lnTo>
                  <a:lnTo>
                    <a:pt x="1449593" y="79093"/>
                  </a:lnTo>
                  <a:close/>
                </a:path>
                <a:path w="1800225" h="440055">
                  <a:moveTo>
                    <a:pt x="1513460" y="63564"/>
                  </a:moveTo>
                  <a:lnTo>
                    <a:pt x="1493138" y="68326"/>
                  </a:lnTo>
                  <a:lnTo>
                    <a:pt x="1463693" y="75987"/>
                  </a:lnTo>
                  <a:lnTo>
                    <a:pt x="1466804" y="88410"/>
                  </a:lnTo>
                  <a:lnTo>
                    <a:pt x="1473024" y="86961"/>
                  </a:lnTo>
                  <a:lnTo>
                    <a:pt x="1496249" y="80749"/>
                  </a:lnTo>
                  <a:lnTo>
                    <a:pt x="1516570" y="75987"/>
                  </a:lnTo>
                  <a:lnTo>
                    <a:pt x="1513460" y="63564"/>
                  </a:lnTo>
                  <a:close/>
                </a:path>
                <a:path w="1800225" h="440055">
                  <a:moveTo>
                    <a:pt x="1578778" y="49692"/>
                  </a:moveTo>
                  <a:lnTo>
                    <a:pt x="1527560" y="60458"/>
                  </a:lnTo>
                  <a:lnTo>
                    <a:pt x="1530671" y="72881"/>
                  </a:lnTo>
                  <a:lnTo>
                    <a:pt x="1580437" y="62115"/>
                  </a:lnTo>
                  <a:lnTo>
                    <a:pt x="1578778" y="49692"/>
                  </a:lnTo>
                  <a:close/>
                </a:path>
                <a:path w="1800225" h="440055">
                  <a:moveTo>
                    <a:pt x="1642645" y="35612"/>
                  </a:moveTo>
                  <a:lnTo>
                    <a:pt x="1591220" y="46586"/>
                  </a:lnTo>
                  <a:lnTo>
                    <a:pt x="1594330" y="59009"/>
                  </a:lnTo>
                  <a:lnTo>
                    <a:pt x="1644097" y="48035"/>
                  </a:lnTo>
                  <a:lnTo>
                    <a:pt x="1642645" y="35612"/>
                  </a:lnTo>
                  <a:close/>
                </a:path>
                <a:path w="1800225" h="440055">
                  <a:moveTo>
                    <a:pt x="1706305" y="20083"/>
                  </a:moveTo>
                  <a:lnTo>
                    <a:pt x="1655087" y="32507"/>
                  </a:lnTo>
                  <a:lnTo>
                    <a:pt x="1658197" y="44930"/>
                  </a:lnTo>
                  <a:lnTo>
                    <a:pt x="1707964" y="34163"/>
                  </a:lnTo>
                  <a:lnTo>
                    <a:pt x="1706305" y="20083"/>
                  </a:lnTo>
                  <a:close/>
                </a:path>
                <a:path w="1800225" h="440055">
                  <a:moveTo>
                    <a:pt x="1770172" y="6211"/>
                  </a:moveTo>
                  <a:lnTo>
                    <a:pt x="1718746" y="16978"/>
                  </a:lnTo>
                  <a:lnTo>
                    <a:pt x="1721857" y="31057"/>
                  </a:lnTo>
                  <a:lnTo>
                    <a:pt x="1771623" y="18634"/>
                  </a:lnTo>
                  <a:lnTo>
                    <a:pt x="1770172" y="6211"/>
                  </a:lnTo>
                  <a:close/>
                </a:path>
                <a:path w="1800225" h="440055">
                  <a:moveTo>
                    <a:pt x="1796506" y="0"/>
                  </a:moveTo>
                  <a:lnTo>
                    <a:pt x="1782613" y="3105"/>
                  </a:lnTo>
                  <a:lnTo>
                    <a:pt x="1785724" y="15528"/>
                  </a:lnTo>
                  <a:lnTo>
                    <a:pt x="1799617" y="12423"/>
                  </a:lnTo>
                  <a:lnTo>
                    <a:pt x="1796506" y="0"/>
                  </a:lnTo>
                  <a:close/>
                </a:path>
              </a:pathLst>
            </a:custGeom>
            <a:solidFill>
              <a:srgbClr val="CA2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55686" y="2161777"/>
              <a:ext cx="836930" cy="334010"/>
            </a:xfrm>
            <a:custGeom>
              <a:avLst/>
              <a:gdLst/>
              <a:ahLst/>
              <a:cxnLst/>
              <a:rect l="l" t="t" r="r" b="b"/>
              <a:pathLst>
                <a:path w="836930" h="334010">
                  <a:moveTo>
                    <a:pt x="73094" y="293598"/>
                  </a:moveTo>
                  <a:lnTo>
                    <a:pt x="0" y="321550"/>
                  </a:lnTo>
                  <a:lnTo>
                    <a:pt x="4665" y="333973"/>
                  </a:lnTo>
                  <a:lnTo>
                    <a:pt x="77760" y="304572"/>
                  </a:lnTo>
                  <a:lnTo>
                    <a:pt x="73094" y="293598"/>
                  </a:lnTo>
                  <a:close/>
                </a:path>
                <a:path w="836930" h="334010">
                  <a:moveTo>
                    <a:pt x="108864" y="279725"/>
                  </a:moveTo>
                  <a:lnTo>
                    <a:pt x="85536" y="289043"/>
                  </a:lnTo>
                  <a:lnTo>
                    <a:pt x="90201" y="299809"/>
                  </a:lnTo>
                  <a:lnTo>
                    <a:pt x="113529" y="290492"/>
                  </a:lnTo>
                  <a:lnTo>
                    <a:pt x="108864" y="279725"/>
                  </a:lnTo>
                  <a:close/>
                </a:path>
                <a:path w="836930" h="334010">
                  <a:moveTo>
                    <a:pt x="194420" y="245562"/>
                  </a:moveTo>
                  <a:lnTo>
                    <a:pt x="121326" y="273514"/>
                  </a:lnTo>
                  <a:lnTo>
                    <a:pt x="125992" y="285937"/>
                  </a:lnTo>
                  <a:lnTo>
                    <a:pt x="199086" y="257985"/>
                  </a:lnTo>
                  <a:lnTo>
                    <a:pt x="194420" y="245562"/>
                  </a:lnTo>
                  <a:close/>
                </a:path>
                <a:path w="836930" h="334010">
                  <a:moveTo>
                    <a:pt x="231745" y="231483"/>
                  </a:moveTo>
                  <a:lnTo>
                    <a:pt x="206862" y="240800"/>
                  </a:lnTo>
                  <a:lnTo>
                    <a:pt x="211528" y="253223"/>
                  </a:lnTo>
                  <a:lnTo>
                    <a:pt x="236411" y="243906"/>
                  </a:lnTo>
                  <a:lnTo>
                    <a:pt x="231745" y="231483"/>
                  </a:lnTo>
                  <a:close/>
                </a:path>
                <a:path w="836930" h="334010">
                  <a:moveTo>
                    <a:pt x="317302" y="198976"/>
                  </a:moveTo>
                  <a:lnTo>
                    <a:pt x="244208" y="226927"/>
                  </a:lnTo>
                  <a:lnTo>
                    <a:pt x="248873" y="239350"/>
                  </a:lnTo>
                  <a:lnTo>
                    <a:pt x="255094" y="237694"/>
                  </a:lnTo>
                  <a:lnTo>
                    <a:pt x="307971" y="215954"/>
                  </a:lnTo>
                  <a:lnTo>
                    <a:pt x="321968" y="211399"/>
                  </a:lnTo>
                  <a:lnTo>
                    <a:pt x="317302" y="198976"/>
                  </a:lnTo>
                  <a:close/>
                </a:path>
                <a:path w="836930" h="334010">
                  <a:moveTo>
                    <a:pt x="353072" y="184896"/>
                  </a:moveTo>
                  <a:lnTo>
                    <a:pt x="329744" y="194213"/>
                  </a:lnTo>
                  <a:lnTo>
                    <a:pt x="334409" y="206636"/>
                  </a:lnTo>
                  <a:lnTo>
                    <a:pt x="357737" y="197319"/>
                  </a:lnTo>
                  <a:lnTo>
                    <a:pt x="353072" y="184896"/>
                  </a:lnTo>
                  <a:close/>
                </a:path>
                <a:path w="836930" h="334010">
                  <a:moveTo>
                    <a:pt x="438629" y="152389"/>
                  </a:moveTo>
                  <a:lnTo>
                    <a:pt x="365534" y="180341"/>
                  </a:lnTo>
                  <a:lnTo>
                    <a:pt x="370200" y="192764"/>
                  </a:lnTo>
                  <a:lnTo>
                    <a:pt x="443294" y="164812"/>
                  </a:lnTo>
                  <a:lnTo>
                    <a:pt x="438629" y="152389"/>
                  </a:lnTo>
                  <a:close/>
                </a:path>
                <a:path w="836930" h="334010">
                  <a:moveTo>
                    <a:pt x="475953" y="138310"/>
                  </a:moveTo>
                  <a:lnTo>
                    <a:pt x="451070" y="147627"/>
                  </a:lnTo>
                  <a:lnTo>
                    <a:pt x="455736" y="158601"/>
                  </a:lnTo>
                  <a:lnTo>
                    <a:pt x="480619" y="149283"/>
                  </a:lnTo>
                  <a:lnTo>
                    <a:pt x="475953" y="138310"/>
                  </a:lnTo>
                  <a:close/>
                </a:path>
                <a:path w="836930" h="334010">
                  <a:moveTo>
                    <a:pt x="561510" y="104146"/>
                  </a:moveTo>
                  <a:lnTo>
                    <a:pt x="488416" y="133754"/>
                  </a:lnTo>
                  <a:lnTo>
                    <a:pt x="493081" y="144521"/>
                  </a:lnTo>
                  <a:lnTo>
                    <a:pt x="566176" y="116569"/>
                  </a:lnTo>
                  <a:lnTo>
                    <a:pt x="561510" y="104146"/>
                  </a:lnTo>
                  <a:close/>
                </a:path>
                <a:path w="836930" h="334010">
                  <a:moveTo>
                    <a:pt x="597280" y="90067"/>
                  </a:moveTo>
                  <a:lnTo>
                    <a:pt x="573952" y="99384"/>
                  </a:lnTo>
                  <a:lnTo>
                    <a:pt x="578618" y="111807"/>
                  </a:lnTo>
                  <a:lnTo>
                    <a:pt x="601946" y="102490"/>
                  </a:lnTo>
                  <a:lnTo>
                    <a:pt x="597280" y="90067"/>
                  </a:lnTo>
                  <a:close/>
                </a:path>
                <a:path w="836930" h="334010">
                  <a:moveTo>
                    <a:pt x="682837" y="57560"/>
                  </a:moveTo>
                  <a:lnTo>
                    <a:pt x="609742" y="85512"/>
                  </a:lnTo>
                  <a:lnTo>
                    <a:pt x="614408" y="97935"/>
                  </a:lnTo>
                  <a:lnTo>
                    <a:pt x="687502" y="69983"/>
                  </a:lnTo>
                  <a:lnTo>
                    <a:pt x="682837" y="57560"/>
                  </a:lnTo>
                  <a:close/>
                </a:path>
                <a:path w="836930" h="334010">
                  <a:moveTo>
                    <a:pt x="720162" y="43480"/>
                  </a:moveTo>
                  <a:lnTo>
                    <a:pt x="695278" y="52798"/>
                  </a:lnTo>
                  <a:lnTo>
                    <a:pt x="699944" y="65221"/>
                  </a:lnTo>
                  <a:lnTo>
                    <a:pt x="724827" y="55903"/>
                  </a:lnTo>
                  <a:lnTo>
                    <a:pt x="720162" y="43480"/>
                  </a:lnTo>
                  <a:close/>
                </a:path>
                <a:path w="836930" h="334010">
                  <a:moveTo>
                    <a:pt x="805718" y="10973"/>
                  </a:moveTo>
                  <a:lnTo>
                    <a:pt x="732624" y="38925"/>
                  </a:lnTo>
                  <a:lnTo>
                    <a:pt x="737290" y="51348"/>
                  </a:lnTo>
                  <a:lnTo>
                    <a:pt x="810384" y="23396"/>
                  </a:lnTo>
                  <a:lnTo>
                    <a:pt x="805718" y="10973"/>
                  </a:lnTo>
                  <a:close/>
                </a:path>
                <a:path w="836930" h="334010">
                  <a:moveTo>
                    <a:pt x="832157" y="0"/>
                  </a:moveTo>
                  <a:lnTo>
                    <a:pt x="818160" y="6211"/>
                  </a:lnTo>
                  <a:lnTo>
                    <a:pt x="822826" y="18634"/>
                  </a:lnTo>
                  <a:lnTo>
                    <a:pt x="836822" y="12423"/>
                  </a:lnTo>
                  <a:lnTo>
                    <a:pt x="832157" y="0"/>
                  </a:lnTo>
                  <a:close/>
                </a:path>
              </a:pathLst>
            </a:custGeom>
            <a:solidFill>
              <a:srgbClr val="3947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326108" y="3023946"/>
              <a:ext cx="1859280" cy="300355"/>
            </a:xfrm>
            <a:custGeom>
              <a:avLst/>
              <a:gdLst/>
              <a:ahLst/>
              <a:cxnLst/>
              <a:rect l="l" t="t" r="r" b="b"/>
              <a:pathLst>
                <a:path w="1859280" h="300354">
                  <a:moveTo>
                    <a:pt x="52895" y="229819"/>
                  </a:moveTo>
                  <a:lnTo>
                    <a:pt x="37350" y="229819"/>
                  </a:lnTo>
                  <a:lnTo>
                    <a:pt x="37350" y="242252"/>
                  </a:lnTo>
                  <a:lnTo>
                    <a:pt x="52895" y="242252"/>
                  </a:lnTo>
                  <a:lnTo>
                    <a:pt x="52895" y="229819"/>
                  </a:lnTo>
                  <a:close/>
                </a:path>
                <a:path w="1859280" h="300354">
                  <a:moveTo>
                    <a:pt x="52895" y="172466"/>
                  </a:moveTo>
                  <a:lnTo>
                    <a:pt x="37350" y="172466"/>
                  </a:lnTo>
                  <a:lnTo>
                    <a:pt x="37350" y="184899"/>
                  </a:lnTo>
                  <a:lnTo>
                    <a:pt x="52895" y="184899"/>
                  </a:lnTo>
                  <a:lnTo>
                    <a:pt x="52895" y="172466"/>
                  </a:lnTo>
                  <a:close/>
                </a:path>
                <a:path w="1859280" h="300354">
                  <a:moveTo>
                    <a:pt x="52895" y="114909"/>
                  </a:moveTo>
                  <a:lnTo>
                    <a:pt x="37350" y="114909"/>
                  </a:lnTo>
                  <a:lnTo>
                    <a:pt x="37350" y="127330"/>
                  </a:lnTo>
                  <a:lnTo>
                    <a:pt x="52895" y="127330"/>
                  </a:lnTo>
                  <a:lnTo>
                    <a:pt x="52895" y="114909"/>
                  </a:lnTo>
                  <a:close/>
                </a:path>
                <a:path w="1859280" h="300354">
                  <a:moveTo>
                    <a:pt x="52895" y="57556"/>
                  </a:moveTo>
                  <a:lnTo>
                    <a:pt x="37350" y="57556"/>
                  </a:lnTo>
                  <a:lnTo>
                    <a:pt x="37350" y="69977"/>
                  </a:lnTo>
                  <a:lnTo>
                    <a:pt x="52895" y="69977"/>
                  </a:lnTo>
                  <a:lnTo>
                    <a:pt x="52895" y="57556"/>
                  </a:lnTo>
                  <a:close/>
                </a:path>
                <a:path w="1859280" h="300354">
                  <a:moveTo>
                    <a:pt x="63792" y="0"/>
                  </a:moveTo>
                  <a:lnTo>
                    <a:pt x="37350" y="0"/>
                  </a:lnTo>
                  <a:lnTo>
                    <a:pt x="37350" y="14071"/>
                  </a:lnTo>
                  <a:lnTo>
                    <a:pt x="63792" y="14071"/>
                  </a:lnTo>
                  <a:lnTo>
                    <a:pt x="63792" y="0"/>
                  </a:lnTo>
                  <a:close/>
                </a:path>
                <a:path w="1859280" h="300354">
                  <a:moveTo>
                    <a:pt x="1858835" y="287388"/>
                  </a:moveTo>
                  <a:lnTo>
                    <a:pt x="1827733" y="287388"/>
                  </a:lnTo>
                  <a:lnTo>
                    <a:pt x="1827733" y="267093"/>
                  </a:lnTo>
                  <a:lnTo>
                    <a:pt x="1815299" y="267093"/>
                  </a:lnTo>
                  <a:lnTo>
                    <a:pt x="1815299" y="287388"/>
                  </a:lnTo>
                  <a:lnTo>
                    <a:pt x="1768640" y="287388"/>
                  </a:lnTo>
                  <a:lnTo>
                    <a:pt x="1768640" y="278066"/>
                  </a:lnTo>
                  <a:lnTo>
                    <a:pt x="1756194" y="278066"/>
                  </a:lnTo>
                  <a:lnTo>
                    <a:pt x="1756194" y="287388"/>
                  </a:lnTo>
                  <a:lnTo>
                    <a:pt x="1709547" y="287388"/>
                  </a:lnTo>
                  <a:lnTo>
                    <a:pt x="1709547" y="278066"/>
                  </a:lnTo>
                  <a:lnTo>
                    <a:pt x="1695437" y="278066"/>
                  </a:lnTo>
                  <a:lnTo>
                    <a:pt x="1695437" y="287388"/>
                  </a:lnTo>
                  <a:lnTo>
                    <a:pt x="1650441" y="287388"/>
                  </a:lnTo>
                  <a:lnTo>
                    <a:pt x="1650441" y="278066"/>
                  </a:lnTo>
                  <a:lnTo>
                    <a:pt x="1636344" y="278066"/>
                  </a:lnTo>
                  <a:lnTo>
                    <a:pt x="1636344" y="287388"/>
                  </a:lnTo>
                  <a:lnTo>
                    <a:pt x="1589684" y="287388"/>
                  </a:lnTo>
                  <a:lnTo>
                    <a:pt x="1589684" y="278066"/>
                  </a:lnTo>
                  <a:lnTo>
                    <a:pt x="1577251" y="278066"/>
                  </a:lnTo>
                  <a:lnTo>
                    <a:pt x="1577251" y="287388"/>
                  </a:lnTo>
                  <a:lnTo>
                    <a:pt x="1530591" y="287388"/>
                  </a:lnTo>
                  <a:lnTo>
                    <a:pt x="1530591" y="267093"/>
                  </a:lnTo>
                  <a:lnTo>
                    <a:pt x="1518145" y="267093"/>
                  </a:lnTo>
                  <a:lnTo>
                    <a:pt x="1518145" y="287388"/>
                  </a:lnTo>
                  <a:lnTo>
                    <a:pt x="1471498" y="287388"/>
                  </a:lnTo>
                  <a:lnTo>
                    <a:pt x="1471498" y="278066"/>
                  </a:lnTo>
                  <a:lnTo>
                    <a:pt x="1457388" y="278066"/>
                  </a:lnTo>
                  <a:lnTo>
                    <a:pt x="1457388" y="287388"/>
                  </a:lnTo>
                  <a:lnTo>
                    <a:pt x="1412392" y="287388"/>
                  </a:lnTo>
                  <a:lnTo>
                    <a:pt x="1412392" y="278066"/>
                  </a:lnTo>
                  <a:lnTo>
                    <a:pt x="1398295" y="278066"/>
                  </a:lnTo>
                  <a:lnTo>
                    <a:pt x="1398295" y="287388"/>
                  </a:lnTo>
                  <a:lnTo>
                    <a:pt x="1351635" y="287388"/>
                  </a:lnTo>
                  <a:lnTo>
                    <a:pt x="1351635" y="278066"/>
                  </a:lnTo>
                  <a:lnTo>
                    <a:pt x="1339202" y="278066"/>
                  </a:lnTo>
                  <a:lnTo>
                    <a:pt x="1339202" y="287388"/>
                  </a:lnTo>
                  <a:lnTo>
                    <a:pt x="1292542" y="287388"/>
                  </a:lnTo>
                  <a:lnTo>
                    <a:pt x="1292542" y="278066"/>
                  </a:lnTo>
                  <a:lnTo>
                    <a:pt x="1280096" y="278066"/>
                  </a:lnTo>
                  <a:lnTo>
                    <a:pt x="1280096" y="287388"/>
                  </a:lnTo>
                  <a:lnTo>
                    <a:pt x="1233436" y="287388"/>
                  </a:lnTo>
                  <a:lnTo>
                    <a:pt x="1233436" y="267093"/>
                  </a:lnTo>
                  <a:lnTo>
                    <a:pt x="1221003" y="267093"/>
                  </a:lnTo>
                  <a:lnTo>
                    <a:pt x="1221003" y="287388"/>
                  </a:lnTo>
                  <a:lnTo>
                    <a:pt x="1174381" y="287388"/>
                  </a:lnTo>
                  <a:lnTo>
                    <a:pt x="1174381" y="278066"/>
                  </a:lnTo>
                  <a:lnTo>
                    <a:pt x="1160386" y="278066"/>
                  </a:lnTo>
                  <a:lnTo>
                    <a:pt x="1160386" y="287388"/>
                  </a:lnTo>
                  <a:lnTo>
                    <a:pt x="1115263" y="287388"/>
                  </a:lnTo>
                  <a:lnTo>
                    <a:pt x="1115263" y="278066"/>
                  </a:lnTo>
                  <a:lnTo>
                    <a:pt x="1101267" y="278066"/>
                  </a:lnTo>
                  <a:lnTo>
                    <a:pt x="1101267" y="287388"/>
                  </a:lnTo>
                  <a:lnTo>
                    <a:pt x="1054620" y="287388"/>
                  </a:lnTo>
                  <a:lnTo>
                    <a:pt x="1054620" y="278066"/>
                  </a:lnTo>
                  <a:lnTo>
                    <a:pt x="1042174" y="278066"/>
                  </a:lnTo>
                  <a:lnTo>
                    <a:pt x="1042174" y="287388"/>
                  </a:lnTo>
                  <a:lnTo>
                    <a:pt x="995502" y="287388"/>
                  </a:lnTo>
                  <a:lnTo>
                    <a:pt x="995502" y="278066"/>
                  </a:lnTo>
                  <a:lnTo>
                    <a:pt x="983056" y="278066"/>
                  </a:lnTo>
                  <a:lnTo>
                    <a:pt x="983056" y="287388"/>
                  </a:lnTo>
                  <a:lnTo>
                    <a:pt x="936396" y="287388"/>
                  </a:lnTo>
                  <a:lnTo>
                    <a:pt x="936396" y="267093"/>
                  </a:lnTo>
                  <a:lnTo>
                    <a:pt x="922401" y="267093"/>
                  </a:lnTo>
                  <a:lnTo>
                    <a:pt x="922401" y="287388"/>
                  </a:lnTo>
                  <a:lnTo>
                    <a:pt x="877277" y="287388"/>
                  </a:lnTo>
                  <a:lnTo>
                    <a:pt x="877277" y="278066"/>
                  </a:lnTo>
                  <a:lnTo>
                    <a:pt x="863282" y="278066"/>
                  </a:lnTo>
                  <a:lnTo>
                    <a:pt x="863282" y="287388"/>
                  </a:lnTo>
                  <a:lnTo>
                    <a:pt x="816622" y="287388"/>
                  </a:lnTo>
                  <a:lnTo>
                    <a:pt x="816622" y="278066"/>
                  </a:lnTo>
                  <a:lnTo>
                    <a:pt x="804189" y="278066"/>
                  </a:lnTo>
                  <a:lnTo>
                    <a:pt x="804189" y="287388"/>
                  </a:lnTo>
                  <a:lnTo>
                    <a:pt x="757504" y="287388"/>
                  </a:lnTo>
                  <a:lnTo>
                    <a:pt x="757504" y="278066"/>
                  </a:lnTo>
                  <a:lnTo>
                    <a:pt x="745070" y="278066"/>
                  </a:lnTo>
                  <a:lnTo>
                    <a:pt x="745070" y="287388"/>
                  </a:lnTo>
                  <a:lnTo>
                    <a:pt x="698411" y="287388"/>
                  </a:lnTo>
                  <a:lnTo>
                    <a:pt x="698411" y="278066"/>
                  </a:lnTo>
                  <a:lnTo>
                    <a:pt x="684415" y="278066"/>
                  </a:lnTo>
                  <a:lnTo>
                    <a:pt x="684415" y="287388"/>
                  </a:lnTo>
                  <a:lnTo>
                    <a:pt x="639318" y="287388"/>
                  </a:lnTo>
                  <a:lnTo>
                    <a:pt x="639318" y="267093"/>
                  </a:lnTo>
                  <a:lnTo>
                    <a:pt x="625297" y="267093"/>
                  </a:lnTo>
                  <a:lnTo>
                    <a:pt x="625297" y="287388"/>
                  </a:lnTo>
                  <a:lnTo>
                    <a:pt x="578637" y="287388"/>
                  </a:lnTo>
                  <a:lnTo>
                    <a:pt x="578637" y="278066"/>
                  </a:lnTo>
                  <a:lnTo>
                    <a:pt x="566204" y="278066"/>
                  </a:lnTo>
                  <a:lnTo>
                    <a:pt x="566204" y="287388"/>
                  </a:lnTo>
                  <a:lnTo>
                    <a:pt x="519544" y="287388"/>
                  </a:lnTo>
                  <a:lnTo>
                    <a:pt x="519544" y="278066"/>
                  </a:lnTo>
                  <a:lnTo>
                    <a:pt x="507085" y="278066"/>
                  </a:lnTo>
                  <a:lnTo>
                    <a:pt x="507085" y="287388"/>
                  </a:lnTo>
                  <a:lnTo>
                    <a:pt x="460425" y="287388"/>
                  </a:lnTo>
                  <a:lnTo>
                    <a:pt x="460425" y="278066"/>
                  </a:lnTo>
                  <a:lnTo>
                    <a:pt x="447979" y="278066"/>
                  </a:lnTo>
                  <a:lnTo>
                    <a:pt x="447979" y="287388"/>
                  </a:lnTo>
                  <a:lnTo>
                    <a:pt x="401332" y="287388"/>
                  </a:lnTo>
                  <a:lnTo>
                    <a:pt x="401332" y="278066"/>
                  </a:lnTo>
                  <a:lnTo>
                    <a:pt x="387311" y="278066"/>
                  </a:lnTo>
                  <a:lnTo>
                    <a:pt x="387311" y="287388"/>
                  </a:lnTo>
                  <a:lnTo>
                    <a:pt x="342214" y="287388"/>
                  </a:lnTo>
                  <a:lnTo>
                    <a:pt x="342214" y="267093"/>
                  </a:lnTo>
                  <a:lnTo>
                    <a:pt x="328206" y="267093"/>
                  </a:lnTo>
                  <a:lnTo>
                    <a:pt x="328206" y="287388"/>
                  </a:lnTo>
                  <a:lnTo>
                    <a:pt x="281559" y="287388"/>
                  </a:lnTo>
                  <a:lnTo>
                    <a:pt x="281559" y="278066"/>
                  </a:lnTo>
                  <a:lnTo>
                    <a:pt x="269087" y="278066"/>
                  </a:lnTo>
                  <a:lnTo>
                    <a:pt x="269087" y="287388"/>
                  </a:lnTo>
                  <a:lnTo>
                    <a:pt x="222440" y="287388"/>
                  </a:lnTo>
                  <a:lnTo>
                    <a:pt x="222440" y="278066"/>
                  </a:lnTo>
                  <a:lnTo>
                    <a:pt x="209994" y="278066"/>
                  </a:lnTo>
                  <a:lnTo>
                    <a:pt x="209994" y="287388"/>
                  </a:lnTo>
                  <a:lnTo>
                    <a:pt x="163334" y="287388"/>
                  </a:lnTo>
                  <a:lnTo>
                    <a:pt x="163334" y="278066"/>
                  </a:lnTo>
                  <a:lnTo>
                    <a:pt x="149339" y="278066"/>
                  </a:lnTo>
                  <a:lnTo>
                    <a:pt x="149339" y="287388"/>
                  </a:lnTo>
                  <a:lnTo>
                    <a:pt x="104216" y="287388"/>
                  </a:lnTo>
                  <a:lnTo>
                    <a:pt x="104216" y="278066"/>
                  </a:lnTo>
                  <a:lnTo>
                    <a:pt x="90220" y="278066"/>
                  </a:lnTo>
                  <a:lnTo>
                    <a:pt x="90220" y="287388"/>
                  </a:lnTo>
                  <a:lnTo>
                    <a:pt x="63792" y="287388"/>
                  </a:lnTo>
                  <a:lnTo>
                    <a:pt x="43573" y="287388"/>
                  </a:lnTo>
                  <a:lnTo>
                    <a:pt x="43573" y="267093"/>
                  </a:lnTo>
                  <a:lnTo>
                    <a:pt x="31127" y="267093"/>
                  </a:lnTo>
                  <a:lnTo>
                    <a:pt x="31127" y="287388"/>
                  </a:lnTo>
                  <a:lnTo>
                    <a:pt x="0" y="287388"/>
                  </a:lnTo>
                  <a:lnTo>
                    <a:pt x="0" y="299808"/>
                  </a:lnTo>
                  <a:lnTo>
                    <a:pt x="37350" y="299808"/>
                  </a:lnTo>
                  <a:lnTo>
                    <a:pt x="63792" y="299808"/>
                  </a:lnTo>
                  <a:lnTo>
                    <a:pt x="1858835" y="299808"/>
                  </a:lnTo>
                  <a:lnTo>
                    <a:pt x="1858835" y="287388"/>
                  </a:lnTo>
                  <a:close/>
                </a:path>
              </a:pathLst>
            </a:custGeom>
            <a:solidFill>
              <a:srgbClr val="6767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7683" y="2953954"/>
              <a:ext cx="125992" cy="110358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363459" y="2738208"/>
              <a:ext cx="26670" cy="242570"/>
            </a:xfrm>
            <a:custGeom>
              <a:avLst/>
              <a:gdLst/>
              <a:ahLst/>
              <a:cxnLst/>
              <a:rect l="l" t="t" r="r" b="b"/>
              <a:pathLst>
                <a:path w="26669" h="242569">
                  <a:moveTo>
                    <a:pt x="15544" y="228180"/>
                  </a:moveTo>
                  <a:lnTo>
                    <a:pt x="0" y="228180"/>
                  </a:lnTo>
                  <a:lnTo>
                    <a:pt x="0" y="242252"/>
                  </a:lnTo>
                  <a:lnTo>
                    <a:pt x="15544" y="242252"/>
                  </a:lnTo>
                  <a:lnTo>
                    <a:pt x="15544" y="228180"/>
                  </a:lnTo>
                  <a:close/>
                </a:path>
                <a:path w="26669" h="242569">
                  <a:moveTo>
                    <a:pt x="15544" y="170827"/>
                  </a:moveTo>
                  <a:lnTo>
                    <a:pt x="0" y="170827"/>
                  </a:lnTo>
                  <a:lnTo>
                    <a:pt x="0" y="184696"/>
                  </a:lnTo>
                  <a:lnTo>
                    <a:pt x="15544" y="184696"/>
                  </a:lnTo>
                  <a:lnTo>
                    <a:pt x="15544" y="170827"/>
                  </a:lnTo>
                  <a:close/>
                </a:path>
                <a:path w="26669" h="242569">
                  <a:moveTo>
                    <a:pt x="15544" y="113258"/>
                  </a:moveTo>
                  <a:lnTo>
                    <a:pt x="0" y="113258"/>
                  </a:lnTo>
                  <a:lnTo>
                    <a:pt x="0" y="127342"/>
                  </a:lnTo>
                  <a:lnTo>
                    <a:pt x="15544" y="127342"/>
                  </a:lnTo>
                  <a:lnTo>
                    <a:pt x="15544" y="113258"/>
                  </a:lnTo>
                  <a:close/>
                </a:path>
                <a:path w="26669" h="242569">
                  <a:moveTo>
                    <a:pt x="15544" y="55905"/>
                  </a:moveTo>
                  <a:lnTo>
                    <a:pt x="0" y="55905"/>
                  </a:lnTo>
                  <a:lnTo>
                    <a:pt x="0" y="69786"/>
                  </a:lnTo>
                  <a:lnTo>
                    <a:pt x="15544" y="69786"/>
                  </a:lnTo>
                  <a:lnTo>
                    <a:pt x="15544" y="55905"/>
                  </a:lnTo>
                  <a:close/>
                </a:path>
                <a:path w="26669" h="242569">
                  <a:moveTo>
                    <a:pt x="26441" y="0"/>
                  </a:moveTo>
                  <a:lnTo>
                    <a:pt x="0" y="0"/>
                  </a:lnTo>
                  <a:lnTo>
                    <a:pt x="0" y="12433"/>
                  </a:lnTo>
                  <a:lnTo>
                    <a:pt x="26441" y="12433"/>
                  </a:lnTo>
                  <a:lnTo>
                    <a:pt x="26441" y="0"/>
                  </a:lnTo>
                  <a:close/>
                </a:path>
              </a:pathLst>
            </a:custGeom>
            <a:solidFill>
              <a:srgbClr val="6767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65910" y="2666774"/>
              <a:ext cx="167982" cy="111807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363459" y="2450820"/>
              <a:ext cx="26670" cy="242570"/>
            </a:xfrm>
            <a:custGeom>
              <a:avLst/>
              <a:gdLst/>
              <a:ahLst/>
              <a:cxnLst/>
              <a:rect l="l" t="t" r="r" b="b"/>
              <a:pathLst>
                <a:path w="26669" h="242569">
                  <a:moveTo>
                    <a:pt x="15544" y="229831"/>
                  </a:moveTo>
                  <a:lnTo>
                    <a:pt x="0" y="229831"/>
                  </a:lnTo>
                  <a:lnTo>
                    <a:pt x="0" y="242252"/>
                  </a:lnTo>
                  <a:lnTo>
                    <a:pt x="15544" y="242252"/>
                  </a:lnTo>
                  <a:lnTo>
                    <a:pt x="15544" y="229831"/>
                  </a:lnTo>
                  <a:close/>
                </a:path>
                <a:path w="26669" h="242569">
                  <a:moveTo>
                    <a:pt x="15544" y="172275"/>
                  </a:moveTo>
                  <a:lnTo>
                    <a:pt x="0" y="172275"/>
                  </a:lnTo>
                  <a:lnTo>
                    <a:pt x="0" y="184899"/>
                  </a:lnTo>
                  <a:lnTo>
                    <a:pt x="15544" y="184899"/>
                  </a:lnTo>
                  <a:lnTo>
                    <a:pt x="15544" y="172275"/>
                  </a:lnTo>
                  <a:close/>
                </a:path>
                <a:path w="26669" h="242569">
                  <a:moveTo>
                    <a:pt x="15544" y="114922"/>
                  </a:moveTo>
                  <a:lnTo>
                    <a:pt x="0" y="114922"/>
                  </a:lnTo>
                  <a:lnTo>
                    <a:pt x="0" y="127342"/>
                  </a:lnTo>
                  <a:lnTo>
                    <a:pt x="15544" y="127342"/>
                  </a:lnTo>
                  <a:lnTo>
                    <a:pt x="15544" y="114922"/>
                  </a:lnTo>
                  <a:close/>
                </a:path>
                <a:path w="26669" h="242569">
                  <a:moveTo>
                    <a:pt x="15544" y="57353"/>
                  </a:moveTo>
                  <a:lnTo>
                    <a:pt x="0" y="57353"/>
                  </a:lnTo>
                  <a:lnTo>
                    <a:pt x="0" y="69786"/>
                  </a:lnTo>
                  <a:lnTo>
                    <a:pt x="15544" y="69786"/>
                  </a:lnTo>
                  <a:lnTo>
                    <a:pt x="15544" y="57353"/>
                  </a:lnTo>
                  <a:close/>
                </a:path>
                <a:path w="26669" h="242569">
                  <a:moveTo>
                    <a:pt x="26441" y="0"/>
                  </a:moveTo>
                  <a:lnTo>
                    <a:pt x="0" y="0"/>
                  </a:lnTo>
                  <a:lnTo>
                    <a:pt x="0" y="12433"/>
                  </a:lnTo>
                  <a:lnTo>
                    <a:pt x="26441" y="12433"/>
                  </a:lnTo>
                  <a:lnTo>
                    <a:pt x="26441" y="0"/>
                  </a:lnTo>
                  <a:close/>
                </a:path>
              </a:pathLst>
            </a:custGeom>
            <a:solidFill>
              <a:srgbClr val="6767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65910" y="2380837"/>
              <a:ext cx="160206" cy="110358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363459" y="2163444"/>
              <a:ext cx="26670" cy="242570"/>
            </a:xfrm>
            <a:custGeom>
              <a:avLst/>
              <a:gdLst/>
              <a:ahLst/>
              <a:cxnLst/>
              <a:rect l="l" t="t" r="r" b="b"/>
              <a:pathLst>
                <a:path w="26669" h="242569">
                  <a:moveTo>
                    <a:pt x="15544" y="229819"/>
                  </a:moveTo>
                  <a:lnTo>
                    <a:pt x="0" y="229819"/>
                  </a:lnTo>
                  <a:lnTo>
                    <a:pt x="0" y="242239"/>
                  </a:lnTo>
                  <a:lnTo>
                    <a:pt x="15544" y="242239"/>
                  </a:lnTo>
                  <a:lnTo>
                    <a:pt x="15544" y="229819"/>
                  </a:lnTo>
                  <a:close/>
                </a:path>
                <a:path w="26669" h="242569">
                  <a:moveTo>
                    <a:pt x="15544" y="172466"/>
                  </a:moveTo>
                  <a:lnTo>
                    <a:pt x="0" y="172466"/>
                  </a:lnTo>
                  <a:lnTo>
                    <a:pt x="0" y="186347"/>
                  </a:lnTo>
                  <a:lnTo>
                    <a:pt x="15544" y="186347"/>
                  </a:lnTo>
                  <a:lnTo>
                    <a:pt x="15544" y="172466"/>
                  </a:lnTo>
                  <a:close/>
                </a:path>
                <a:path w="26669" h="242569">
                  <a:moveTo>
                    <a:pt x="15544" y="114909"/>
                  </a:moveTo>
                  <a:lnTo>
                    <a:pt x="0" y="114909"/>
                  </a:lnTo>
                  <a:lnTo>
                    <a:pt x="0" y="128993"/>
                  </a:lnTo>
                  <a:lnTo>
                    <a:pt x="15544" y="128993"/>
                  </a:lnTo>
                  <a:lnTo>
                    <a:pt x="15544" y="114909"/>
                  </a:lnTo>
                  <a:close/>
                </a:path>
                <a:path w="26669" h="242569">
                  <a:moveTo>
                    <a:pt x="15544" y="57353"/>
                  </a:moveTo>
                  <a:lnTo>
                    <a:pt x="0" y="57353"/>
                  </a:lnTo>
                  <a:lnTo>
                    <a:pt x="0" y="71424"/>
                  </a:lnTo>
                  <a:lnTo>
                    <a:pt x="15544" y="71424"/>
                  </a:lnTo>
                  <a:lnTo>
                    <a:pt x="15544" y="57353"/>
                  </a:lnTo>
                  <a:close/>
                </a:path>
                <a:path w="26669" h="242569">
                  <a:moveTo>
                    <a:pt x="26441" y="0"/>
                  </a:moveTo>
                  <a:lnTo>
                    <a:pt x="0" y="0"/>
                  </a:lnTo>
                  <a:lnTo>
                    <a:pt x="0" y="13868"/>
                  </a:lnTo>
                  <a:lnTo>
                    <a:pt x="26441" y="13868"/>
                  </a:lnTo>
                  <a:lnTo>
                    <a:pt x="26441" y="0"/>
                  </a:lnTo>
                  <a:close/>
                </a:path>
              </a:pathLst>
            </a:custGeom>
            <a:solidFill>
              <a:srgbClr val="6767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64355" y="2093450"/>
              <a:ext cx="167982" cy="111807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357241" y="2171094"/>
              <a:ext cx="12700" cy="1146810"/>
            </a:xfrm>
            <a:custGeom>
              <a:avLst/>
              <a:gdLst/>
              <a:ahLst/>
              <a:cxnLst/>
              <a:rect l="l" t="t" r="r" b="b"/>
              <a:pathLst>
                <a:path w="12700" h="1146810">
                  <a:moveTo>
                    <a:pt x="12441" y="0"/>
                  </a:moveTo>
                  <a:lnTo>
                    <a:pt x="0" y="0"/>
                  </a:lnTo>
                  <a:lnTo>
                    <a:pt x="0" y="1146441"/>
                  </a:lnTo>
                  <a:lnTo>
                    <a:pt x="12441" y="1146441"/>
                  </a:lnTo>
                  <a:lnTo>
                    <a:pt x="12441" y="0"/>
                  </a:lnTo>
                  <a:close/>
                </a:path>
              </a:pathLst>
            </a:custGeom>
            <a:solidFill>
              <a:srgbClr val="6767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49696" y="2098212"/>
              <a:ext cx="12700" cy="1219835"/>
            </a:xfrm>
            <a:custGeom>
              <a:avLst/>
              <a:gdLst/>
              <a:ahLst/>
              <a:cxnLst/>
              <a:rect l="l" t="t" r="r" b="b"/>
              <a:pathLst>
                <a:path w="12700" h="1219835">
                  <a:moveTo>
                    <a:pt x="12441" y="0"/>
                  </a:moveTo>
                  <a:lnTo>
                    <a:pt x="0" y="0"/>
                  </a:lnTo>
                  <a:lnTo>
                    <a:pt x="0" y="1219323"/>
                  </a:lnTo>
                  <a:lnTo>
                    <a:pt x="12441" y="1219323"/>
                  </a:lnTo>
                  <a:lnTo>
                    <a:pt x="12441" y="0"/>
                  </a:lnTo>
                  <a:close/>
                </a:path>
              </a:pathLst>
            </a:custGeom>
            <a:solidFill>
              <a:srgbClr val="CC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19269" y="2457032"/>
              <a:ext cx="1801495" cy="703580"/>
            </a:xfrm>
            <a:custGeom>
              <a:avLst/>
              <a:gdLst/>
              <a:ahLst/>
              <a:cxnLst/>
              <a:rect l="l" t="t" r="r" b="b"/>
              <a:pathLst>
                <a:path w="1801495" h="703580">
                  <a:moveTo>
                    <a:pt x="1796569" y="0"/>
                  </a:moveTo>
                  <a:lnTo>
                    <a:pt x="0" y="692792"/>
                  </a:lnTo>
                  <a:lnTo>
                    <a:pt x="4769" y="703559"/>
                  </a:lnTo>
                  <a:lnTo>
                    <a:pt x="10990" y="702109"/>
                  </a:lnTo>
                  <a:lnTo>
                    <a:pt x="1801338" y="10766"/>
                  </a:lnTo>
                  <a:lnTo>
                    <a:pt x="17965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219269" y="2317272"/>
              <a:ext cx="1776730" cy="525145"/>
            </a:xfrm>
            <a:custGeom>
              <a:avLst/>
              <a:gdLst/>
              <a:ahLst/>
              <a:cxnLst/>
              <a:rect l="l" t="t" r="r" b="b"/>
              <a:pathLst>
                <a:path w="1776729" h="525144">
                  <a:moveTo>
                    <a:pt x="62208" y="493816"/>
                  </a:moveTo>
                  <a:lnTo>
                    <a:pt x="0" y="512451"/>
                  </a:lnTo>
                  <a:lnTo>
                    <a:pt x="3110" y="524874"/>
                  </a:lnTo>
                  <a:lnTo>
                    <a:pt x="66977" y="506239"/>
                  </a:lnTo>
                  <a:lnTo>
                    <a:pt x="62208" y="493816"/>
                  </a:lnTo>
                  <a:close/>
                </a:path>
                <a:path w="1776729" h="525144">
                  <a:moveTo>
                    <a:pt x="163399" y="465864"/>
                  </a:moveTo>
                  <a:lnTo>
                    <a:pt x="101191" y="483050"/>
                  </a:lnTo>
                  <a:lnTo>
                    <a:pt x="104302" y="495473"/>
                  </a:lnTo>
                  <a:lnTo>
                    <a:pt x="166510" y="478287"/>
                  </a:lnTo>
                  <a:lnTo>
                    <a:pt x="163399" y="465864"/>
                  </a:lnTo>
                  <a:close/>
                </a:path>
                <a:path w="1776729" h="525144">
                  <a:moveTo>
                    <a:pt x="264384" y="436463"/>
                  </a:moveTo>
                  <a:lnTo>
                    <a:pt x="200724" y="455098"/>
                  </a:lnTo>
                  <a:lnTo>
                    <a:pt x="205286" y="467521"/>
                  </a:lnTo>
                  <a:lnTo>
                    <a:pt x="267494" y="448886"/>
                  </a:lnTo>
                  <a:lnTo>
                    <a:pt x="264384" y="436463"/>
                  </a:lnTo>
                  <a:close/>
                </a:path>
                <a:path w="1776729" h="525144">
                  <a:moveTo>
                    <a:pt x="363917" y="406855"/>
                  </a:moveTo>
                  <a:lnTo>
                    <a:pt x="301709" y="425489"/>
                  </a:lnTo>
                  <a:lnTo>
                    <a:pt x="304819" y="437912"/>
                  </a:lnTo>
                  <a:lnTo>
                    <a:pt x="368686" y="419278"/>
                  </a:lnTo>
                  <a:lnTo>
                    <a:pt x="363917" y="406855"/>
                  </a:lnTo>
                  <a:close/>
                </a:path>
                <a:path w="1776729" h="525144">
                  <a:moveTo>
                    <a:pt x="465109" y="377454"/>
                  </a:moveTo>
                  <a:lnTo>
                    <a:pt x="402900" y="396088"/>
                  </a:lnTo>
                  <a:lnTo>
                    <a:pt x="406011" y="408511"/>
                  </a:lnTo>
                  <a:lnTo>
                    <a:pt x="468219" y="389877"/>
                  </a:lnTo>
                  <a:lnTo>
                    <a:pt x="465109" y="377454"/>
                  </a:lnTo>
                  <a:close/>
                </a:path>
                <a:path w="1776729" h="525144">
                  <a:moveTo>
                    <a:pt x="566300" y="349502"/>
                  </a:moveTo>
                  <a:lnTo>
                    <a:pt x="502433" y="366480"/>
                  </a:lnTo>
                  <a:lnTo>
                    <a:pt x="507203" y="378903"/>
                  </a:lnTo>
                  <a:lnTo>
                    <a:pt x="569411" y="361925"/>
                  </a:lnTo>
                  <a:lnTo>
                    <a:pt x="566300" y="349502"/>
                  </a:lnTo>
                  <a:close/>
                </a:path>
                <a:path w="1776729" h="525144">
                  <a:moveTo>
                    <a:pt x="665833" y="319893"/>
                  </a:moveTo>
                  <a:lnTo>
                    <a:pt x="603625" y="338528"/>
                  </a:lnTo>
                  <a:lnTo>
                    <a:pt x="606736" y="350951"/>
                  </a:lnTo>
                  <a:lnTo>
                    <a:pt x="670395" y="332316"/>
                  </a:lnTo>
                  <a:lnTo>
                    <a:pt x="665833" y="319893"/>
                  </a:lnTo>
                  <a:close/>
                </a:path>
                <a:path w="1776729" h="525144">
                  <a:moveTo>
                    <a:pt x="766818" y="290285"/>
                  </a:moveTo>
                  <a:lnTo>
                    <a:pt x="704610" y="309127"/>
                  </a:lnTo>
                  <a:lnTo>
                    <a:pt x="707720" y="321550"/>
                  </a:lnTo>
                  <a:lnTo>
                    <a:pt x="769928" y="302708"/>
                  </a:lnTo>
                  <a:lnTo>
                    <a:pt x="766818" y="290285"/>
                  </a:lnTo>
                  <a:close/>
                </a:path>
                <a:path w="1776729" h="525144">
                  <a:moveTo>
                    <a:pt x="868009" y="260884"/>
                  </a:moveTo>
                  <a:lnTo>
                    <a:pt x="804143" y="279518"/>
                  </a:lnTo>
                  <a:lnTo>
                    <a:pt x="808912" y="291941"/>
                  </a:lnTo>
                  <a:lnTo>
                    <a:pt x="871120" y="274756"/>
                  </a:lnTo>
                  <a:lnTo>
                    <a:pt x="868009" y="260884"/>
                  </a:lnTo>
                  <a:close/>
                </a:path>
                <a:path w="1776729" h="525144">
                  <a:moveTo>
                    <a:pt x="967542" y="232932"/>
                  </a:moveTo>
                  <a:lnTo>
                    <a:pt x="905334" y="249910"/>
                  </a:lnTo>
                  <a:lnTo>
                    <a:pt x="908445" y="263990"/>
                  </a:lnTo>
                  <a:lnTo>
                    <a:pt x="972104" y="245355"/>
                  </a:lnTo>
                  <a:lnTo>
                    <a:pt x="967542" y="232932"/>
                  </a:lnTo>
                  <a:close/>
                </a:path>
                <a:path w="1776729" h="525144">
                  <a:moveTo>
                    <a:pt x="1068527" y="203324"/>
                  </a:moveTo>
                  <a:lnTo>
                    <a:pt x="1006319" y="221958"/>
                  </a:lnTo>
                  <a:lnTo>
                    <a:pt x="1009429" y="234381"/>
                  </a:lnTo>
                  <a:lnTo>
                    <a:pt x="1071637" y="215747"/>
                  </a:lnTo>
                  <a:lnTo>
                    <a:pt x="1068527" y="203324"/>
                  </a:lnTo>
                  <a:close/>
                </a:path>
                <a:path w="1776729" h="525144">
                  <a:moveTo>
                    <a:pt x="1169719" y="173922"/>
                  </a:moveTo>
                  <a:lnTo>
                    <a:pt x="1105852" y="192557"/>
                  </a:lnTo>
                  <a:lnTo>
                    <a:pt x="1109169" y="204980"/>
                  </a:lnTo>
                  <a:lnTo>
                    <a:pt x="1172829" y="186345"/>
                  </a:lnTo>
                  <a:lnTo>
                    <a:pt x="1169719" y="173922"/>
                  </a:lnTo>
                  <a:close/>
                </a:path>
                <a:path w="1776729" h="525144">
                  <a:moveTo>
                    <a:pt x="1269252" y="145970"/>
                  </a:moveTo>
                  <a:lnTo>
                    <a:pt x="1207043" y="162949"/>
                  </a:lnTo>
                  <a:lnTo>
                    <a:pt x="1210154" y="175372"/>
                  </a:lnTo>
                  <a:lnTo>
                    <a:pt x="1274021" y="158394"/>
                  </a:lnTo>
                  <a:lnTo>
                    <a:pt x="1269252" y="145970"/>
                  </a:lnTo>
                  <a:close/>
                </a:path>
                <a:path w="1776729" h="525144">
                  <a:moveTo>
                    <a:pt x="1370443" y="116362"/>
                  </a:moveTo>
                  <a:lnTo>
                    <a:pt x="1306576" y="134997"/>
                  </a:lnTo>
                  <a:lnTo>
                    <a:pt x="1311346" y="147420"/>
                  </a:lnTo>
                  <a:lnTo>
                    <a:pt x="1373554" y="128785"/>
                  </a:lnTo>
                  <a:lnTo>
                    <a:pt x="1370443" y="116362"/>
                  </a:lnTo>
                  <a:close/>
                </a:path>
                <a:path w="1776729" h="525144">
                  <a:moveTo>
                    <a:pt x="1469976" y="86961"/>
                  </a:moveTo>
                  <a:lnTo>
                    <a:pt x="1407768" y="105596"/>
                  </a:lnTo>
                  <a:lnTo>
                    <a:pt x="1410879" y="118019"/>
                  </a:lnTo>
                  <a:lnTo>
                    <a:pt x="1474538" y="99384"/>
                  </a:lnTo>
                  <a:lnTo>
                    <a:pt x="1469976" y="86961"/>
                  </a:lnTo>
                  <a:close/>
                </a:path>
                <a:path w="1776729" h="525144">
                  <a:moveTo>
                    <a:pt x="1570961" y="57353"/>
                  </a:moveTo>
                  <a:lnTo>
                    <a:pt x="1508753" y="75987"/>
                  </a:lnTo>
                  <a:lnTo>
                    <a:pt x="1511863" y="88410"/>
                  </a:lnTo>
                  <a:lnTo>
                    <a:pt x="1574071" y="69776"/>
                  </a:lnTo>
                  <a:lnTo>
                    <a:pt x="1570961" y="57353"/>
                  </a:lnTo>
                  <a:close/>
                </a:path>
                <a:path w="1776729" h="525144">
                  <a:moveTo>
                    <a:pt x="1672153" y="29401"/>
                  </a:moveTo>
                  <a:lnTo>
                    <a:pt x="1608286" y="46586"/>
                  </a:lnTo>
                  <a:lnTo>
                    <a:pt x="1613055" y="59009"/>
                  </a:lnTo>
                  <a:lnTo>
                    <a:pt x="1675263" y="41824"/>
                  </a:lnTo>
                  <a:lnTo>
                    <a:pt x="1672153" y="29401"/>
                  </a:lnTo>
                  <a:close/>
                </a:path>
                <a:path w="1776729" h="525144">
                  <a:moveTo>
                    <a:pt x="1771685" y="0"/>
                  </a:moveTo>
                  <a:lnTo>
                    <a:pt x="1709477" y="18634"/>
                  </a:lnTo>
                  <a:lnTo>
                    <a:pt x="1712588" y="31057"/>
                  </a:lnTo>
                  <a:lnTo>
                    <a:pt x="1776455" y="12423"/>
                  </a:lnTo>
                  <a:lnTo>
                    <a:pt x="1771685" y="0"/>
                  </a:lnTo>
                  <a:close/>
                </a:path>
              </a:pathLst>
            </a:custGeom>
            <a:solidFill>
              <a:srgbClr val="3C4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19269" y="2500512"/>
              <a:ext cx="1784350" cy="441325"/>
            </a:xfrm>
            <a:custGeom>
              <a:avLst/>
              <a:gdLst/>
              <a:ahLst/>
              <a:cxnLst/>
              <a:rect l="l" t="t" r="r" b="b"/>
              <a:pathLst>
                <a:path w="1784350" h="441325">
                  <a:moveTo>
                    <a:pt x="26542" y="422384"/>
                  </a:moveTo>
                  <a:lnTo>
                    <a:pt x="0" y="428595"/>
                  </a:lnTo>
                  <a:lnTo>
                    <a:pt x="3110" y="441018"/>
                  </a:lnTo>
                  <a:lnTo>
                    <a:pt x="29652" y="434807"/>
                  </a:lnTo>
                  <a:lnTo>
                    <a:pt x="26542" y="422384"/>
                  </a:lnTo>
                  <a:close/>
                </a:path>
                <a:path w="1784350" h="441325">
                  <a:moveTo>
                    <a:pt x="63866" y="413066"/>
                  </a:moveTo>
                  <a:lnTo>
                    <a:pt x="38983" y="419278"/>
                  </a:lnTo>
                  <a:lnTo>
                    <a:pt x="42094" y="431701"/>
                  </a:lnTo>
                  <a:lnTo>
                    <a:pt x="66977" y="425489"/>
                  </a:lnTo>
                  <a:lnTo>
                    <a:pt x="63866" y="413066"/>
                  </a:lnTo>
                  <a:close/>
                </a:path>
                <a:path w="1784350" h="441325">
                  <a:moveTo>
                    <a:pt x="102643" y="403749"/>
                  </a:moveTo>
                  <a:lnTo>
                    <a:pt x="76308" y="409961"/>
                  </a:lnTo>
                  <a:lnTo>
                    <a:pt x="79418" y="422384"/>
                  </a:lnTo>
                  <a:lnTo>
                    <a:pt x="105753" y="416172"/>
                  </a:lnTo>
                  <a:lnTo>
                    <a:pt x="102643" y="403749"/>
                  </a:lnTo>
                  <a:close/>
                </a:path>
                <a:path w="1784350" h="441325">
                  <a:moveTo>
                    <a:pt x="139968" y="394432"/>
                  </a:moveTo>
                  <a:lnTo>
                    <a:pt x="115084" y="400643"/>
                  </a:lnTo>
                  <a:lnTo>
                    <a:pt x="118195" y="413066"/>
                  </a:lnTo>
                  <a:lnTo>
                    <a:pt x="143078" y="406855"/>
                  </a:lnTo>
                  <a:lnTo>
                    <a:pt x="139968" y="394432"/>
                  </a:lnTo>
                  <a:close/>
                </a:path>
                <a:path w="1784350" h="441325">
                  <a:moveTo>
                    <a:pt x="178951" y="385114"/>
                  </a:moveTo>
                  <a:lnTo>
                    <a:pt x="152409" y="391326"/>
                  </a:lnTo>
                  <a:lnTo>
                    <a:pt x="155520" y="403749"/>
                  </a:lnTo>
                  <a:lnTo>
                    <a:pt x="182062" y="397537"/>
                  </a:lnTo>
                  <a:lnTo>
                    <a:pt x="178951" y="385114"/>
                  </a:lnTo>
                  <a:close/>
                </a:path>
                <a:path w="1784350" h="441325">
                  <a:moveTo>
                    <a:pt x="216276" y="375797"/>
                  </a:moveTo>
                  <a:lnTo>
                    <a:pt x="191393" y="382009"/>
                  </a:lnTo>
                  <a:lnTo>
                    <a:pt x="194503" y="394432"/>
                  </a:lnTo>
                  <a:lnTo>
                    <a:pt x="219387" y="388220"/>
                  </a:lnTo>
                  <a:lnTo>
                    <a:pt x="216276" y="375797"/>
                  </a:lnTo>
                  <a:close/>
                </a:path>
                <a:path w="1784350" h="441325">
                  <a:moveTo>
                    <a:pt x="255053" y="366480"/>
                  </a:moveTo>
                  <a:lnTo>
                    <a:pt x="228718" y="372691"/>
                  </a:lnTo>
                  <a:lnTo>
                    <a:pt x="231828" y="385114"/>
                  </a:lnTo>
                  <a:lnTo>
                    <a:pt x="258163" y="380559"/>
                  </a:lnTo>
                  <a:lnTo>
                    <a:pt x="255053" y="366480"/>
                  </a:lnTo>
                  <a:close/>
                </a:path>
                <a:path w="1784350" h="441325">
                  <a:moveTo>
                    <a:pt x="292377" y="357163"/>
                  </a:moveTo>
                  <a:lnTo>
                    <a:pt x="267494" y="363374"/>
                  </a:lnTo>
                  <a:lnTo>
                    <a:pt x="270605" y="377454"/>
                  </a:lnTo>
                  <a:lnTo>
                    <a:pt x="295488" y="371242"/>
                  </a:lnTo>
                  <a:lnTo>
                    <a:pt x="292377" y="357163"/>
                  </a:lnTo>
                  <a:close/>
                </a:path>
                <a:path w="1784350" h="441325">
                  <a:moveTo>
                    <a:pt x="331361" y="349502"/>
                  </a:moveTo>
                  <a:lnTo>
                    <a:pt x="304819" y="354057"/>
                  </a:lnTo>
                  <a:lnTo>
                    <a:pt x="307929" y="368136"/>
                  </a:lnTo>
                  <a:lnTo>
                    <a:pt x="334472" y="361925"/>
                  </a:lnTo>
                  <a:lnTo>
                    <a:pt x="331361" y="349502"/>
                  </a:lnTo>
                  <a:close/>
                </a:path>
                <a:path w="1784350" h="441325">
                  <a:moveTo>
                    <a:pt x="368686" y="340184"/>
                  </a:moveTo>
                  <a:lnTo>
                    <a:pt x="343803" y="346396"/>
                  </a:lnTo>
                  <a:lnTo>
                    <a:pt x="346913" y="358819"/>
                  </a:lnTo>
                  <a:lnTo>
                    <a:pt x="371796" y="352607"/>
                  </a:lnTo>
                  <a:lnTo>
                    <a:pt x="368686" y="340184"/>
                  </a:lnTo>
                  <a:close/>
                </a:path>
                <a:path w="1784350" h="441325">
                  <a:moveTo>
                    <a:pt x="407462" y="330867"/>
                  </a:moveTo>
                  <a:lnTo>
                    <a:pt x="382579" y="337079"/>
                  </a:lnTo>
                  <a:lnTo>
                    <a:pt x="385690" y="349502"/>
                  </a:lnTo>
                  <a:lnTo>
                    <a:pt x="410573" y="343290"/>
                  </a:lnTo>
                  <a:lnTo>
                    <a:pt x="407462" y="330867"/>
                  </a:lnTo>
                  <a:close/>
                </a:path>
                <a:path w="1784350" h="441325">
                  <a:moveTo>
                    <a:pt x="444787" y="321550"/>
                  </a:moveTo>
                  <a:lnTo>
                    <a:pt x="419904" y="327761"/>
                  </a:lnTo>
                  <a:lnTo>
                    <a:pt x="423014" y="340184"/>
                  </a:lnTo>
                  <a:lnTo>
                    <a:pt x="447898" y="333973"/>
                  </a:lnTo>
                  <a:lnTo>
                    <a:pt x="444787" y="321550"/>
                  </a:lnTo>
                  <a:close/>
                </a:path>
                <a:path w="1784350" h="441325">
                  <a:moveTo>
                    <a:pt x="483771" y="312232"/>
                  </a:moveTo>
                  <a:lnTo>
                    <a:pt x="458888" y="318444"/>
                  </a:lnTo>
                  <a:lnTo>
                    <a:pt x="461998" y="330867"/>
                  </a:lnTo>
                  <a:lnTo>
                    <a:pt x="486881" y="324655"/>
                  </a:lnTo>
                  <a:lnTo>
                    <a:pt x="483771" y="312232"/>
                  </a:lnTo>
                  <a:close/>
                </a:path>
                <a:path w="1784350" h="441325">
                  <a:moveTo>
                    <a:pt x="522755" y="302915"/>
                  </a:moveTo>
                  <a:lnTo>
                    <a:pt x="496213" y="309127"/>
                  </a:lnTo>
                  <a:lnTo>
                    <a:pt x="499323" y="321550"/>
                  </a:lnTo>
                  <a:lnTo>
                    <a:pt x="524206" y="315338"/>
                  </a:lnTo>
                  <a:lnTo>
                    <a:pt x="522755" y="302915"/>
                  </a:lnTo>
                  <a:close/>
                </a:path>
                <a:path w="1784350" h="441325">
                  <a:moveTo>
                    <a:pt x="560080" y="293598"/>
                  </a:moveTo>
                  <a:lnTo>
                    <a:pt x="535196" y="299809"/>
                  </a:lnTo>
                  <a:lnTo>
                    <a:pt x="538307" y="312232"/>
                  </a:lnTo>
                  <a:lnTo>
                    <a:pt x="563190" y="306021"/>
                  </a:lnTo>
                  <a:lnTo>
                    <a:pt x="560080" y="293598"/>
                  </a:lnTo>
                  <a:close/>
                </a:path>
                <a:path w="1784350" h="441325">
                  <a:moveTo>
                    <a:pt x="598856" y="284281"/>
                  </a:moveTo>
                  <a:lnTo>
                    <a:pt x="572521" y="290492"/>
                  </a:lnTo>
                  <a:lnTo>
                    <a:pt x="575632" y="302915"/>
                  </a:lnTo>
                  <a:lnTo>
                    <a:pt x="601966" y="296704"/>
                  </a:lnTo>
                  <a:lnTo>
                    <a:pt x="598856" y="284281"/>
                  </a:lnTo>
                  <a:close/>
                </a:path>
                <a:path w="1784350" h="441325">
                  <a:moveTo>
                    <a:pt x="636181" y="274963"/>
                  </a:moveTo>
                  <a:lnTo>
                    <a:pt x="611297" y="281175"/>
                  </a:lnTo>
                  <a:lnTo>
                    <a:pt x="614408" y="293598"/>
                  </a:lnTo>
                  <a:lnTo>
                    <a:pt x="639291" y="287386"/>
                  </a:lnTo>
                  <a:lnTo>
                    <a:pt x="636181" y="274963"/>
                  </a:lnTo>
                  <a:close/>
                </a:path>
                <a:path w="1784350" h="441325">
                  <a:moveTo>
                    <a:pt x="675164" y="265646"/>
                  </a:moveTo>
                  <a:lnTo>
                    <a:pt x="648622" y="271857"/>
                  </a:lnTo>
                  <a:lnTo>
                    <a:pt x="651733" y="284281"/>
                  </a:lnTo>
                  <a:lnTo>
                    <a:pt x="678275" y="278069"/>
                  </a:lnTo>
                  <a:lnTo>
                    <a:pt x="675164" y="265646"/>
                  </a:lnTo>
                  <a:close/>
                </a:path>
                <a:path w="1784350" h="441325">
                  <a:moveTo>
                    <a:pt x="712489" y="256329"/>
                  </a:moveTo>
                  <a:lnTo>
                    <a:pt x="687606" y="262540"/>
                  </a:lnTo>
                  <a:lnTo>
                    <a:pt x="690716" y="274963"/>
                  </a:lnTo>
                  <a:lnTo>
                    <a:pt x="715600" y="270201"/>
                  </a:lnTo>
                  <a:lnTo>
                    <a:pt x="712489" y="256329"/>
                  </a:lnTo>
                  <a:close/>
                </a:path>
                <a:path w="1784350" h="441325">
                  <a:moveTo>
                    <a:pt x="751266" y="247011"/>
                  </a:moveTo>
                  <a:lnTo>
                    <a:pt x="724931" y="253223"/>
                  </a:lnTo>
                  <a:lnTo>
                    <a:pt x="728041" y="267095"/>
                  </a:lnTo>
                  <a:lnTo>
                    <a:pt x="754376" y="260884"/>
                  </a:lnTo>
                  <a:lnTo>
                    <a:pt x="751266" y="247011"/>
                  </a:lnTo>
                  <a:close/>
                </a:path>
                <a:path w="1784350" h="441325">
                  <a:moveTo>
                    <a:pt x="788591" y="239143"/>
                  </a:moveTo>
                  <a:lnTo>
                    <a:pt x="763707" y="243906"/>
                  </a:lnTo>
                  <a:lnTo>
                    <a:pt x="766818" y="257778"/>
                  </a:lnTo>
                  <a:lnTo>
                    <a:pt x="791701" y="251566"/>
                  </a:lnTo>
                  <a:lnTo>
                    <a:pt x="788591" y="239143"/>
                  </a:lnTo>
                  <a:close/>
                </a:path>
                <a:path w="1784350" h="441325">
                  <a:moveTo>
                    <a:pt x="827574" y="229826"/>
                  </a:moveTo>
                  <a:lnTo>
                    <a:pt x="801032" y="236038"/>
                  </a:lnTo>
                  <a:lnTo>
                    <a:pt x="804143" y="248461"/>
                  </a:lnTo>
                  <a:lnTo>
                    <a:pt x="830685" y="242249"/>
                  </a:lnTo>
                  <a:lnTo>
                    <a:pt x="827574" y="229826"/>
                  </a:lnTo>
                  <a:close/>
                </a:path>
                <a:path w="1784350" h="441325">
                  <a:moveTo>
                    <a:pt x="864899" y="220509"/>
                  </a:moveTo>
                  <a:lnTo>
                    <a:pt x="840016" y="226720"/>
                  </a:lnTo>
                  <a:lnTo>
                    <a:pt x="843126" y="239143"/>
                  </a:lnTo>
                  <a:lnTo>
                    <a:pt x="868009" y="232932"/>
                  </a:lnTo>
                  <a:lnTo>
                    <a:pt x="864899" y="220509"/>
                  </a:lnTo>
                  <a:close/>
                </a:path>
                <a:path w="1784350" h="441325">
                  <a:moveTo>
                    <a:pt x="903675" y="211192"/>
                  </a:moveTo>
                  <a:lnTo>
                    <a:pt x="877341" y="217403"/>
                  </a:lnTo>
                  <a:lnTo>
                    <a:pt x="880451" y="229826"/>
                  </a:lnTo>
                  <a:lnTo>
                    <a:pt x="906786" y="223615"/>
                  </a:lnTo>
                  <a:lnTo>
                    <a:pt x="903675" y="211192"/>
                  </a:lnTo>
                  <a:close/>
                </a:path>
                <a:path w="1784350" h="441325">
                  <a:moveTo>
                    <a:pt x="941000" y="201874"/>
                  </a:moveTo>
                  <a:lnTo>
                    <a:pt x="916117" y="208086"/>
                  </a:lnTo>
                  <a:lnTo>
                    <a:pt x="919227" y="220509"/>
                  </a:lnTo>
                  <a:lnTo>
                    <a:pt x="944111" y="214297"/>
                  </a:lnTo>
                  <a:lnTo>
                    <a:pt x="941000" y="201874"/>
                  </a:lnTo>
                  <a:close/>
                </a:path>
                <a:path w="1784350" h="441325">
                  <a:moveTo>
                    <a:pt x="979984" y="192557"/>
                  </a:moveTo>
                  <a:lnTo>
                    <a:pt x="955101" y="198768"/>
                  </a:lnTo>
                  <a:lnTo>
                    <a:pt x="958211" y="211192"/>
                  </a:lnTo>
                  <a:lnTo>
                    <a:pt x="983094" y="204980"/>
                  </a:lnTo>
                  <a:lnTo>
                    <a:pt x="979984" y="192557"/>
                  </a:lnTo>
                  <a:close/>
                </a:path>
                <a:path w="1784350" h="441325">
                  <a:moveTo>
                    <a:pt x="1017309" y="183240"/>
                  </a:moveTo>
                  <a:lnTo>
                    <a:pt x="992426" y="189451"/>
                  </a:lnTo>
                  <a:lnTo>
                    <a:pt x="995536" y="201874"/>
                  </a:lnTo>
                  <a:lnTo>
                    <a:pt x="1020419" y="195663"/>
                  </a:lnTo>
                  <a:lnTo>
                    <a:pt x="1017309" y="183240"/>
                  </a:lnTo>
                  <a:close/>
                </a:path>
                <a:path w="1784350" h="441325">
                  <a:moveTo>
                    <a:pt x="1056085" y="173922"/>
                  </a:moveTo>
                  <a:lnTo>
                    <a:pt x="1031202" y="180134"/>
                  </a:lnTo>
                  <a:lnTo>
                    <a:pt x="1034312" y="192557"/>
                  </a:lnTo>
                  <a:lnTo>
                    <a:pt x="1059196" y="186345"/>
                  </a:lnTo>
                  <a:lnTo>
                    <a:pt x="1056085" y="173922"/>
                  </a:lnTo>
                  <a:close/>
                </a:path>
                <a:path w="1784350" h="441325">
                  <a:moveTo>
                    <a:pt x="1095069" y="164605"/>
                  </a:moveTo>
                  <a:lnTo>
                    <a:pt x="1068527" y="170817"/>
                  </a:lnTo>
                  <a:lnTo>
                    <a:pt x="1071637" y="183240"/>
                  </a:lnTo>
                  <a:lnTo>
                    <a:pt x="1096520" y="177028"/>
                  </a:lnTo>
                  <a:lnTo>
                    <a:pt x="1095069" y="164605"/>
                  </a:lnTo>
                  <a:close/>
                </a:path>
                <a:path w="1784350" h="441325">
                  <a:moveTo>
                    <a:pt x="1132394" y="155288"/>
                  </a:moveTo>
                  <a:lnTo>
                    <a:pt x="1107511" y="161499"/>
                  </a:lnTo>
                  <a:lnTo>
                    <a:pt x="1110621" y="173922"/>
                  </a:lnTo>
                  <a:lnTo>
                    <a:pt x="1135504" y="167711"/>
                  </a:lnTo>
                  <a:lnTo>
                    <a:pt x="1132394" y="155288"/>
                  </a:lnTo>
                  <a:close/>
                </a:path>
                <a:path w="1784350" h="441325">
                  <a:moveTo>
                    <a:pt x="1171378" y="145970"/>
                  </a:moveTo>
                  <a:lnTo>
                    <a:pt x="1144835" y="152182"/>
                  </a:lnTo>
                  <a:lnTo>
                    <a:pt x="1147946" y="164605"/>
                  </a:lnTo>
                  <a:lnTo>
                    <a:pt x="1174488" y="158394"/>
                  </a:lnTo>
                  <a:lnTo>
                    <a:pt x="1171378" y="145970"/>
                  </a:lnTo>
                  <a:close/>
                </a:path>
                <a:path w="1784350" h="441325">
                  <a:moveTo>
                    <a:pt x="1208702" y="136653"/>
                  </a:moveTo>
                  <a:lnTo>
                    <a:pt x="1183819" y="142865"/>
                  </a:lnTo>
                  <a:lnTo>
                    <a:pt x="1186930" y="155288"/>
                  </a:lnTo>
                  <a:lnTo>
                    <a:pt x="1193150" y="153838"/>
                  </a:lnTo>
                  <a:lnTo>
                    <a:pt x="1211813" y="150733"/>
                  </a:lnTo>
                  <a:lnTo>
                    <a:pt x="1208702" y="136653"/>
                  </a:lnTo>
                  <a:close/>
                </a:path>
                <a:path w="1784350" h="441325">
                  <a:moveTo>
                    <a:pt x="1247479" y="127336"/>
                  </a:moveTo>
                  <a:lnTo>
                    <a:pt x="1221144" y="133547"/>
                  </a:lnTo>
                  <a:lnTo>
                    <a:pt x="1224254" y="147627"/>
                  </a:lnTo>
                  <a:lnTo>
                    <a:pt x="1250589" y="141415"/>
                  </a:lnTo>
                  <a:lnTo>
                    <a:pt x="1247479" y="127336"/>
                  </a:lnTo>
                  <a:close/>
                </a:path>
                <a:path w="1784350" h="441325">
                  <a:moveTo>
                    <a:pt x="1284804" y="119468"/>
                  </a:moveTo>
                  <a:lnTo>
                    <a:pt x="1259920" y="124230"/>
                  </a:lnTo>
                  <a:lnTo>
                    <a:pt x="1263031" y="138310"/>
                  </a:lnTo>
                  <a:lnTo>
                    <a:pt x="1287914" y="132098"/>
                  </a:lnTo>
                  <a:lnTo>
                    <a:pt x="1284804" y="119468"/>
                  </a:lnTo>
                  <a:close/>
                </a:path>
                <a:path w="1784350" h="441325">
                  <a:moveTo>
                    <a:pt x="1323787" y="110151"/>
                  </a:moveTo>
                  <a:lnTo>
                    <a:pt x="1297245" y="116362"/>
                  </a:lnTo>
                  <a:lnTo>
                    <a:pt x="1300356" y="128992"/>
                  </a:lnTo>
                  <a:lnTo>
                    <a:pt x="1326898" y="122574"/>
                  </a:lnTo>
                  <a:lnTo>
                    <a:pt x="1323787" y="110151"/>
                  </a:lnTo>
                  <a:close/>
                </a:path>
                <a:path w="1784350" h="441325">
                  <a:moveTo>
                    <a:pt x="1361112" y="100833"/>
                  </a:moveTo>
                  <a:lnTo>
                    <a:pt x="1336229" y="107045"/>
                  </a:lnTo>
                  <a:lnTo>
                    <a:pt x="1339339" y="119468"/>
                  </a:lnTo>
                  <a:lnTo>
                    <a:pt x="1364223" y="113256"/>
                  </a:lnTo>
                  <a:lnTo>
                    <a:pt x="1361112" y="100833"/>
                  </a:lnTo>
                  <a:close/>
                </a:path>
                <a:path w="1784350" h="441325">
                  <a:moveTo>
                    <a:pt x="1399889" y="91516"/>
                  </a:moveTo>
                  <a:lnTo>
                    <a:pt x="1373554" y="97728"/>
                  </a:lnTo>
                  <a:lnTo>
                    <a:pt x="1376664" y="110151"/>
                  </a:lnTo>
                  <a:lnTo>
                    <a:pt x="1402999" y="103939"/>
                  </a:lnTo>
                  <a:lnTo>
                    <a:pt x="1399889" y="91516"/>
                  </a:lnTo>
                  <a:close/>
                </a:path>
                <a:path w="1784350" h="441325">
                  <a:moveTo>
                    <a:pt x="1437213" y="82199"/>
                  </a:moveTo>
                  <a:lnTo>
                    <a:pt x="1412330" y="88410"/>
                  </a:lnTo>
                  <a:lnTo>
                    <a:pt x="1415441" y="100833"/>
                  </a:lnTo>
                  <a:lnTo>
                    <a:pt x="1440324" y="94622"/>
                  </a:lnTo>
                  <a:lnTo>
                    <a:pt x="1437213" y="82199"/>
                  </a:lnTo>
                  <a:close/>
                </a:path>
                <a:path w="1784350" h="441325">
                  <a:moveTo>
                    <a:pt x="1476197" y="72881"/>
                  </a:moveTo>
                  <a:lnTo>
                    <a:pt x="1451314" y="79093"/>
                  </a:lnTo>
                  <a:lnTo>
                    <a:pt x="1452765" y="91516"/>
                  </a:lnTo>
                  <a:lnTo>
                    <a:pt x="1479307" y="85305"/>
                  </a:lnTo>
                  <a:lnTo>
                    <a:pt x="1476197" y="72881"/>
                  </a:lnTo>
                  <a:close/>
                </a:path>
                <a:path w="1784350" h="441325">
                  <a:moveTo>
                    <a:pt x="1513522" y="63564"/>
                  </a:moveTo>
                  <a:lnTo>
                    <a:pt x="1488639" y="69776"/>
                  </a:lnTo>
                  <a:lnTo>
                    <a:pt x="1491749" y="82199"/>
                  </a:lnTo>
                  <a:lnTo>
                    <a:pt x="1516632" y="75987"/>
                  </a:lnTo>
                  <a:lnTo>
                    <a:pt x="1513522" y="63564"/>
                  </a:lnTo>
                  <a:close/>
                </a:path>
                <a:path w="1784350" h="441325">
                  <a:moveTo>
                    <a:pt x="1552298" y="54247"/>
                  </a:moveTo>
                  <a:lnTo>
                    <a:pt x="1527415" y="60458"/>
                  </a:lnTo>
                  <a:lnTo>
                    <a:pt x="1530525" y="72881"/>
                  </a:lnTo>
                  <a:lnTo>
                    <a:pt x="1555409" y="66670"/>
                  </a:lnTo>
                  <a:lnTo>
                    <a:pt x="1552298" y="54247"/>
                  </a:lnTo>
                  <a:close/>
                </a:path>
                <a:path w="1784350" h="441325">
                  <a:moveTo>
                    <a:pt x="1589623" y="44930"/>
                  </a:moveTo>
                  <a:lnTo>
                    <a:pt x="1564740" y="51141"/>
                  </a:lnTo>
                  <a:lnTo>
                    <a:pt x="1567850" y="63564"/>
                  </a:lnTo>
                  <a:lnTo>
                    <a:pt x="1592734" y="57353"/>
                  </a:lnTo>
                  <a:lnTo>
                    <a:pt x="1589623" y="44930"/>
                  </a:lnTo>
                  <a:close/>
                </a:path>
                <a:path w="1784350" h="441325">
                  <a:moveTo>
                    <a:pt x="1628607" y="35612"/>
                  </a:moveTo>
                  <a:lnTo>
                    <a:pt x="1603724" y="41824"/>
                  </a:lnTo>
                  <a:lnTo>
                    <a:pt x="1606834" y="54247"/>
                  </a:lnTo>
                  <a:lnTo>
                    <a:pt x="1631717" y="48035"/>
                  </a:lnTo>
                  <a:lnTo>
                    <a:pt x="1628607" y="35612"/>
                  </a:lnTo>
                  <a:close/>
                </a:path>
                <a:path w="1784350" h="441325">
                  <a:moveTo>
                    <a:pt x="1667383" y="26295"/>
                  </a:moveTo>
                  <a:lnTo>
                    <a:pt x="1641048" y="32507"/>
                  </a:lnTo>
                  <a:lnTo>
                    <a:pt x="1644159" y="44930"/>
                  </a:lnTo>
                  <a:lnTo>
                    <a:pt x="1669042" y="38718"/>
                  </a:lnTo>
                  <a:lnTo>
                    <a:pt x="1667383" y="26295"/>
                  </a:lnTo>
                  <a:close/>
                </a:path>
                <a:path w="1784350" h="441325">
                  <a:moveTo>
                    <a:pt x="1704708" y="16978"/>
                  </a:moveTo>
                  <a:lnTo>
                    <a:pt x="1679825" y="23189"/>
                  </a:lnTo>
                  <a:lnTo>
                    <a:pt x="1682935" y="35612"/>
                  </a:lnTo>
                  <a:lnTo>
                    <a:pt x="1707818" y="31057"/>
                  </a:lnTo>
                  <a:lnTo>
                    <a:pt x="1704708" y="16978"/>
                  </a:lnTo>
                  <a:close/>
                </a:path>
                <a:path w="1784350" h="441325">
                  <a:moveTo>
                    <a:pt x="1743692" y="7660"/>
                  </a:moveTo>
                  <a:lnTo>
                    <a:pt x="1717150" y="13872"/>
                  </a:lnTo>
                  <a:lnTo>
                    <a:pt x="1720260" y="27951"/>
                  </a:lnTo>
                  <a:lnTo>
                    <a:pt x="1746802" y="21740"/>
                  </a:lnTo>
                  <a:lnTo>
                    <a:pt x="1743692" y="7660"/>
                  </a:lnTo>
                  <a:close/>
                </a:path>
                <a:path w="1784350" h="441325">
                  <a:moveTo>
                    <a:pt x="1781017" y="0"/>
                  </a:moveTo>
                  <a:lnTo>
                    <a:pt x="1756133" y="4555"/>
                  </a:lnTo>
                  <a:lnTo>
                    <a:pt x="1759244" y="18634"/>
                  </a:lnTo>
                  <a:lnTo>
                    <a:pt x="1784127" y="12423"/>
                  </a:lnTo>
                  <a:lnTo>
                    <a:pt x="1781017" y="0"/>
                  </a:lnTo>
                  <a:close/>
                </a:path>
              </a:pathLst>
            </a:custGeom>
            <a:solidFill>
              <a:srgbClr val="E21E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219269" y="2447714"/>
              <a:ext cx="1800225" cy="440055"/>
            </a:xfrm>
            <a:custGeom>
              <a:avLst/>
              <a:gdLst/>
              <a:ahLst/>
              <a:cxnLst/>
              <a:rect l="l" t="t" r="r" b="b"/>
              <a:pathLst>
                <a:path w="1800225" h="440055">
                  <a:moveTo>
                    <a:pt x="51425" y="414723"/>
                  </a:moveTo>
                  <a:lnTo>
                    <a:pt x="0" y="427146"/>
                  </a:lnTo>
                  <a:lnTo>
                    <a:pt x="3110" y="439569"/>
                  </a:lnTo>
                  <a:lnTo>
                    <a:pt x="54535" y="428595"/>
                  </a:lnTo>
                  <a:lnTo>
                    <a:pt x="51425" y="414723"/>
                  </a:lnTo>
                  <a:close/>
                </a:path>
                <a:path w="1800225" h="440055">
                  <a:moveTo>
                    <a:pt x="115084" y="399194"/>
                  </a:moveTo>
                  <a:lnTo>
                    <a:pt x="63866" y="411617"/>
                  </a:lnTo>
                  <a:lnTo>
                    <a:pt x="66977" y="425489"/>
                  </a:lnTo>
                  <a:lnTo>
                    <a:pt x="118195" y="413066"/>
                  </a:lnTo>
                  <a:lnTo>
                    <a:pt x="115084" y="399194"/>
                  </a:lnTo>
                  <a:close/>
                </a:path>
                <a:path w="1800225" h="440055">
                  <a:moveTo>
                    <a:pt x="178951" y="385114"/>
                  </a:moveTo>
                  <a:lnTo>
                    <a:pt x="127526" y="397537"/>
                  </a:lnTo>
                  <a:lnTo>
                    <a:pt x="130636" y="409961"/>
                  </a:lnTo>
                  <a:lnTo>
                    <a:pt x="182062" y="397537"/>
                  </a:lnTo>
                  <a:lnTo>
                    <a:pt x="178951" y="385114"/>
                  </a:lnTo>
                  <a:close/>
                </a:path>
                <a:path w="1800225" h="440055">
                  <a:moveTo>
                    <a:pt x="242611" y="369586"/>
                  </a:moveTo>
                  <a:lnTo>
                    <a:pt x="191393" y="382009"/>
                  </a:lnTo>
                  <a:lnTo>
                    <a:pt x="194503" y="394432"/>
                  </a:lnTo>
                  <a:lnTo>
                    <a:pt x="245721" y="382009"/>
                  </a:lnTo>
                  <a:lnTo>
                    <a:pt x="242611" y="369586"/>
                  </a:lnTo>
                  <a:close/>
                </a:path>
                <a:path w="1800225" h="440055">
                  <a:moveTo>
                    <a:pt x="304819" y="354057"/>
                  </a:moveTo>
                  <a:lnTo>
                    <a:pt x="255053" y="366480"/>
                  </a:lnTo>
                  <a:lnTo>
                    <a:pt x="258163" y="378903"/>
                  </a:lnTo>
                  <a:lnTo>
                    <a:pt x="307929" y="366480"/>
                  </a:lnTo>
                  <a:lnTo>
                    <a:pt x="304819" y="354057"/>
                  </a:lnTo>
                  <a:close/>
                </a:path>
                <a:path w="1800225" h="440055">
                  <a:moveTo>
                    <a:pt x="368686" y="338528"/>
                  </a:moveTo>
                  <a:lnTo>
                    <a:pt x="318920" y="350951"/>
                  </a:lnTo>
                  <a:lnTo>
                    <a:pt x="322030" y="363374"/>
                  </a:lnTo>
                  <a:lnTo>
                    <a:pt x="371796" y="350951"/>
                  </a:lnTo>
                  <a:lnTo>
                    <a:pt x="368686" y="338528"/>
                  </a:lnTo>
                  <a:close/>
                </a:path>
                <a:path w="1800225" h="440055">
                  <a:moveTo>
                    <a:pt x="432346" y="322999"/>
                  </a:moveTo>
                  <a:lnTo>
                    <a:pt x="382579" y="335422"/>
                  </a:lnTo>
                  <a:lnTo>
                    <a:pt x="385690" y="347845"/>
                  </a:lnTo>
                  <a:lnTo>
                    <a:pt x="435456" y="335422"/>
                  </a:lnTo>
                  <a:lnTo>
                    <a:pt x="432346" y="322999"/>
                  </a:lnTo>
                  <a:close/>
                </a:path>
                <a:path w="1800225" h="440055">
                  <a:moveTo>
                    <a:pt x="496213" y="307470"/>
                  </a:moveTo>
                  <a:lnTo>
                    <a:pt x="444787" y="319893"/>
                  </a:lnTo>
                  <a:lnTo>
                    <a:pt x="447898" y="332316"/>
                  </a:lnTo>
                  <a:lnTo>
                    <a:pt x="499323" y="319893"/>
                  </a:lnTo>
                  <a:lnTo>
                    <a:pt x="496213" y="307470"/>
                  </a:lnTo>
                  <a:close/>
                </a:path>
                <a:path w="1800225" h="440055">
                  <a:moveTo>
                    <a:pt x="560080" y="291941"/>
                  </a:moveTo>
                  <a:lnTo>
                    <a:pt x="508654" y="304364"/>
                  </a:lnTo>
                  <a:lnTo>
                    <a:pt x="511765" y="316788"/>
                  </a:lnTo>
                  <a:lnTo>
                    <a:pt x="563190" y="306021"/>
                  </a:lnTo>
                  <a:lnTo>
                    <a:pt x="560080" y="291941"/>
                  </a:lnTo>
                  <a:close/>
                </a:path>
                <a:path w="1800225" h="440055">
                  <a:moveTo>
                    <a:pt x="623739" y="278069"/>
                  </a:moveTo>
                  <a:lnTo>
                    <a:pt x="572521" y="288836"/>
                  </a:lnTo>
                  <a:lnTo>
                    <a:pt x="575632" y="302915"/>
                  </a:lnTo>
                  <a:lnTo>
                    <a:pt x="626850" y="290492"/>
                  </a:lnTo>
                  <a:lnTo>
                    <a:pt x="623739" y="278069"/>
                  </a:lnTo>
                  <a:close/>
                </a:path>
                <a:path w="1800225" h="440055">
                  <a:moveTo>
                    <a:pt x="687606" y="262540"/>
                  </a:moveTo>
                  <a:lnTo>
                    <a:pt x="636181" y="274963"/>
                  </a:lnTo>
                  <a:lnTo>
                    <a:pt x="639291" y="287386"/>
                  </a:lnTo>
                  <a:lnTo>
                    <a:pt x="690716" y="274963"/>
                  </a:lnTo>
                  <a:lnTo>
                    <a:pt x="687606" y="262540"/>
                  </a:lnTo>
                  <a:close/>
                </a:path>
                <a:path w="1800225" h="440055">
                  <a:moveTo>
                    <a:pt x="751266" y="247011"/>
                  </a:moveTo>
                  <a:lnTo>
                    <a:pt x="700048" y="259434"/>
                  </a:lnTo>
                  <a:lnTo>
                    <a:pt x="703158" y="271857"/>
                  </a:lnTo>
                  <a:lnTo>
                    <a:pt x="754376" y="259434"/>
                  </a:lnTo>
                  <a:lnTo>
                    <a:pt x="751266" y="247011"/>
                  </a:lnTo>
                  <a:close/>
                </a:path>
                <a:path w="1800225" h="440055">
                  <a:moveTo>
                    <a:pt x="815133" y="231483"/>
                  </a:moveTo>
                  <a:lnTo>
                    <a:pt x="763707" y="243906"/>
                  </a:lnTo>
                  <a:lnTo>
                    <a:pt x="766818" y="256329"/>
                  </a:lnTo>
                  <a:lnTo>
                    <a:pt x="818243" y="243906"/>
                  </a:lnTo>
                  <a:lnTo>
                    <a:pt x="815133" y="231483"/>
                  </a:lnTo>
                  <a:close/>
                </a:path>
                <a:path w="1800225" h="440055">
                  <a:moveTo>
                    <a:pt x="877341" y="215954"/>
                  </a:moveTo>
                  <a:lnTo>
                    <a:pt x="827574" y="228377"/>
                  </a:lnTo>
                  <a:lnTo>
                    <a:pt x="830685" y="240800"/>
                  </a:lnTo>
                  <a:lnTo>
                    <a:pt x="880451" y="228377"/>
                  </a:lnTo>
                  <a:lnTo>
                    <a:pt x="877341" y="215954"/>
                  </a:lnTo>
                  <a:close/>
                </a:path>
                <a:path w="1800225" h="440055">
                  <a:moveTo>
                    <a:pt x="941000" y="200425"/>
                  </a:moveTo>
                  <a:lnTo>
                    <a:pt x="899114" y="211192"/>
                  </a:lnTo>
                  <a:lnTo>
                    <a:pt x="891234" y="212848"/>
                  </a:lnTo>
                  <a:lnTo>
                    <a:pt x="894344" y="225271"/>
                  </a:lnTo>
                  <a:lnTo>
                    <a:pt x="900565" y="223615"/>
                  </a:lnTo>
                  <a:lnTo>
                    <a:pt x="902224" y="223615"/>
                  </a:lnTo>
                  <a:lnTo>
                    <a:pt x="944111" y="212848"/>
                  </a:lnTo>
                  <a:lnTo>
                    <a:pt x="941000" y="200425"/>
                  </a:lnTo>
                  <a:close/>
                </a:path>
                <a:path w="1800225" h="440055">
                  <a:moveTo>
                    <a:pt x="1004867" y="184896"/>
                  </a:moveTo>
                  <a:lnTo>
                    <a:pt x="955101" y="197319"/>
                  </a:lnTo>
                  <a:lnTo>
                    <a:pt x="958211" y="209742"/>
                  </a:lnTo>
                  <a:lnTo>
                    <a:pt x="1007978" y="197319"/>
                  </a:lnTo>
                  <a:lnTo>
                    <a:pt x="1004867" y="184896"/>
                  </a:lnTo>
                  <a:close/>
                </a:path>
                <a:path w="1800225" h="440055">
                  <a:moveTo>
                    <a:pt x="1068527" y="169160"/>
                  </a:moveTo>
                  <a:lnTo>
                    <a:pt x="1017309" y="181790"/>
                  </a:lnTo>
                  <a:lnTo>
                    <a:pt x="1020419" y="194213"/>
                  </a:lnTo>
                  <a:lnTo>
                    <a:pt x="1071637" y="183240"/>
                  </a:lnTo>
                  <a:lnTo>
                    <a:pt x="1068527" y="169160"/>
                  </a:lnTo>
                  <a:close/>
                </a:path>
                <a:path w="1800225" h="440055">
                  <a:moveTo>
                    <a:pt x="1132394" y="155288"/>
                  </a:moveTo>
                  <a:lnTo>
                    <a:pt x="1080968" y="166054"/>
                  </a:lnTo>
                  <a:lnTo>
                    <a:pt x="1084079" y="180134"/>
                  </a:lnTo>
                  <a:lnTo>
                    <a:pt x="1135504" y="167711"/>
                  </a:lnTo>
                  <a:lnTo>
                    <a:pt x="1132394" y="155288"/>
                  </a:lnTo>
                  <a:close/>
                </a:path>
                <a:path w="1800225" h="440055">
                  <a:moveTo>
                    <a:pt x="1196261" y="139759"/>
                  </a:moveTo>
                  <a:lnTo>
                    <a:pt x="1144835" y="152182"/>
                  </a:lnTo>
                  <a:lnTo>
                    <a:pt x="1147946" y="164605"/>
                  </a:lnTo>
                  <a:lnTo>
                    <a:pt x="1199371" y="152182"/>
                  </a:lnTo>
                  <a:lnTo>
                    <a:pt x="1196261" y="139759"/>
                  </a:lnTo>
                  <a:close/>
                </a:path>
                <a:path w="1800225" h="440055">
                  <a:moveTo>
                    <a:pt x="1259920" y="124230"/>
                  </a:moveTo>
                  <a:lnTo>
                    <a:pt x="1208702" y="136653"/>
                  </a:lnTo>
                  <a:lnTo>
                    <a:pt x="1211813" y="149076"/>
                  </a:lnTo>
                  <a:lnTo>
                    <a:pt x="1263031" y="136653"/>
                  </a:lnTo>
                  <a:lnTo>
                    <a:pt x="1259920" y="124230"/>
                  </a:lnTo>
                  <a:close/>
                </a:path>
                <a:path w="1800225" h="440055">
                  <a:moveTo>
                    <a:pt x="1323787" y="108701"/>
                  </a:moveTo>
                  <a:lnTo>
                    <a:pt x="1272362" y="121124"/>
                  </a:lnTo>
                  <a:lnTo>
                    <a:pt x="1275472" y="133547"/>
                  </a:lnTo>
                  <a:lnTo>
                    <a:pt x="1326898" y="121124"/>
                  </a:lnTo>
                  <a:lnTo>
                    <a:pt x="1323787" y="108701"/>
                  </a:lnTo>
                  <a:close/>
                </a:path>
                <a:path w="1800225" h="440055">
                  <a:moveTo>
                    <a:pt x="1387447" y="93172"/>
                  </a:moveTo>
                  <a:lnTo>
                    <a:pt x="1336229" y="105596"/>
                  </a:lnTo>
                  <a:lnTo>
                    <a:pt x="1339339" y="118019"/>
                  </a:lnTo>
                  <a:lnTo>
                    <a:pt x="1390557" y="105596"/>
                  </a:lnTo>
                  <a:lnTo>
                    <a:pt x="1387447" y="93172"/>
                  </a:lnTo>
                  <a:close/>
                </a:path>
                <a:path w="1800225" h="440055">
                  <a:moveTo>
                    <a:pt x="1451314" y="77644"/>
                  </a:moveTo>
                  <a:lnTo>
                    <a:pt x="1399889" y="90067"/>
                  </a:lnTo>
                  <a:lnTo>
                    <a:pt x="1402999" y="102490"/>
                  </a:lnTo>
                  <a:lnTo>
                    <a:pt x="1452765" y="91516"/>
                  </a:lnTo>
                  <a:lnTo>
                    <a:pt x="1451314" y="77644"/>
                  </a:lnTo>
                  <a:close/>
                </a:path>
                <a:path w="1800225" h="440055">
                  <a:moveTo>
                    <a:pt x="1514973" y="63564"/>
                  </a:moveTo>
                  <a:lnTo>
                    <a:pt x="1463755" y="74538"/>
                  </a:lnTo>
                  <a:lnTo>
                    <a:pt x="1466866" y="88410"/>
                  </a:lnTo>
                  <a:lnTo>
                    <a:pt x="1473087" y="86961"/>
                  </a:lnTo>
                  <a:lnTo>
                    <a:pt x="1496311" y="80749"/>
                  </a:lnTo>
                  <a:lnTo>
                    <a:pt x="1516632" y="75987"/>
                  </a:lnTo>
                  <a:lnTo>
                    <a:pt x="1514973" y="63564"/>
                  </a:lnTo>
                  <a:close/>
                </a:path>
                <a:path w="1800225" h="440055">
                  <a:moveTo>
                    <a:pt x="1578840" y="48035"/>
                  </a:moveTo>
                  <a:lnTo>
                    <a:pt x="1527415" y="60458"/>
                  </a:lnTo>
                  <a:lnTo>
                    <a:pt x="1530525" y="72881"/>
                  </a:lnTo>
                  <a:lnTo>
                    <a:pt x="1580292" y="62115"/>
                  </a:lnTo>
                  <a:lnTo>
                    <a:pt x="1578840" y="48035"/>
                  </a:lnTo>
                  <a:close/>
                </a:path>
                <a:path w="1800225" h="440055">
                  <a:moveTo>
                    <a:pt x="1642500" y="34163"/>
                  </a:moveTo>
                  <a:lnTo>
                    <a:pt x="1591282" y="46586"/>
                  </a:lnTo>
                  <a:lnTo>
                    <a:pt x="1594392" y="59009"/>
                  </a:lnTo>
                  <a:lnTo>
                    <a:pt x="1644159" y="46586"/>
                  </a:lnTo>
                  <a:lnTo>
                    <a:pt x="1642500" y="34163"/>
                  </a:lnTo>
                  <a:close/>
                </a:path>
                <a:path w="1800225" h="440055">
                  <a:moveTo>
                    <a:pt x="1706367" y="20083"/>
                  </a:moveTo>
                  <a:lnTo>
                    <a:pt x="1654942" y="31057"/>
                  </a:lnTo>
                  <a:lnTo>
                    <a:pt x="1658052" y="44930"/>
                  </a:lnTo>
                  <a:lnTo>
                    <a:pt x="1707818" y="32507"/>
                  </a:lnTo>
                  <a:lnTo>
                    <a:pt x="1706367" y="20083"/>
                  </a:lnTo>
                  <a:close/>
                </a:path>
                <a:path w="1800225" h="440055">
                  <a:moveTo>
                    <a:pt x="1770234" y="6211"/>
                  </a:moveTo>
                  <a:lnTo>
                    <a:pt x="1718809" y="16978"/>
                  </a:lnTo>
                  <a:lnTo>
                    <a:pt x="1721919" y="29401"/>
                  </a:lnTo>
                  <a:lnTo>
                    <a:pt x="1773344" y="18634"/>
                  </a:lnTo>
                  <a:lnTo>
                    <a:pt x="1770234" y="6211"/>
                  </a:lnTo>
                  <a:close/>
                </a:path>
                <a:path w="1800225" h="440055">
                  <a:moveTo>
                    <a:pt x="1796569" y="0"/>
                  </a:moveTo>
                  <a:lnTo>
                    <a:pt x="1782676" y="3105"/>
                  </a:lnTo>
                  <a:lnTo>
                    <a:pt x="1785786" y="15528"/>
                  </a:lnTo>
                  <a:lnTo>
                    <a:pt x="1799679" y="12423"/>
                  </a:lnTo>
                  <a:lnTo>
                    <a:pt x="1796569" y="0"/>
                  </a:lnTo>
                  <a:close/>
                </a:path>
              </a:pathLst>
            </a:custGeom>
            <a:solidFill>
              <a:srgbClr val="CA2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219269" y="2161777"/>
              <a:ext cx="924560" cy="367030"/>
            </a:xfrm>
            <a:custGeom>
              <a:avLst/>
              <a:gdLst/>
              <a:ahLst/>
              <a:cxnLst/>
              <a:rect l="l" t="t" r="r" b="b"/>
              <a:pathLst>
                <a:path w="924560" h="367030">
                  <a:moveTo>
                    <a:pt x="73198" y="326312"/>
                  </a:moveTo>
                  <a:lnTo>
                    <a:pt x="0" y="354264"/>
                  </a:lnTo>
                  <a:lnTo>
                    <a:pt x="4769" y="366687"/>
                  </a:lnTo>
                  <a:lnTo>
                    <a:pt x="77760" y="338735"/>
                  </a:lnTo>
                  <a:lnTo>
                    <a:pt x="73198" y="326312"/>
                  </a:lnTo>
                  <a:close/>
                </a:path>
                <a:path w="924560" h="367030">
                  <a:moveTo>
                    <a:pt x="108864" y="312232"/>
                  </a:moveTo>
                  <a:lnTo>
                    <a:pt x="85639" y="321550"/>
                  </a:lnTo>
                  <a:lnTo>
                    <a:pt x="90201" y="333973"/>
                  </a:lnTo>
                  <a:lnTo>
                    <a:pt x="115084" y="324655"/>
                  </a:lnTo>
                  <a:lnTo>
                    <a:pt x="108864" y="312232"/>
                  </a:lnTo>
                  <a:close/>
                </a:path>
                <a:path w="924560" h="367030">
                  <a:moveTo>
                    <a:pt x="194503" y="279725"/>
                  </a:moveTo>
                  <a:lnTo>
                    <a:pt x="121305" y="307677"/>
                  </a:lnTo>
                  <a:lnTo>
                    <a:pt x="126075" y="320100"/>
                  </a:lnTo>
                  <a:lnTo>
                    <a:pt x="199065" y="292148"/>
                  </a:lnTo>
                  <a:lnTo>
                    <a:pt x="194503" y="279725"/>
                  </a:lnTo>
                  <a:close/>
                </a:path>
                <a:path w="924560" h="367030">
                  <a:moveTo>
                    <a:pt x="231828" y="265646"/>
                  </a:moveTo>
                  <a:lnTo>
                    <a:pt x="206945" y="274963"/>
                  </a:lnTo>
                  <a:lnTo>
                    <a:pt x="211507" y="287386"/>
                  </a:lnTo>
                  <a:lnTo>
                    <a:pt x="236390" y="278069"/>
                  </a:lnTo>
                  <a:lnTo>
                    <a:pt x="231828" y="265646"/>
                  </a:lnTo>
                  <a:close/>
                </a:path>
                <a:path w="924560" h="367030">
                  <a:moveTo>
                    <a:pt x="317261" y="233139"/>
                  </a:moveTo>
                  <a:lnTo>
                    <a:pt x="244270" y="261091"/>
                  </a:lnTo>
                  <a:lnTo>
                    <a:pt x="248832" y="273514"/>
                  </a:lnTo>
                  <a:lnTo>
                    <a:pt x="255053" y="270408"/>
                  </a:lnTo>
                  <a:lnTo>
                    <a:pt x="322030" y="243906"/>
                  </a:lnTo>
                  <a:lnTo>
                    <a:pt x="317261" y="233139"/>
                  </a:lnTo>
                  <a:close/>
                </a:path>
                <a:path w="924560" h="367030">
                  <a:moveTo>
                    <a:pt x="353134" y="217610"/>
                  </a:moveTo>
                  <a:lnTo>
                    <a:pt x="329702" y="228377"/>
                  </a:lnTo>
                  <a:lnTo>
                    <a:pt x="334472" y="239350"/>
                  </a:lnTo>
                  <a:lnTo>
                    <a:pt x="357696" y="230033"/>
                  </a:lnTo>
                  <a:lnTo>
                    <a:pt x="353134" y="217610"/>
                  </a:lnTo>
                  <a:close/>
                </a:path>
                <a:path w="924560" h="367030">
                  <a:moveTo>
                    <a:pt x="438566" y="184896"/>
                  </a:moveTo>
                  <a:lnTo>
                    <a:pt x="365576" y="212848"/>
                  </a:lnTo>
                  <a:lnTo>
                    <a:pt x="370138" y="225271"/>
                  </a:lnTo>
                  <a:lnTo>
                    <a:pt x="443336" y="197319"/>
                  </a:lnTo>
                  <a:lnTo>
                    <a:pt x="438566" y="184896"/>
                  </a:lnTo>
                  <a:close/>
                </a:path>
                <a:path w="924560" h="367030">
                  <a:moveTo>
                    <a:pt x="475891" y="171024"/>
                  </a:moveTo>
                  <a:lnTo>
                    <a:pt x="451008" y="180341"/>
                  </a:lnTo>
                  <a:lnTo>
                    <a:pt x="455777" y="192764"/>
                  </a:lnTo>
                  <a:lnTo>
                    <a:pt x="480661" y="183447"/>
                  </a:lnTo>
                  <a:lnTo>
                    <a:pt x="475891" y="171024"/>
                  </a:lnTo>
                  <a:close/>
                </a:path>
                <a:path w="924560" h="367030">
                  <a:moveTo>
                    <a:pt x="561531" y="138310"/>
                  </a:moveTo>
                  <a:lnTo>
                    <a:pt x="488333" y="166261"/>
                  </a:lnTo>
                  <a:lnTo>
                    <a:pt x="493102" y="178685"/>
                  </a:lnTo>
                  <a:lnTo>
                    <a:pt x="566300" y="150733"/>
                  </a:lnTo>
                  <a:lnTo>
                    <a:pt x="561531" y="138310"/>
                  </a:lnTo>
                  <a:close/>
                </a:path>
                <a:path w="924560" h="367030">
                  <a:moveTo>
                    <a:pt x="597404" y="124437"/>
                  </a:moveTo>
                  <a:lnTo>
                    <a:pt x="573973" y="133754"/>
                  </a:lnTo>
                  <a:lnTo>
                    <a:pt x="578742" y="146178"/>
                  </a:lnTo>
                  <a:lnTo>
                    <a:pt x="601966" y="136860"/>
                  </a:lnTo>
                  <a:lnTo>
                    <a:pt x="597404" y="124437"/>
                  </a:lnTo>
                  <a:close/>
                </a:path>
                <a:path w="924560" h="367030">
                  <a:moveTo>
                    <a:pt x="682837" y="91723"/>
                  </a:moveTo>
                  <a:lnTo>
                    <a:pt x="609846" y="119675"/>
                  </a:lnTo>
                  <a:lnTo>
                    <a:pt x="614408" y="132098"/>
                  </a:lnTo>
                  <a:lnTo>
                    <a:pt x="687606" y="102490"/>
                  </a:lnTo>
                  <a:lnTo>
                    <a:pt x="682837" y="91723"/>
                  </a:lnTo>
                  <a:close/>
                </a:path>
                <a:path w="924560" h="367030">
                  <a:moveTo>
                    <a:pt x="720162" y="77644"/>
                  </a:moveTo>
                  <a:lnTo>
                    <a:pt x="695278" y="86961"/>
                  </a:lnTo>
                  <a:lnTo>
                    <a:pt x="700048" y="97935"/>
                  </a:lnTo>
                  <a:lnTo>
                    <a:pt x="724931" y="88617"/>
                  </a:lnTo>
                  <a:lnTo>
                    <a:pt x="720162" y="77644"/>
                  </a:lnTo>
                  <a:close/>
                </a:path>
                <a:path w="924560" h="367030">
                  <a:moveTo>
                    <a:pt x="805801" y="43480"/>
                  </a:moveTo>
                  <a:lnTo>
                    <a:pt x="732603" y="73089"/>
                  </a:lnTo>
                  <a:lnTo>
                    <a:pt x="737373" y="83855"/>
                  </a:lnTo>
                  <a:lnTo>
                    <a:pt x="810363" y="55903"/>
                  </a:lnTo>
                  <a:lnTo>
                    <a:pt x="805801" y="43480"/>
                  </a:lnTo>
                  <a:close/>
                </a:path>
                <a:path w="924560" h="367030">
                  <a:moveTo>
                    <a:pt x="841467" y="29608"/>
                  </a:moveTo>
                  <a:lnTo>
                    <a:pt x="818243" y="38925"/>
                  </a:lnTo>
                  <a:lnTo>
                    <a:pt x="822805" y="51348"/>
                  </a:lnTo>
                  <a:lnTo>
                    <a:pt x="846237" y="42031"/>
                  </a:lnTo>
                  <a:lnTo>
                    <a:pt x="841467" y="29608"/>
                  </a:lnTo>
                  <a:close/>
                </a:path>
                <a:path w="924560" h="367030">
                  <a:moveTo>
                    <a:pt x="919227" y="0"/>
                  </a:moveTo>
                  <a:lnTo>
                    <a:pt x="897455" y="7867"/>
                  </a:lnTo>
                  <a:lnTo>
                    <a:pt x="853909" y="24846"/>
                  </a:lnTo>
                  <a:lnTo>
                    <a:pt x="858678" y="37269"/>
                  </a:lnTo>
                  <a:lnTo>
                    <a:pt x="864899" y="35819"/>
                  </a:lnTo>
                  <a:lnTo>
                    <a:pt x="902224" y="20290"/>
                  </a:lnTo>
                  <a:lnTo>
                    <a:pt x="923997" y="12423"/>
                  </a:lnTo>
                  <a:lnTo>
                    <a:pt x="919227" y="0"/>
                  </a:lnTo>
                  <a:close/>
                </a:path>
              </a:pathLst>
            </a:custGeom>
            <a:solidFill>
              <a:srgbClr val="3947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189818" y="2163444"/>
              <a:ext cx="1859280" cy="1160780"/>
            </a:xfrm>
            <a:custGeom>
              <a:avLst/>
              <a:gdLst/>
              <a:ahLst/>
              <a:cxnLst/>
              <a:rect l="l" t="t" r="r" b="b"/>
              <a:pathLst>
                <a:path w="1859279" h="1160779">
                  <a:moveTo>
                    <a:pt x="1858772" y="1147889"/>
                  </a:moveTo>
                  <a:lnTo>
                    <a:pt x="1827669" y="1147889"/>
                  </a:lnTo>
                  <a:lnTo>
                    <a:pt x="1827669" y="1127594"/>
                  </a:lnTo>
                  <a:lnTo>
                    <a:pt x="1815236" y="1127594"/>
                  </a:lnTo>
                  <a:lnTo>
                    <a:pt x="1815236" y="1147889"/>
                  </a:lnTo>
                  <a:lnTo>
                    <a:pt x="1768576" y="1147889"/>
                  </a:lnTo>
                  <a:lnTo>
                    <a:pt x="1768576" y="1138567"/>
                  </a:lnTo>
                  <a:lnTo>
                    <a:pt x="1756130" y="1138567"/>
                  </a:lnTo>
                  <a:lnTo>
                    <a:pt x="1756130" y="1147889"/>
                  </a:lnTo>
                  <a:lnTo>
                    <a:pt x="1709267" y="1147889"/>
                  </a:lnTo>
                  <a:lnTo>
                    <a:pt x="1709267" y="1138567"/>
                  </a:lnTo>
                  <a:lnTo>
                    <a:pt x="1695373" y="1138567"/>
                  </a:lnTo>
                  <a:lnTo>
                    <a:pt x="1695373" y="1147889"/>
                  </a:lnTo>
                  <a:lnTo>
                    <a:pt x="1650174" y="1147889"/>
                  </a:lnTo>
                  <a:lnTo>
                    <a:pt x="1650174" y="1138567"/>
                  </a:lnTo>
                  <a:lnTo>
                    <a:pt x="1636280" y="1138567"/>
                  </a:lnTo>
                  <a:lnTo>
                    <a:pt x="1636280" y="1147889"/>
                  </a:lnTo>
                  <a:lnTo>
                    <a:pt x="1589620" y="1147889"/>
                  </a:lnTo>
                  <a:lnTo>
                    <a:pt x="1589620" y="1138567"/>
                  </a:lnTo>
                  <a:lnTo>
                    <a:pt x="1577174" y="1138567"/>
                  </a:lnTo>
                  <a:lnTo>
                    <a:pt x="1577174" y="1147889"/>
                  </a:lnTo>
                  <a:lnTo>
                    <a:pt x="1530527" y="1147889"/>
                  </a:lnTo>
                  <a:lnTo>
                    <a:pt x="1530527" y="1127594"/>
                  </a:lnTo>
                  <a:lnTo>
                    <a:pt x="1518081" y="1127594"/>
                  </a:lnTo>
                  <a:lnTo>
                    <a:pt x="1518081" y="1147889"/>
                  </a:lnTo>
                  <a:lnTo>
                    <a:pt x="1471422" y="1147889"/>
                  </a:lnTo>
                  <a:lnTo>
                    <a:pt x="1471422" y="1138567"/>
                  </a:lnTo>
                  <a:lnTo>
                    <a:pt x="1458988" y="1138567"/>
                  </a:lnTo>
                  <a:lnTo>
                    <a:pt x="1458988" y="1147889"/>
                  </a:lnTo>
                  <a:lnTo>
                    <a:pt x="1412328" y="1147889"/>
                  </a:lnTo>
                  <a:lnTo>
                    <a:pt x="1412328" y="1138567"/>
                  </a:lnTo>
                  <a:lnTo>
                    <a:pt x="1398231" y="1138567"/>
                  </a:lnTo>
                  <a:lnTo>
                    <a:pt x="1398231" y="1147889"/>
                  </a:lnTo>
                  <a:lnTo>
                    <a:pt x="1353235" y="1147889"/>
                  </a:lnTo>
                  <a:lnTo>
                    <a:pt x="1353235" y="1138567"/>
                  </a:lnTo>
                  <a:lnTo>
                    <a:pt x="1339126" y="1138567"/>
                  </a:lnTo>
                  <a:lnTo>
                    <a:pt x="1339126" y="1147889"/>
                  </a:lnTo>
                  <a:lnTo>
                    <a:pt x="1292479" y="1147889"/>
                  </a:lnTo>
                  <a:lnTo>
                    <a:pt x="1292479" y="1138567"/>
                  </a:lnTo>
                  <a:lnTo>
                    <a:pt x="1280033" y="1138567"/>
                  </a:lnTo>
                  <a:lnTo>
                    <a:pt x="1280033" y="1147889"/>
                  </a:lnTo>
                  <a:lnTo>
                    <a:pt x="1233373" y="1147889"/>
                  </a:lnTo>
                  <a:lnTo>
                    <a:pt x="1233373" y="1127594"/>
                  </a:lnTo>
                  <a:lnTo>
                    <a:pt x="1220939" y="1127594"/>
                  </a:lnTo>
                  <a:lnTo>
                    <a:pt x="1220939" y="1147889"/>
                  </a:lnTo>
                  <a:lnTo>
                    <a:pt x="1174280" y="1147889"/>
                  </a:lnTo>
                  <a:lnTo>
                    <a:pt x="1174280" y="1138567"/>
                  </a:lnTo>
                  <a:lnTo>
                    <a:pt x="1160386" y="1138567"/>
                  </a:lnTo>
                  <a:lnTo>
                    <a:pt x="1160386" y="1147889"/>
                  </a:lnTo>
                  <a:lnTo>
                    <a:pt x="1115187" y="1147889"/>
                  </a:lnTo>
                  <a:lnTo>
                    <a:pt x="1115187" y="1138567"/>
                  </a:lnTo>
                  <a:lnTo>
                    <a:pt x="1101077" y="1138567"/>
                  </a:lnTo>
                  <a:lnTo>
                    <a:pt x="1101077" y="1147889"/>
                  </a:lnTo>
                  <a:lnTo>
                    <a:pt x="1054430" y="1147889"/>
                  </a:lnTo>
                  <a:lnTo>
                    <a:pt x="1054430" y="1138567"/>
                  </a:lnTo>
                  <a:lnTo>
                    <a:pt x="1041984" y="1138567"/>
                  </a:lnTo>
                  <a:lnTo>
                    <a:pt x="1041984" y="1147889"/>
                  </a:lnTo>
                  <a:lnTo>
                    <a:pt x="995324" y="1147889"/>
                  </a:lnTo>
                  <a:lnTo>
                    <a:pt x="995324" y="1138567"/>
                  </a:lnTo>
                  <a:lnTo>
                    <a:pt x="982891" y="1138567"/>
                  </a:lnTo>
                  <a:lnTo>
                    <a:pt x="982891" y="1147889"/>
                  </a:lnTo>
                  <a:lnTo>
                    <a:pt x="936231" y="1147889"/>
                  </a:lnTo>
                  <a:lnTo>
                    <a:pt x="936231" y="1127594"/>
                  </a:lnTo>
                  <a:lnTo>
                    <a:pt x="923785" y="1127594"/>
                  </a:lnTo>
                  <a:lnTo>
                    <a:pt x="923785" y="1147889"/>
                  </a:lnTo>
                  <a:lnTo>
                    <a:pt x="877138" y="1147889"/>
                  </a:lnTo>
                  <a:lnTo>
                    <a:pt x="877138" y="1138567"/>
                  </a:lnTo>
                  <a:lnTo>
                    <a:pt x="863244" y="1138567"/>
                  </a:lnTo>
                  <a:lnTo>
                    <a:pt x="863244" y="1147889"/>
                  </a:lnTo>
                  <a:lnTo>
                    <a:pt x="816584" y="1147889"/>
                  </a:lnTo>
                  <a:lnTo>
                    <a:pt x="816584" y="1138567"/>
                  </a:lnTo>
                  <a:lnTo>
                    <a:pt x="804138" y="1138567"/>
                  </a:lnTo>
                  <a:lnTo>
                    <a:pt x="804138" y="1147889"/>
                  </a:lnTo>
                  <a:lnTo>
                    <a:pt x="757491" y="1147889"/>
                  </a:lnTo>
                  <a:lnTo>
                    <a:pt x="757491" y="1138567"/>
                  </a:lnTo>
                  <a:lnTo>
                    <a:pt x="745045" y="1138567"/>
                  </a:lnTo>
                  <a:lnTo>
                    <a:pt x="745045" y="1147889"/>
                  </a:lnTo>
                  <a:lnTo>
                    <a:pt x="698385" y="1147889"/>
                  </a:lnTo>
                  <a:lnTo>
                    <a:pt x="698385" y="1138567"/>
                  </a:lnTo>
                  <a:lnTo>
                    <a:pt x="685952" y="1138567"/>
                  </a:lnTo>
                  <a:lnTo>
                    <a:pt x="685952" y="1147889"/>
                  </a:lnTo>
                  <a:lnTo>
                    <a:pt x="639292" y="1147889"/>
                  </a:lnTo>
                  <a:lnTo>
                    <a:pt x="639292" y="1127594"/>
                  </a:lnTo>
                  <a:lnTo>
                    <a:pt x="625195" y="1127594"/>
                  </a:lnTo>
                  <a:lnTo>
                    <a:pt x="625195" y="1147889"/>
                  </a:lnTo>
                  <a:lnTo>
                    <a:pt x="580186" y="1147889"/>
                  </a:lnTo>
                  <a:lnTo>
                    <a:pt x="580186" y="1138567"/>
                  </a:lnTo>
                  <a:lnTo>
                    <a:pt x="566089" y="1138567"/>
                  </a:lnTo>
                  <a:lnTo>
                    <a:pt x="566089" y="1147889"/>
                  </a:lnTo>
                  <a:lnTo>
                    <a:pt x="519430" y="1147889"/>
                  </a:lnTo>
                  <a:lnTo>
                    <a:pt x="519430" y="1138567"/>
                  </a:lnTo>
                  <a:lnTo>
                    <a:pt x="506996" y="1138567"/>
                  </a:lnTo>
                  <a:lnTo>
                    <a:pt x="506996" y="1147889"/>
                  </a:lnTo>
                  <a:lnTo>
                    <a:pt x="460336" y="1147889"/>
                  </a:lnTo>
                  <a:lnTo>
                    <a:pt x="460336" y="1138567"/>
                  </a:lnTo>
                  <a:lnTo>
                    <a:pt x="447890" y="1138567"/>
                  </a:lnTo>
                  <a:lnTo>
                    <a:pt x="447890" y="1147889"/>
                  </a:lnTo>
                  <a:lnTo>
                    <a:pt x="401243" y="1147889"/>
                  </a:lnTo>
                  <a:lnTo>
                    <a:pt x="401243" y="1138567"/>
                  </a:lnTo>
                  <a:lnTo>
                    <a:pt x="387134" y="1138567"/>
                  </a:lnTo>
                  <a:lnTo>
                    <a:pt x="387134" y="1147889"/>
                  </a:lnTo>
                  <a:lnTo>
                    <a:pt x="342138" y="1147889"/>
                  </a:lnTo>
                  <a:lnTo>
                    <a:pt x="342138" y="1127594"/>
                  </a:lnTo>
                  <a:lnTo>
                    <a:pt x="328041" y="1127594"/>
                  </a:lnTo>
                  <a:lnTo>
                    <a:pt x="328041" y="1147889"/>
                  </a:lnTo>
                  <a:lnTo>
                    <a:pt x="281381" y="1147889"/>
                  </a:lnTo>
                  <a:lnTo>
                    <a:pt x="281381" y="1138567"/>
                  </a:lnTo>
                  <a:lnTo>
                    <a:pt x="268947" y="1138567"/>
                  </a:lnTo>
                  <a:lnTo>
                    <a:pt x="268947" y="1147889"/>
                  </a:lnTo>
                  <a:lnTo>
                    <a:pt x="222288" y="1147889"/>
                  </a:lnTo>
                  <a:lnTo>
                    <a:pt x="222288" y="1138567"/>
                  </a:lnTo>
                  <a:lnTo>
                    <a:pt x="209842" y="1138567"/>
                  </a:lnTo>
                  <a:lnTo>
                    <a:pt x="209842" y="1147889"/>
                  </a:lnTo>
                  <a:lnTo>
                    <a:pt x="163195" y="1147889"/>
                  </a:lnTo>
                  <a:lnTo>
                    <a:pt x="163195" y="1138567"/>
                  </a:lnTo>
                  <a:lnTo>
                    <a:pt x="150749" y="1138567"/>
                  </a:lnTo>
                  <a:lnTo>
                    <a:pt x="150749" y="1147889"/>
                  </a:lnTo>
                  <a:lnTo>
                    <a:pt x="104089" y="1147889"/>
                  </a:lnTo>
                  <a:lnTo>
                    <a:pt x="104089" y="1138567"/>
                  </a:lnTo>
                  <a:lnTo>
                    <a:pt x="90195" y="1138567"/>
                  </a:lnTo>
                  <a:lnTo>
                    <a:pt x="90195" y="1147889"/>
                  </a:lnTo>
                  <a:lnTo>
                    <a:pt x="63652" y="1147889"/>
                  </a:lnTo>
                  <a:lnTo>
                    <a:pt x="43548" y="1147889"/>
                  </a:lnTo>
                  <a:lnTo>
                    <a:pt x="43548" y="1127594"/>
                  </a:lnTo>
                  <a:lnTo>
                    <a:pt x="43548" y="1102753"/>
                  </a:lnTo>
                  <a:lnTo>
                    <a:pt x="52870" y="1102753"/>
                  </a:lnTo>
                  <a:lnTo>
                    <a:pt x="52870" y="1090320"/>
                  </a:lnTo>
                  <a:lnTo>
                    <a:pt x="43548" y="1090320"/>
                  </a:lnTo>
                  <a:lnTo>
                    <a:pt x="43548" y="1045400"/>
                  </a:lnTo>
                  <a:lnTo>
                    <a:pt x="52870" y="1045400"/>
                  </a:lnTo>
                  <a:lnTo>
                    <a:pt x="52870" y="1032967"/>
                  </a:lnTo>
                  <a:lnTo>
                    <a:pt x="43548" y="1032967"/>
                  </a:lnTo>
                  <a:lnTo>
                    <a:pt x="43548" y="987831"/>
                  </a:lnTo>
                  <a:lnTo>
                    <a:pt x="52870" y="987831"/>
                  </a:lnTo>
                  <a:lnTo>
                    <a:pt x="52870" y="975410"/>
                  </a:lnTo>
                  <a:lnTo>
                    <a:pt x="43548" y="975410"/>
                  </a:lnTo>
                  <a:lnTo>
                    <a:pt x="43548" y="930478"/>
                  </a:lnTo>
                  <a:lnTo>
                    <a:pt x="52870" y="930478"/>
                  </a:lnTo>
                  <a:lnTo>
                    <a:pt x="52870" y="918057"/>
                  </a:lnTo>
                  <a:lnTo>
                    <a:pt x="43548" y="918057"/>
                  </a:lnTo>
                  <a:lnTo>
                    <a:pt x="43548" y="874572"/>
                  </a:lnTo>
                  <a:lnTo>
                    <a:pt x="63652" y="874572"/>
                  </a:lnTo>
                  <a:lnTo>
                    <a:pt x="63652" y="860501"/>
                  </a:lnTo>
                  <a:lnTo>
                    <a:pt x="43548" y="860501"/>
                  </a:lnTo>
                  <a:lnTo>
                    <a:pt x="43548" y="817016"/>
                  </a:lnTo>
                  <a:lnTo>
                    <a:pt x="52870" y="817016"/>
                  </a:lnTo>
                  <a:lnTo>
                    <a:pt x="52870" y="802944"/>
                  </a:lnTo>
                  <a:lnTo>
                    <a:pt x="43548" y="802944"/>
                  </a:lnTo>
                  <a:lnTo>
                    <a:pt x="43548" y="759460"/>
                  </a:lnTo>
                  <a:lnTo>
                    <a:pt x="52870" y="759460"/>
                  </a:lnTo>
                  <a:lnTo>
                    <a:pt x="52870" y="745591"/>
                  </a:lnTo>
                  <a:lnTo>
                    <a:pt x="43548" y="745591"/>
                  </a:lnTo>
                  <a:lnTo>
                    <a:pt x="43548" y="702106"/>
                  </a:lnTo>
                  <a:lnTo>
                    <a:pt x="52870" y="702106"/>
                  </a:lnTo>
                  <a:lnTo>
                    <a:pt x="52870" y="688022"/>
                  </a:lnTo>
                  <a:lnTo>
                    <a:pt x="43548" y="688022"/>
                  </a:lnTo>
                  <a:lnTo>
                    <a:pt x="43548" y="644550"/>
                  </a:lnTo>
                  <a:lnTo>
                    <a:pt x="52870" y="644550"/>
                  </a:lnTo>
                  <a:lnTo>
                    <a:pt x="52870" y="630669"/>
                  </a:lnTo>
                  <a:lnTo>
                    <a:pt x="43548" y="630669"/>
                  </a:lnTo>
                  <a:lnTo>
                    <a:pt x="43548" y="587197"/>
                  </a:lnTo>
                  <a:lnTo>
                    <a:pt x="63652" y="587197"/>
                  </a:lnTo>
                  <a:lnTo>
                    <a:pt x="63652" y="574763"/>
                  </a:lnTo>
                  <a:lnTo>
                    <a:pt x="43548" y="574763"/>
                  </a:lnTo>
                  <a:lnTo>
                    <a:pt x="43548" y="529628"/>
                  </a:lnTo>
                  <a:lnTo>
                    <a:pt x="52870" y="529628"/>
                  </a:lnTo>
                  <a:lnTo>
                    <a:pt x="52870" y="517207"/>
                  </a:lnTo>
                  <a:lnTo>
                    <a:pt x="43548" y="517207"/>
                  </a:lnTo>
                  <a:lnTo>
                    <a:pt x="43548" y="472274"/>
                  </a:lnTo>
                  <a:lnTo>
                    <a:pt x="52870" y="472274"/>
                  </a:lnTo>
                  <a:lnTo>
                    <a:pt x="52870" y="459651"/>
                  </a:lnTo>
                  <a:lnTo>
                    <a:pt x="43548" y="459651"/>
                  </a:lnTo>
                  <a:lnTo>
                    <a:pt x="43548" y="414718"/>
                  </a:lnTo>
                  <a:lnTo>
                    <a:pt x="52870" y="414718"/>
                  </a:lnTo>
                  <a:lnTo>
                    <a:pt x="52870" y="402297"/>
                  </a:lnTo>
                  <a:lnTo>
                    <a:pt x="43548" y="402297"/>
                  </a:lnTo>
                  <a:lnTo>
                    <a:pt x="43548" y="357162"/>
                  </a:lnTo>
                  <a:lnTo>
                    <a:pt x="52870" y="357162"/>
                  </a:lnTo>
                  <a:lnTo>
                    <a:pt x="52870" y="344728"/>
                  </a:lnTo>
                  <a:lnTo>
                    <a:pt x="43548" y="344728"/>
                  </a:lnTo>
                  <a:lnTo>
                    <a:pt x="43548" y="299808"/>
                  </a:lnTo>
                  <a:lnTo>
                    <a:pt x="63652" y="299808"/>
                  </a:lnTo>
                  <a:lnTo>
                    <a:pt x="63652" y="287375"/>
                  </a:lnTo>
                  <a:lnTo>
                    <a:pt x="43548" y="287375"/>
                  </a:lnTo>
                  <a:lnTo>
                    <a:pt x="43548" y="242239"/>
                  </a:lnTo>
                  <a:lnTo>
                    <a:pt x="52870" y="242239"/>
                  </a:lnTo>
                  <a:lnTo>
                    <a:pt x="52870" y="229819"/>
                  </a:lnTo>
                  <a:lnTo>
                    <a:pt x="43548" y="229819"/>
                  </a:lnTo>
                  <a:lnTo>
                    <a:pt x="43548" y="186347"/>
                  </a:lnTo>
                  <a:lnTo>
                    <a:pt x="52870" y="186347"/>
                  </a:lnTo>
                  <a:lnTo>
                    <a:pt x="52870" y="172466"/>
                  </a:lnTo>
                  <a:lnTo>
                    <a:pt x="43548" y="172466"/>
                  </a:lnTo>
                  <a:lnTo>
                    <a:pt x="43548" y="128993"/>
                  </a:lnTo>
                  <a:lnTo>
                    <a:pt x="52870" y="128993"/>
                  </a:lnTo>
                  <a:lnTo>
                    <a:pt x="52870" y="114909"/>
                  </a:lnTo>
                  <a:lnTo>
                    <a:pt x="43548" y="114909"/>
                  </a:lnTo>
                  <a:lnTo>
                    <a:pt x="43548" y="71424"/>
                  </a:lnTo>
                  <a:lnTo>
                    <a:pt x="52870" y="71424"/>
                  </a:lnTo>
                  <a:lnTo>
                    <a:pt x="52870" y="57353"/>
                  </a:lnTo>
                  <a:lnTo>
                    <a:pt x="43548" y="57353"/>
                  </a:lnTo>
                  <a:lnTo>
                    <a:pt x="43548" y="13868"/>
                  </a:lnTo>
                  <a:lnTo>
                    <a:pt x="63652" y="13868"/>
                  </a:lnTo>
                  <a:lnTo>
                    <a:pt x="63652" y="0"/>
                  </a:lnTo>
                  <a:lnTo>
                    <a:pt x="37325" y="0"/>
                  </a:lnTo>
                  <a:lnTo>
                    <a:pt x="37325" y="7658"/>
                  </a:lnTo>
                  <a:lnTo>
                    <a:pt x="31102" y="7658"/>
                  </a:lnTo>
                  <a:lnTo>
                    <a:pt x="31102" y="1127594"/>
                  </a:lnTo>
                  <a:lnTo>
                    <a:pt x="31102" y="1147889"/>
                  </a:lnTo>
                  <a:lnTo>
                    <a:pt x="0" y="1147889"/>
                  </a:lnTo>
                  <a:lnTo>
                    <a:pt x="0" y="1160310"/>
                  </a:lnTo>
                  <a:lnTo>
                    <a:pt x="37325" y="1160310"/>
                  </a:lnTo>
                  <a:lnTo>
                    <a:pt x="63652" y="1160310"/>
                  </a:lnTo>
                  <a:lnTo>
                    <a:pt x="1858772" y="1160310"/>
                  </a:lnTo>
                  <a:lnTo>
                    <a:pt x="1858772" y="1147889"/>
                  </a:lnTo>
                  <a:close/>
                </a:path>
              </a:pathLst>
            </a:custGeom>
            <a:solidFill>
              <a:srgbClr val="6767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692553" y="2098212"/>
              <a:ext cx="12700" cy="1219835"/>
            </a:xfrm>
            <a:custGeom>
              <a:avLst/>
              <a:gdLst/>
              <a:ahLst/>
              <a:cxnLst/>
              <a:rect l="l" t="t" r="r" b="b"/>
              <a:pathLst>
                <a:path w="12700" h="1219835">
                  <a:moveTo>
                    <a:pt x="12441" y="0"/>
                  </a:moveTo>
                  <a:lnTo>
                    <a:pt x="0" y="0"/>
                  </a:lnTo>
                  <a:lnTo>
                    <a:pt x="0" y="1219323"/>
                  </a:lnTo>
                  <a:lnTo>
                    <a:pt x="12441" y="1219323"/>
                  </a:lnTo>
                  <a:lnTo>
                    <a:pt x="12441" y="0"/>
                  </a:lnTo>
                  <a:close/>
                </a:path>
              </a:pathLst>
            </a:custGeom>
            <a:solidFill>
              <a:srgbClr val="CC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162332" y="2444609"/>
              <a:ext cx="1799589" cy="705485"/>
            </a:xfrm>
            <a:custGeom>
              <a:avLst/>
              <a:gdLst/>
              <a:ahLst/>
              <a:cxnLst/>
              <a:rect l="l" t="t" r="r" b="b"/>
              <a:pathLst>
                <a:path w="1799590" h="705485">
                  <a:moveTo>
                    <a:pt x="1794910" y="0"/>
                  </a:moveTo>
                  <a:lnTo>
                    <a:pt x="0" y="692792"/>
                  </a:lnTo>
                  <a:lnTo>
                    <a:pt x="4561" y="705215"/>
                  </a:lnTo>
                  <a:lnTo>
                    <a:pt x="9331" y="702109"/>
                  </a:lnTo>
                  <a:lnTo>
                    <a:pt x="1799472" y="12423"/>
                  </a:lnTo>
                  <a:lnTo>
                    <a:pt x="1794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162333" y="2264267"/>
              <a:ext cx="1774825" cy="525145"/>
            </a:xfrm>
            <a:custGeom>
              <a:avLst/>
              <a:gdLst/>
              <a:ahLst/>
              <a:cxnLst/>
              <a:rect l="l" t="t" r="r" b="b"/>
              <a:pathLst>
                <a:path w="1774825" h="525144">
                  <a:moveTo>
                    <a:pt x="62208" y="494023"/>
                  </a:moveTo>
                  <a:lnTo>
                    <a:pt x="0" y="512658"/>
                  </a:lnTo>
                  <a:lnTo>
                    <a:pt x="3110" y="525081"/>
                  </a:lnTo>
                  <a:lnTo>
                    <a:pt x="65318" y="506446"/>
                  </a:lnTo>
                  <a:lnTo>
                    <a:pt x="62208" y="494023"/>
                  </a:lnTo>
                  <a:close/>
                </a:path>
                <a:path w="1774825" h="525144">
                  <a:moveTo>
                    <a:pt x="163192" y="464622"/>
                  </a:moveTo>
                  <a:lnTo>
                    <a:pt x="99532" y="483257"/>
                  </a:lnTo>
                  <a:lnTo>
                    <a:pt x="104094" y="495680"/>
                  </a:lnTo>
                  <a:lnTo>
                    <a:pt x="166302" y="478494"/>
                  </a:lnTo>
                  <a:lnTo>
                    <a:pt x="163192" y="464622"/>
                  </a:lnTo>
                  <a:close/>
                </a:path>
                <a:path w="1774825" h="525144">
                  <a:moveTo>
                    <a:pt x="262725" y="436670"/>
                  </a:moveTo>
                  <a:lnTo>
                    <a:pt x="200517" y="453648"/>
                  </a:lnTo>
                  <a:lnTo>
                    <a:pt x="203627" y="467728"/>
                  </a:lnTo>
                  <a:lnTo>
                    <a:pt x="267494" y="449093"/>
                  </a:lnTo>
                  <a:lnTo>
                    <a:pt x="262725" y="436670"/>
                  </a:lnTo>
                  <a:close/>
                </a:path>
                <a:path w="1774825" h="525144">
                  <a:moveTo>
                    <a:pt x="363917" y="407062"/>
                  </a:moveTo>
                  <a:lnTo>
                    <a:pt x="301709" y="425696"/>
                  </a:lnTo>
                  <a:lnTo>
                    <a:pt x="304819" y="438119"/>
                  </a:lnTo>
                  <a:lnTo>
                    <a:pt x="367027" y="419485"/>
                  </a:lnTo>
                  <a:lnTo>
                    <a:pt x="363917" y="407062"/>
                  </a:lnTo>
                  <a:close/>
                </a:path>
                <a:path w="1774825" h="525144">
                  <a:moveTo>
                    <a:pt x="464901" y="377661"/>
                  </a:moveTo>
                  <a:lnTo>
                    <a:pt x="401242" y="396295"/>
                  </a:lnTo>
                  <a:lnTo>
                    <a:pt x="405803" y="408718"/>
                  </a:lnTo>
                  <a:lnTo>
                    <a:pt x="468012" y="390084"/>
                  </a:lnTo>
                  <a:lnTo>
                    <a:pt x="464901" y="377661"/>
                  </a:lnTo>
                  <a:close/>
                </a:path>
                <a:path w="1774825" h="525144">
                  <a:moveTo>
                    <a:pt x="564434" y="349502"/>
                  </a:moveTo>
                  <a:lnTo>
                    <a:pt x="502226" y="366687"/>
                  </a:lnTo>
                  <a:lnTo>
                    <a:pt x="505336" y="379110"/>
                  </a:lnTo>
                  <a:lnTo>
                    <a:pt x="569203" y="362132"/>
                  </a:lnTo>
                  <a:lnTo>
                    <a:pt x="564434" y="349502"/>
                  </a:lnTo>
                  <a:close/>
                </a:path>
                <a:path w="1774825" h="525144">
                  <a:moveTo>
                    <a:pt x="665626" y="320100"/>
                  </a:moveTo>
                  <a:lnTo>
                    <a:pt x="603418" y="338735"/>
                  </a:lnTo>
                  <a:lnTo>
                    <a:pt x="606528" y="351158"/>
                  </a:lnTo>
                  <a:lnTo>
                    <a:pt x="668736" y="332523"/>
                  </a:lnTo>
                  <a:lnTo>
                    <a:pt x="665626" y="320100"/>
                  </a:lnTo>
                  <a:close/>
                </a:path>
                <a:path w="1774825" h="525144">
                  <a:moveTo>
                    <a:pt x="766818" y="290492"/>
                  </a:moveTo>
                  <a:lnTo>
                    <a:pt x="702951" y="309127"/>
                  </a:lnTo>
                  <a:lnTo>
                    <a:pt x="707720" y="321550"/>
                  </a:lnTo>
                  <a:lnTo>
                    <a:pt x="769928" y="302915"/>
                  </a:lnTo>
                  <a:lnTo>
                    <a:pt x="766818" y="290492"/>
                  </a:lnTo>
                  <a:close/>
                </a:path>
                <a:path w="1774825" h="525144">
                  <a:moveTo>
                    <a:pt x="866351" y="261091"/>
                  </a:moveTo>
                  <a:lnTo>
                    <a:pt x="804143" y="279725"/>
                  </a:lnTo>
                  <a:lnTo>
                    <a:pt x="807253" y="292148"/>
                  </a:lnTo>
                  <a:lnTo>
                    <a:pt x="870913" y="273514"/>
                  </a:lnTo>
                  <a:lnTo>
                    <a:pt x="866351" y="261091"/>
                  </a:lnTo>
                  <a:close/>
                </a:path>
                <a:path w="1774825" h="525144">
                  <a:moveTo>
                    <a:pt x="967335" y="233139"/>
                  </a:moveTo>
                  <a:lnTo>
                    <a:pt x="905127" y="250117"/>
                  </a:lnTo>
                  <a:lnTo>
                    <a:pt x="908237" y="262540"/>
                  </a:lnTo>
                  <a:lnTo>
                    <a:pt x="970445" y="245562"/>
                  </a:lnTo>
                  <a:lnTo>
                    <a:pt x="967335" y="233139"/>
                  </a:lnTo>
                  <a:close/>
                </a:path>
                <a:path w="1774825" h="525144">
                  <a:moveTo>
                    <a:pt x="1068527" y="203531"/>
                  </a:moveTo>
                  <a:lnTo>
                    <a:pt x="1004660" y="222165"/>
                  </a:lnTo>
                  <a:lnTo>
                    <a:pt x="1009429" y="234588"/>
                  </a:lnTo>
                  <a:lnTo>
                    <a:pt x="1071637" y="215954"/>
                  </a:lnTo>
                  <a:lnTo>
                    <a:pt x="1068527" y="203531"/>
                  </a:lnTo>
                  <a:close/>
                </a:path>
                <a:path w="1774825" h="525144">
                  <a:moveTo>
                    <a:pt x="1168060" y="174129"/>
                  </a:moveTo>
                  <a:lnTo>
                    <a:pt x="1105852" y="192764"/>
                  </a:lnTo>
                  <a:lnTo>
                    <a:pt x="1108962" y="205187"/>
                  </a:lnTo>
                  <a:lnTo>
                    <a:pt x="1172622" y="186552"/>
                  </a:lnTo>
                  <a:lnTo>
                    <a:pt x="1168060" y="174129"/>
                  </a:lnTo>
                  <a:close/>
                </a:path>
                <a:path w="1774825" h="525144">
                  <a:moveTo>
                    <a:pt x="1269252" y="144521"/>
                  </a:moveTo>
                  <a:lnTo>
                    <a:pt x="1205385" y="163156"/>
                  </a:lnTo>
                  <a:lnTo>
                    <a:pt x="1209947" y="175579"/>
                  </a:lnTo>
                  <a:lnTo>
                    <a:pt x="1272362" y="158601"/>
                  </a:lnTo>
                  <a:lnTo>
                    <a:pt x="1269252" y="144521"/>
                  </a:lnTo>
                  <a:close/>
                </a:path>
                <a:path w="1774825" h="525144">
                  <a:moveTo>
                    <a:pt x="1370236" y="116569"/>
                  </a:moveTo>
                  <a:lnTo>
                    <a:pt x="1306576" y="133754"/>
                  </a:lnTo>
                  <a:lnTo>
                    <a:pt x="1309687" y="147627"/>
                  </a:lnTo>
                  <a:lnTo>
                    <a:pt x="1373346" y="128992"/>
                  </a:lnTo>
                  <a:lnTo>
                    <a:pt x="1370236" y="116569"/>
                  </a:lnTo>
                  <a:close/>
                </a:path>
                <a:path w="1774825" h="525144">
                  <a:moveTo>
                    <a:pt x="1469769" y="87168"/>
                  </a:moveTo>
                  <a:lnTo>
                    <a:pt x="1407561" y="105803"/>
                  </a:lnTo>
                  <a:lnTo>
                    <a:pt x="1410671" y="118226"/>
                  </a:lnTo>
                  <a:lnTo>
                    <a:pt x="1474538" y="99591"/>
                  </a:lnTo>
                  <a:lnTo>
                    <a:pt x="1469769" y="87168"/>
                  </a:lnTo>
                  <a:close/>
                </a:path>
                <a:path w="1774825" h="525144">
                  <a:moveTo>
                    <a:pt x="1570961" y="57560"/>
                  </a:moveTo>
                  <a:lnTo>
                    <a:pt x="1507094" y="76194"/>
                  </a:lnTo>
                  <a:lnTo>
                    <a:pt x="1511863" y="88617"/>
                  </a:lnTo>
                  <a:lnTo>
                    <a:pt x="1574071" y="69983"/>
                  </a:lnTo>
                  <a:lnTo>
                    <a:pt x="1570961" y="57560"/>
                  </a:lnTo>
                  <a:close/>
                </a:path>
                <a:path w="1774825" h="525144">
                  <a:moveTo>
                    <a:pt x="1670494" y="29608"/>
                  </a:moveTo>
                  <a:lnTo>
                    <a:pt x="1608286" y="46793"/>
                  </a:lnTo>
                  <a:lnTo>
                    <a:pt x="1611396" y="59216"/>
                  </a:lnTo>
                  <a:lnTo>
                    <a:pt x="1675056" y="42031"/>
                  </a:lnTo>
                  <a:lnTo>
                    <a:pt x="1670494" y="29608"/>
                  </a:lnTo>
                  <a:close/>
                </a:path>
                <a:path w="1774825" h="525144">
                  <a:moveTo>
                    <a:pt x="1771478" y="0"/>
                  </a:moveTo>
                  <a:lnTo>
                    <a:pt x="1709270" y="18841"/>
                  </a:lnTo>
                  <a:lnTo>
                    <a:pt x="1712380" y="31264"/>
                  </a:lnTo>
                  <a:lnTo>
                    <a:pt x="1774588" y="12423"/>
                  </a:lnTo>
                  <a:lnTo>
                    <a:pt x="1771478" y="0"/>
                  </a:lnTo>
                  <a:close/>
                </a:path>
              </a:pathLst>
            </a:custGeom>
            <a:solidFill>
              <a:srgbClr val="3C4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162333" y="2458481"/>
              <a:ext cx="1784350" cy="441325"/>
            </a:xfrm>
            <a:custGeom>
              <a:avLst/>
              <a:gdLst/>
              <a:ahLst/>
              <a:cxnLst/>
              <a:rect l="l" t="t" r="r" b="b"/>
              <a:pathLst>
                <a:path w="1784350" h="441325">
                  <a:moveTo>
                    <a:pt x="24883" y="422591"/>
                  </a:moveTo>
                  <a:lnTo>
                    <a:pt x="0" y="428802"/>
                  </a:lnTo>
                  <a:lnTo>
                    <a:pt x="3110" y="441225"/>
                  </a:lnTo>
                  <a:lnTo>
                    <a:pt x="27993" y="436463"/>
                  </a:lnTo>
                  <a:lnTo>
                    <a:pt x="24883" y="422591"/>
                  </a:lnTo>
                  <a:close/>
                </a:path>
                <a:path w="1784350" h="441325">
                  <a:moveTo>
                    <a:pt x="63659" y="413273"/>
                  </a:moveTo>
                  <a:lnTo>
                    <a:pt x="37324" y="419485"/>
                  </a:lnTo>
                  <a:lnTo>
                    <a:pt x="40435" y="433357"/>
                  </a:lnTo>
                  <a:lnTo>
                    <a:pt x="66769" y="427146"/>
                  </a:lnTo>
                  <a:lnTo>
                    <a:pt x="63659" y="413273"/>
                  </a:lnTo>
                  <a:close/>
                </a:path>
                <a:path w="1784350" h="441325">
                  <a:moveTo>
                    <a:pt x="100984" y="403956"/>
                  </a:moveTo>
                  <a:lnTo>
                    <a:pt x="76101" y="410168"/>
                  </a:lnTo>
                  <a:lnTo>
                    <a:pt x="79211" y="424040"/>
                  </a:lnTo>
                  <a:lnTo>
                    <a:pt x="104094" y="417828"/>
                  </a:lnTo>
                  <a:lnTo>
                    <a:pt x="100984" y="403956"/>
                  </a:lnTo>
                  <a:close/>
                </a:path>
                <a:path w="1784350" h="441325">
                  <a:moveTo>
                    <a:pt x="139968" y="396088"/>
                  </a:moveTo>
                  <a:lnTo>
                    <a:pt x="113426" y="402300"/>
                  </a:lnTo>
                  <a:lnTo>
                    <a:pt x="116536" y="414723"/>
                  </a:lnTo>
                  <a:lnTo>
                    <a:pt x="143078" y="408511"/>
                  </a:lnTo>
                  <a:lnTo>
                    <a:pt x="139968" y="396088"/>
                  </a:lnTo>
                  <a:close/>
                </a:path>
                <a:path w="1784350" h="441325">
                  <a:moveTo>
                    <a:pt x="177293" y="386771"/>
                  </a:moveTo>
                  <a:lnTo>
                    <a:pt x="152409" y="392982"/>
                  </a:lnTo>
                  <a:lnTo>
                    <a:pt x="155520" y="405405"/>
                  </a:lnTo>
                  <a:lnTo>
                    <a:pt x="180403" y="399194"/>
                  </a:lnTo>
                  <a:lnTo>
                    <a:pt x="177293" y="386771"/>
                  </a:lnTo>
                  <a:close/>
                </a:path>
                <a:path w="1784350" h="441325">
                  <a:moveTo>
                    <a:pt x="216069" y="377454"/>
                  </a:moveTo>
                  <a:lnTo>
                    <a:pt x="191186" y="383665"/>
                  </a:lnTo>
                  <a:lnTo>
                    <a:pt x="194296" y="396088"/>
                  </a:lnTo>
                  <a:lnTo>
                    <a:pt x="219179" y="389877"/>
                  </a:lnTo>
                  <a:lnTo>
                    <a:pt x="216069" y="377454"/>
                  </a:lnTo>
                  <a:close/>
                </a:path>
                <a:path w="1784350" h="441325">
                  <a:moveTo>
                    <a:pt x="253394" y="368136"/>
                  </a:moveTo>
                  <a:lnTo>
                    <a:pt x="228510" y="374348"/>
                  </a:lnTo>
                  <a:lnTo>
                    <a:pt x="231621" y="386771"/>
                  </a:lnTo>
                  <a:lnTo>
                    <a:pt x="256504" y="380559"/>
                  </a:lnTo>
                  <a:lnTo>
                    <a:pt x="253394" y="368136"/>
                  </a:lnTo>
                  <a:close/>
                </a:path>
                <a:path w="1784350" h="441325">
                  <a:moveTo>
                    <a:pt x="292377" y="358819"/>
                  </a:moveTo>
                  <a:lnTo>
                    <a:pt x="267494" y="365030"/>
                  </a:lnTo>
                  <a:lnTo>
                    <a:pt x="270605" y="377454"/>
                  </a:lnTo>
                  <a:lnTo>
                    <a:pt x="295488" y="371242"/>
                  </a:lnTo>
                  <a:lnTo>
                    <a:pt x="292377" y="358819"/>
                  </a:lnTo>
                  <a:close/>
                </a:path>
                <a:path w="1784350" h="441325">
                  <a:moveTo>
                    <a:pt x="331154" y="349502"/>
                  </a:moveTo>
                  <a:lnTo>
                    <a:pt x="304819" y="355713"/>
                  </a:lnTo>
                  <a:lnTo>
                    <a:pt x="307929" y="368136"/>
                  </a:lnTo>
                  <a:lnTo>
                    <a:pt x="332813" y="361925"/>
                  </a:lnTo>
                  <a:lnTo>
                    <a:pt x="331154" y="349502"/>
                  </a:lnTo>
                  <a:close/>
                </a:path>
                <a:path w="1784350" h="441325">
                  <a:moveTo>
                    <a:pt x="368479" y="340184"/>
                  </a:moveTo>
                  <a:lnTo>
                    <a:pt x="343595" y="346396"/>
                  </a:lnTo>
                  <a:lnTo>
                    <a:pt x="346706" y="358819"/>
                  </a:lnTo>
                  <a:lnTo>
                    <a:pt x="371589" y="352607"/>
                  </a:lnTo>
                  <a:lnTo>
                    <a:pt x="368479" y="340184"/>
                  </a:lnTo>
                  <a:close/>
                </a:path>
                <a:path w="1784350" h="441325">
                  <a:moveTo>
                    <a:pt x="407462" y="330867"/>
                  </a:moveTo>
                  <a:lnTo>
                    <a:pt x="380920" y="337079"/>
                  </a:lnTo>
                  <a:lnTo>
                    <a:pt x="384031" y="349502"/>
                  </a:lnTo>
                  <a:lnTo>
                    <a:pt x="410573" y="343290"/>
                  </a:lnTo>
                  <a:lnTo>
                    <a:pt x="407462" y="330867"/>
                  </a:lnTo>
                  <a:close/>
                </a:path>
                <a:path w="1784350" h="441325">
                  <a:moveTo>
                    <a:pt x="444787" y="321550"/>
                  </a:moveTo>
                  <a:lnTo>
                    <a:pt x="419904" y="327761"/>
                  </a:lnTo>
                  <a:lnTo>
                    <a:pt x="423014" y="340184"/>
                  </a:lnTo>
                  <a:lnTo>
                    <a:pt x="447898" y="333973"/>
                  </a:lnTo>
                  <a:lnTo>
                    <a:pt x="444787" y="321550"/>
                  </a:lnTo>
                  <a:close/>
                </a:path>
                <a:path w="1784350" h="441325">
                  <a:moveTo>
                    <a:pt x="483564" y="312232"/>
                  </a:moveTo>
                  <a:lnTo>
                    <a:pt x="457229" y="318444"/>
                  </a:lnTo>
                  <a:lnTo>
                    <a:pt x="460339" y="330867"/>
                  </a:lnTo>
                  <a:lnTo>
                    <a:pt x="486674" y="326312"/>
                  </a:lnTo>
                  <a:lnTo>
                    <a:pt x="483564" y="312232"/>
                  </a:lnTo>
                  <a:close/>
                </a:path>
                <a:path w="1784350" h="441325">
                  <a:moveTo>
                    <a:pt x="520888" y="302915"/>
                  </a:moveTo>
                  <a:lnTo>
                    <a:pt x="496005" y="309127"/>
                  </a:lnTo>
                  <a:lnTo>
                    <a:pt x="499116" y="323206"/>
                  </a:lnTo>
                  <a:lnTo>
                    <a:pt x="523999" y="316995"/>
                  </a:lnTo>
                  <a:lnTo>
                    <a:pt x="520888" y="302915"/>
                  </a:lnTo>
                  <a:close/>
                </a:path>
                <a:path w="1784350" h="441325">
                  <a:moveTo>
                    <a:pt x="559872" y="293598"/>
                  </a:moveTo>
                  <a:lnTo>
                    <a:pt x="533330" y="299809"/>
                  </a:lnTo>
                  <a:lnTo>
                    <a:pt x="536440" y="313889"/>
                  </a:lnTo>
                  <a:lnTo>
                    <a:pt x="562983" y="307677"/>
                  </a:lnTo>
                  <a:lnTo>
                    <a:pt x="559872" y="293598"/>
                  </a:lnTo>
                  <a:close/>
                </a:path>
                <a:path w="1784350" h="441325">
                  <a:moveTo>
                    <a:pt x="597197" y="285937"/>
                  </a:moveTo>
                  <a:lnTo>
                    <a:pt x="572314" y="292148"/>
                  </a:lnTo>
                  <a:lnTo>
                    <a:pt x="575424" y="304572"/>
                  </a:lnTo>
                  <a:lnTo>
                    <a:pt x="600307" y="298360"/>
                  </a:lnTo>
                  <a:lnTo>
                    <a:pt x="597197" y="285937"/>
                  </a:lnTo>
                  <a:close/>
                </a:path>
                <a:path w="1784350" h="441325">
                  <a:moveTo>
                    <a:pt x="636181" y="276620"/>
                  </a:moveTo>
                  <a:lnTo>
                    <a:pt x="609639" y="282831"/>
                  </a:lnTo>
                  <a:lnTo>
                    <a:pt x="612749" y="295254"/>
                  </a:lnTo>
                  <a:lnTo>
                    <a:pt x="639291" y="289043"/>
                  </a:lnTo>
                  <a:lnTo>
                    <a:pt x="636181" y="276620"/>
                  </a:lnTo>
                  <a:close/>
                </a:path>
                <a:path w="1784350" h="441325">
                  <a:moveTo>
                    <a:pt x="673506" y="267302"/>
                  </a:moveTo>
                  <a:lnTo>
                    <a:pt x="648622" y="273514"/>
                  </a:lnTo>
                  <a:lnTo>
                    <a:pt x="651733" y="285937"/>
                  </a:lnTo>
                  <a:lnTo>
                    <a:pt x="676616" y="279725"/>
                  </a:lnTo>
                  <a:lnTo>
                    <a:pt x="673506" y="267302"/>
                  </a:lnTo>
                  <a:close/>
                </a:path>
                <a:path w="1784350" h="441325">
                  <a:moveTo>
                    <a:pt x="712282" y="257985"/>
                  </a:moveTo>
                  <a:lnTo>
                    <a:pt x="685947" y="264197"/>
                  </a:lnTo>
                  <a:lnTo>
                    <a:pt x="689058" y="276620"/>
                  </a:lnTo>
                  <a:lnTo>
                    <a:pt x="715392" y="270408"/>
                  </a:lnTo>
                  <a:lnTo>
                    <a:pt x="712282" y="257985"/>
                  </a:lnTo>
                  <a:close/>
                </a:path>
                <a:path w="1784350" h="441325">
                  <a:moveTo>
                    <a:pt x="749607" y="248668"/>
                  </a:moveTo>
                  <a:lnTo>
                    <a:pt x="724724" y="254879"/>
                  </a:lnTo>
                  <a:lnTo>
                    <a:pt x="727834" y="267302"/>
                  </a:lnTo>
                  <a:lnTo>
                    <a:pt x="752717" y="261091"/>
                  </a:lnTo>
                  <a:lnTo>
                    <a:pt x="749607" y="248668"/>
                  </a:lnTo>
                  <a:close/>
                </a:path>
                <a:path w="1784350" h="441325">
                  <a:moveTo>
                    <a:pt x="788591" y="239350"/>
                  </a:moveTo>
                  <a:lnTo>
                    <a:pt x="763707" y="245562"/>
                  </a:lnTo>
                  <a:lnTo>
                    <a:pt x="766818" y="257985"/>
                  </a:lnTo>
                  <a:lnTo>
                    <a:pt x="791701" y="251774"/>
                  </a:lnTo>
                  <a:lnTo>
                    <a:pt x="788591" y="239350"/>
                  </a:lnTo>
                  <a:close/>
                </a:path>
                <a:path w="1784350" h="441325">
                  <a:moveTo>
                    <a:pt x="825915" y="230033"/>
                  </a:moveTo>
                  <a:lnTo>
                    <a:pt x="801032" y="236245"/>
                  </a:lnTo>
                  <a:lnTo>
                    <a:pt x="804143" y="248668"/>
                  </a:lnTo>
                  <a:lnTo>
                    <a:pt x="829026" y="242456"/>
                  </a:lnTo>
                  <a:lnTo>
                    <a:pt x="825915" y="230033"/>
                  </a:lnTo>
                  <a:close/>
                </a:path>
                <a:path w="1784350" h="441325">
                  <a:moveTo>
                    <a:pt x="864692" y="220716"/>
                  </a:moveTo>
                  <a:lnTo>
                    <a:pt x="839808" y="226927"/>
                  </a:lnTo>
                  <a:lnTo>
                    <a:pt x="842919" y="239350"/>
                  </a:lnTo>
                  <a:lnTo>
                    <a:pt x="867802" y="233139"/>
                  </a:lnTo>
                  <a:lnTo>
                    <a:pt x="864692" y="220716"/>
                  </a:lnTo>
                  <a:close/>
                </a:path>
                <a:path w="1784350" h="441325">
                  <a:moveTo>
                    <a:pt x="903675" y="211399"/>
                  </a:moveTo>
                  <a:lnTo>
                    <a:pt x="877133" y="217610"/>
                  </a:lnTo>
                  <a:lnTo>
                    <a:pt x="880244" y="230033"/>
                  </a:lnTo>
                  <a:lnTo>
                    <a:pt x="906786" y="223822"/>
                  </a:lnTo>
                  <a:lnTo>
                    <a:pt x="903675" y="211399"/>
                  </a:lnTo>
                  <a:close/>
                </a:path>
                <a:path w="1784350" h="441325">
                  <a:moveTo>
                    <a:pt x="941000" y="202081"/>
                  </a:moveTo>
                  <a:lnTo>
                    <a:pt x="916117" y="208293"/>
                  </a:lnTo>
                  <a:lnTo>
                    <a:pt x="919227" y="220716"/>
                  </a:lnTo>
                  <a:lnTo>
                    <a:pt x="944111" y="214504"/>
                  </a:lnTo>
                  <a:lnTo>
                    <a:pt x="941000" y="202081"/>
                  </a:lnTo>
                  <a:close/>
                </a:path>
                <a:path w="1784350" h="441325">
                  <a:moveTo>
                    <a:pt x="979777" y="192764"/>
                  </a:moveTo>
                  <a:lnTo>
                    <a:pt x="953442" y="198976"/>
                  </a:lnTo>
                  <a:lnTo>
                    <a:pt x="956552" y="211399"/>
                  </a:lnTo>
                  <a:lnTo>
                    <a:pt x="982887" y="206636"/>
                  </a:lnTo>
                  <a:lnTo>
                    <a:pt x="979777" y="192764"/>
                  </a:lnTo>
                  <a:close/>
                </a:path>
                <a:path w="1784350" h="441325">
                  <a:moveTo>
                    <a:pt x="1017101" y="183447"/>
                  </a:moveTo>
                  <a:lnTo>
                    <a:pt x="992218" y="189658"/>
                  </a:lnTo>
                  <a:lnTo>
                    <a:pt x="995329" y="203531"/>
                  </a:lnTo>
                  <a:lnTo>
                    <a:pt x="1020212" y="197319"/>
                  </a:lnTo>
                  <a:lnTo>
                    <a:pt x="1017101" y="183447"/>
                  </a:lnTo>
                  <a:close/>
                </a:path>
                <a:path w="1784350" h="441325">
                  <a:moveTo>
                    <a:pt x="1056085" y="175579"/>
                  </a:moveTo>
                  <a:lnTo>
                    <a:pt x="1029543" y="180341"/>
                  </a:lnTo>
                  <a:lnTo>
                    <a:pt x="1032654" y="194213"/>
                  </a:lnTo>
                  <a:lnTo>
                    <a:pt x="1059196" y="188002"/>
                  </a:lnTo>
                  <a:lnTo>
                    <a:pt x="1056085" y="175579"/>
                  </a:lnTo>
                  <a:close/>
                </a:path>
                <a:path w="1784350" h="441325">
                  <a:moveTo>
                    <a:pt x="1093410" y="166261"/>
                  </a:moveTo>
                  <a:lnTo>
                    <a:pt x="1068527" y="172473"/>
                  </a:lnTo>
                  <a:lnTo>
                    <a:pt x="1071637" y="184896"/>
                  </a:lnTo>
                  <a:lnTo>
                    <a:pt x="1096520" y="178685"/>
                  </a:lnTo>
                  <a:lnTo>
                    <a:pt x="1093410" y="166261"/>
                  </a:lnTo>
                  <a:close/>
                </a:path>
                <a:path w="1784350" h="441325">
                  <a:moveTo>
                    <a:pt x="1132186" y="156944"/>
                  </a:moveTo>
                  <a:lnTo>
                    <a:pt x="1105852" y="163156"/>
                  </a:lnTo>
                  <a:lnTo>
                    <a:pt x="1108962" y="175579"/>
                  </a:lnTo>
                  <a:lnTo>
                    <a:pt x="1135297" y="169367"/>
                  </a:lnTo>
                  <a:lnTo>
                    <a:pt x="1132186" y="156944"/>
                  </a:lnTo>
                  <a:close/>
                </a:path>
                <a:path w="1784350" h="441325">
                  <a:moveTo>
                    <a:pt x="1169511" y="147627"/>
                  </a:moveTo>
                  <a:lnTo>
                    <a:pt x="1144628" y="153838"/>
                  </a:lnTo>
                  <a:lnTo>
                    <a:pt x="1147738" y="166261"/>
                  </a:lnTo>
                  <a:lnTo>
                    <a:pt x="1172622" y="160050"/>
                  </a:lnTo>
                  <a:lnTo>
                    <a:pt x="1169511" y="147627"/>
                  </a:lnTo>
                  <a:close/>
                </a:path>
                <a:path w="1784350" h="441325">
                  <a:moveTo>
                    <a:pt x="1208495" y="138310"/>
                  </a:moveTo>
                  <a:lnTo>
                    <a:pt x="1181953" y="144521"/>
                  </a:lnTo>
                  <a:lnTo>
                    <a:pt x="1185063" y="156944"/>
                  </a:lnTo>
                  <a:lnTo>
                    <a:pt x="1191284" y="155288"/>
                  </a:lnTo>
                  <a:lnTo>
                    <a:pt x="1211605" y="150733"/>
                  </a:lnTo>
                  <a:lnTo>
                    <a:pt x="1208495" y="138310"/>
                  </a:lnTo>
                  <a:close/>
                </a:path>
                <a:path w="1784350" h="441325">
                  <a:moveTo>
                    <a:pt x="1245820" y="128992"/>
                  </a:moveTo>
                  <a:lnTo>
                    <a:pt x="1220937" y="135204"/>
                  </a:lnTo>
                  <a:lnTo>
                    <a:pt x="1224047" y="147627"/>
                  </a:lnTo>
                  <a:lnTo>
                    <a:pt x="1248930" y="141415"/>
                  </a:lnTo>
                  <a:lnTo>
                    <a:pt x="1245820" y="128992"/>
                  </a:lnTo>
                  <a:close/>
                </a:path>
                <a:path w="1784350" h="441325">
                  <a:moveTo>
                    <a:pt x="1284804" y="119675"/>
                  </a:moveTo>
                  <a:lnTo>
                    <a:pt x="1259920" y="125887"/>
                  </a:lnTo>
                  <a:lnTo>
                    <a:pt x="1261372" y="138310"/>
                  </a:lnTo>
                  <a:lnTo>
                    <a:pt x="1287914" y="132098"/>
                  </a:lnTo>
                  <a:lnTo>
                    <a:pt x="1284804" y="119675"/>
                  </a:lnTo>
                  <a:close/>
                </a:path>
                <a:path w="1784350" h="441325">
                  <a:moveTo>
                    <a:pt x="1322128" y="110358"/>
                  </a:moveTo>
                  <a:lnTo>
                    <a:pt x="1297245" y="116569"/>
                  </a:lnTo>
                  <a:lnTo>
                    <a:pt x="1300356" y="128992"/>
                  </a:lnTo>
                  <a:lnTo>
                    <a:pt x="1325239" y="122781"/>
                  </a:lnTo>
                  <a:lnTo>
                    <a:pt x="1322128" y="110358"/>
                  </a:lnTo>
                  <a:close/>
                </a:path>
                <a:path w="1784350" h="441325">
                  <a:moveTo>
                    <a:pt x="1360905" y="101040"/>
                  </a:moveTo>
                  <a:lnTo>
                    <a:pt x="1336022" y="107252"/>
                  </a:lnTo>
                  <a:lnTo>
                    <a:pt x="1339132" y="119675"/>
                  </a:lnTo>
                  <a:lnTo>
                    <a:pt x="1364015" y="113463"/>
                  </a:lnTo>
                  <a:lnTo>
                    <a:pt x="1360905" y="101040"/>
                  </a:lnTo>
                  <a:close/>
                </a:path>
                <a:path w="1784350" h="441325">
                  <a:moveTo>
                    <a:pt x="1398230" y="91723"/>
                  </a:moveTo>
                  <a:lnTo>
                    <a:pt x="1373346" y="97935"/>
                  </a:lnTo>
                  <a:lnTo>
                    <a:pt x="1376457" y="110358"/>
                  </a:lnTo>
                  <a:lnTo>
                    <a:pt x="1401340" y="104146"/>
                  </a:lnTo>
                  <a:lnTo>
                    <a:pt x="1398230" y="91723"/>
                  </a:lnTo>
                  <a:close/>
                </a:path>
                <a:path w="1784350" h="441325">
                  <a:moveTo>
                    <a:pt x="1437213" y="82406"/>
                  </a:moveTo>
                  <a:lnTo>
                    <a:pt x="1412330" y="88617"/>
                  </a:lnTo>
                  <a:lnTo>
                    <a:pt x="1415441" y="101040"/>
                  </a:lnTo>
                  <a:lnTo>
                    <a:pt x="1440324" y="94829"/>
                  </a:lnTo>
                  <a:lnTo>
                    <a:pt x="1437213" y="82406"/>
                  </a:lnTo>
                  <a:close/>
                </a:path>
                <a:path w="1784350" h="441325">
                  <a:moveTo>
                    <a:pt x="1475990" y="73089"/>
                  </a:moveTo>
                  <a:lnTo>
                    <a:pt x="1449655" y="79300"/>
                  </a:lnTo>
                  <a:lnTo>
                    <a:pt x="1452765" y="93172"/>
                  </a:lnTo>
                  <a:lnTo>
                    <a:pt x="1479100" y="86961"/>
                  </a:lnTo>
                  <a:lnTo>
                    <a:pt x="1475990" y="73089"/>
                  </a:lnTo>
                  <a:close/>
                </a:path>
                <a:path w="1784350" h="441325">
                  <a:moveTo>
                    <a:pt x="1513315" y="63771"/>
                  </a:moveTo>
                  <a:lnTo>
                    <a:pt x="1488431" y="69983"/>
                  </a:lnTo>
                  <a:lnTo>
                    <a:pt x="1491542" y="83855"/>
                  </a:lnTo>
                  <a:lnTo>
                    <a:pt x="1516425" y="77644"/>
                  </a:lnTo>
                  <a:lnTo>
                    <a:pt x="1513315" y="63771"/>
                  </a:lnTo>
                  <a:close/>
                </a:path>
                <a:path w="1784350" h="441325">
                  <a:moveTo>
                    <a:pt x="1552298" y="55903"/>
                  </a:moveTo>
                  <a:lnTo>
                    <a:pt x="1525756" y="60665"/>
                  </a:lnTo>
                  <a:lnTo>
                    <a:pt x="1528867" y="74538"/>
                  </a:lnTo>
                  <a:lnTo>
                    <a:pt x="1555409" y="68326"/>
                  </a:lnTo>
                  <a:lnTo>
                    <a:pt x="1552298" y="55903"/>
                  </a:lnTo>
                  <a:close/>
                </a:path>
                <a:path w="1784350" h="441325">
                  <a:moveTo>
                    <a:pt x="1589623" y="46586"/>
                  </a:moveTo>
                  <a:lnTo>
                    <a:pt x="1564740" y="52798"/>
                  </a:lnTo>
                  <a:lnTo>
                    <a:pt x="1567850" y="65221"/>
                  </a:lnTo>
                  <a:lnTo>
                    <a:pt x="1592734" y="59009"/>
                  </a:lnTo>
                  <a:lnTo>
                    <a:pt x="1589623" y="46586"/>
                  </a:lnTo>
                  <a:close/>
                </a:path>
                <a:path w="1784350" h="441325">
                  <a:moveTo>
                    <a:pt x="1628399" y="37269"/>
                  </a:moveTo>
                  <a:lnTo>
                    <a:pt x="1602065" y="43480"/>
                  </a:lnTo>
                  <a:lnTo>
                    <a:pt x="1605175" y="55903"/>
                  </a:lnTo>
                  <a:lnTo>
                    <a:pt x="1631510" y="49692"/>
                  </a:lnTo>
                  <a:lnTo>
                    <a:pt x="1628399" y="37269"/>
                  </a:lnTo>
                  <a:close/>
                </a:path>
                <a:path w="1784350" h="441325">
                  <a:moveTo>
                    <a:pt x="1665724" y="27951"/>
                  </a:moveTo>
                  <a:lnTo>
                    <a:pt x="1640841" y="34163"/>
                  </a:lnTo>
                  <a:lnTo>
                    <a:pt x="1643952" y="46586"/>
                  </a:lnTo>
                  <a:lnTo>
                    <a:pt x="1668835" y="40374"/>
                  </a:lnTo>
                  <a:lnTo>
                    <a:pt x="1665724" y="27951"/>
                  </a:lnTo>
                  <a:close/>
                </a:path>
                <a:path w="1784350" h="441325">
                  <a:moveTo>
                    <a:pt x="1704708" y="18634"/>
                  </a:moveTo>
                  <a:lnTo>
                    <a:pt x="1678166" y="24846"/>
                  </a:lnTo>
                  <a:lnTo>
                    <a:pt x="1681276" y="37269"/>
                  </a:lnTo>
                  <a:lnTo>
                    <a:pt x="1707818" y="31057"/>
                  </a:lnTo>
                  <a:lnTo>
                    <a:pt x="1704708" y="18634"/>
                  </a:lnTo>
                  <a:close/>
                </a:path>
                <a:path w="1784350" h="441325">
                  <a:moveTo>
                    <a:pt x="1742033" y="9317"/>
                  </a:moveTo>
                  <a:lnTo>
                    <a:pt x="1717150" y="15528"/>
                  </a:lnTo>
                  <a:lnTo>
                    <a:pt x="1720260" y="27951"/>
                  </a:lnTo>
                  <a:lnTo>
                    <a:pt x="1745143" y="21740"/>
                  </a:lnTo>
                  <a:lnTo>
                    <a:pt x="1742033" y="9317"/>
                  </a:lnTo>
                  <a:close/>
                </a:path>
                <a:path w="1784350" h="441325">
                  <a:moveTo>
                    <a:pt x="1780809" y="0"/>
                  </a:moveTo>
                  <a:lnTo>
                    <a:pt x="1754475" y="6211"/>
                  </a:lnTo>
                  <a:lnTo>
                    <a:pt x="1757585" y="18634"/>
                  </a:lnTo>
                  <a:lnTo>
                    <a:pt x="1783920" y="12423"/>
                  </a:lnTo>
                  <a:lnTo>
                    <a:pt x="1780809" y="0"/>
                  </a:lnTo>
                  <a:close/>
                </a:path>
              </a:pathLst>
            </a:custGeom>
            <a:solidFill>
              <a:srgbClr val="E21E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162333" y="2398022"/>
              <a:ext cx="1799589" cy="440055"/>
            </a:xfrm>
            <a:custGeom>
              <a:avLst/>
              <a:gdLst/>
              <a:ahLst/>
              <a:cxnLst/>
              <a:rect l="l" t="t" r="r" b="b"/>
              <a:pathLst>
                <a:path w="1799590" h="440055">
                  <a:moveTo>
                    <a:pt x="51217" y="414723"/>
                  </a:moveTo>
                  <a:lnTo>
                    <a:pt x="0" y="427146"/>
                  </a:lnTo>
                  <a:lnTo>
                    <a:pt x="3110" y="439569"/>
                  </a:lnTo>
                  <a:lnTo>
                    <a:pt x="54328" y="427146"/>
                  </a:lnTo>
                  <a:lnTo>
                    <a:pt x="51217" y="414723"/>
                  </a:lnTo>
                  <a:close/>
                </a:path>
                <a:path w="1799590" h="440055">
                  <a:moveTo>
                    <a:pt x="113426" y="399194"/>
                  </a:moveTo>
                  <a:lnTo>
                    <a:pt x="63659" y="411617"/>
                  </a:lnTo>
                  <a:lnTo>
                    <a:pt x="66769" y="424040"/>
                  </a:lnTo>
                  <a:lnTo>
                    <a:pt x="116536" y="411617"/>
                  </a:lnTo>
                  <a:lnTo>
                    <a:pt x="113426" y="399194"/>
                  </a:lnTo>
                  <a:close/>
                </a:path>
                <a:path w="1799590" h="440055">
                  <a:moveTo>
                    <a:pt x="177293" y="383665"/>
                  </a:moveTo>
                  <a:lnTo>
                    <a:pt x="127526" y="396088"/>
                  </a:lnTo>
                  <a:lnTo>
                    <a:pt x="130636" y="409961"/>
                  </a:lnTo>
                  <a:lnTo>
                    <a:pt x="180403" y="397537"/>
                  </a:lnTo>
                  <a:lnTo>
                    <a:pt x="177293" y="383665"/>
                  </a:lnTo>
                  <a:close/>
                </a:path>
                <a:path w="1799590" h="440055">
                  <a:moveTo>
                    <a:pt x="240952" y="369586"/>
                  </a:moveTo>
                  <a:lnTo>
                    <a:pt x="191186" y="380559"/>
                  </a:lnTo>
                  <a:lnTo>
                    <a:pt x="194296" y="394432"/>
                  </a:lnTo>
                  <a:lnTo>
                    <a:pt x="244063" y="382009"/>
                  </a:lnTo>
                  <a:lnTo>
                    <a:pt x="240952" y="369586"/>
                  </a:lnTo>
                  <a:close/>
                </a:path>
                <a:path w="1799590" h="440055">
                  <a:moveTo>
                    <a:pt x="304819" y="354057"/>
                  </a:moveTo>
                  <a:lnTo>
                    <a:pt x="253394" y="366480"/>
                  </a:lnTo>
                  <a:lnTo>
                    <a:pt x="256504" y="378903"/>
                  </a:lnTo>
                  <a:lnTo>
                    <a:pt x="307929" y="366480"/>
                  </a:lnTo>
                  <a:lnTo>
                    <a:pt x="304819" y="354057"/>
                  </a:lnTo>
                  <a:close/>
                </a:path>
                <a:path w="1799590" h="440055">
                  <a:moveTo>
                    <a:pt x="368479" y="338528"/>
                  </a:moveTo>
                  <a:lnTo>
                    <a:pt x="317261" y="350951"/>
                  </a:lnTo>
                  <a:lnTo>
                    <a:pt x="320371" y="363374"/>
                  </a:lnTo>
                  <a:lnTo>
                    <a:pt x="371589" y="350951"/>
                  </a:lnTo>
                  <a:lnTo>
                    <a:pt x="368479" y="338528"/>
                  </a:lnTo>
                  <a:close/>
                </a:path>
                <a:path w="1799590" h="440055">
                  <a:moveTo>
                    <a:pt x="432346" y="322999"/>
                  </a:moveTo>
                  <a:lnTo>
                    <a:pt x="380920" y="335422"/>
                  </a:lnTo>
                  <a:lnTo>
                    <a:pt x="384031" y="347845"/>
                  </a:lnTo>
                  <a:lnTo>
                    <a:pt x="435456" y="335422"/>
                  </a:lnTo>
                  <a:lnTo>
                    <a:pt x="432346" y="322999"/>
                  </a:lnTo>
                  <a:close/>
                </a:path>
                <a:path w="1799590" h="440055">
                  <a:moveTo>
                    <a:pt x="496005" y="307470"/>
                  </a:moveTo>
                  <a:lnTo>
                    <a:pt x="444787" y="319893"/>
                  </a:lnTo>
                  <a:lnTo>
                    <a:pt x="447898" y="332316"/>
                  </a:lnTo>
                  <a:lnTo>
                    <a:pt x="499116" y="319893"/>
                  </a:lnTo>
                  <a:lnTo>
                    <a:pt x="496005" y="307470"/>
                  </a:lnTo>
                  <a:close/>
                </a:path>
                <a:path w="1799590" h="440055">
                  <a:moveTo>
                    <a:pt x="559872" y="291941"/>
                  </a:moveTo>
                  <a:lnTo>
                    <a:pt x="508447" y="304364"/>
                  </a:lnTo>
                  <a:lnTo>
                    <a:pt x="511557" y="316788"/>
                  </a:lnTo>
                  <a:lnTo>
                    <a:pt x="562983" y="304364"/>
                  </a:lnTo>
                  <a:lnTo>
                    <a:pt x="559872" y="291941"/>
                  </a:lnTo>
                  <a:close/>
                </a:path>
                <a:path w="1799590" h="440055">
                  <a:moveTo>
                    <a:pt x="623739" y="276413"/>
                  </a:moveTo>
                  <a:lnTo>
                    <a:pt x="600307" y="282624"/>
                  </a:lnTo>
                  <a:lnTo>
                    <a:pt x="572314" y="288836"/>
                  </a:lnTo>
                  <a:lnTo>
                    <a:pt x="575424" y="301259"/>
                  </a:lnTo>
                  <a:lnTo>
                    <a:pt x="581645" y="299809"/>
                  </a:lnTo>
                  <a:lnTo>
                    <a:pt x="603418" y="295047"/>
                  </a:lnTo>
                  <a:lnTo>
                    <a:pt x="626850" y="290492"/>
                  </a:lnTo>
                  <a:lnTo>
                    <a:pt x="623739" y="276413"/>
                  </a:lnTo>
                  <a:close/>
                </a:path>
                <a:path w="1799590" h="440055">
                  <a:moveTo>
                    <a:pt x="685947" y="260884"/>
                  </a:moveTo>
                  <a:lnTo>
                    <a:pt x="636181" y="273307"/>
                  </a:lnTo>
                  <a:lnTo>
                    <a:pt x="639291" y="287386"/>
                  </a:lnTo>
                  <a:lnTo>
                    <a:pt x="689058" y="274963"/>
                  </a:lnTo>
                  <a:lnTo>
                    <a:pt x="685947" y="260884"/>
                  </a:lnTo>
                  <a:close/>
                </a:path>
                <a:path w="1799590" h="440055">
                  <a:moveTo>
                    <a:pt x="749607" y="247011"/>
                  </a:moveTo>
                  <a:lnTo>
                    <a:pt x="699840" y="259434"/>
                  </a:lnTo>
                  <a:lnTo>
                    <a:pt x="702951" y="271857"/>
                  </a:lnTo>
                  <a:lnTo>
                    <a:pt x="752717" y="259434"/>
                  </a:lnTo>
                  <a:lnTo>
                    <a:pt x="749607" y="247011"/>
                  </a:lnTo>
                  <a:close/>
                </a:path>
                <a:path w="1799590" h="440055">
                  <a:moveTo>
                    <a:pt x="813474" y="231483"/>
                  </a:moveTo>
                  <a:lnTo>
                    <a:pt x="763707" y="243906"/>
                  </a:lnTo>
                  <a:lnTo>
                    <a:pt x="766818" y="256329"/>
                  </a:lnTo>
                  <a:lnTo>
                    <a:pt x="816584" y="243906"/>
                  </a:lnTo>
                  <a:lnTo>
                    <a:pt x="813474" y="231483"/>
                  </a:lnTo>
                  <a:close/>
                </a:path>
                <a:path w="1799590" h="440055">
                  <a:moveTo>
                    <a:pt x="877133" y="215747"/>
                  </a:moveTo>
                  <a:lnTo>
                    <a:pt x="825915" y="228377"/>
                  </a:lnTo>
                  <a:lnTo>
                    <a:pt x="829026" y="240800"/>
                  </a:lnTo>
                  <a:lnTo>
                    <a:pt x="880244" y="228377"/>
                  </a:lnTo>
                  <a:lnTo>
                    <a:pt x="877133" y="215747"/>
                  </a:lnTo>
                  <a:close/>
                </a:path>
                <a:path w="1799590" h="440055">
                  <a:moveTo>
                    <a:pt x="941000" y="200218"/>
                  </a:moveTo>
                  <a:lnTo>
                    <a:pt x="897455" y="211192"/>
                  </a:lnTo>
                  <a:lnTo>
                    <a:pt x="889575" y="212641"/>
                  </a:lnTo>
                  <a:lnTo>
                    <a:pt x="892685" y="225064"/>
                  </a:lnTo>
                  <a:lnTo>
                    <a:pt x="898906" y="223615"/>
                  </a:lnTo>
                  <a:lnTo>
                    <a:pt x="900565" y="223615"/>
                  </a:lnTo>
                  <a:lnTo>
                    <a:pt x="944111" y="212641"/>
                  </a:lnTo>
                  <a:lnTo>
                    <a:pt x="941000" y="200218"/>
                  </a:lnTo>
                  <a:close/>
                </a:path>
                <a:path w="1799590" h="440055">
                  <a:moveTo>
                    <a:pt x="1004660" y="184689"/>
                  </a:moveTo>
                  <a:lnTo>
                    <a:pt x="953442" y="197112"/>
                  </a:lnTo>
                  <a:lnTo>
                    <a:pt x="956552" y="209535"/>
                  </a:lnTo>
                  <a:lnTo>
                    <a:pt x="1007770" y="197112"/>
                  </a:lnTo>
                  <a:lnTo>
                    <a:pt x="1004660" y="184689"/>
                  </a:lnTo>
                  <a:close/>
                </a:path>
                <a:path w="1799590" h="440055">
                  <a:moveTo>
                    <a:pt x="1068527" y="169160"/>
                  </a:moveTo>
                  <a:lnTo>
                    <a:pt x="1017101" y="181583"/>
                  </a:lnTo>
                  <a:lnTo>
                    <a:pt x="1020212" y="194006"/>
                  </a:lnTo>
                  <a:lnTo>
                    <a:pt x="1071637" y="181583"/>
                  </a:lnTo>
                  <a:lnTo>
                    <a:pt x="1068527" y="169160"/>
                  </a:lnTo>
                  <a:close/>
                </a:path>
                <a:path w="1799590" h="440055">
                  <a:moveTo>
                    <a:pt x="1132186" y="153631"/>
                  </a:moveTo>
                  <a:lnTo>
                    <a:pt x="1080968" y="166054"/>
                  </a:lnTo>
                  <a:lnTo>
                    <a:pt x="1084079" y="178477"/>
                  </a:lnTo>
                  <a:lnTo>
                    <a:pt x="1135297" y="167711"/>
                  </a:lnTo>
                  <a:lnTo>
                    <a:pt x="1132186" y="153631"/>
                  </a:lnTo>
                  <a:close/>
                </a:path>
                <a:path w="1799590" h="440055">
                  <a:moveTo>
                    <a:pt x="1196053" y="138103"/>
                  </a:moveTo>
                  <a:lnTo>
                    <a:pt x="1144628" y="150526"/>
                  </a:lnTo>
                  <a:lnTo>
                    <a:pt x="1147738" y="164605"/>
                  </a:lnTo>
                  <a:lnTo>
                    <a:pt x="1199164" y="152182"/>
                  </a:lnTo>
                  <a:lnTo>
                    <a:pt x="1196053" y="138103"/>
                  </a:lnTo>
                  <a:close/>
                </a:path>
                <a:path w="1799590" h="440055">
                  <a:moveTo>
                    <a:pt x="1259920" y="124230"/>
                  </a:moveTo>
                  <a:lnTo>
                    <a:pt x="1208495" y="136653"/>
                  </a:lnTo>
                  <a:lnTo>
                    <a:pt x="1211605" y="149076"/>
                  </a:lnTo>
                  <a:lnTo>
                    <a:pt x="1261372" y="136653"/>
                  </a:lnTo>
                  <a:lnTo>
                    <a:pt x="1259920" y="124230"/>
                  </a:lnTo>
                  <a:close/>
                </a:path>
                <a:path w="1799590" h="440055">
                  <a:moveTo>
                    <a:pt x="1322128" y="108701"/>
                  </a:moveTo>
                  <a:lnTo>
                    <a:pt x="1272362" y="121124"/>
                  </a:lnTo>
                  <a:lnTo>
                    <a:pt x="1275472" y="133547"/>
                  </a:lnTo>
                  <a:lnTo>
                    <a:pt x="1325239" y="121124"/>
                  </a:lnTo>
                  <a:lnTo>
                    <a:pt x="1322128" y="108701"/>
                  </a:lnTo>
                  <a:close/>
                </a:path>
                <a:path w="1799590" h="440055">
                  <a:moveTo>
                    <a:pt x="1385788" y="93172"/>
                  </a:moveTo>
                  <a:lnTo>
                    <a:pt x="1336022" y="105596"/>
                  </a:lnTo>
                  <a:lnTo>
                    <a:pt x="1339132" y="118019"/>
                  </a:lnTo>
                  <a:lnTo>
                    <a:pt x="1388898" y="107045"/>
                  </a:lnTo>
                  <a:lnTo>
                    <a:pt x="1385788" y="93172"/>
                  </a:lnTo>
                  <a:close/>
                </a:path>
                <a:path w="1799590" h="440055">
                  <a:moveTo>
                    <a:pt x="1449655" y="79093"/>
                  </a:moveTo>
                  <a:lnTo>
                    <a:pt x="1399889" y="90067"/>
                  </a:lnTo>
                  <a:lnTo>
                    <a:pt x="1402999" y="103939"/>
                  </a:lnTo>
                  <a:lnTo>
                    <a:pt x="1452765" y="91516"/>
                  </a:lnTo>
                  <a:lnTo>
                    <a:pt x="1449655" y="79093"/>
                  </a:lnTo>
                  <a:close/>
                </a:path>
                <a:path w="1799590" h="440055">
                  <a:moveTo>
                    <a:pt x="1513315" y="63564"/>
                  </a:moveTo>
                  <a:lnTo>
                    <a:pt x="1493201" y="68326"/>
                  </a:lnTo>
                  <a:lnTo>
                    <a:pt x="1463548" y="75987"/>
                  </a:lnTo>
                  <a:lnTo>
                    <a:pt x="1465207" y="88410"/>
                  </a:lnTo>
                  <a:lnTo>
                    <a:pt x="1472879" y="86961"/>
                  </a:lnTo>
                  <a:lnTo>
                    <a:pt x="1496311" y="80749"/>
                  </a:lnTo>
                  <a:lnTo>
                    <a:pt x="1516425" y="75987"/>
                  </a:lnTo>
                  <a:lnTo>
                    <a:pt x="1513315" y="63564"/>
                  </a:lnTo>
                  <a:close/>
                </a:path>
                <a:path w="1799590" h="440055">
                  <a:moveTo>
                    <a:pt x="1577182" y="49692"/>
                  </a:moveTo>
                  <a:lnTo>
                    <a:pt x="1527415" y="60458"/>
                  </a:lnTo>
                  <a:lnTo>
                    <a:pt x="1528867" y="72881"/>
                  </a:lnTo>
                  <a:lnTo>
                    <a:pt x="1580292" y="62115"/>
                  </a:lnTo>
                  <a:lnTo>
                    <a:pt x="1577182" y="49692"/>
                  </a:lnTo>
                  <a:close/>
                </a:path>
                <a:path w="1799590" h="440055">
                  <a:moveTo>
                    <a:pt x="1640841" y="35612"/>
                  </a:moveTo>
                  <a:lnTo>
                    <a:pt x="1591075" y="46586"/>
                  </a:lnTo>
                  <a:lnTo>
                    <a:pt x="1592734" y="59009"/>
                  </a:lnTo>
                  <a:lnTo>
                    <a:pt x="1643952" y="48035"/>
                  </a:lnTo>
                  <a:lnTo>
                    <a:pt x="1640841" y="35612"/>
                  </a:lnTo>
                  <a:close/>
                </a:path>
                <a:path w="1799590" h="440055">
                  <a:moveTo>
                    <a:pt x="1704708" y="20083"/>
                  </a:moveTo>
                  <a:lnTo>
                    <a:pt x="1654942" y="32507"/>
                  </a:lnTo>
                  <a:lnTo>
                    <a:pt x="1656393" y="44930"/>
                  </a:lnTo>
                  <a:lnTo>
                    <a:pt x="1707818" y="34163"/>
                  </a:lnTo>
                  <a:lnTo>
                    <a:pt x="1704708" y="20083"/>
                  </a:lnTo>
                  <a:close/>
                </a:path>
                <a:path w="1799590" h="440055">
                  <a:moveTo>
                    <a:pt x="1768368" y="6211"/>
                  </a:moveTo>
                  <a:lnTo>
                    <a:pt x="1718601" y="18634"/>
                  </a:lnTo>
                  <a:lnTo>
                    <a:pt x="1720260" y="31057"/>
                  </a:lnTo>
                  <a:lnTo>
                    <a:pt x="1771478" y="18634"/>
                  </a:lnTo>
                  <a:lnTo>
                    <a:pt x="1768368" y="6211"/>
                  </a:lnTo>
                  <a:close/>
                </a:path>
                <a:path w="1799590" h="440055">
                  <a:moveTo>
                    <a:pt x="1796361" y="0"/>
                  </a:moveTo>
                  <a:lnTo>
                    <a:pt x="1782468" y="3105"/>
                  </a:lnTo>
                  <a:lnTo>
                    <a:pt x="1785579" y="16978"/>
                  </a:lnTo>
                  <a:lnTo>
                    <a:pt x="1799472" y="12423"/>
                  </a:lnTo>
                  <a:lnTo>
                    <a:pt x="1796361" y="0"/>
                  </a:lnTo>
                  <a:close/>
                </a:path>
              </a:pathLst>
            </a:custGeom>
            <a:solidFill>
              <a:srgbClr val="CA2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162333" y="2161777"/>
              <a:ext cx="770255" cy="307975"/>
            </a:xfrm>
            <a:custGeom>
              <a:avLst/>
              <a:gdLst/>
              <a:ahLst/>
              <a:cxnLst/>
              <a:rect l="l" t="t" r="r" b="b"/>
              <a:pathLst>
                <a:path w="770254" h="307975">
                  <a:moveTo>
                    <a:pt x="72990" y="267302"/>
                  </a:moveTo>
                  <a:lnTo>
                    <a:pt x="0" y="295254"/>
                  </a:lnTo>
                  <a:lnTo>
                    <a:pt x="4561" y="307677"/>
                  </a:lnTo>
                  <a:lnTo>
                    <a:pt x="77760" y="279725"/>
                  </a:lnTo>
                  <a:lnTo>
                    <a:pt x="72990" y="267302"/>
                  </a:lnTo>
                  <a:close/>
                </a:path>
                <a:path w="770254" h="307975">
                  <a:moveTo>
                    <a:pt x="108864" y="253223"/>
                  </a:moveTo>
                  <a:lnTo>
                    <a:pt x="83980" y="262540"/>
                  </a:lnTo>
                  <a:lnTo>
                    <a:pt x="88542" y="274963"/>
                  </a:lnTo>
                  <a:lnTo>
                    <a:pt x="113426" y="265646"/>
                  </a:lnTo>
                  <a:lnTo>
                    <a:pt x="108864" y="253223"/>
                  </a:lnTo>
                  <a:close/>
                </a:path>
                <a:path w="770254" h="307975">
                  <a:moveTo>
                    <a:pt x="194296" y="220716"/>
                  </a:moveTo>
                  <a:lnTo>
                    <a:pt x="121305" y="248668"/>
                  </a:lnTo>
                  <a:lnTo>
                    <a:pt x="125867" y="261091"/>
                  </a:lnTo>
                  <a:lnTo>
                    <a:pt x="199065" y="233139"/>
                  </a:lnTo>
                  <a:lnTo>
                    <a:pt x="194296" y="220716"/>
                  </a:lnTo>
                  <a:close/>
                </a:path>
                <a:path w="770254" h="307975">
                  <a:moveTo>
                    <a:pt x="231621" y="206636"/>
                  </a:moveTo>
                  <a:lnTo>
                    <a:pt x="206738" y="215954"/>
                  </a:lnTo>
                  <a:lnTo>
                    <a:pt x="211507" y="228377"/>
                  </a:lnTo>
                  <a:lnTo>
                    <a:pt x="236390" y="219059"/>
                  </a:lnTo>
                  <a:lnTo>
                    <a:pt x="231621" y="206636"/>
                  </a:lnTo>
                  <a:close/>
                </a:path>
                <a:path w="770254" h="307975">
                  <a:moveTo>
                    <a:pt x="317261" y="174129"/>
                  </a:moveTo>
                  <a:lnTo>
                    <a:pt x="303160" y="178685"/>
                  </a:lnTo>
                  <a:lnTo>
                    <a:pt x="242611" y="202081"/>
                  </a:lnTo>
                  <a:lnTo>
                    <a:pt x="247173" y="214504"/>
                  </a:lnTo>
                  <a:lnTo>
                    <a:pt x="253394" y="211399"/>
                  </a:lnTo>
                  <a:lnTo>
                    <a:pt x="307929" y="191108"/>
                  </a:lnTo>
                  <a:lnTo>
                    <a:pt x="321823" y="186552"/>
                  </a:lnTo>
                  <a:lnTo>
                    <a:pt x="317261" y="174129"/>
                  </a:lnTo>
                  <a:close/>
                </a:path>
                <a:path w="770254" h="307975">
                  <a:moveTo>
                    <a:pt x="352927" y="160050"/>
                  </a:moveTo>
                  <a:lnTo>
                    <a:pt x="328043" y="169367"/>
                  </a:lnTo>
                  <a:lnTo>
                    <a:pt x="332813" y="180341"/>
                  </a:lnTo>
                  <a:lnTo>
                    <a:pt x="357696" y="171024"/>
                  </a:lnTo>
                  <a:lnTo>
                    <a:pt x="352927" y="160050"/>
                  </a:lnTo>
                  <a:close/>
                </a:path>
                <a:path w="770254" h="307975">
                  <a:moveTo>
                    <a:pt x="438566" y="125887"/>
                  </a:moveTo>
                  <a:lnTo>
                    <a:pt x="365368" y="155495"/>
                  </a:lnTo>
                  <a:lnTo>
                    <a:pt x="370138" y="166261"/>
                  </a:lnTo>
                  <a:lnTo>
                    <a:pt x="443128" y="138310"/>
                  </a:lnTo>
                  <a:lnTo>
                    <a:pt x="438566" y="125887"/>
                  </a:lnTo>
                  <a:close/>
                </a:path>
                <a:path w="770254" h="307975">
                  <a:moveTo>
                    <a:pt x="475891" y="111807"/>
                  </a:moveTo>
                  <a:lnTo>
                    <a:pt x="451008" y="121331"/>
                  </a:lnTo>
                  <a:lnTo>
                    <a:pt x="455570" y="133754"/>
                  </a:lnTo>
                  <a:lnTo>
                    <a:pt x="480453" y="124437"/>
                  </a:lnTo>
                  <a:lnTo>
                    <a:pt x="475891" y="111807"/>
                  </a:lnTo>
                  <a:close/>
                </a:path>
                <a:path w="770254" h="307975">
                  <a:moveTo>
                    <a:pt x="561324" y="79300"/>
                  </a:moveTo>
                  <a:lnTo>
                    <a:pt x="486674" y="107252"/>
                  </a:lnTo>
                  <a:lnTo>
                    <a:pt x="491443" y="119675"/>
                  </a:lnTo>
                  <a:lnTo>
                    <a:pt x="566093" y="91723"/>
                  </a:lnTo>
                  <a:lnTo>
                    <a:pt x="561324" y="79300"/>
                  </a:lnTo>
                  <a:close/>
                </a:path>
                <a:path w="770254" h="307975">
                  <a:moveTo>
                    <a:pt x="597197" y="65221"/>
                  </a:moveTo>
                  <a:lnTo>
                    <a:pt x="572314" y="74538"/>
                  </a:lnTo>
                  <a:lnTo>
                    <a:pt x="576876" y="86961"/>
                  </a:lnTo>
                  <a:lnTo>
                    <a:pt x="601759" y="77644"/>
                  </a:lnTo>
                  <a:lnTo>
                    <a:pt x="597197" y="65221"/>
                  </a:lnTo>
                  <a:close/>
                </a:path>
                <a:path w="770254" h="307975">
                  <a:moveTo>
                    <a:pt x="682837" y="32714"/>
                  </a:moveTo>
                  <a:lnTo>
                    <a:pt x="609639" y="60665"/>
                  </a:lnTo>
                  <a:lnTo>
                    <a:pt x="614408" y="73089"/>
                  </a:lnTo>
                  <a:lnTo>
                    <a:pt x="687399" y="45137"/>
                  </a:lnTo>
                  <a:lnTo>
                    <a:pt x="682837" y="32714"/>
                  </a:lnTo>
                  <a:close/>
                </a:path>
                <a:path w="770254" h="307975">
                  <a:moveTo>
                    <a:pt x="720162" y="18634"/>
                  </a:moveTo>
                  <a:lnTo>
                    <a:pt x="695278" y="27951"/>
                  </a:lnTo>
                  <a:lnTo>
                    <a:pt x="699840" y="40374"/>
                  </a:lnTo>
                  <a:lnTo>
                    <a:pt x="724724" y="29608"/>
                  </a:lnTo>
                  <a:lnTo>
                    <a:pt x="720162" y="18634"/>
                  </a:lnTo>
                  <a:close/>
                </a:path>
                <a:path w="770254" h="307975">
                  <a:moveTo>
                    <a:pt x="765159" y="0"/>
                  </a:moveTo>
                  <a:lnTo>
                    <a:pt x="730944" y="14079"/>
                  </a:lnTo>
                  <a:lnTo>
                    <a:pt x="735714" y="24846"/>
                  </a:lnTo>
                  <a:lnTo>
                    <a:pt x="769928" y="12423"/>
                  </a:lnTo>
                  <a:lnTo>
                    <a:pt x="765159" y="0"/>
                  </a:lnTo>
                  <a:close/>
                </a:path>
              </a:pathLst>
            </a:custGeom>
            <a:solidFill>
              <a:srgbClr val="3947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132675" y="2163444"/>
              <a:ext cx="1859280" cy="1160780"/>
            </a:xfrm>
            <a:custGeom>
              <a:avLst/>
              <a:gdLst/>
              <a:ahLst/>
              <a:cxnLst/>
              <a:rect l="l" t="t" r="r" b="b"/>
              <a:pathLst>
                <a:path w="1859279" h="1160779">
                  <a:moveTo>
                    <a:pt x="1858772" y="1147889"/>
                  </a:moveTo>
                  <a:lnTo>
                    <a:pt x="1827669" y="1147889"/>
                  </a:lnTo>
                  <a:lnTo>
                    <a:pt x="1827669" y="1127594"/>
                  </a:lnTo>
                  <a:lnTo>
                    <a:pt x="1815236" y="1127594"/>
                  </a:lnTo>
                  <a:lnTo>
                    <a:pt x="1815236" y="1147889"/>
                  </a:lnTo>
                  <a:lnTo>
                    <a:pt x="1768576" y="1147889"/>
                  </a:lnTo>
                  <a:lnTo>
                    <a:pt x="1768576" y="1138567"/>
                  </a:lnTo>
                  <a:lnTo>
                    <a:pt x="1754479" y="1138567"/>
                  </a:lnTo>
                  <a:lnTo>
                    <a:pt x="1754479" y="1147889"/>
                  </a:lnTo>
                  <a:lnTo>
                    <a:pt x="1709470" y="1147889"/>
                  </a:lnTo>
                  <a:lnTo>
                    <a:pt x="1709470" y="1138567"/>
                  </a:lnTo>
                  <a:lnTo>
                    <a:pt x="1695373" y="1138567"/>
                  </a:lnTo>
                  <a:lnTo>
                    <a:pt x="1695373" y="1147889"/>
                  </a:lnTo>
                  <a:lnTo>
                    <a:pt x="1648714" y="1147889"/>
                  </a:lnTo>
                  <a:lnTo>
                    <a:pt x="1648714" y="1138567"/>
                  </a:lnTo>
                  <a:lnTo>
                    <a:pt x="1636280" y="1138567"/>
                  </a:lnTo>
                  <a:lnTo>
                    <a:pt x="1636280" y="1147889"/>
                  </a:lnTo>
                  <a:lnTo>
                    <a:pt x="1589620" y="1147889"/>
                  </a:lnTo>
                  <a:lnTo>
                    <a:pt x="1589620" y="1138567"/>
                  </a:lnTo>
                  <a:lnTo>
                    <a:pt x="1577174" y="1138567"/>
                  </a:lnTo>
                  <a:lnTo>
                    <a:pt x="1577174" y="1147889"/>
                  </a:lnTo>
                  <a:lnTo>
                    <a:pt x="1530527" y="1147889"/>
                  </a:lnTo>
                  <a:lnTo>
                    <a:pt x="1530527" y="1127594"/>
                  </a:lnTo>
                  <a:lnTo>
                    <a:pt x="1516634" y="1127594"/>
                  </a:lnTo>
                  <a:lnTo>
                    <a:pt x="1516634" y="1147889"/>
                  </a:lnTo>
                  <a:lnTo>
                    <a:pt x="1471422" y="1147889"/>
                  </a:lnTo>
                  <a:lnTo>
                    <a:pt x="1471422" y="1138567"/>
                  </a:lnTo>
                  <a:lnTo>
                    <a:pt x="1457528" y="1138567"/>
                  </a:lnTo>
                  <a:lnTo>
                    <a:pt x="1457528" y="1147889"/>
                  </a:lnTo>
                  <a:lnTo>
                    <a:pt x="1410881" y="1147889"/>
                  </a:lnTo>
                  <a:lnTo>
                    <a:pt x="1410881" y="1138567"/>
                  </a:lnTo>
                  <a:lnTo>
                    <a:pt x="1398435" y="1138567"/>
                  </a:lnTo>
                  <a:lnTo>
                    <a:pt x="1398435" y="1147889"/>
                  </a:lnTo>
                  <a:lnTo>
                    <a:pt x="1351775" y="1147889"/>
                  </a:lnTo>
                  <a:lnTo>
                    <a:pt x="1351775" y="1138567"/>
                  </a:lnTo>
                  <a:lnTo>
                    <a:pt x="1339342" y="1138567"/>
                  </a:lnTo>
                  <a:lnTo>
                    <a:pt x="1339342" y="1147889"/>
                  </a:lnTo>
                  <a:lnTo>
                    <a:pt x="1292682" y="1147889"/>
                  </a:lnTo>
                  <a:lnTo>
                    <a:pt x="1292682" y="1138567"/>
                  </a:lnTo>
                  <a:lnTo>
                    <a:pt x="1280236" y="1138567"/>
                  </a:lnTo>
                  <a:lnTo>
                    <a:pt x="1280236" y="1147889"/>
                  </a:lnTo>
                  <a:lnTo>
                    <a:pt x="1233373" y="1147889"/>
                  </a:lnTo>
                  <a:lnTo>
                    <a:pt x="1233373" y="1127594"/>
                  </a:lnTo>
                  <a:lnTo>
                    <a:pt x="1219479" y="1127594"/>
                  </a:lnTo>
                  <a:lnTo>
                    <a:pt x="1219479" y="1147889"/>
                  </a:lnTo>
                  <a:lnTo>
                    <a:pt x="1174280" y="1147889"/>
                  </a:lnTo>
                  <a:lnTo>
                    <a:pt x="1174280" y="1138567"/>
                  </a:lnTo>
                  <a:lnTo>
                    <a:pt x="1160386" y="1138567"/>
                  </a:lnTo>
                  <a:lnTo>
                    <a:pt x="1160386" y="1147889"/>
                  </a:lnTo>
                  <a:lnTo>
                    <a:pt x="1113726" y="1147889"/>
                  </a:lnTo>
                  <a:lnTo>
                    <a:pt x="1113726" y="1138567"/>
                  </a:lnTo>
                  <a:lnTo>
                    <a:pt x="1101293" y="1138567"/>
                  </a:lnTo>
                  <a:lnTo>
                    <a:pt x="1101293" y="1147889"/>
                  </a:lnTo>
                  <a:lnTo>
                    <a:pt x="1054633" y="1147889"/>
                  </a:lnTo>
                  <a:lnTo>
                    <a:pt x="1054633" y="1138567"/>
                  </a:lnTo>
                  <a:lnTo>
                    <a:pt x="1042187" y="1138567"/>
                  </a:lnTo>
                  <a:lnTo>
                    <a:pt x="1042187" y="1147889"/>
                  </a:lnTo>
                  <a:lnTo>
                    <a:pt x="995540" y="1147889"/>
                  </a:lnTo>
                  <a:lnTo>
                    <a:pt x="995540" y="1138567"/>
                  </a:lnTo>
                  <a:lnTo>
                    <a:pt x="981430" y="1138567"/>
                  </a:lnTo>
                  <a:lnTo>
                    <a:pt x="981430" y="1147889"/>
                  </a:lnTo>
                  <a:lnTo>
                    <a:pt x="936434" y="1147889"/>
                  </a:lnTo>
                  <a:lnTo>
                    <a:pt x="936434" y="1127594"/>
                  </a:lnTo>
                  <a:lnTo>
                    <a:pt x="922337" y="1127594"/>
                  </a:lnTo>
                  <a:lnTo>
                    <a:pt x="922337" y="1147889"/>
                  </a:lnTo>
                  <a:lnTo>
                    <a:pt x="875677" y="1147889"/>
                  </a:lnTo>
                  <a:lnTo>
                    <a:pt x="875677" y="1138567"/>
                  </a:lnTo>
                  <a:lnTo>
                    <a:pt x="863244" y="1138567"/>
                  </a:lnTo>
                  <a:lnTo>
                    <a:pt x="863244" y="1147889"/>
                  </a:lnTo>
                  <a:lnTo>
                    <a:pt x="816584" y="1147889"/>
                  </a:lnTo>
                  <a:lnTo>
                    <a:pt x="816584" y="1138567"/>
                  </a:lnTo>
                  <a:lnTo>
                    <a:pt x="804138" y="1138567"/>
                  </a:lnTo>
                  <a:lnTo>
                    <a:pt x="804138" y="1147889"/>
                  </a:lnTo>
                  <a:lnTo>
                    <a:pt x="757491" y="1147889"/>
                  </a:lnTo>
                  <a:lnTo>
                    <a:pt x="757491" y="1138567"/>
                  </a:lnTo>
                  <a:lnTo>
                    <a:pt x="743597" y="1138567"/>
                  </a:lnTo>
                  <a:lnTo>
                    <a:pt x="743597" y="1147889"/>
                  </a:lnTo>
                  <a:lnTo>
                    <a:pt x="698385" y="1147889"/>
                  </a:lnTo>
                  <a:lnTo>
                    <a:pt x="698385" y="1138567"/>
                  </a:lnTo>
                  <a:lnTo>
                    <a:pt x="684491" y="1138567"/>
                  </a:lnTo>
                  <a:lnTo>
                    <a:pt x="684491" y="1147889"/>
                  </a:lnTo>
                  <a:lnTo>
                    <a:pt x="637628" y="1147889"/>
                  </a:lnTo>
                  <a:lnTo>
                    <a:pt x="637628" y="1127594"/>
                  </a:lnTo>
                  <a:lnTo>
                    <a:pt x="625195" y="1127594"/>
                  </a:lnTo>
                  <a:lnTo>
                    <a:pt x="625195" y="1147889"/>
                  </a:lnTo>
                  <a:lnTo>
                    <a:pt x="578535" y="1147889"/>
                  </a:lnTo>
                  <a:lnTo>
                    <a:pt x="578535" y="1138567"/>
                  </a:lnTo>
                  <a:lnTo>
                    <a:pt x="566089" y="1138567"/>
                  </a:lnTo>
                  <a:lnTo>
                    <a:pt x="566089" y="1147889"/>
                  </a:lnTo>
                  <a:lnTo>
                    <a:pt x="519430" y="1147889"/>
                  </a:lnTo>
                  <a:lnTo>
                    <a:pt x="519430" y="1138567"/>
                  </a:lnTo>
                  <a:lnTo>
                    <a:pt x="506996" y="1138567"/>
                  </a:lnTo>
                  <a:lnTo>
                    <a:pt x="506996" y="1147889"/>
                  </a:lnTo>
                  <a:lnTo>
                    <a:pt x="460336" y="1147889"/>
                  </a:lnTo>
                  <a:lnTo>
                    <a:pt x="460336" y="1138567"/>
                  </a:lnTo>
                  <a:lnTo>
                    <a:pt x="446443" y="1138567"/>
                  </a:lnTo>
                  <a:lnTo>
                    <a:pt x="446443" y="1147889"/>
                  </a:lnTo>
                  <a:lnTo>
                    <a:pt x="401243" y="1147889"/>
                  </a:lnTo>
                  <a:lnTo>
                    <a:pt x="401243" y="1138567"/>
                  </a:lnTo>
                  <a:lnTo>
                    <a:pt x="387350" y="1138567"/>
                  </a:lnTo>
                  <a:lnTo>
                    <a:pt x="387350" y="1147889"/>
                  </a:lnTo>
                  <a:lnTo>
                    <a:pt x="340690" y="1147889"/>
                  </a:lnTo>
                  <a:lnTo>
                    <a:pt x="340690" y="1127594"/>
                  </a:lnTo>
                  <a:lnTo>
                    <a:pt x="328244" y="1127594"/>
                  </a:lnTo>
                  <a:lnTo>
                    <a:pt x="328244" y="1147889"/>
                  </a:lnTo>
                  <a:lnTo>
                    <a:pt x="281597" y="1147889"/>
                  </a:lnTo>
                  <a:lnTo>
                    <a:pt x="281597" y="1138567"/>
                  </a:lnTo>
                  <a:lnTo>
                    <a:pt x="269151" y="1138567"/>
                  </a:lnTo>
                  <a:lnTo>
                    <a:pt x="269151" y="1147889"/>
                  </a:lnTo>
                  <a:lnTo>
                    <a:pt x="222491" y="1147889"/>
                  </a:lnTo>
                  <a:lnTo>
                    <a:pt x="222491" y="1138567"/>
                  </a:lnTo>
                  <a:lnTo>
                    <a:pt x="208394" y="1138567"/>
                  </a:lnTo>
                  <a:lnTo>
                    <a:pt x="208394" y="1147889"/>
                  </a:lnTo>
                  <a:lnTo>
                    <a:pt x="163398" y="1147889"/>
                  </a:lnTo>
                  <a:lnTo>
                    <a:pt x="163398" y="1138567"/>
                  </a:lnTo>
                  <a:lnTo>
                    <a:pt x="149301" y="1138567"/>
                  </a:lnTo>
                  <a:lnTo>
                    <a:pt x="149301" y="1147889"/>
                  </a:lnTo>
                  <a:lnTo>
                    <a:pt x="102641" y="1147889"/>
                  </a:lnTo>
                  <a:lnTo>
                    <a:pt x="102641" y="1138567"/>
                  </a:lnTo>
                  <a:lnTo>
                    <a:pt x="90195" y="1138567"/>
                  </a:lnTo>
                  <a:lnTo>
                    <a:pt x="90195" y="1147889"/>
                  </a:lnTo>
                  <a:lnTo>
                    <a:pt x="63868" y="1147889"/>
                  </a:lnTo>
                  <a:lnTo>
                    <a:pt x="43548" y="1147889"/>
                  </a:lnTo>
                  <a:lnTo>
                    <a:pt x="43548" y="1127594"/>
                  </a:lnTo>
                  <a:lnTo>
                    <a:pt x="43548" y="1102753"/>
                  </a:lnTo>
                  <a:lnTo>
                    <a:pt x="52870" y="1102753"/>
                  </a:lnTo>
                  <a:lnTo>
                    <a:pt x="52870" y="1090320"/>
                  </a:lnTo>
                  <a:lnTo>
                    <a:pt x="43548" y="1090320"/>
                  </a:lnTo>
                  <a:lnTo>
                    <a:pt x="43548" y="1045400"/>
                  </a:lnTo>
                  <a:lnTo>
                    <a:pt x="52870" y="1045400"/>
                  </a:lnTo>
                  <a:lnTo>
                    <a:pt x="52870" y="1032967"/>
                  </a:lnTo>
                  <a:lnTo>
                    <a:pt x="43548" y="1032967"/>
                  </a:lnTo>
                  <a:lnTo>
                    <a:pt x="43548" y="987831"/>
                  </a:lnTo>
                  <a:lnTo>
                    <a:pt x="52870" y="987831"/>
                  </a:lnTo>
                  <a:lnTo>
                    <a:pt x="52870" y="975410"/>
                  </a:lnTo>
                  <a:lnTo>
                    <a:pt x="43548" y="975410"/>
                  </a:lnTo>
                  <a:lnTo>
                    <a:pt x="43548" y="930478"/>
                  </a:lnTo>
                  <a:lnTo>
                    <a:pt x="52870" y="930478"/>
                  </a:lnTo>
                  <a:lnTo>
                    <a:pt x="52870" y="918057"/>
                  </a:lnTo>
                  <a:lnTo>
                    <a:pt x="43548" y="918057"/>
                  </a:lnTo>
                  <a:lnTo>
                    <a:pt x="43548" y="874572"/>
                  </a:lnTo>
                  <a:lnTo>
                    <a:pt x="63868" y="874572"/>
                  </a:lnTo>
                  <a:lnTo>
                    <a:pt x="63868" y="860501"/>
                  </a:lnTo>
                  <a:lnTo>
                    <a:pt x="43548" y="860501"/>
                  </a:lnTo>
                  <a:lnTo>
                    <a:pt x="43548" y="817016"/>
                  </a:lnTo>
                  <a:lnTo>
                    <a:pt x="52870" y="817016"/>
                  </a:lnTo>
                  <a:lnTo>
                    <a:pt x="52870" y="802944"/>
                  </a:lnTo>
                  <a:lnTo>
                    <a:pt x="43548" y="802944"/>
                  </a:lnTo>
                  <a:lnTo>
                    <a:pt x="43548" y="759460"/>
                  </a:lnTo>
                  <a:lnTo>
                    <a:pt x="52870" y="759460"/>
                  </a:lnTo>
                  <a:lnTo>
                    <a:pt x="52870" y="745591"/>
                  </a:lnTo>
                  <a:lnTo>
                    <a:pt x="43548" y="745591"/>
                  </a:lnTo>
                  <a:lnTo>
                    <a:pt x="43548" y="702106"/>
                  </a:lnTo>
                  <a:lnTo>
                    <a:pt x="52870" y="702106"/>
                  </a:lnTo>
                  <a:lnTo>
                    <a:pt x="52870" y="688022"/>
                  </a:lnTo>
                  <a:lnTo>
                    <a:pt x="43548" y="688022"/>
                  </a:lnTo>
                  <a:lnTo>
                    <a:pt x="43548" y="644550"/>
                  </a:lnTo>
                  <a:lnTo>
                    <a:pt x="52870" y="644550"/>
                  </a:lnTo>
                  <a:lnTo>
                    <a:pt x="52870" y="630669"/>
                  </a:lnTo>
                  <a:lnTo>
                    <a:pt x="43548" y="630669"/>
                  </a:lnTo>
                  <a:lnTo>
                    <a:pt x="43548" y="587197"/>
                  </a:lnTo>
                  <a:lnTo>
                    <a:pt x="63868" y="587197"/>
                  </a:lnTo>
                  <a:lnTo>
                    <a:pt x="63868" y="574763"/>
                  </a:lnTo>
                  <a:lnTo>
                    <a:pt x="43548" y="574763"/>
                  </a:lnTo>
                  <a:lnTo>
                    <a:pt x="43548" y="529628"/>
                  </a:lnTo>
                  <a:lnTo>
                    <a:pt x="52870" y="529628"/>
                  </a:lnTo>
                  <a:lnTo>
                    <a:pt x="52870" y="517207"/>
                  </a:lnTo>
                  <a:lnTo>
                    <a:pt x="43548" y="517207"/>
                  </a:lnTo>
                  <a:lnTo>
                    <a:pt x="43548" y="472274"/>
                  </a:lnTo>
                  <a:lnTo>
                    <a:pt x="52870" y="472274"/>
                  </a:lnTo>
                  <a:lnTo>
                    <a:pt x="52870" y="459651"/>
                  </a:lnTo>
                  <a:lnTo>
                    <a:pt x="43548" y="459651"/>
                  </a:lnTo>
                  <a:lnTo>
                    <a:pt x="43548" y="414718"/>
                  </a:lnTo>
                  <a:lnTo>
                    <a:pt x="52870" y="414718"/>
                  </a:lnTo>
                  <a:lnTo>
                    <a:pt x="52870" y="402297"/>
                  </a:lnTo>
                  <a:lnTo>
                    <a:pt x="43548" y="402297"/>
                  </a:lnTo>
                  <a:lnTo>
                    <a:pt x="43548" y="357162"/>
                  </a:lnTo>
                  <a:lnTo>
                    <a:pt x="52870" y="357162"/>
                  </a:lnTo>
                  <a:lnTo>
                    <a:pt x="52870" y="344728"/>
                  </a:lnTo>
                  <a:lnTo>
                    <a:pt x="43548" y="344728"/>
                  </a:lnTo>
                  <a:lnTo>
                    <a:pt x="43548" y="299808"/>
                  </a:lnTo>
                  <a:lnTo>
                    <a:pt x="63868" y="299808"/>
                  </a:lnTo>
                  <a:lnTo>
                    <a:pt x="63868" y="287375"/>
                  </a:lnTo>
                  <a:lnTo>
                    <a:pt x="43548" y="287375"/>
                  </a:lnTo>
                  <a:lnTo>
                    <a:pt x="43548" y="242239"/>
                  </a:lnTo>
                  <a:lnTo>
                    <a:pt x="52870" y="242239"/>
                  </a:lnTo>
                  <a:lnTo>
                    <a:pt x="52870" y="229819"/>
                  </a:lnTo>
                  <a:lnTo>
                    <a:pt x="43548" y="229819"/>
                  </a:lnTo>
                  <a:lnTo>
                    <a:pt x="43548" y="186347"/>
                  </a:lnTo>
                  <a:lnTo>
                    <a:pt x="52870" y="186347"/>
                  </a:lnTo>
                  <a:lnTo>
                    <a:pt x="52870" y="172466"/>
                  </a:lnTo>
                  <a:lnTo>
                    <a:pt x="43548" y="172466"/>
                  </a:lnTo>
                  <a:lnTo>
                    <a:pt x="43548" y="128993"/>
                  </a:lnTo>
                  <a:lnTo>
                    <a:pt x="52870" y="128993"/>
                  </a:lnTo>
                  <a:lnTo>
                    <a:pt x="52870" y="114909"/>
                  </a:lnTo>
                  <a:lnTo>
                    <a:pt x="43548" y="114909"/>
                  </a:lnTo>
                  <a:lnTo>
                    <a:pt x="43548" y="71424"/>
                  </a:lnTo>
                  <a:lnTo>
                    <a:pt x="52870" y="71424"/>
                  </a:lnTo>
                  <a:lnTo>
                    <a:pt x="52870" y="57353"/>
                  </a:lnTo>
                  <a:lnTo>
                    <a:pt x="43548" y="57353"/>
                  </a:lnTo>
                  <a:lnTo>
                    <a:pt x="43548" y="13868"/>
                  </a:lnTo>
                  <a:lnTo>
                    <a:pt x="63868" y="13868"/>
                  </a:lnTo>
                  <a:lnTo>
                    <a:pt x="63868" y="0"/>
                  </a:lnTo>
                  <a:lnTo>
                    <a:pt x="37325" y="0"/>
                  </a:lnTo>
                  <a:lnTo>
                    <a:pt x="37325" y="7658"/>
                  </a:lnTo>
                  <a:lnTo>
                    <a:pt x="31102" y="7658"/>
                  </a:lnTo>
                  <a:lnTo>
                    <a:pt x="31102" y="1127594"/>
                  </a:lnTo>
                  <a:lnTo>
                    <a:pt x="31102" y="1147889"/>
                  </a:lnTo>
                  <a:lnTo>
                    <a:pt x="0" y="1147889"/>
                  </a:lnTo>
                  <a:lnTo>
                    <a:pt x="0" y="1160310"/>
                  </a:lnTo>
                  <a:lnTo>
                    <a:pt x="37325" y="1160310"/>
                  </a:lnTo>
                  <a:lnTo>
                    <a:pt x="63868" y="1160310"/>
                  </a:lnTo>
                  <a:lnTo>
                    <a:pt x="1858772" y="1160310"/>
                  </a:lnTo>
                  <a:lnTo>
                    <a:pt x="1858772" y="1147889"/>
                  </a:lnTo>
                  <a:close/>
                </a:path>
              </a:pathLst>
            </a:custGeom>
            <a:solidFill>
              <a:srgbClr val="6767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79907" y="3249209"/>
              <a:ext cx="311102" cy="228377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876761" y="3359567"/>
              <a:ext cx="197531" cy="116362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69397" y="3359567"/>
              <a:ext cx="199024" cy="116362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043329" y="3357911"/>
              <a:ext cx="199065" cy="118019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30986" y="2949399"/>
              <a:ext cx="126075" cy="110358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009213" y="2662012"/>
              <a:ext cx="168169" cy="111807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09213" y="2374625"/>
              <a:ext cx="160289" cy="111807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07761" y="2088895"/>
              <a:ext cx="167961" cy="110151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023313" y="3244447"/>
              <a:ext cx="132295" cy="112014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178833" y="3354805"/>
              <a:ext cx="194503" cy="118019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59027" y="3353355"/>
              <a:ext cx="197614" cy="116362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351663" y="3353355"/>
              <a:ext cx="197614" cy="116362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925636" y="3351699"/>
              <a:ext cx="199065" cy="118019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966170" y="3247552"/>
              <a:ext cx="132295" cy="112014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121690" y="3357911"/>
              <a:ext cx="193052" cy="118019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700433" y="3356461"/>
              <a:ext cx="197614" cy="118019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294520" y="3356461"/>
              <a:ext cx="197614" cy="118019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868493" y="3356461"/>
              <a:ext cx="197614" cy="118019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978611" y="2971139"/>
              <a:ext cx="126075" cy="110358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956839" y="2683752"/>
              <a:ext cx="167961" cy="111807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956839" y="2396366"/>
              <a:ext cx="160289" cy="111807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955387" y="2110635"/>
              <a:ext cx="167961" cy="110151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1900085" y="2011260"/>
              <a:ext cx="8759190" cy="1561465"/>
            </a:xfrm>
            <a:custGeom>
              <a:avLst/>
              <a:gdLst/>
              <a:ahLst/>
              <a:cxnLst/>
              <a:rect l="l" t="t" r="r" b="b"/>
              <a:pathLst>
                <a:path w="8759190" h="1561464">
                  <a:moveTo>
                    <a:pt x="40436" y="44932"/>
                  </a:moveTo>
                  <a:lnTo>
                    <a:pt x="24879" y="44932"/>
                  </a:lnTo>
                  <a:lnTo>
                    <a:pt x="29552" y="26289"/>
                  </a:lnTo>
                  <a:lnTo>
                    <a:pt x="29552" y="20078"/>
                  </a:lnTo>
                  <a:lnTo>
                    <a:pt x="27990" y="18630"/>
                  </a:lnTo>
                  <a:lnTo>
                    <a:pt x="21767" y="18630"/>
                  </a:lnTo>
                  <a:lnTo>
                    <a:pt x="20218" y="23190"/>
                  </a:lnTo>
                  <a:lnTo>
                    <a:pt x="15544" y="44932"/>
                  </a:lnTo>
                  <a:lnTo>
                    <a:pt x="0" y="44932"/>
                  </a:lnTo>
                  <a:lnTo>
                    <a:pt x="0" y="48031"/>
                  </a:lnTo>
                  <a:lnTo>
                    <a:pt x="15544" y="48031"/>
                  </a:lnTo>
                  <a:lnTo>
                    <a:pt x="9918" y="69888"/>
                  </a:lnTo>
                  <a:lnTo>
                    <a:pt x="5054" y="87426"/>
                  </a:lnTo>
                  <a:lnTo>
                    <a:pt x="4660" y="90068"/>
                  </a:lnTo>
                  <a:lnTo>
                    <a:pt x="4660" y="96278"/>
                  </a:lnTo>
                  <a:lnTo>
                    <a:pt x="9334" y="102489"/>
                  </a:lnTo>
                  <a:lnTo>
                    <a:pt x="17106" y="102489"/>
                  </a:lnTo>
                  <a:lnTo>
                    <a:pt x="25336" y="99377"/>
                  </a:lnTo>
                  <a:lnTo>
                    <a:pt x="31877" y="92341"/>
                  </a:lnTo>
                  <a:lnTo>
                    <a:pt x="35915" y="85369"/>
                  </a:lnTo>
                  <a:lnTo>
                    <a:pt x="37325" y="82194"/>
                  </a:lnTo>
                  <a:lnTo>
                    <a:pt x="37325" y="80746"/>
                  </a:lnTo>
                  <a:lnTo>
                    <a:pt x="34213" y="80746"/>
                  </a:lnTo>
                  <a:lnTo>
                    <a:pt x="34213" y="82194"/>
                  </a:lnTo>
                  <a:lnTo>
                    <a:pt x="27990" y="96278"/>
                  </a:lnTo>
                  <a:lnTo>
                    <a:pt x="21767" y="99377"/>
                  </a:lnTo>
                  <a:lnTo>
                    <a:pt x="13995" y="99377"/>
                  </a:lnTo>
                  <a:lnTo>
                    <a:pt x="12446" y="97726"/>
                  </a:lnTo>
                  <a:lnTo>
                    <a:pt x="12446" y="90068"/>
                  </a:lnTo>
                  <a:lnTo>
                    <a:pt x="13995" y="88404"/>
                  </a:lnTo>
                  <a:lnTo>
                    <a:pt x="13995" y="86956"/>
                  </a:lnTo>
                  <a:lnTo>
                    <a:pt x="23329" y="48031"/>
                  </a:lnTo>
                  <a:lnTo>
                    <a:pt x="40436" y="48031"/>
                  </a:lnTo>
                  <a:lnTo>
                    <a:pt x="40436" y="44932"/>
                  </a:lnTo>
                  <a:close/>
                </a:path>
                <a:path w="8759190" h="1561464">
                  <a:moveTo>
                    <a:pt x="174205" y="77635"/>
                  </a:moveTo>
                  <a:lnTo>
                    <a:pt x="87109" y="77635"/>
                  </a:lnTo>
                  <a:lnTo>
                    <a:pt x="87109" y="82194"/>
                  </a:lnTo>
                  <a:lnTo>
                    <a:pt x="174205" y="82194"/>
                  </a:lnTo>
                  <a:lnTo>
                    <a:pt x="174205" y="77635"/>
                  </a:lnTo>
                  <a:close/>
                </a:path>
                <a:path w="8759190" h="1561464">
                  <a:moveTo>
                    <a:pt x="174205" y="52793"/>
                  </a:moveTo>
                  <a:lnTo>
                    <a:pt x="87109" y="52793"/>
                  </a:lnTo>
                  <a:lnTo>
                    <a:pt x="87109" y="57353"/>
                  </a:lnTo>
                  <a:lnTo>
                    <a:pt x="174205" y="57353"/>
                  </a:lnTo>
                  <a:lnTo>
                    <a:pt x="174205" y="52793"/>
                  </a:lnTo>
                  <a:close/>
                </a:path>
                <a:path w="8759190" h="1561464">
                  <a:moveTo>
                    <a:pt x="276860" y="74536"/>
                  </a:moveTo>
                  <a:lnTo>
                    <a:pt x="275005" y="63144"/>
                  </a:lnTo>
                  <a:lnTo>
                    <a:pt x="274916" y="62661"/>
                  </a:lnTo>
                  <a:lnTo>
                    <a:pt x="269481" y="53289"/>
                  </a:lnTo>
                  <a:lnTo>
                    <a:pt x="265976" y="50711"/>
                  </a:lnTo>
                  <a:lnTo>
                    <a:pt x="265976" y="60452"/>
                  </a:lnTo>
                  <a:lnTo>
                    <a:pt x="265976" y="86956"/>
                  </a:lnTo>
                  <a:lnTo>
                    <a:pt x="262864" y="91516"/>
                  </a:lnTo>
                  <a:lnTo>
                    <a:pt x="259753" y="99377"/>
                  </a:lnTo>
                  <a:lnTo>
                    <a:pt x="242646" y="99377"/>
                  </a:lnTo>
                  <a:lnTo>
                    <a:pt x="237985" y="91516"/>
                  </a:lnTo>
                  <a:lnTo>
                    <a:pt x="237985" y="90068"/>
                  </a:lnTo>
                  <a:lnTo>
                    <a:pt x="234873" y="83858"/>
                  </a:lnTo>
                  <a:lnTo>
                    <a:pt x="234873" y="71424"/>
                  </a:lnTo>
                  <a:lnTo>
                    <a:pt x="235775" y="63144"/>
                  </a:lnTo>
                  <a:lnTo>
                    <a:pt x="237921" y="57353"/>
                  </a:lnTo>
                  <a:lnTo>
                    <a:pt x="238467" y="55905"/>
                  </a:lnTo>
                  <a:lnTo>
                    <a:pt x="238569" y="55613"/>
                  </a:lnTo>
                  <a:lnTo>
                    <a:pt x="243408" y="50139"/>
                  </a:lnTo>
                  <a:lnTo>
                    <a:pt x="250431" y="48031"/>
                  </a:lnTo>
                  <a:lnTo>
                    <a:pt x="259753" y="48031"/>
                  </a:lnTo>
                  <a:lnTo>
                    <a:pt x="262750" y="55613"/>
                  </a:lnTo>
                  <a:lnTo>
                    <a:pt x="262864" y="55905"/>
                  </a:lnTo>
                  <a:lnTo>
                    <a:pt x="265976" y="60452"/>
                  </a:lnTo>
                  <a:lnTo>
                    <a:pt x="265976" y="50711"/>
                  </a:lnTo>
                  <a:lnTo>
                    <a:pt x="262343" y="48031"/>
                  </a:lnTo>
                  <a:lnTo>
                    <a:pt x="261124" y="47142"/>
                  </a:lnTo>
                  <a:lnTo>
                    <a:pt x="250431" y="44932"/>
                  </a:lnTo>
                  <a:lnTo>
                    <a:pt x="242646" y="44932"/>
                  </a:lnTo>
                  <a:lnTo>
                    <a:pt x="237985" y="51142"/>
                  </a:lnTo>
                  <a:lnTo>
                    <a:pt x="234873" y="57353"/>
                  </a:lnTo>
                  <a:lnTo>
                    <a:pt x="235000" y="53289"/>
                  </a:lnTo>
                  <a:lnTo>
                    <a:pt x="237426" y="34709"/>
                  </a:lnTo>
                  <a:lnTo>
                    <a:pt x="243624" y="23418"/>
                  </a:lnTo>
                  <a:lnTo>
                    <a:pt x="251282" y="18224"/>
                  </a:lnTo>
                  <a:lnTo>
                    <a:pt x="258114" y="16992"/>
                  </a:lnTo>
                  <a:lnTo>
                    <a:pt x="265988" y="16992"/>
                  </a:lnTo>
                  <a:lnTo>
                    <a:pt x="269087" y="21742"/>
                  </a:lnTo>
                  <a:lnTo>
                    <a:pt x="261315" y="21742"/>
                  </a:lnTo>
                  <a:lnTo>
                    <a:pt x="261315" y="32499"/>
                  </a:lnTo>
                  <a:lnTo>
                    <a:pt x="264426" y="34163"/>
                  </a:lnTo>
                  <a:lnTo>
                    <a:pt x="270649" y="34163"/>
                  </a:lnTo>
                  <a:lnTo>
                    <a:pt x="273761" y="32499"/>
                  </a:lnTo>
                  <a:lnTo>
                    <a:pt x="273761" y="20078"/>
                  </a:lnTo>
                  <a:lnTo>
                    <a:pt x="270662" y="16992"/>
                  </a:lnTo>
                  <a:lnTo>
                    <a:pt x="267538" y="13868"/>
                  </a:lnTo>
                  <a:lnTo>
                    <a:pt x="256654" y="13868"/>
                  </a:lnTo>
                  <a:lnTo>
                    <a:pt x="244741" y="16992"/>
                  </a:lnTo>
                  <a:lnTo>
                    <a:pt x="233705" y="25958"/>
                  </a:lnTo>
                  <a:lnTo>
                    <a:pt x="225590" y="40157"/>
                  </a:lnTo>
                  <a:lnTo>
                    <a:pt x="222427" y="59004"/>
                  </a:lnTo>
                  <a:lnTo>
                    <a:pt x="225056" y="80822"/>
                  </a:lnTo>
                  <a:lnTo>
                    <a:pt x="231762" y="94107"/>
                  </a:lnTo>
                  <a:lnTo>
                    <a:pt x="240804" y="100698"/>
                  </a:lnTo>
                  <a:lnTo>
                    <a:pt x="250431" y="102489"/>
                  </a:lnTo>
                  <a:lnTo>
                    <a:pt x="260464" y="100507"/>
                  </a:lnTo>
                  <a:lnTo>
                    <a:pt x="262153" y="99377"/>
                  </a:lnTo>
                  <a:lnTo>
                    <a:pt x="268897" y="94881"/>
                  </a:lnTo>
                  <a:lnTo>
                    <a:pt x="274701" y="86067"/>
                  </a:lnTo>
                  <a:lnTo>
                    <a:pt x="276860" y="74536"/>
                  </a:lnTo>
                  <a:close/>
                </a:path>
                <a:path w="8759190" h="1561464">
                  <a:moveTo>
                    <a:pt x="303504" y="16979"/>
                  </a:moveTo>
                  <a:lnTo>
                    <a:pt x="301752" y="16979"/>
                  </a:lnTo>
                  <a:lnTo>
                    <a:pt x="301586" y="18516"/>
                  </a:lnTo>
                  <a:lnTo>
                    <a:pt x="303504" y="16979"/>
                  </a:lnTo>
                  <a:close/>
                </a:path>
                <a:path w="8759190" h="1561464">
                  <a:moveTo>
                    <a:pt x="342138" y="50838"/>
                  </a:moveTo>
                  <a:lnTo>
                    <a:pt x="326072" y="16256"/>
                  </a:lnTo>
                  <a:lnTo>
                    <a:pt x="315772" y="13868"/>
                  </a:lnTo>
                  <a:lnTo>
                    <a:pt x="309714" y="14554"/>
                  </a:lnTo>
                  <a:lnTo>
                    <a:pt x="303504" y="16979"/>
                  </a:lnTo>
                  <a:lnTo>
                    <a:pt x="318871" y="16979"/>
                  </a:lnTo>
                  <a:lnTo>
                    <a:pt x="328206" y="18630"/>
                  </a:lnTo>
                  <a:lnTo>
                    <a:pt x="331317" y="31051"/>
                  </a:lnTo>
                  <a:lnTo>
                    <a:pt x="331241" y="66217"/>
                  </a:lnTo>
                  <a:lnTo>
                    <a:pt x="331127" y="71145"/>
                  </a:lnTo>
                  <a:lnTo>
                    <a:pt x="330657" y="77698"/>
                  </a:lnTo>
                  <a:lnTo>
                    <a:pt x="329768" y="83858"/>
                  </a:lnTo>
                  <a:lnTo>
                    <a:pt x="328256" y="95846"/>
                  </a:lnTo>
                  <a:lnTo>
                    <a:pt x="328206" y="96278"/>
                  </a:lnTo>
                  <a:lnTo>
                    <a:pt x="320433" y="100825"/>
                  </a:lnTo>
                  <a:lnTo>
                    <a:pt x="309549" y="100825"/>
                  </a:lnTo>
                  <a:lnTo>
                    <a:pt x="298640" y="40373"/>
                  </a:lnTo>
                  <a:lnTo>
                    <a:pt x="300189" y="32499"/>
                  </a:lnTo>
                  <a:lnTo>
                    <a:pt x="301586" y="18630"/>
                  </a:lnTo>
                  <a:lnTo>
                    <a:pt x="301447" y="18630"/>
                  </a:lnTo>
                  <a:lnTo>
                    <a:pt x="297599" y="21729"/>
                  </a:lnTo>
                  <a:lnTo>
                    <a:pt x="292417" y="29400"/>
                  </a:lnTo>
                  <a:lnTo>
                    <a:pt x="289725" y="36410"/>
                  </a:lnTo>
                  <a:lnTo>
                    <a:pt x="288340" y="43586"/>
                  </a:lnTo>
                  <a:lnTo>
                    <a:pt x="287845" y="50838"/>
                  </a:lnTo>
                  <a:lnTo>
                    <a:pt x="287845" y="66484"/>
                  </a:lnTo>
                  <a:lnTo>
                    <a:pt x="288455" y="73710"/>
                  </a:lnTo>
                  <a:lnTo>
                    <a:pt x="288531" y="74536"/>
                  </a:lnTo>
                  <a:lnTo>
                    <a:pt x="290372" y="82588"/>
                  </a:lnTo>
                  <a:lnTo>
                    <a:pt x="293966" y="90068"/>
                  </a:lnTo>
                  <a:lnTo>
                    <a:pt x="298640" y="100825"/>
                  </a:lnTo>
                  <a:lnTo>
                    <a:pt x="309549" y="102489"/>
                  </a:lnTo>
                  <a:lnTo>
                    <a:pt x="315772" y="102489"/>
                  </a:lnTo>
                  <a:lnTo>
                    <a:pt x="321132" y="102031"/>
                  </a:lnTo>
                  <a:lnTo>
                    <a:pt x="324942" y="100825"/>
                  </a:lnTo>
                  <a:lnTo>
                    <a:pt x="327240" y="100101"/>
                  </a:lnTo>
                  <a:lnTo>
                    <a:pt x="342112" y="66484"/>
                  </a:lnTo>
                  <a:lnTo>
                    <a:pt x="342138" y="50838"/>
                  </a:lnTo>
                  <a:close/>
                </a:path>
                <a:path w="8759190" h="1561464">
                  <a:moveTo>
                    <a:pt x="368249" y="16979"/>
                  </a:moveTo>
                  <a:lnTo>
                    <a:pt x="367093" y="16979"/>
                  </a:lnTo>
                  <a:lnTo>
                    <a:pt x="366991" y="17983"/>
                  </a:lnTo>
                  <a:lnTo>
                    <a:pt x="368249" y="16979"/>
                  </a:lnTo>
                  <a:close/>
                </a:path>
                <a:path w="8759190" h="1561464">
                  <a:moveTo>
                    <a:pt x="407454" y="50838"/>
                  </a:moveTo>
                  <a:lnTo>
                    <a:pt x="407022" y="44196"/>
                  </a:lnTo>
                  <a:lnTo>
                    <a:pt x="406946" y="42849"/>
                  </a:lnTo>
                  <a:lnTo>
                    <a:pt x="405549" y="35191"/>
                  </a:lnTo>
                  <a:lnTo>
                    <a:pt x="381088" y="13868"/>
                  </a:lnTo>
                  <a:lnTo>
                    <a:pt x="374815" y="14554"/>
                  </a:lnTo>
                  <a:lnTo>
                    <a:pt x="368249" y="16979"/>
                  </a:lnTo>
                  <a:lnTo>
                    <a:pt x="384200" y="16979"/>
                  </a:lnTo>
                  <a:lnTo>
                    <a:pt x="393522" y="18630"/>
                  </a:lnTo>
                  <a:lnTo>
                    <a:pt x="395084" y="31051"/>
                  </a:lnTo>
                  <a:lnTo>
                    <a:pt x="395986" y="37312"/>
                  </a:lnTo>
                  <a:lnTo>
                    <a:pt x="396354" y="42849"/>
                  </a:lnTo>
                  <a:lnTo>
                    <a:pt x="396443" y="71145"/>
                  </a:lnTo>
                  <a:lnTo>
                    <a:pt x="395986" y="77698"/>
                  </a:lnTo>
                  <a:lnTo>
                    <a:pt x="395084" y="83858"/>
                  </a:lnTo>
                  <a:lnTo>
                    <a:pt x="393585" y="95846"/>
                  </a:lnTo>
                  <a:lnTo>
                    <a:pt x="393522" y="96278"/>
                  </a:lnTo>
                  <a:lnTo>
                    <a:pt x="385749" y="100825"/>
                  </a:lnTo>
                  <a:lnTo>
                    <a:pt x="374865" y="100825"/>
                  </a:lnTo>
                  <a:lnTo>
                    <a:pt x="363982" y="40373"/>
                  </a:lnTo>
                  <a:lnTo>
                    <a:pt x="365531" y="32499"/>
                  </a:lnTo>
                  <a:lnTo>
                    <a:pt x="366928" y="18630"/>
                  </a:lnTo>
                  <a:lnTo>
                    <a:pt x="353174" y="50838"/>
                  </a:lnTo>
                  <a:lnTo>
                    <a:pt x="353187" y="66484"/>
                  </a:lnTo>
                  <a:lnTo>
                    <a:pt x="353796" y="73710"/>
                  </a:lnTo>
                  <a:lnTo>
                    <a:pt x="353872" y="74536"/>
                  </a:lnTo>
                  <a:lnTo>
                    <a:pt x="355714" y="82588"/>
                  </a:lnTo>
                  <a:lnTo>
                    <a:pt x="359308" y="90068"/>
                  </a:lnTo>
                  <a:lnTo>
                    <a:pt x="363982" y="100825"/>
                  </a:lnTo>
                  <a:lnTo>
                    <a:pt x="373303" y="102489"/>
                  </a:lnTo>
                  <a:lnTo>
                    <a:pt x="381088" y="102489"/>
                  </a:lnTo>
                  <a:lnTo>
                    <a:pt x="386232" y="102031"/>
                  </a:lnTo>
                  <a:lnTo>
                    <a:pt x="389813" y="100825"/>
                  </a:lnTo>
                  <a:lnTo>
                    <a:pt x="391972" y="100101"/>
                  </a:lnTo>
                  <a:lnTo>
                    <a:pt x="407428" y="66484"/>
                  </a:lnTo>
                  <a:lnTo>
                    <a:pt x="407454" y="50838"/>
                  </a:lnTo>
                  <a:close/>
                </a:path>
                <a:path w="8759190" h="1561464">
                  <a:moveTo>
                    <a:pt x="433578" y="16979"/>
                  </a:moveTo>
                  <a:lnTo>
                    <a:pt x="432422" y="16979"/>
                  </a:lnTo>
                  <a:lnTo>
                    <a:pt x="432206" y="18072"/>
                  </a:lnTo>
                  <a:lnTo>
                    <a:pt x="433578" y="16979"/>
                  </a:lnTo>
                  <a:close/>
                </a:path>
                <a:path w="8759190" h="1561464">
                  <a:moveTo>
                    <a:pt x="472795" y="50838"/>
                  </a:moveTo>
                  <a:lnTo>
                    <a:pt x="456730" y="16256"/>
                  </a:lnTo>
                  <a:lnTo>
                    <a:pt x="446430" y="13868"/>
                  </a:lnTo>
                  <a:lnTo>
                    <a:pt x="440156" y="14554"/>
                  </a:lnTo>
                  <a:lnTo>
                    <a:pt x="433578" y="16979"/>
                  </a:lnTo>
                  <a:lnTo>
                    <a:pt x="449529" y="16979"/>
                  </a:lnTo>
                  <a:lnTo>
                    <a:pt x="458863" y="18630"/>
                  </a:lnTo>
                  <a:lnTo>
                    <a:pt x="460425" y="31051"/>
                  </a:lnTo>
                  <a:lnTo>
                    <a:pt x="461314" y="37312"/>
                  </a:lnTo>
                  <a:lnTo>
                    <a:pt x="461695" y="42849"/>
                  </a:lnTo>
                  <a:lnTo>
                    <a:pt x="461784" y="71145"/>
                  </a:lnTo>
                  <a:lnTo>
                    <a:pt x="461314" y="77698"/>
                  </a:lnTo>
                  <a:lnTo>
                    <a:pt x="460425" y="83858"/>
                  </a:lnTo>
                  <a:lnTo>
                    <a:pt x="458914" y="95846"/>
                  </a:lnTo>
                  <a:lnTo>
                    <a:pt x="458863" y="96278"/>
                  </a:lnTo>
                  <a:lnTo>
                    <a:pt x="451091" y="100825"/>
                  </a:lnTo>
                  <a:lnTo>
                    <a:pt x="440207" y="100825"/>
                  </a:lnTo>
                  <a:lnTo>
                    <a:pt x="429323" y="32499"/>
                  </a:lnTo>
                  <a:lnTo>
                    <a:pt x="432092" y="18630"/>
                  </a:lnTo>
                  <a:lnTo>
                    <a:pt x="432206" y="18072"/>
                  </a:lnTo>
                  <a:lnTo>
                    <a:pt x="427596" y="21729"/>
                  </a:lnTo>
                  <a:lnTo>
                    <a:pt x="423075" y="29400"/>
                  </a:lnTo>
                  <a:lnTo>
                    <a:pt x="420382" y="36410"/>
                  </a:lnTo>
                  <a:lnTo>
                    <a:pt x="418998" y="43586"/>
                  </a:lnTo>
                  <a:lnTo>
                    <a:pt x="418503" y="50838"/>
                  </a:lnTo>
                  <a:lnTo>
                    <a:pt x="418503" y="66484"/>
                  </a:lnTo>
                  <a:lnTo>
                    <a:pt x="419112" y="73710"/>
                  </a:lnTo>
                  <a:lnTo>
                    <a:pt x="419188" y="74536"/>
                  </a:lnTo>
                  <a:lnTo>
                    <a:pt x="421030" y="82588"/>
                  </a:lnTo>
                  <a:lnTo>
                    <a:pt x="424637" y="90068"/>
                  </a:lnTo>
                  <a:lnTo>
                    <a:pt x="429323" y="100825"/>
                  </a:lnTo>
                  <a:lnTo>
                    <a:pt x="438645" y="102489"/>
                  </a:lnTo>
                  <a:lnTo>
                    <a:pt x="444868" y="102489"/>
                  </a:lnTo>
                  <a:lnTo>
                    <a:pt x="450926" y="102031"/>
                  </a:lnTo>
                  <a:lnTo>
                    <a:pt x="454787" y="100825"/>
                  </a:lnTo>
                  <a:lnTo>
                    <a:pt x="457111" y="100101"/>
                  </a:lnTo>
                  <a:lnTo>
                    <a:pt x="472770" y="66484"/>
                  </a:lnTo>
                  <a:lnTo>
                    <a:pt x="472795" y="50838"/>
                  </a:lnTo>
                  <a:close/>
                </a:path>
                <a:path w="8759190" h="1561464">
                  <a:moveTo>
                    <a:pt x="2888653" y="81991"/>
                  </a:moveTo>
                  <a:lnTo>
                    <a:pt x="2888361" y="82283"/>
                  </a:lnTo>
                  <a:lnTo>
                    <a:pt x="2888564" y="82283"/>
                  </a:lnTo>
                  <a:lnTo>
                    <a:pt x="2888653" y="81991"/>
                  </a:lnTo>
                  <a:close/>
                </a:path>
                <a:path w="8759190" h="1561464">
                  <a:moveTo>
                    <a:pt x="2897924" y="66662"/>
                  </a:moveTo>
                  <a:lnTo>
                    <a:pt x="2894812" y="66662"/>
                  </a:lnTo>
                  <a:lnTo>
                    <a:pt x="2893149" y="68326"/>
                  </a:lnTo>
                  <a:lnTo>
                    <a:pt x="2888653" y="81991"/>
                  </a:lnTo>
                  <a:lnTo>
                    <a:pt x="2892247" y="78359"/>
                  </a:lnTo>
                  <a:lnTo>
                    <a:pt x="2896476" y="71462"/>
                  </a:lnTo>
                  <a:lnTo>
                    <a:pt x="2897924" y="68326"/>
                  </a:lnTo>
                  <a:lnTo>
                    <a:pt x="2897924" y="66662"/>
                  </a:lnTo>
                  <a:close/>
                </a:path>
                <a:path w="8759190" h="1561464">
                  <a:moveTo>
                    <a:pt x="2899372" y="31051"/>
                  </a:moveTo>
                  <a:lnTo>
                    <a:pt x="2883814" y="31051"/>
                  </a:lnTo>
                  <a:lnTo>
                    <a:pt x="2888589" y="12420"/>
                  </a:lnTo>
                  <a:lnTo>
                    <a:pt x="2890037" y="9309"/>
                  </a:lnTo>
                  <a:lnTo>
                    <a:pt x="2890037" y="6210"/>
                  </a:lnTo>
                  <a:lnTo>
                    <a:pt x="2888589" y="4546"/>
                  </a:lnTo>
                  <a:lnTo>
                    <a:pt x="2882366" y="4546"/>
                  </a:lnTo>
                  <a:lnTo>
                    <a:pt x="2880715" y="9309"/>
                  </a:lnTo>
                  <a:lnTo>
                    <a:pt x="2876143" y="31051"/>
                  </a:lnTo>
                  <a:lnTo>
                    <a:pt x="2858935" y="31051"/>
                  </a:lnTo>
                  <a:lnTo>
                    <a:pt x="2858935" y="34163"/>
                  </a:lnTo>
                  <a:lnTo>
                    <a:pt x="2874492" y="34163"/>
                  </a:lnTo>
                  <a:lnTo>
                    <a:pt x="2868866" y="55981"/>
                  </a:lnTo>
                  <a:lnTo>
                    <a:pt x="2864078" y="73380"/>
                  </a:lnTo>
                  <a:lnTo>
                    <a:pt x="2863710" y="75984"/>
                  </a:lnTo>
                  <a:lnTo>
                    <a:pt x="2863799" y="82283"/>
                  </a:lnTo>
                  <a:lnTo>
                    <a:pt x="2869920" y="88404"/>
                  </a:lnTo>
                  <a:lnTo>
                    <a:pt x="2876143" y="88404"/>
                  </a:lnTo>
                  <a:lnTo>
                    <a:pt x="2885313" y="85305"/>
                  </a:lnTo>
                  <a:lnTo>
                    <a:pt x="2888361" y="82283"/>
                  </a:lnTo>
                  <a:lnTo>
                    <a:pt x="2880715" y="85305"/>
                  </a:lnTo>
                  <a:lnTo>
                    <a:pt x="2874492" y="85305"/>
                  </a:lnTo>
                  <a:lnTo>
                    <a:pt x="2873032" y="83858"/>
                  </a:lnTo>
                  <a:lnTo>
                    <a:pt x="2873032" y="72872"/>
                  </a:lnTo>
                  <a:lnTo>
                    <a:pt x="2882366" y="34163"/>
                  </a:lnTo>
                  <a:lnTo>
                    <a:pt x="2899372" y="34163"/>
                  </a:lnTo>
                  <a:lnTo>
                    <a:pt x="2899372" y="31051"/>
                  </a:lnTo>
                  <a:close/>
                </a:path>
                <a:path w="8759190" h="1561464">
                  <a:moveTo>
                    <a:pt x="3033115" y="63563"/>
                  </a:moveTo>
                  <a:lnTo>
                    <a:pt x="2946031" y="63563"/>
                  </a:lnTo>
                  <a:lnTo>
                    <a:pt x="2946031" y="69773"/>
                  </a:lnTo>
                  <a:lnTo>
                    <a:pt x="3033115" y="69773"/>
                  </a:lnTo>
                  <a:lnTo>
                    <a:pt x="3033115" y="63563"/>
                  </a:lnTo>
                  <a:close/>
                </a:path>
                <a:path w="8759190" h="1561464">
                  <a:moveTo>
                    <a:pt x="3033115" y="38709"/>
                  </a:moveTo>
                  <a:lnTo>
                    <a:pt x="2946031" y="38709"/>
                  </a:lnTo>
                  <a:lnTo>
                    <a:pt x="2946031" y="43472"/>
                  </a:lnTo>
                  <a:lnTo>
                    <a:pt x="3033115" y="43472"/>
                  </a:lnTo>
                  <a:lnTo>
                    <a:pt x="3033115" y="38709"/>
                  </a:lnTo>
                  <a:close/>
                </a:path>
                <a:path w="8759190" h="1561464">
                  <a:moveTo>
                    <a:pt x="3135757" y="60452"/>
                  </a:moveTo>
                  <a:lnTo>
                    <a:pt x="3133941" y="49187"/>
                  </a:lnTo>
                  <a:lnTo>
                    <a:pt x="3133852" y="48704"/>
                  </a:lnTo>
                  <a:lnTo>
                    <a:pt x="3128607" y="39382"/>
                  </a:lnTo>
                  <a:lnTo>
                    <a:pt x="3124974" y="36576"/>
                  </a:lnTo>
                  <a:lnTo>
                    <a:pt x="3124974" y="46583"/>
                  </a:lnTo>
                  <a:lnTo>
                    <a:pt x="3124974" y="72872"/>
                  </a:lnTo>
                  <a:lnTo>
                    <a:pt x="3121863" y="77635"/>
                  </a:lnTo>
                  <a:lnTo>
                    <a:pt x="3118764" y="85305"/>
                  </a:lnTo>
                  <a:lnTo>
                    <a:pt x="3101543" y="85305"/>
                  </a:lnTo>
                  <a:lnTo>
                    <a:pt x="3096984" y="77635"/>
                  </a:lnTo>
                  <a:lnTo>
                    <a:pt x="3096984" y="75984"/>
                  </a:lnTo>
                  <a:lnTo>
                    <a:pt x="3093872" y="69773"/>
                  </a:lnTo>
                  <a:lnTo>
                    <a:pt x="3093872" y="57353"/>
                  </a:lnTo>
                  <a:lnTo>
                    <a:pt x="3094786" y="49187"/>
                  </a:lnTo>
                  <a:lnTo>
                    <a:pt x="3110877" y="34163"/>
                  </a:lnTo>
                  <a:lnTo>
                    <a:pt x="3118764" y="34163"/>
                  </a:lnTo>
                  <a:lnTo>
                    <a:pt x="3121863" y="41821"/>
                  </a:lnTo>
                  <a:lnTo>
                    <a:pt x="3124974" y="46583"/>
                  </a:lnTo>
                  <a:lnTo>
                    <a:pt x="3124974" y="36576"/>
                  </a:lnTo>
                  <a:lnTo>
                    <a:pt x="3121876" y="34163"/>
                  </a:lnTo>
                  <a:lnTo>
                    <a:pt x="3120720" y="33261"/>
                  </a:lnTo>
                  <a:lnTo>
                    <a:pt x="3110877" y="31051"/>
                  </a:lnTo>
                  <a:lnTo>
                    <a:pt x="3101543" y="31051"/>
                  </a:lnTo>
                  <a:lnTo>
                    <a:pt x="3096984" y="37261"/>
                  </a:lnTo>
                  <a:lnTo>
                    <a:pt x="3093872" y="43472"/>
                  </a:lnTo>
                  <a:lnTo>
                    <a:pt x="3093872" y="40373"/>
                  </a:lnTo>
                  <a:lnTo>
                    <a:pt x="3096628" y="20751"/>
                  </a:lnTo>
                  <a:lnTo>
                    <a:pt x="3103156" y="9474"/>
                  </a:lnTo>
                  <a:lnTo>
                    <a:pt x="3110852" y="4330"/>
                  </a:lnTo>
                  <a:lnTo>
                    <a:pt x="3117100" y="3098"/>
                  </a:lnTo>
                  <a:lnTo>
                    <a:pt x="3120212" y="3098"/>
                  </a:lnTo>
                  <a:lnTo>
                    <a:pt x="3124974" y="4546"/>
                  </a:lnTo>
                  <a:lnTo>
                    <a:pt x="3128086" y="7658"/>
                  </a:lnTo>
                  <a:lnTo>
                    <a:pt x="3121863" y="7658"/>
                  </a:lnTo>
                  <a:lnTo>
                    <a:pt x="3121863" y="18630"/>
                  </a:lnTo>
                  <a:lnTo>
                    <a:pt x="3128086" y="0"/>
                  </a:lnTo>
                  <a:lnTo>
                    <a:pt x="3117100" y="0"/>
                  </a:lnTo>
                  <a:lnTo>
                    <a:pt x="3104565" y="3098"/>
                  </a:lnTo>
                  <a:lnTo>
                    <a:pt x="3093618" y="11976"/>
                  </a:lnTo>
                  <a:lnTo>
                    <a:pt x="3085846" y="26111"/>
                  </a:lnTo>
                  <a:lnTo>
                    <a:pt x="3082887" y="44932"/>
                  </a:lnTo>
                  <a:lnTo>
                    <a:pt x="3085287" y="67094"/>
                  </a:lnTo>
                  <a:lnTo>
                    <a:pt x="3091484" y="80924"/>
                  </a:lnTo>
                  <a:lnTo>
                    <a:pt x="3100032" y="88049"/>
                  </a:lnTo>
                  <a:lnTo>
                    <a:pt x="3109430" y="90068"/>
                  </a:lnTo>
                  <a:lnTo>
                    <a:pt x="3119399" y="87858"/>
                  </a:lnTo>
                  <a:lnTo>
                    <a:pt x="3122892" y="85305"/>
                  </a:lnTo>
                  <a:lnTo>
                    <a:pt x="3127806" y="81699"/>
                  </a:lnTo>
                  <a:lnTo>
                    <a:pt x="3133598" y="72326"/>
                  </a:lnTo>
                  <a:lnTo>
                    <a:pt x="3135757" y="60452"/>
                  </a:lnTo>
                  <a:close/>
                </a:path>
                <a:path w="8759190" h="1561464">
                  <a:moveTo>
                    <a:pt x="3202736" y="44932"/>
                  </a:moveTo>
                  <a:lnTo>
                    <a:pt x="3202406" y="37096"/>
                  </a:lnTo>
                  <a:lnTo>
                    <a:pt x="3201365" y="29679"/>
                  </a:lnTo>
                  <a:lnTo>
                    <a:pt x="3201339" y="29476"/>
                  </a:lnTo>
                  <a:lnTo>
                    <a:pt x="3199409" y="21831"/>
                  </a:lnTo>
                  <a:lnTo>
                    <a:pt x="3196513" y="13868"/>
                  </a:lnTo>
                  <a:lnTo>
                    <a:pt x="3191751" y="7023"/>
                  </a:lnTo>
                  <a:lnTo>
                    <a:pt x="3191751" y="24841"/>
                  </a:lnTo>
                  <a:lnTo>
                    <a:pt x="3191675" y="52400"/>
                  </a:lnTo>
                  <a:lnTo>
                    <a:pt x="3180969" y="86956"/>
                  </a:lnTo>
                  <a:lnTo>
                    <a:pt x="3169970" y="86956"/>
                  </a:lnTo>
                  <a:lnTo>
                    <a:pt x="3157537" y="26289"/>
                  </a:lnTo>
                  <a:lnTo>
                    <a:pt x="3159188" y="20078"/>
                  </a:lnTo>
                  <a:lnTo>
                    <a:pt x="3162300" y="4546"/>
                  </a:lnTo>
                  <a:lnTo>
                    <a:pt x="3171634" y="3098"/>
                  </a:lnTo>
                  <a:lnTo>
                    <a:pt x="3179305" y="3098"/>
                  </a:lnTo>
                  <a:lnTo>
                    <a:pt x="3187192" y="4546"/>
                  </a:lnTo>
                  <a:lnTo>
                    <a:pt x="3190303" y="18630"/>
                  </a:lnTo>
                  <a:lnTo>
                    <a:pt x="3191751" y="24841"/>
                  </a:lnTo>
                  <a:lnTo>
                    <a:pt x="3174746" y="0"/>
                  </a:lnTo>
                  <a:lnTo>
                    <a:pt x="3168637" y="673"/>
                  </a:lnTo>
                  <a:lnTo>
                    <a:pt x="3147022" y="37096"/>
                  </a:lnTo>
                  <a:lnTo>
                    <a:pt x="3146755" y="44932"/>
                  </a:lnTo>
                  <a:lnTo>
                    <a:pt x="3146958" y="49974"/>
                  </a:lnTo>
                  <a:lnTo>
                    <a:pt x="3163862" y="87134"/>
                  </a:lnTo>
                  <a:lnTo>
                    <a:pt x="3174746" y="90068"/>
                  </a:lnTo>
                  <a:lnTo>
                    <a:pt x="3179940" y="89408"/>
                  </a:lnTo>
                  <a:lnTo>
                    <a:pt x="3202432" y="52870"/>
                  </a:lnTo>
                  <a:lnTo>
                    <a:pt x="3202736" y="44932"/>
                  </a:lnTo>
                  <a:close/>
                </a:path>
                <a:path w="8759190" h="1561464">
                  <a:moveTo>
                    <a:pt x="3268053" y="44932"/>
                  </a:moveTo>
                  <a:lnTo>
                    <a:pt x="3256457" y="6464"/>
                  </a:lnTo>
                  <a:lnTo>
                    <a:pt x="3240062" y="0"/>
                  </a:lnTo>
                  <a:lnTo>
                    <a:pt x="3233953" y="673"/>
                  </a:lnTo>
                  <a:lnTo>
                    <a:pt x="3227730" y="3098"/>
                  </a:lnTo>
                  <a:lnTo>
                    <a:pt x="3225914" y="4559"/>
                  </a:lnTo>
                  <a:lnTo>
                    <a:pt x="3236950" y="3098"/>
                  </a:lnTo>
                  <a:lnTo>
                    <a:pt x="3244621" y="3098"/>
                  </a:lnTo>
                  <a:lnTo>
                    <a:pt x="3252508" y="4559"/>
                  </a:lnTo>
                  <a:lnTo>
                    <a:pt x="3255619" y="18630"/>
                  </a:lnTo>
                  <a:lnTo>
                    <a:pt x="3257067" y="24841"/>
                  </a:lnTo>
                  <a:lnTo>
                    <a:pt x="3256457" y="63741"/>
                  </a:lnTo>
                  <a:lnTo>
                    <a:pt x="3246285" y="86956"/>
                  </a:lnTo>
                  <a:lnTo>
                    <a:pt x="3235299" y="86956"/>
                  </a:lnTo>
                  <a:lnTo>
                    <a:pt x="3222853" y="26289"/>
                  </a:lnTo>
                  <a:lnTo>
                    <a:pt x="3224517" y="20078"/>
                  </a:lnTo>
                  <a:lnTo>
                    <a:pt x="3225965" y="4559"/>
                  </a:lnTo>
                  <a:lnTo>
                    <a:pt x="3212071" y="44932"/>
                  </a:lnTo>
                  <a:lnTo>
                    <a:pt x="3212274" y="49974"/>
                  </a:lnTo>
                  <a:lnTo>
                    <a:pt x="3229178" y="87134"/>
                  </a:lnTo>
                  <a:lnTo>
                    <a:pt x="3240062" y="90068"/>
                  </a:lnTo>
                  <a:lnTo>
                    <a:pt x="3245243" y="89408"/>
                  </a:lnTo>
                  <a:lnTo>
                    <a:pt x="3267722" y="52870"/>
                  </a:lnTo>
                  <a:lnTo>
                    <a:pt x="3268053" y="44932"/>
                  </a:lnTo>
                  <a:close/>
                </a:path>
                <a:path w="8759190" h="1561464">
                  <a:moveTo>
                    <a:pt x="3331641" y="37096"/>
                  </a:moveTo>
                  <a:lnTo>
                    <a:pt x="3331159" y="29679"/>
                  </a:lnTo>
                  <a:lnTo>
                    <a:pt x="3331146" y="29476"/>
                  </a:lnTo>
                  <a:lnTo>
                    <a:pt x="3329914" y="22529"/>
                  </a:lnTo>
                  <a:lnTo>
                    <a:pt x="3305378" y="0"/>
                  </a:lnTo>
                  <a:lnTo>
                    <a:pt x="3299269" y="673"/>
                  </a:lnTo>
                  <a:lnTo>
                    <a:pt x="3293046" y="3098"/>
                  </a:lnTo>
                  <a:lnTo>
                    <a:pt x="3291230" y="4559"/>
                  </a:lnTo>
                  <a:lnTo>
                    <a:pt x="3302266" y="3098"/>
                  </a:lnTo>
                  <a:lnTo>
                    <a:pt x="3309950" y="3098"/>
                  </a:lnTo>
                  <a:lnTo>
                    <a:pt x="3317824" y="4559"/>
                  </a:lnTo>
                  <a:lnTo>
                    <a:pt x="3320935" y="18630"/>
                  </a:lnTo>
                  <a:lnTo>
                    <a:pt x="3320935" y="69773"/>
                  </a:lnTo>
                  <a:lnTo>
                    <a:pt x="3317811" y="82207"/>
                  </a:lnTo>
                  <a:lnTo>
                    <a:pt x="3311601" y="86956"/>
                  </a:lnTo>
                  <a:lnTo>
                    <a:pt x="3299168" y="86956"/>
                  </a:lnTo>
                  <a:lnTo>
                    <a:pt x="3288169" y="26289"/>
                  </a:lnTo>
                  <a:lnTo>
                    <a:pt x="3289833" y="20078"/>
                  </a:lnTo>
                  <a:lnTo>
                    <a:pt x="3291281" y="4559"/>
                  </a:lnTo>
                  <a:lnTo>
                    <a:pt x="3277387" y="44932"/>
                  </a:lnTo>
                  <a:lnTo>
                    <a:pt x="3277451" y="49974"/>
                  </a:lnTo>
                  <a:lnTo>
                    <a:pt x="3294494" y="87134"/>
                  </a:lnTo>
                  <a:lnTo>
                    <a:pt x="3305378" y="90068"/>
                  </a:lnTo>
                  <a:lnTo>
                    <a:pt x="3310559" y="89408"/>
                  </a:lnTo>
                  <a:lnTo>
                    <a:pt x="3331641" y="52870"/>
                  </a:lnTo>
                  <a:lnTo>
                    <a:pt x="3331641" y="37096"/>
                  </a:lnTo>
                  <a:close/>
                </a:path>
                <a:path w="8759190" h="1561464">
                  <a:moveTo>
                    <a:pt x="5842533" y="81318"/>
                  </a:moveTo>
                  <a:lnTo>
                    <a:pt x="5841428" y="82524"/>
                  </a:lnTo>
                  <a:lnTo>
                    <a:pt x="5842228" y="82194"/>
                  </a:lnTo>
                  <a:lnTo>
                    <a:pt x="5842533" y="81318"/>
                  </a:lnTo>
                  <a:close/>
                </a:path>
                <a:path w="8759190" h="1561464">
                  <a:moveTo>
                    <a:pt x="5850102" y="66662"/>
                  </a:moveTo>
                  <a:lnTo>
                    <a:pt x="5848451" y="66662"/>
                  </a:lnTo>
                  <a:lnTo>
                    <a:pt x="5847004" y="68326"/>
                  </a:lnTo>
                  <a:lnTo>
                    <a:pt x="5842533" y="81318"/>
                  </a:lnTo>
                  <a:lnTo>
                    <a:pt x="5845238" y="78359"/>
                  </a:lnTo>
                  <a:lnTo>
                    <a:pt x="5848921" y="71462"/>
                  </a:lnTo>
                  <a:lnTo>
                    <a:pt x="5850102" y="68326"/>
                  </a:lnTo>
                  <a:lnTo>
                    <a:pt x="5850102" y="66662"/>
                  </a:lnTo>
                  <a:close/>
                </a:path>
                <a:path w="8759190" h="1561464">
                  <a:moveTo>
                    <a:pt x="5853214" y="31051"/>
                  </a:moveTo>
                  <a:lnTo>
                    <a:pt x="5837669" y="31051"/>
                  </a:lnTo>
                  <a:lnTo>
                    <a:pt x="5842228" y="12420"/>
                  </a:lnTo>
                  <a:lnTo>
                    <a:pt x="5842228" y="6210"/>
                  </a:lnTo>
                  <a:lnTo>
                    <a:pt x="5840781" y="4546"/>
                  </a:lnTo>
                  <a:lnTo>
                    <a:pt x="5834558" y="4546"/>
                  </a:lnTo>
                  <a:lnTo>
                    <a:pt x="5834558" y="9309"/>
                  </a:lnTo>
                  <a:lnTo>
                    <a:pt x="5828335" y="31051"/>
                  </a:lnTo>
                  <a:lnTo>
                    <a:pt x="5812777" y="31051"/>
                  </a:lnTo>
                  <a:lnTo>
                    <a:pt x="5812777" y="34163"/>
                  </a:lnTo>
                  <a:lnTo>
                    <a:pt x="5828335" y="34163"/>
                  </a:lnTo>
                  <a:lnTo>
                    <a:pt x="5822683" y="55981"/>
                  </a:lnTo>
                  <a:lnTo>
                    <a:pt x="5819343" y="67881"/>
                  </a:lnTo>
                  <a:lnTo>
                    <a:pt x="5817755" y="73380"/>
                  </a:lnTo>
                  <a:lnTo>
                    <a:pt x="5817349" y="75984"/>
                  </a:lnTo>
                  <a:lnTo>
                    <a:pt x="5817349" y="82194"/>
                  </a:lnTo>
                  <a:lnTo>
                    <a:pt x="5823572" y="88404"/>
                  </a:lnTo>
                  <a:lnTo>
                    <a:pt x="5829782" y="88404"/>
                  </a:lnTo>
                  <a:lnTo>
                    <a:pt x="5838812" y="85305"/>
                  </a:lnTo>
                  <a:lnTo>
                    <a:pt x="5841428" y="82524"/>
                  </a:lnTo>
                  <a:lnTo>
                    <a:pt x="5834558" y="85305"/>
                  </a:lnTo>
                  <a:lnTo>
                    <a:pt x="5826671" y="85305"/>
                  </a:lnTo>
                  <a:lnTo>
                    <a:pt x="5826671" y="72872"/>
                  </a:lnTo>
                  <a:lnTo>
                    <a:pt x="5836005" y="34163"/>
                  </a:lnTo>
                  <a:lnTo>
                    <a:pt x="5853214" y="34163"/>
                  </a:lnTo>
                  <a:lnTo>
                    <a:pt x="5853214" y="31051"/>
                  </a:lnTo>
                  <a:close/>
                </a:path>
                <a:path w="8759190" h="1561464">
                  <a:moveTo>
                    <a:pt x="5986970" y="63563"/>
                  </a:moveTo>
                  <a:lnTo>
                    <a:pt x="5899874" y="63563"/>
                  </a:lnTo>
                  <a:lnTo>
                    <a:pt x="5899874" y="69773"/>
                  </a:lnTo>
                  <a:lnTo>
                    <a:pt x="5986970" y="69773"/>
                  </a:lnTo>
                  <a:lnTo>
                    <a:pt x="5986970" y="63563"/>
                  </a:lnTo>
                  <a:close/>
                </a:path>
                <a:path w="8759190" h="1561464">
                  <a:moveTo>
                    <a:pt x="5986970" y="38709"/>
                  </a:moveTo>
                  <a:lnTo>
                    <a:pt x="5899874" y="38709"/>
                  </a:lnTo>
                  <a:lnTo>
                    <a:pt x="5899874" y="43472"/>
                  </a:lnTo>
                  <a:lnTo>
                    <a:pt x="5986970" y="43472"/>
                  </a:lnTo>
                  <a:lnTo>
                    <a:pt x="5986970" y="38709"/>
                  </a:lnTo>
                  <a:close/>
                </a:path>
                <a:path w="8759190" h="1561464">
                  <a:moveTo>
                    <a:pt x="6089612" y="60452"/>
                  </a:moveTo>
                  <a:lnTo>
                    <a:pt x="6087783" y="49187"/>
                  </a:lnTo>
                  <a:lnTo>
                    <a:pt x="6087707" y="48704"/>
                  </a:lnTo>
                  <a:lnTo>
                    <a:pt x="6082449" y="39382"/>
                  </a:lnTo>
                  <a:lnTo>
                    <a:pt x="6078829" y="36576"/>
                  </a:lnTo>
                  <a:lnTo>
                    <a:pt x="6078829" y="46583"/>
                  </a:lnTo>
                  <a:lnTo>
                    <a:pt x="6078829" y="72872"/>
                  </a:lnTo>
                  <a:lnTo>
                    <a:pt x="6075718" y="77635"/>
                  </a:lnTo>
                  <a:lnTo>
                    <a:pt x="6072606" y="85305"/>
                  </a:lnTo>
                  <a:lnTo>
                    <a:pt x="6055398" y="85305"/>
                  </a:lnTo>
                  <a:lnTo>
                    <a:pt x="6050839" y="77635"/>
                  </a:lnTo>
                  <a:lnTo>
                    <a:pt x="6050839" y="75984"/>
                  </a:lnTo>
                  <a:lnTo>
                    <a:pt x="6047727" y="69773"/>
                  </a:lnTo>
                  <a:lnTo>
                    <a:pt x="6047727" y="57353"/>
                  </a:lnTo>
                  <a:lnTo>
                    <a:pt x="6048603" y="49187"/>
                  </a:lnTo>
                  <a:lnTo>
                    <a:pt x="6050724" y="43472"/>
                  </a:lnTo>
                  <a:lnTo>
                    <a:pt x="6051334" y="41821"/>
                  </a:lnTo>
                  <a:lnTo>
                    <a:pt x="6052566" y="40373"/>
                  </a:lnTo>
                  <a:lnTo>
                    <a:pt x="6056211" y="36271"/>
                  </a:lnTo>
                  <a:lnTo>
                    <a:pt x="6063272" y="34163"/>
                  </a:lnTo>
                  <a:lnTo>
                    <a:pt x="6072606" y="34163"/>
                  </a:lnTo>
                  <a:lnTo>
                    <a:pt x="6075718" y="41821"/>
                  </a:lnTo>
                  <a:lnTo>
                    <a:pt x="6078829" y="46583"/>
                  </a:lnTo>
                  <a:lnTo>
                    <a:pt x="6078829" y="36576"/>
                  </a:lnTo>
                  <a:lnTo>
                    <a:pt x="6075718" y="34163"/>
                  </a:lnTo>
                  <a:lnTo>
                    <a:pt x="6074562" y="33261"/>
                  </a:lnTo>
                  <a:lnTo>
                    <a:pt x="6064720" y="31051"/>
                  </a:lnTo>
                  <a:lnTo>
                    <a:pt x="6055398" y="31051"/>
                  </a:lnTo>
                  <a:lnTo>
                    <a:pt x="6050839" y="37261"/>
                  </a:lnTo>
                  <a:lnTo>
                    <a:pt x="6047727" y="43472"/>
                  </a:lnTo>
                  <a:lnTo>
                    <a:pt x="6047727" y="40373"/>
                  </a:lnTo>
                  <a:lnTo>
                    <a:pt x="6050267" y="20751"/>
                  </a:lnTo>
                  <a:lnTo>
                    <a:pt x="6056452" y="9474"/>
                  </a:lnTo>
                  <a:lnTo>
                    <a:pt x="6064085" y="4330"/>
                  </a:lnTo>
                  <a:lnTo>
                    <a:pt x="6070943" y="3098"/>
                  </a:lnTo>
                  <a:lnTo>
                    <a:pt x="6074054" y="3098"/>
                  </a:lnTo>
                  <a:lnTo>
                    <a:pt x="6078829" y="4546"/>
                  </a:lnTo>
                  <a:lnTo>
                    <a:pt x="6081941" y="7658"/>
                  </a:lnTo>
                  <a:lnTo>
                    <a:pt x="6075718" y="7658"/>
                  </a:lnTo>
                  <a:lnTo>
                    <a:pt x="6075718" y="18630"/>
                  </a:lnTo>
                  <a:lnTo>
                    <a:pt x="6078829" y="20078"/>
                  </a:lnTo>
                  <a:lnTo>
                    <a:pt x="6083389" y="20078"/>
                  </a:lnTo>
                  <a:lnTo>
                    <a:pt x="6086500" y="18630"/>
                  </a:lnTo>
                  <a:lnTo>
                    <a:pt x="6086500" y="6210"/>
                  </a:lnTo>
                  <a:lnTo>
                    <a:pt x="6084214" y="3098"/>
                  </a:lnTo>
                  <a:lnTo>
                    <a:pt x="6081941" y="0"/>
                  </a:lnTo>
                  <a:lnTo>
                    <a:pt x="6070943" y="0"/>
                  </a:lnTo>
                  <a:lnTo>
                    <a:pt x="6058408" y="3098"/>
                  </a:lnTo>
                  <a:lnTo>
                    <a:pt x="6047460" y="11976"/>
                  </a:lnTo>
                  <a:lnTo>
                    <a:pt x="6039688" y="26111"/>
                  </a:lnTo>
                  <a:lnTo>
                    <a:pt x="6036729" y="44932"/>
                  </a:lnTo>
                  <a:lnTo>
                    <a:pt x="6039129" y="67094"/>
                  </a:lnTo>
                  <a:lnTo>
                    <a:pt x="6045339" y="80924"/>
                  </a:lnTo>
                  <a:lnTo>
                    <a:pt x="6053874" y="88049"/>
                  </a:lnTo>
                  <a:lnTo>
                    <a:pt x="6063272" y="90068"/>
                  </a:lnTo>
                  <a:lnTo>
                    <a:pt x="6073254" y="87858"/>
                  </a:lnTo>
                  <a:lnTo>
                    <a:pt x="6076734" y="85305"/>
                  </a:lnTo>
                  <a:lnTo>
                    <a:pt x="6081649" y="81699"/>
                  </a:lnTo>
                  <a:lnTo>
                    <a:pt x="6087453" y="72326"/>
                  </a:lnTo>
                  <a:lnTo>
                    <a:pt x="6089612" y="60452"/>
                  </a:lnTo>
                  <a:close/>
                </a:path>
                <a:path w="8759190" h="1561464">
                  <a:moveTo>
                    <a:pt x="6154852" y="37096"/>
                  </a:moveTo>
                  <a:lnTo>
                    <a:pt x="6154369" y="29679"/>
                  </a:lnTo>
                  <a:lnTo>
                    <a:pt x="6154356" y="29476"/>
                  </a:lnTo>
                  <a:lnTo>
                    <a:pt x="6153124" y="22529"/>
                  </a:lnTo>
                  <a:lnTo>
                    <a:pt x="6128588" y="0"/>
                  </a:lnTo>
                  <a:lnTo>
                    <a:pt x="6122479" y="673"/>
                  </a:lnTo>
                  <a:lnTo>
                    <a:pt x="6116256" y="3098"/>
                  </a:lnTo>
                  <a:lnTo>
                    <a:pt x="6114440" y="4559"/>
                  </a:lnTo>
                  <a:lnTo>
                    <a:pt x="6125476" y="3098"/>
                  </a:lnTo>
                  <a:lnTo>
                    <a:pt x="6133160" y="3098"/>
                  </a:lnTo>
                  <a:lnTo>
                    <a:pt x="6141034" y="4559"/>
                  </a:lnTo>
                  <a:lnTo>
                    <a:pt x="6144145" y="18630"/>
                  </a:lnTo>
                  <a:lnTo>
                    <a:pt x="6145593" y="24841"/>
                  </a:lnTo>
                  <a:lnTo>
                    <a:pt x="6144984" y="63741"/>
                  </a:lnTo>
                  <a:lnTo>
                    <a:pt x="6134811" y="86956"/>
                  </a:lnTo>
                  <a:lnTo>
                    <a:pt x="6123825" y="86956"/>
                  </a:lnTo>
                  <a:lnTo>
                    <a:pt x="6111379" y="26289"/>
                  </a:lnTo>
                  <a:lnTo>
                    <a:pt x="6113043" y="20078"/>
                  </a:lnTo>
                  <a:lnTo>
                    <a:pt x="6114491" y="4559"/>
                  </a:lnTo>
                  <a:lnTo>
                    <a:pt x="6100597" y="44932"/>
                  </a:lnTo>
                  <a:lnTo>
                    <a:pt x="6100800" y="49974"/>
                  </a:lnTo>
                  <a:lnTo>
                    <a:pt x="6117704" y="87134"/>
                  </a:lnTo>
                  <a:lnTo>
                    <a:pt x="6128588" y="90068"/>
                  </a:lnTo>
                  <a:lnTo>
                    <a:pt x="6133770" y="89408"/>
                  </a:lnTo>
                  <a:lnTo>
                    <a:pt x="6154852" y="52870"/>
                  </a:lnTo>
                  <a:lnTo>
                    <a:pt x="6154852" y="37096"/>
                  </a:lnTo>
                  <a:close/>
                </a:path>
                <a:path w="8759190" h="1561464">
                  <a:moveTo>
                    <a:pt x="6220180" y="37096"/>
                  </a:moveTo>
                  <a:lnTo>
                    <a:pt x="6219685" y="29679"/>
                  </a:lnTo>
                  <a:lnTo>
                    <a:pt x="6219672" y="29476"/>
                  </a:lnTo>
                  <a:lnTo>
                    <a:pt x="6218440" y="22529"/>
                  </a:lnTo>
                  <a:lnTo>
                    <a:pt x="6193917" y="0"/>
                  </a:lnTo>
                  <a:lnTo>
                    <a:pt x="6187795" y="673"/>
                  </a:lnTo>
                  <a:lnTo>
                    <a:pt x="6181572" y="3098"/>
                  </a:lnTo>
                  <a:lnTo>
                    <a:pt x="6179756" y="4559"/>
                  </a:lnTo>
                  <a:lnTo>
                    <a:pt x="6190805" y="3098"/>
                  </a:lnTo>
                  <a:lnTo>
                    <a:pt x="6197016" y="3098"/>
                  </a:lnTo>
                  <a:lnTo>
                    <a:pt x="6206350" y="4559"/>
                  </a:lnTo>
                  <a:lnTo>
                    <a:pt x="6209462" y="18630"/>
                  </a:lnTo>
                  <a:lnTo>
                    <a:pt x="6209462" y="69773"/>
                  </a:lnTo>
                  <a:lnTo>
                    <a:pt x="6206337" y="82207"/>
                  </a:lnTo>
                  <a:lnTo>
                    <a:pt x="6198476" y="86956"/>
                  </a:lnTo>
                  <a:lnTo>
                    <a:pt x="6187694" y="86956"/>
                  </a:lnTo>
                  <a:lnTo>
                    <a:pt x="6179807" y="83858"/>
                  </a:lnTo>
                  <a:lnTo>
                    <a:pt x="6178359" y="71424"/>
                  </a:lnTo>
                  <a:lnTo>
                    <a:pt x="6177394" y="64820"/>
                  </a:lnTo>
                  <a:lnTo>
                    <a:pt x="6176911" y="57378"/>
                  </a:lnTo>
                  <a:lnTo>
                    <a:pt x="6176784" y="52400"/>
                  </a:lnTo>
                  <a:lnTo>
                    <a:pt x="6176696" y="26289"/>
                  </a:lnTo>
                  <a:lnTo>
                    <a:pt x="6178359" y="20078"/>
                  </a:lnTo>
                  <a:lnTo>
                    <a:pt x="6179807" y="4559"/>
                  </a:lnTo>
                  <a:lnTo>
                    <a:pt x="6165913" y="44932"/>
                  </a:lnTo>
                  <a:lnTo>
                    <a:pt x="6165989" y="49974"/>
                  </a:lnTo>
                  <a:lnTo>
                    <a:pt x="6182398" y="87134"/>
                  </a:lnTo>
                  <a:lnTo>
                    <a:pt x="6193917" y="90068"/>
                  </a:lnTo>
                  <a:lnTo>
                    <a:pt x="6199086" y="89408"/>
                  </a:lnTo>
                  <a:lnTo>
                    <a:pt x="6220180" y="52870"/>
                  </a:lnTo>
                  <a:lnTo>
                    <a:pt x="6220180" y="37096"/>
                  </a:lnTo>
                  <a:close/>
                </a:path>
                <a:path w="8759190" h="1561464">
                  <a:moveTo>
                    <a:pt x="6285496" y="37096"/>
                  </a:moveTo>
                  <a:lnTo>
                    <a:pt x="6269494" y="2273"/>
                  </a:lnTo>
                  <a:lnTo>
                    <a:pt x="6259233" y="0"/>
                  </a:lnTo>
                  <a:lnTo>
                    <a:pt x="6253124" y="673"/>
                  </a:lnTo>
                  <a:lnTo>
                    <a:pt x="6246888" y="3098"/>
                  </a:lnTo>
                  <a:lnTo>
                    <a:pt x="6245085" y="4559"/>
                  </a:lnTo>
                  <a:lnTo>
                    <a:pt x="6256121" y="3098"/>
                  </a:lnTo>
                  <a:lnTo>
                    <a:pt x="6262344" y="3098"/>
                  </a:lnTo>
                  <a:lnTo>
                    <a:pt x="6271679" y="4559"/>
                  </a:lnTo>
                  <a:lnTo>
                    <a:pt x="6274778" y="18630"/>
                  </a:lnTo>
                  <a:lnTo>
                    <a:pt x="6274689" y="52870"/>
                  </a:lnTo>
                  <a:lnTo>
                    <a:pt x="6274562" y="57378"/>
                  </a:lnTo>
                  <a:lnTo>
                    <a:pt x="6274079" y="63741"/>
                  </a:lnTo>
                  <a:lnTo>
                    <a:pt x="6273127" y="69773"/>
                  </a:lnTo>
                  <a:lnTo>
                    <a:pt x="6271666" y="82207"/>
                  </a:lnTo>
                  <a:lnTo>
                    <a:pt x="6263792" y="86956"/>
                  </a:lnTo>
                  <a:lnTo>
                    <a:pt x="6253010" y="86956"/>
                  </a:lnTo>
                  <a:lnTo>
                    <a:pt x="6245123" y="83858"/>
                  </a:lnTo>
                  <a:lnTo>
                    <a:pt x="6243675" y="71424"/>
                  </a:lnTo>
                  <a:lnTo>
                    <a:pt x="6242723" y="64820"/>
                  </a:lnTo>
                  <a:lnTo>
                    <a:pt x="6242228" y="57378"/>
                  </a:lnTo>
                  <a:lnTo>
                    <a:pt x="6242101" y="52400"/>
                  </a:lnTo>
                  <a:lnTo>
                    <a:pt x="6242024" y="26289"/>
                  </a:lnTo>
                  <a:lnTo>
                    <a:pt x="6243675" y="20078"/>
                  </a:lnTo>
                  <a:lnTo>
                    <a:pt x="6245123" y="4559"/>
                  </a:lnTo>
                  <a:lnTo>
                    <a:pt x="6240970" y="7861"/>
                  </a:lnTo>
                  <a:lnTo>
                    <a:pt x="6235801" y="15519"/>
                  </a:lnTo>
                  <a:lnTo>
                    <a:pt x="6233160" y="22529"/>
                  </a:lnTo>
                  <a:lnTo>
                    <a:pt x="6231852" y="29476"/>
                  </a:lnTo>
                  <a:lnTo>
                    <a:pt x="6231801" y="29679"/>
                  </a:lnTo>
                  <a:lnTo>
                    <a:pt x="6231306" y="37096"/>
                  </a:lnTo>
                  <a:lnTo>
                    <a:pt x="6231369" y="52870"/>
                  </a:lnTo>
                  <a:lnTo>
                    <a:pt x="6232017" y="60452"/>
                  </a:lnTo>
                  <a:lnTo>
                    <a:pt x="6259233" y="90068"/>
                  </a:lnTo>
                  <a:lnTo>
                    <a:pt x="6264402" y="89408"/>
                  </a:lnTo>
                  <a:lnTo>
                    <a:pt x="6285496" y="52870"/>
                  </a:lnTo>
                  <a:lnTo>
                    <a:pt x="6285496" y="37096"/>
                  </a:lnTo>
                  <a:close/>
                </a:path>
                <a:path w="8759190" h="1561464">
                  <a:moveTo>
                    <a:pt x="7993596" y="1491183"/>
                  </a:moveTo>
                  <a:lnTo>
                    <a:pt x="7991932" y="1489519"/>
                  </a:lnTo>
                  <a:lnTo>
                    <a:pt x="7984401" y="1490408"/>
                  </a:lnTo>
                  <a:lnTo>
                    <a:pt x="7977987" y="1493062"/>
                  </a:lnTo>
                  <a:lnTo>
                    <a:pt x="7972742" y="1497469"/>
                  </a:lnTo>
                  <a:lnTo>
                    <a:pt x="7968704" y="1503603"/>
                  </a:lnTo>
                  <a:lnTo>
                    <a:pt x="7965592" y="1503603"/>
                  </a:lnTo>
                  <a:lnTo>
                    <a:pt x="7965592" y="1492631"/>
                  </a:lnTo>
                  <a:lnTo>
                    <a:pt x="7963941" y="1491183"/>
                  </a:lnTo>
                  <a:lnTo>
                    <a:pt x="7959382" y="1491183"/>
                  </a:lnTo>
                  <a:lnTo>
                    <a:pt x="7957718" y="1492631"/>
                  </a:lnTo>
                  <a:lnTo>
                    <a:pt x="7957718" y="1559509"/>
                  </a:lnTo>
                  <a:lnTo>
                    <a:pt x="7967053" y="1559509"/>
                  </a:lnTo>
                  <a:lnTo>
                    <a:pt x="7967053" y="1536103"/>
                  </a:lnTo>
                  <a:lnTo>
                    <a:pt x="7968755" y="1519809"/>
                  </a:lnTo>
                  <a:lnTo>
                    <a:pt x="7973657" y="1508150"/>
                  </a:lnTo>
                  <a:lnTo>
                    <a:pt x="7978762" y="1503603"/>
                  </a:lnTo>
                  <a:lnTo>
                    <a:pt x="7981480" y="1501165"/>
                  </a:lnTo>
                  <a:lnTo>
                    <a:pt x="7991932" y="1498841"/>
                  </a:lnTo>
                  <a:lnTo>
                    <a:pt x="7993494" y="1497469"/>
                  </a:lnTo>
                  <a:lnTo>
                    <a:pt x="7993596" y="1491183"/>
                  </a:lnTo>
                  <a:close/>
                </a:path>
                <a:path w="8759190" h="1561464">
                  <a:moveTo>
                    <a:pt x="8015364" y="1287653"/>
                  </a:moveTo>
                  <a:lnTo>
                    <a:pt x="8013700" y="1285989"/>
                  </a:lnTo>
                  <a:lnTo>
                    <a:pt x="8007490" y="1285989"/>
                  </a:lnTo>
                  <a:lnTo>
                    <a:pt x="8006029" y="1287653"/>
                  </a:lnTo>
                  <a:lnTo>
                    <a:pt x="8006029" y="1323467"/>
                  </a:lnTo>
                  <a:lnTo>
                    <a:pt x="8006029" y="1331125"/>
                  </a:lnTo>
                  <a:lnTo>
                    <a:pt x="8006029" y="1351419"/>
                  </a:lnTo>
                  <a:lnTo>
                    <a:pt x="8004581" y="1363179"/>
                  </a:lnTo>
                  <a:lnTo>
                    <a:pt x="8000352" y="1372489"/>
                  </a:lnTo>
                  <a:lnTo>
                    <a:pt x="7993520" y="1378610"/>
                  </a:lnTo>
                  <a:lnTo>
                    <a:pt x="7984261" y="1380820"/>
                  </a:lnTo>
                  <a:lnTo>
                    <a:pt x="7976095" y="1378927"/>
                  </a:lnTo>
                  <a:lnTo>
                    <a:pt x="7975905" y="1378927"/>
                  </a:lnTo>
                  <a:lnTo>
                    <a:pt x="7969428" y="1373289"/>
                  </a:lnTo>
                  <a:lnTo>
                    <a:pt x="7965364" y="1364488"/>
                  </a:lnTo>
                  <a:lnTo>
                    <a:pt x="7963941" y="1352867"/>
                  </a:lnTo>
                  <a:lnTo>
                    <a:pt x="7964779" y="1341602"/>
                  </a:lnTo>
                  <a:lnTo>
                    <a:pt x="7969072" y="1333347"/>
                  </a:lnTo>
                  <a:lnTo>
                    <a:pt x="7976248" y="1328293"/>
                  </a:lnTo>
                  <a:lnTo>
                    <a:pt x="7985709" y="1326578"/>
                  </a:lnTo>
                  <a:lnTo>
                    <a:pt x="7995044" y="1326578"/>
                  </a:lnTo>
                  <a:lnTo>
                    <a:pt x="7999806" y="1329677"/>
                  </a:lnTo>
                  <a:lnTo>
                    <a:pt x="8006029" y="1331125"/>
                  </a:lnTo>
                  <a:lnTo>
                    <a:pt x="8006029" y="1323467"/>
                  </a:lnTo>
                  <a:lnTo>
                    <a:pt x="8001267" y="1320355"/>
                  </a:lnTo>
                  <a:lnTo>
                    <a:pt x="7996707" y="1318704"/>
                  </a:lnTo>
                  <a:lnTo>
                    <a:pt x="7991932" y="1317256"/>
                  </a:lnTo>
                  <a:lnTo>
                    <a:pt x="7985709" y="1317256"/>
                  </a:lnTo>
                  <a:lnTo>
                    <a:pt x="7972361" y="1319758"/>
                  </a:lnTo>
                  <a:lnTo>
                    <a:pt x="7962620" y="1326908"/>
                  </a:lnTo>
                  <a:lnTo>
                    <a:pt x="7956639" y="1338135"/>
                  </a:lnTo>
                  <a:lnTo>
                    <a:pt x="7954607" y="1352867"/>
                  </a:lnTo>
                  <a:lnTo>
                    <a:pt x="7956588" y="1367637"/>
                  </a:lnTo>
                  <a:lnTo>
                    <a:pt x="7962227" y="1378927"/>
                  </a:lnTo>
                  <a:lnTo>
                    <a:pt x="7971053" y="1386154"/>
                  </a:lnTo>
                  <a:lnTo>
                    <a:pt x="7982598" y="1388681"/>
                  </a:lnTo>
                  <a:lnTo>
                    <a:pt x="7989329" y="1387843"/>
                  </a:lnTo>
                  <a:lnTo>
                    <a:pt x="7995348" y="1385582"/>
                  </a:lnTo>
                  <a:lnTo>
                    <a:pt x="8001063" y="1382052"/>
                  </a:lnTo>
                  <a:lnTo>
                    <a:pt x="8002473" y="1380820"/>
                  </a:lnTo>
                  <a:lnTo>
                    <a:pt x="8006029" y="1377708"/>
                  </a:lnTo>
                  <a:lnTo>
                    <a:pt x="8006029" y="1376260"/>
                  </a:lnTo>
                  <a:lnTo>
                    <a:pt x="8007490" y="1376260"/>
                  </a:lnTo>
                  <a:lnTo>
                    <a:pt x="8007490" y="1385582"/>
                  </a:lnTo>
                  <a:lnTo>
                    <a:pt x="8009141" y="1387030"/>
                  </a:lnTo>
                  <a:lnTo>
                    <a:pt x="8013700" y="1387030"/>
                  </a:lnTo>
                  <a:lnTo>
                    <a:pt x="8015364" y="1385582"/>
                  </a:lnTo>
                  <a:lnTo>
                    <a:pt x="8015364" y="1376260"/>
                  </a:lnTo>
                  <a:lnTo>
                    <a:pt x="8015364" y="1326578"/>
                  </a:lnTo>
                  <a:lnTo>
                    <a:pt x="8015364" y="1323467"/>
                  </a:lnTo>
                  <a:lnTo>
                    <a:pt x="8015364" y="1287653"/>
                  </a:lnTo>
                  <a:close/>
                </a:path>
                <a:path w="8759190" h="1561464">
                  <a:moveTo>
                    <a:pt x="8063471" y="1517472"/>
                  </a:moveTo>
                  <a:lnTo>
                    <a:pt x="8061515" y="1505940"/>
                  </a:lnTo>
                  <a:lnTo>
                    <a:pt x="8057007" y="1498841"/>
                  </a:lnTo>
                  <a:lnTo>
                    <a:pt x="8055927" y="1497126"/>
                  </a:lnTo>
                  <a:lnTo>
                    <a:pt x="8047114" y="1491500"/>
                  </a:lnTo>
                  <a:lnTo>
                    <a:pt x="8035480" y="1489519"/>
                  </a:lnTo>
                  <a:lnTo>
                    <a:pt x="8029257" y="1489519"/>
                  </a:lnTo>
                  <a:lnTo>
                    <a:pt x="8023034" y="1491183"/>
                  </a:lnTo>
                  <a:lnTo>
                    <a:pt x="8019923" y="1491183"/>
                  </a:lnTo>
                  <a:lnTo>
                    <a:pt x="8013700" y="1492631"/>
                  </a:lnTo>
                  <a:lnTo>
                    <a:pt x="8013700" y="1495729"/>
                  </a:lnTo>
                  <a:lnTo>
                    <a:pt x="8015364" y="1500492"/>
                  </a:lnTo>
                  <a:lnTo>
                    <a:pt x="8016811" y="1501940"/>
                  </a:lnTo>
                  <a:lnTo>
                    <a:pt x="8021587" y="1500492"/>
                  </a:lnTo>
                  <a:lnTo>
                    <a:pt x="8024698" y="1498841"/>
                  </a:lnTo>
                  <a:lnTo>
                    <a:pt x="8034020" y="1498841"/>
                  </a:lnTo>
                  <a:lnTo>
                    <a:pt x="8042415" y="1500009"/>
                  </a:lnTo>
                  <a:lnTo>
                    <a:pt x="8048752" y="1503502"/>
                  </a:lnTo>
                  <a:lnTo>
                    <a:pt x="8052752" y="1509318"/>
                  </a:lnTo>
                  <a:lnTo>
                    <a:pt x="8054137" y="1517472"/>
                  </a:lnTo>
                  <a:lnTo>
                    <a:pt x="8054137" y="1519135"/>
                  </a:lnTo>
                  <a:lnTo>
                    <a:pt x="8054137" y="1528445"/>
                  </a:lnTo>
                  <a:lnTo>
                    <a:pt x="8054137" y="1529892"/>
                  </a:lnTo>
                  <a:lnTo>
                    <a:pt x="8052460" y="1539494"/>
                  </a:lnTo>
                  <a:lnTo>
                    <a:pt x="8047736" y="1546872"/>
                  </a:lnTo>
                  <a:lnTo>
                    <a:pt x="8042618" y="1550187"/>
                  </a:lnTo>
                  <a:lnTo>
                    <a:pt x="8040294" y="1551635"/>
                  </a:lnTo>
                  <a:lnTo>
                    <a:pt x="8030921" y="1553298"/>
                  </a:lnTo>
                  <a:lnTo>
                    <a:pt x="8021587" y="1553298"/>
                  </a:lnTo>
                  <a:lnTo>
                    <a:pt x="8016811" y="1548536"/>
                  </a:lnTo>
                  <a:lnTo>
                    <a:pt x="8016811" y="1533004"/>
                  </a:lnTo>
                  <a:lnTo>
                    <a:pt x="8021587" y="1528445"/>
                  </a:lnTo>
                  <a:lnTo>
                    <a:pt x="8054137" y="1528445"/>
                  </a:lnTo>
                  <a:lnTo>
                    <a:pt x="8054137" y="1519135"/>
                  </a:lnTo>
                  <a:lnTo>
                    <a:pt x="8032369" y="1519135"/>
                  </a:lnTo>
                  <a:lnTo>
                    <a:pt x="8021307" y="1520774"/>
                  </a:lnTo>
                  <a:lnTo>
                    <a:pt x="8013547" y="1525346"/>
                  </a:lnTo>
                  <a:lnTo>
                    <a:pt x="8008975" y="1532229"/>
                  </a:lnTo>
                  <a:lnTo>
                    <a:pt x="8007490" y="1540865"/>
                  </a:lnTo>
                  <a:lnTo>
                    <a:pt x="8008810" y="1548536"/>
                  </a:lnTo>
                  <a:lnTo>
                    <a:pt x="8008937" y="1549247"/>
                  </a:lnTo>
                  <a:lnTo>
                    <a:pt x="8013166" y="1555572"/>
                  </a:lnTo>
                  <a:lnTo>
                    <a:pt x="8019999" y="1559560"/>
                  </a:lnTo>
                  <a:lnTo>
                    <a:pt x="8029257" y="1560957"/>
                  </a:lnTo>
                  <a:lnTo>
                    <a:pt x="8040243" y="1560957"/>
                  </a:lnTo>
                  <a:lnTo>
                    <a:pt x="8047914" y="1557845"/>
                  </a:lnTo>
                  <a:lnTo>
                    <a:pt x="8051419" y="1553298"/>
                  </a:lnTo>
                  <a:lnTo>
                    <a:pt x="8052689" y="1551635"/>
                  </a:lnTo>
                  <a:lnTo>
                    <a:pt x="8054137" y="1550187"/>
                  </a:lnTo>
                  <a:lnTo>
                    <a:pt x="8055800" y="1550187"/>
                  </a:lnTo>
                  <a:lnTo>
                    <a:pt x="8055800" y="1559560"/>
                  </a:lnTo>
                  <a:lnTo>
                    <a:pt x="8063471" y="1559560"/>
                  </a:lnTo>
                  <a:lnTo>
                    <a:pt x="8063471" y="1550187"/>
                  </a:lnTo>
                  <a:lnTo>
                    <a:pt x="8063471" y="1528445"/>
                  </a:lnTo>
                  <a:lnTo>
                    <a:pt x="8063471" y="1517472"/>
                  </a:lnTo>
                  <a:close/>
                </a:path>
                <a:path w="8759190" h="1561464">
                  <a:moveTo>
                    <a:pt x="8091462" y="1338999"/>
                  </a:moveTo>
                  <a:lnTo>
                    <a:pt x="8089532" y="1329664"/>
                  </a:lnTo>
                  <a:lnTo>
                    <a:pt x="8087093" y="1326578"/>
                  </a:lnTo>
                  <a:lnTo>
                    <a:pt x="8084134" y="1322844"/>
                  </a:lnTo>
                  <a:lnTo>
                    <a:pt x="8082127" y="1321841"/>
                  </a:lnTo>
                  <a:lnTo>
                    <a:pt x="8082127" y="1331125"/>
                  </a:lnTo>
                  <a:lnTo>
                    <a:pt x="8082127" y="1343545"/>
                  </a:lnTo>
                  <a:lnTo>
                    <a:pt x="8077568" y="1346657"/>
                  </a:lnTo>
                  <a:lnTo>
                    <a:pt x="8069694" y="1348308"/>
                  </a:lnTo>
                  <a:lnTo>
                    <a:pt x="8043354" y="1352867"/>
                  </a:lnTo>
                  <a:lnTo>
                    <a:pt x="8044777" y="1340891"/>
                  </a:lnTo>
                  <a:lnTo>
                    <a:pt x="8048955" y="1332738"/>
                  </a:lnTo>
                  <a:lnTo>
                    <a:pt x="8055775" y="1328064"/>
                  </a:lnTo>
                  <a:lnTo>
                    <a:pt x="8065135" y="1326578"/>
                  </a:lnTo>
                  <a:lnTo>
                    <a:pt x="8075917" y="1326578"/>
                  </a:lnTo>
                  <a:lnTo>
                    <a:pt x="8082127" y="1331125"/>
                  </a:lnTo>
                  <a:lnTo>
                    <a:pt x="8082127" y="1321841"/>
                  </a:lnTo>
                  <a:lnTo>
                    <a:pt x="8075803" y="1318666"/>
                  </a:lnTo>
                  <a:lnTo>
                    <a:pt x="8065135" y="1317256"/>
                  </a:lnTo>
                  <a:lnTo>
                    <a:pt x="8051698" y="1319758"/>
                  </a:lnTo>
                  <a:lnTo>
                    <a:pt x="8041957" y="1326908"/>
                  </a:lnTo>
                  <a:lnTo>
                    <a:pt x="8036026" y="1338135"/>
                  </a:lnTo>
                  <a:lnTo>
                    <a:pt x="8034020" y="1352867"/>
                  </a:lnTo>
                  <a:lnTo>
                    <a:pt x="8036026" y="1367637"/>
                  </a:lnTo>
                  <a:lnTo>
                    <a:pt x="8041957" y="1378927"/>
                  </a:lnTo>
                  <a:lnTo>
                    <a:pt x="8051698" y="1386154"/>
                  </a:lnTo>
                  <a:lnTo>
                    <a:pt x="8065135" y="1388681"/>
                  </a:lnTo>
                  <a:lnTo>
                    <a:pt x="8075917" y="1388681"/>
                  </a:lnTo>
                  <a:lnTo>
                    <a:pt x="8080680" y="1387030"/>
                  </a:lnTo>
                  <a:lnTo>
                    <a:pt x="8085239" y="1385582"/>
                  </a:lnTo>
                  <a:lnTo>
                    <a:pt x="8086903" y="1383931"/>
                  </a:lnTo>
                  <a:lnTo>
                    <a:pt x="8086077" y="1380820"/>
                  </a:lnTo>
                  <a:lnTo>
                    <a:pt x="8085239" y="1377708"/>
                  </a:lnTo>
                  <a:lnTo>
                    <a:pt x="8079029" y="1377708"/>
                  </a:lnTo>
                  <a:lnTo>
                    <a:pt x="8074266" y="1379423"/>
                  </a:lnTo>
                  <a:lnTo>
                    <a:pt x="8069694" y="1380820"/>
                  </a:lnTo>
                  <a:lnTo>
                    <a:pt x="8065135" y="1380820"/>
                  </a:lnTo>
                  <a:lnTo>
                    <a:pt x="8057528" y="1379423"/>
                  </a:lnTo>
                  <a:lnTo>
                    <a:pt x="8051292" y="1375435"/>
                  </a:lnTo>
                  <a:lnTo>
                    <a:pt x="8046529" y="1369110"/>
                  </a:lnTo>
                  <a:lnTo>
                    <a:pt x="8043354" y="1360741"/>
                  </a:lnTo>
                  <a:lnTo>
                    <a:pt x="8071345" y="1355979"/>
                  </a:lnTo>
                  <a:lnTo>
                    <a:pt x="8080349" y="1354023"/>
                  </a:lnTo>
                  <a:lnTo>
                    <a:pt x="8082369" y="1352867"/>
                  </a:lnTo>
                  <a:lnTo>
                    <a:pt x="8086623" y="1350429"/>
                  </a:lnTo>
                  <a:lnTo>
                    <a:pt x="8090281" y="1345374"/>
                  </a:lnTo>
                  <a:lnTo>
                    <a:pt x="8091462" y="1338999"/>
                  </a:lnTo>
                  <a:close/>
                </a:path>
                <a:path w="8759190" h="1561464">
                  <a:moveTo>
                    <a:pt x="8141233" y="1320355"/>
                  </a:moveTo>
                  <a:lnTo>
                    <a:pt x="8139785" y="1318704"/>
                  </a:lnTo>
                  <a:lnTo>
                    <a:pt x="8122564" y="1318704"/>
                  </a:lnTo>
                  <a:lnTo>
                    <a:pt x="8122564" y="1298409"/>
                  </a:lnTo>
                  <a:lnTo>
                    <a:pt x="8121116" y="1296962"/>
                  </a:lnTo>
                  <a:lnTo>
                    <a:pt x="8114893" y="1300073"/>
                  </a:lnTo>
                  <a:lnTo>
                    <a:pt x="8113242" y="1301521"/>
                  </a:lnTo>
                  <a:lnTo>
                    <a:pt x="8113242" y="1318704"/>
                  </a:lnTo>
                  <a:lnTo>
                    <a:pt x="8107019" y="1318704"/>
                  </a:lnTo>
                  <a:lnTo>
                    <a:pt x="8105572" y="1320355"/>
                  </a:lnTo>
                  <a:lnTo>
                    <a:pt x="8105572" y="1326578"/>
                  </a:lnTo>
                  <a:lnTo>
                    <a:pt x="8113242" y="1326578"/>
                  </a:lnTo>
                  <a:lnTo>
                    <a:pt x="8113242" y="1382471"/>
                  </a:lnTo>
                  <a:lnTo>
                    <a:pt x="8119453" y="1388681"/>
                  </a:lnTo>
                  <a:lnTo>
                    <a:pt x="8136674" y="1388681"/>
                  </a:lnTo>
                  <a:lnTo>
                    <a:pt x="8138122" y="1387030"/>
                  </a:lnTo>
                  <a:lnTo>
                    <a:pt x="8138122" y="1385582"/>
                  </a:lnTo>
                  <a:lnTo>
                    <a:pt x="8136674" y="1380820"/>
                  </a:lnTo>
                  <a:lnTo>
                    <a:pt x="8135010" y="1379372"/>
                  </a:lnTo>
                  <a:lnTo>
                    <a:pt x="8133562" y="1379372"/>
                  </a:lnTo>
                  <a:lnTo>
                    <a:pt x="8131899" y="1380820"/>
                  </a:lnTo>
                  <a:lnTo>
                    <a:pt x="8125676" y="1380820"/>
                  </a:lnTo>
                  <a:lnTo>
                    <a:pt x="8122564" y="1376260"/>
                  </a:lnTo>
                  <a:lnTo>
                    <a:pt x="8122564" y="1326578"/>
                  </a:lnTo>
                  <a:lnTo>
                    <a:pt x="8141233" y="1326578"/>
                  </a:lnTo>
                  <a:lnTo>
                    <a:pt x="8141233" y="1320355"/>
                  </a:lnTo>
                  <a:close/>
                </a:path>
                <a:path w="8759190" h="1561464">
                  <a:moveTo>
                    <a:pt x="8142884" y="1517472"/>
                  </a:moveTo>
                  <a:lnTo>
                    <a:pt x="8141195" y="1505940"/>
                  </a:lnTo>
                  <a:lnTo>
                    <a:pt x="8137233" y="1498841"/>
                  </a:lnTo>
                  <a:lnTo>
                    <a:pt x="8136280" y="1497126"/>
                  </a:lnTo>
                  <a:lnTo>
                    <a:pt x="8128457" y="1491500"/>
                  </a:lnTo>
                  <a:lnTo>
                    <a:pt x="8118005" y="1489519"/>
                  </a:lnTo>
                  <a:lnTo>
                    <a:pt x="8110385" y="1490383"/>
                  </a:lnTo>
                  <a:lnTo>
                    <a:pt x="8103959" y="1492859"/>
                  </a:lnTo>
                  <a:lnTo>
                    <a:pt x="8098701" y="1496771"/>
                  </a:lnTo>
                  <a:lnTo>
                    <a:pt x="8094573" y="1501940"/>
                  </a:lnTo>
                  <a:lnTo>
                    <a:pt x="8093126" y="1501940"/>
                  </a:lnTo>
                  <a:lnTo>
                    <a:pt x="8091564" y="1500581"/>
                  </a:lnTo>
                  <a:lnTo>
                    <a:pt x="8091462" y="1492631"/>
                  </a:lnTo>
                  <a:lnTo>
                    <a:pt x="8090014" y="1491183"/>
                  </a:lnTo>
                  <a:lnTo>
                    <a:pt x="8085239" y="1491183"/>
                  </a:lnTo>
                  <a:lnTo>
                    <a:pt x="8085239" y="1559509"/>
                  </a:lnTo>
                  <a:lnTo>
                    <a:pt x="8094573" y="1559509"/>
                  </a:lnTo>
                  <a:lnTo>
                    <a:pt x="8094573" y="1526794"/>
                  </a:lnTo>
                  <a:lnTo>
                    <a:pt x="8096021" y="1514563"/>
                  </a:lnTo>
                  <a:lnTo>
                    <a:pt x="8100200" y="1505940"/>
                  </a:lnTo>
                  <a:lnTo>
                    <a:pt x="8101266" y="1505051"/>
                  </a:lnTo>
                  <a:lnTo>
                    <a:pt x="8105318" y="1501940"/>
                  </a:lnTo>
                  <a:lnTo>
                    <a:pt x="8107083" y="1500581"/>
                  </a:lnTo>
                  <a:lnTo>
                    <a:pt x="8116354" y="1498841"/>
                  </a:lnTo>
                  <a:lnTo>
                    <a:pt x="8127339" y="1498841"/>
                  </a:lnTo>
                  <a:lnTo>
                    <a:pt x="8133562" y="1505051"/>
                  </a:lnTo>
                  <a:lnTo>
                    <a:pt x="8133562" y="1559509"/>
                  </a:lnTo>
                  <a:lnTo>
                    <a:pt x="8142884" y="1559509"/>
                  </a:lnTo>
                  <a:lnTo>
                    <a:pt x="8142884" y="1517472"/>
                  </a:lnTo>
                  <a:close/>
                </a:path>
                <a:path w="8759190" h="1561464">
                  <a:moveTo>
                    <a:pt x="8212772" y="1338999"/>
                  </a:moveTo>
                  <a:lnTo>
                    <a:pt x="8210842" y="1329664"/>
                  </a:lnTo>
                  <a:lnTo>
                    <a:pt x="8208391" y="1326578"/>
                  </a:lnTo>
                  <a:lnTo>
                    <a:pt x="8205432" y="1322844"/>
                  </a:lnTo>
                  <a:lnTo>
                    <a:pt x="8203438" y="1321854"/>
                  </a:lnTo>
                  <a:lnTo>
                    <a:pt x="8203438" y="1331125"/>
                  </a:lnTo>
                  <a:lnTo>
                    <a:pt x="8203438" y="1343545"/>
                  </a:lnTo>
                  <a:lnTo>
                    <a:pt x="8198879" y="1346657"/>
                  </a:lnTo>
                  <a:lnTo>
                    <a:pt x="8190992" y="1348308"/>
                  </a:lnTo>
                  <a:lnTo>
                    <a:pt x="8164665" y="1352867"/>
                  </a:lnTo>
                  <a:lnTo>
                    <a:pt x="8166087" y="1340891"/>
                  </a:lnTo>
                  <a:lnTo>
                    <a:pt x="8170265" y="1332738"/>
                  </a:lnTo>
                  <a:lnTo>
                    <a:pt x="8177085" y="1328064"/>
                  </a:lnTo>
                  <a:lnTo>
                    <a:pt x="8186433" y="1326578"/>
                  </a:lnTo>
                  <a:lnTo>
                    <a:pt x="8197215" y="1326578"/>
                  </a:lnTo>
                  <a:lnTo>
                    <a:pt x="8203438" y="1331125"/>
                  </a:lnTo>
                  <a:lnTo>
                    <a:pt x="8203438" y="1321854"/>
                  </a:lnTo>
                  <a:lnTo>
                    <a:pt x="8197113" y="1318666"/>
                  </a:lnTo>
                  <a:lnTo>
                    <a:pt x="8186433" y="1317256"/>
                  </a:lnTo>
                  <a:lnTo>
                    <a:pt x="8173009" y="1319758"/>
                  </a:lnTo>
                  <a:lnTo>
                    <a:pt x="8163268" y="1326908"/>
                  </a:lnTo>
                  <a:lnTo>
                    <a:pt x="8157337" y="1338135"/>
                  </a:lnTo>
                  <a:lnTo>
                    <a:pt x="8155330" y="1352867"/>
                  </a:lnTo>
                  <a:lnTo>
                    <a:pt x="8157337" y="1367637"/>
                  </a:lnTo>
                  <a:lnTo>
                    <a:pt x="8163268" y="1378927"/>
                  </a:lnTo>
                  <a:lnTo>
                    <a:pt x="8173009" y="1386154"/>
                  </a:lnTo>
                  <a:lnTo>
                    <a:pt x="8186433" y="1388681"/>
                  </a:lnTo>
                  <a:lnTo>
                    <a:pt x="8197215" y="1388681"/>
                  </a:lnTo>
                  <a:lnTo>
                    <a:pt x="8201990" y="1387030"/>
                  </a:lnTo>
                  <a:lnTo>
                    <a:pt x="8206549" y="1385582"/>
                  </a:lnTo>
                  <a:lnTo>
                    <a:pt x="8208213" y="1383931"/>
                  </a:lnTo>
                  <a:lnTo>
                    <a:pt x="8206651" y="1380820"/>
                  </a:lnTo>
                  <a:lnTo>
                    <a:pt x="8205102" y="1377708"/>
                  </a:lnTo>
                  <a:lnTo>
                    <a:pt x="8200326" y="1377708"/>
                  </a:lnTo>
                  <a:lnTo>
                    <a:pt x="8195577" y="1379423"/>
                  </a:lnTo>
                  <a:lnTo>
                    <a:pt x="8190992" y="1380820"/>
                  </a:lnTo>
                  <a:lnTo>
                    <a:pt x="8186433" y="1380820"/>
                  </a:lnTo>
                  <a:lnTo>
                    <a:pt x="8177987" y="1379423"/>
                  </a:lnTo>
                  <a:lnTo>
                    <a:pt x="8171434" y="1375435"/>
                  </a:lnTo>
                  <a:lnTo>
                    <a:pt x="8166925" y="1369110"/>
                  </a:lnTo>
                  <a:lnTo>
                    <a:pt x="8164665" y="1360741"/>
                  </a:lnTo>
                  <a:lnTo>
                    <a:pt x="8192656" y="1355979"/>
                  </a:lnTo>
                  <a:lnTo>
                    <a:pt x="8201660" y="1354023"/>
                  </a:lnTo>
                  <a:lnTo>
                    <a:pt x="8203679" y="1352867"/>
                  </a:lnTo>
                  <a:lnTo>
                    <a:pt x="8207921" y="1350429"/>
                  </a:lnTo>
                  <a:lnTo>
                    <a:pt x="8211579" y="1345374"/>
                  </a:lnTo>
                  <a:lnTo>
                    <a:pt x="8212772" y="1338999"/>
                  </a:lnTo>
                  <a:close/>
                </a:path>
                <a:path w="8759190" h="1561464">
                  <a:moveTo>
                    <a:pt x="8222107" y="1460119"/>
                  </a:moveTo>
                  <a:lnTo>
                    <a:pt x="8220646" y="1458468"/>
                  </a:lnTo>
                  <a:lnTo>
                    <a:pt x="8214423" y="1458468"/>
                  </a:lnTo>
                  <a:lnTo>
                    <a:pt x="8212772" y="1460119"/>
                  </a:lnTo>
                  <a:lnTo>
                    <a:pt x="8212772" y="1495729"/>
                  </a:lnTo>
                  <a:lnTo>
                    <a:pt x="8212772" y="1503603"/>
                  </a:lnTo>
                  <a:lnTo>
                    <a:pt x="8212772" y="1523682"/>
                  </a:lnTo>
                  <a:lnTo>
                    <a:pt x="8211350" y="1535557"/>
                  </a:lnTo>
                  <a:lnTo>
                    <a:pt x="8207172" y="1544929"/>
                  </a:lnTo>
                  <a:lnTo>
                    <a:pt x="8200352" y="1551089"/>
                  </a:lnTo>
                  <a:lnTo>
                    <a:pt x="8190992" y="1553298"/>
                  </a:lnTo>
                  <a:lnTo>
                    <a:pt x="8181734" y="1551317"/>
                  </a:lnTo>
                  <a:lnTo>
                    <a:pt x="8174901" y="1545678"/>
                  </a:lnTo>
                  <a:lnTo>
                    <a:pt x="8170672" y="1536877"/>
                  </a:lnTo>
                  <a:lnTo>
                    <a:pt x="8169224" y="1525346"/>
                  </a:lnTo>
                  <a:lnTo>
                    <a:pt x="8170900" y="1513954"/>
                  </a:lnTo>
                  <a:lnTo>
                    <a:pt x="8175650" y="1505648"/>
                  </a:lnTo>
                  <a:lnTo>
                    <a:pt x="8183042" y="1500568"/>
                  </a:lnTo>
                  <a:lnTo>
                    <a:pt x="8192656" y="1498841"/>
                  </a:lnTo>
                  <a:lnTo>
                    <a:pt x="8201990" y="1498841"/>
                  </a:lnTo>
                  <a:lnTo>
                    <a:pt x="8206549" y="1501940"/>
                  </a:lnTo>
                  <a:lnTo>
                    <a:pt x="8212772" y="1503603"/>
                  </a:lnTo>
                  <a:lnTo>
                    <a:pt x="8212772" y="1495729"/>
                  </a:lnTo>
                  <a:lnTo>
                    <a:pt x="8208213" y="1492631"/>
                  </a:lnTo>
                  <a:lnTo>
                    <a:pt x="8201990" y="1491183"/>
                  </a:lnTo>
                  <a:lnTo>
                    <a:pt x="8197215" y="1489519"/>
                  </a:lnTo>
                  <a:lnTo>
                    <a:pt x="8190992" y="1489519"/>
                  </a:lnTo>
                  <a:lnTo>
                    <a:pt x="8178266" y="1492059"/>
                  </a:lnTo>
                  <a:lnTo>
                    <a:pt x="8168449" y="1499273"/>
                  </a:lnTo>
                  <a:lnTo>
                    <a:pt x="8162125" y="1510576"/>
                  </a:lnTo>
                  <a:lnTo>
                    <a:pt x="8159890" y="1525346"/>
                  </a:lnTo>
                  <a:lnTo>
                    <a:pt x="8161909" y="1540078"/>
                  </a:lnTo>
                  <a:lnTo>
                    <a:pt x="8167738" y="1551317"/>
                  </a:lnTo>
                  <a:lnTo>
                    <a:pt x="8177035" y="1558442"/>
                  </a:lnTo>
                  <a:lnTo>
                    <a:pt x="8189544" y="1560957"/>
                  </a:lnTo>
                  <a:lnTo>
                    <a:pt x="8198879" y="1560957"/>
                  </a:lnTo>
                  <a:lnTo>
                    <a:pt x="8206549" y="1556397"/>
                  </a:lnTo>
                  <a:lnTo>
                    <a:pt x="8208937" y="1553298"/>
                  </a:lnTo>
                  <a:lnTo>
                    <a:pt x="8211325" y="1550187"/>
                  </a:lnTo>
                  <a:lnTo>
                    <a:pt x="8212772" y="1548536"/>
                  </a:lnTo>
                  <a:lnTo>
                    <a:pt x="8214423" y="1548536"/>
                  </a:lnTo>
                  <a:lnTo>
                    <a:pt x="8214423" y="1559509"/>
                  </a:lnTo>
                  <a:lnTo>
                    <a:pt x="8222107" y="1559509"/>
                  </a:lnTo>
                  <a:lnTo>
                    <a:pt x="8222107" y="1548536"/>
                  </a:lnTo>
                  <a:lnTo>
                    <a:pt x="8222107" y="1498841"/>
                  </a:lnTo>
                  <a:lnTo>
                    <a:pt x="8222107" y="1495729"/>
                  </a:lnTo>
                  <a:lnTo>
                    <a:pt x="8222107" y="1460119"/>
                  </a:lnTo>
                  <a:close/>
                </a:path>
                <a:path w="8759190" h="1561464">
                  <a:moveTo>
                    <a:pt x="8265642" y="1318704"/>
                  </a:moveTo>
                  <a:lnTo>
                    <a:pt x="8264195" y="1317256"/>
                  </a:lnTo>
                  <a:lnTo>
                    <a:pt x="8256575" y="1318107"/>
                  </a:lnTo>
                  <a:lnTo>
                    <a:pt x="8250148" y="1320698"/>
                  </a:lnTo>
                  <a:lnTo>
                    <a:pt x="8244891" y="1325029"/>
                  </a:lnTo>
                  <a:lnTo>
                    <a:pt x="8240763" y="1331125"/>
                  </a:lnTo>
                  <a:lnTo>
                    <a:pt x="8239315" y="1331125"/>
                  </a:lnTo>
                  <a:lnTo>
                    <a:pt x="8237702" y="1320698"/>
                  </a:lnTo>
                  <a:lnTo>
                    <a:pt x="8237652" y="1320355"/>
                  </a:lnTo>
                  <a:lnTo>
                    <a:pt x="8236204" y="1318704"/>
                  </a:lnTo>
                  <a:lnTo>
                    <a:pt x="8231429" y="1318704"/>
                  </a:lnTo>
                  <a:lnTo>
                    <a:pt x="8229981" y="1320355"/>
                  </a:lnTo>
                  <a:lnTo>
                    <a:pt x="8229981" y="1385582"/>
                  </a:lnTo>
                  <a:lnTo>
                    <a:pt x="8231429" y="1387030"/>
                  </a:lnTo>
                  <a:lnTo>
                    <a:pt x="8239315" y="1387030"/>
                  </a:lnTo>
                  <a:lnTo>
                    <a:pt x="8239315" y="1363840"/>
                  </a:lnTo>
                  <a:lnTo>
                    <a:pt x="8241017" y="1347533"/>
                  </a:lnTo>
                  <a:lnTo>
                    <a:pt x="8245919" y="1335887"/>
                  </a:lnTo>
                  <a:lnTo>
                    <a:pt x="8251253" y="1331125"/>
                  </a:lnTo>
                  <a:lnTo>
                    <a:pt x="8253743" y="1328902"/>
                  </a:lnTo>
                  <a:lnTo>
                    <a:pt x="8264195" y="1326578"/>
                  </a:lnTo>
                  <a:lnTo>
                    <a:pt x="8265554" y="1325029"/>
                  </a:lnTo>
                  <a:lnTo>
                    <a:pt x="8265642" y="1318704"/>
                  </a:lnTo>
                  <a:close/>
                </a:path>
                <a:path w="8759190" h="1561464">
                  <a:moveTo>
                    <a:pt x="8302968" y="1525346"/>
                  </a:moveTo>
                  <a:lnTo>
                    <a:pt x="8300733" y="1510576"/>
                  </a:lnTo>
                  <a:lnTo>
                    <a:pt x="8294421" y="1499273"/>
                  </a:lnTo>
                  <a:lnTo>
                    <a:pt x="8293824" y="1498841"/>
                  </a:lnTo>
                  <a:lnTo>
                    <a:pt x="8293646" y="1498714"/>
                  </a:lnTo>
                  <a:lnTo>
                    <a:pt x="8293646" y="1525346"/>
                  </a:lnTo>
                  <a:lnTo>
                    <a:pt x="8292224" y="1536877"/>
                  </a:lnTo>
                  <a:lnTo>
                    <a:pt x="8288045" y="1545678"/>
                  </a:lnTo>
                  <a:lnTo>
                    <a:pt x="8281213" y="1551317"/>
                  </a:lnTo>
                  <a:lnTo>
                    <a:pt x="8271865" y="1553298"/>
                  </a:lnTo>
                  <a:lnTo>
                    <a:pt x="8262607" y="1551317"/>
                  </a:lnTo>
                  <a:lnTo>
                    <a:pt x="8255775" y="1545678"/>
                  </a:lnTo>
                  <a:lnTo>
                    <a:pt x="8251545" y="1536877"/>
                  </a:lnTo>
                  <a:lnTo>
                    <a:pt x="8250098" y="1525346"/>
                  </a:lnTo>
                  <a:lnTo>
                    <a:pt x="8251545" y="1513954"/>
                  </a:lnTo>
                  <a:lnTo>
                    <a:pt x="8255775" y="1505648"/>
                  </a:lnTo>
                  <a:lnTo>
                    <a:pt x="8262607" y="1500568"/>
                  </a:lnTo>
                  <a:lnTo>
                    <a:pt x="8271865" y="1498841"/>
                  </a:lnTo>
                  <a:lnTo>
                    <a:pt x="8281213" y="1500568"/>
                  </a:lnTo>
                  <a:lnTo>
                    <a:pt x="8288045" y="1505648"/>
                  </a:lnTo>
                  <a:lnTo>
                    <a:pt x="8292224" y="1513954"/>
                  </a:lnTo>
                  <a:lnTo>
                    <a:pt x="8293646" y="1525346"/>
                  </a:lnTo>
                  <a:lnTo>
                    <a:pt x="8293646" y="1498714"/>
                  </a:lnTo>
                  <a:lnTo>
                    <a:pt x="8284604" y="1492059"/>
                  </a:lnTo>
                  <a:lnTo>
                    <a:pt x="8271865" y="1489519"/>
                  </a:lnTo>
                  <a:lnTo>
                    <a:pt x="8258518" y="1492059"/>
                  </a:lnTo>
                  <a:lnTo>
                    <a:pt x="8248777" y="1499273"/>
                  </a:lnTo>
                  <a:lnTo>
                    <a:pt x="8242795" y="1510576"/>
                  </a:lnTo>
                  <a:lnTo>
                    <a:pt x="8240763" y="1525346"/>
                  </a:lnTo>
                  <a:lnTo>
                    <a:pt x="8242795" y="1540078"/>
                  </a:lnTo>
                  <a:lnTo>
                    <a:pt x="8248790" y="1551317"/>
                  </a:lnTo>
                  <a:lnTo>
                    <a:pt x="8258518" y="1558442"/>
                  </a:lnTo>
                  <a:lnTo>
                    <a:pt x="8271865" y="1560957"/>
                  </a:lnTo>
                  <a:lnTo>
                    <a:pt x="8284604" y="1558442"/>
                  </a:lnTo>
                  <a:lnTo>
                    <a:pt x="8291677" y="1553298"/>
                  </a:lnTo>
                  <a:lnTo>
                    <a:pt x="8294395" y="1551317"/>
                  </a:lnTo>
                  <a:lnTo>
                    <a:pt x="8300733" y="1540078"/>
                  </a:lnTo>
                  <a:lnTo>
                    <a:pt x="8302968" y="1525346"/>
                  </a:lnTo>
                  <a:close/>
                </a:path>
                <a:path w="8759190" h="1561464">
                  <a:moveTo>
                    <a:pt x="8385505" y="1345209"/>
                  </a:moveTo>
                  <a:lnTo>
                    <a:pt x="8383905" y="1334109"/>
                  </a:lnTo>
                  <a:lnTo>
                    <a:pt x="8383829" y="1333588"/>
                  </a:lnTo>
                  <a:lnTo>
                    <a:pt x="8380057" y="1326578"/>
                  </a:lnTo>
                  <a:lnTo>
                    <a:pt x="8379104" y="1324787"/>
                  </a:lnTo>
                  <a:lnTo>
                    <a:pt x="8371764" y="1319199"/>
                  </a:lnTo>
                  <a:lnTo>
                    <a:pt x="8362277" y="1317256"/>
                  </a:lnTo>
                  <a:lnTo>
                    <a:pt x="8355558" y="1317891"/>
                  </a:lnTo>
                  <a:lnTo>
                    <a:pt x="8349399" y="1319974"/>
                  </a:lnTo>
                  <a:lnTo>
                    <a:pt x="8343824" y="1323809"/>
                  </a:lnTo>
                  <a:lnTo>
                    <a:pt x="8338845" y="1329677"/>
                  </a:lnTo>
                  <a:lnTo>
                    <a:pt x="8337397" y="1331125"/>
                  </a:lnTo>
                  <a:lnTo>
                    <a:pt x="8335734" y="1329677"/>
                  </a:lnTo>
                  <a:lnTo>
                    <a:pt x="8334184" y="1326578"/>
                  </a:lnTo>
                  <a:lnTo>
                    <a:pt x="8332622" y="1323467"/>
                  </a:lnTo>
                  <a:lnTo>
                    <a:pt x="8326399" y="1317256"/>
                  </a:lnTo>
                  <a:lnTo>
                    <a:pt x="8306079" y="1317256"/>
                  </a:lnTo>
                  <a:lnTo>
                    <a:pt x="8299856" y="1321816"/>
                  </a:lnTo>
                  <a:lnTo>
                    <a:pt x="8293646" y="1328026"/>
                  </a:lnTo>
                  <a:lnTo>
                    <a:pt x="8293646" y="1329677"/>
                  </a:lnTo>
                  <a:lnTo>
                    <a:pt x="8292185" y="1329677"/>
                  </a:lnTo>
                  <a:lnTo>
                    <a:pt x="8292185" y="1320355"/>
                  </a:lnTo>
                  <a:lnTo>
                    <a:pt x="8290534" y="1318704"/>
                  </a:lnTo>
                  <a:lnTo>
                    <a:pt x="8285975" y="1318704"/>
                  </a:lnTo>
                  <a:lnTo>
                    <a:pt x="8284311" y="1320355"/>
                  </a:lnTo>
                  <a:lnTo>
                    <a:pt x="8284311" y="1385582"/>
                  </a:lnTo>
                  <a:lnTo>
                    <a:pt x="8285975" y="1387030"/>
                  </a:lnTo>
                  <a:lnTo>
                    <a:pt x="8292185" y="1387030"/>
                  </a:lnTo>
                  <a:lnTo>
                    <a:pt x="8293646" y="1385582"/>
                  </a:lnTo>
                  <a:lnTo>
                    <a:pt x="8293646" y="1354518"/>
                  </a:lnTo>
                  <a:lnTo>
                    <a:pt x="8294852" y="1342910"/>
                  </a:lnTo>
                  <a:lnTo>
                    <a:pt x="8298701" y="1334109"/>
                  </a:lnTo>
                  <a:lnTo>
                    <a:pt x="8304047" y="1329677"/>
                  </a:lnTo>
                  <a:lnTo>
                    <a:pt x="8305457" y="1328521"/>
                  </a:lnTo>
                  <a:lnTo>
                    <a:pt x="8315414" y="1326578"/>
                  </a:lnTo>
                  <a:lnTo>
                    <a:pt x="8324951" y="1326578"/>
                  </a:lnTo>
                  <a:lnTo>
                    <a:pt x="8331174" y="1332788"/>
                  </a:lnTo>
                  <a:lnTo>
                    <a:pt x="8331174" y="1387030"/>
                  </a:lnTo>
                  <a:lnTo>
                    <a:pt x="8338845" y="1387030"/>
                  </a:lnTo>
                  <a:lnTo>
                    <a:pt x="8340509" y="1385582"/>
                  </a:lnTo>
                  <a:lnTo>
                    <a:pt x="8340509" y="1354518"/>
                  </a:lnTo>
                  <a:lnTo>
                    <a:pt x="8341690" y="1342910"/>
                  </a:lnTo>
                  <a:lnTo>
                    <a:pt x="8345348" y="1334109"/>
                  </a:lnTo>
                  <a:lnTo>
                    <a:pt x="8348688" y="1331125"/>
                  </a:lnTo>
                  <a:lnTo>
                    <a:pt x="8351609" y="1328521"/>
                  </a:lnTo>
                  <a:lnTo>
                    <a:pt x="8360613" y="1326578"/>
                  </a:lnTo>
                  <a:lnTo>
                    <a:pt x="8371611" y="1326578"/>
                  </a:lnTo>
                  <a:lnTo>
                    <a:pt x="8376171" y="1332788"/>
                  </a:lnTo>
                  <a:lnTo>
                    <a:pt x="8376171" y="1385582"/>
                  </a:lnTo>
                  <a:lnTo>
                    <a:pt x="8377834" y="1387030"/>
                  </a:lnTo>
                  <a:lnTo>
                    <a:pt x="8384045" y="1387030"/>
                  </a:lnTo>
                  <a:lnTo>
                    <a:pt x="8385505" y="1385582"/>
                  </a:lnTo>
                  <a:lnTo>
                    <a:pt x="8385505" y="1345209"/>
                  </a:lnTo>
                  <a:close/>
                </a:path>
                <a:path w="8759190" h="1561464">
                  <a:moveTo>
                    <a:pt x="8421370" y="1320355"/>
                  </a:moveTo>
                  <a:lnTo>
                    <a:pt x="8419719" y="1318704"/>
                  </a:lnTo>
                  <a:lnTo>
                    <a:pt x="8405825" y="1318704"/>
                  </a:lnTo>
                  <a:lnTo>
                    <a:pt x="8404161" y="1320355"/>
                  </a:lnTo>
                  <a:lnTo>
                    <a:pt x="8404161" y="1326578"/>
                  </a:lnTo>
                  <a:lnTo>
                    <a:pt x="8412048" y="1326578"/>
                  </a:lnTo>
                  <a:lnTo>
                    <a:pt x="8412048" y="1385582"/>
                  </a:lnTo>
                  <a:lnTo>
                    <a:pt x="8413496" y="1387030"/>
                  </a:lnTo>
                  <a:lnTo>
                    <a:pt x="8419719" y="1387030"/>
                  </a:lnTo>
                  <a:lnTo>
                    <a:pt x="8421370" y="1385582"/>
                  </a:lnTo>
                  <a:lnTo>
                    <a:pt x="8421370" y="1320355"/>
                  </a:lnTo>
                  <a:close/>
                </a:path>
                <a:path w="8759190" h="1561464">
                  <a:moveTo>
                    <a:pt x="8421370" y="1287653"/>
                  </a:moveTo>
                  <a:lnTo>
                    <a:pt x="8418258" y="1284541"/>
                  </a:lnTo>
                  <a:lnTo>
                    <a:pt x="8410384" y="1284541"/>
                  </a:lnTo>
                  <a:lnTo>
                    <a:pt x="8408937" y="1287653"/>
                  </a:lnTo>
                  <a:lnTo>
                    <a:pt x="8408937" y="1295311"/>
                  </a:lnTo>
                  <a:lnTo>
                    <a:pt x="8410384" y="1298409"/>
                  </a:lnTo>
                  <a:lnTo>
                    <a:pt x="8418258" y="1298409"/>
                  </a:lnTo>
                  <a:lnTo>
                    <a:pt x="8421370" y="1295311"/>
                  </a:lnTo>
                  <a:lnTo>
                    <a:pt x="8421370" y="1287653"/>
                  </a:lnTo>
                  <a:close/>
                </a:path>
                <a:path w="8759190" h="1561464">
                  <a:moveTo>
                    <a:pt x="8422830" y="1517472"/>
                  </a:moveTo>
                  <a:lnTo>
                    <a:pt x="8421230" y="1506448"/>
                  </a:lnTo>
                  <a:lnTo>
                    <a:pt x="8421154" y="1505940"/>
                  </a:lnTo>
                  <a:lnTo>
                    <a:pt x="8417344" y="1498841"/>
                  </a:lnTo>
                  <a:lnTo>
                    <a:pt x="8416430" y="1497126"/>
                  </a:lnTo>
                  <a:lnTo>
                    <a:pt x="8409089" y="1491500"/>
                  </a:lnTo>
                  <a:lnTo>
                    <a:pt x="8399602" y="1489519"/>
                  </a:lnTo>
                  <a:lnTo>
                    <a:pt x="8392884" y="1490179"/>
                  </a:lnTo>
                  <a:lnTo>
                    <a:pt x="8386724" y="1492440"/>
                  </a:lnTo>
                  <a:lnTo>
                    <a:pt x="8381149" y="1496771"/>
                  </a:lnTo>
                  <a:lnTo>
                    <a:pt x="8376171" y="1503603"/>
                  </a:lnTo>
                  <a:lnTo>
                    <a:pt x="8374723" y="1503603"/>
                  </a:lnTo>
                  <a:lnTo>
                    <a:pt x="8373059" y="1501940"/>
                  </a:lnTo>
                  <a:lnTo>
                    <a:pt x="8371510" y="1498841"/>
                  </a:lnTo>
                  <a:lnTo>
                    <a:pt x="8369948" y="1495729"/>
                  </a:lnTo>
                  <a:lnTo>
                    <a:pt x="8363725" y="1489519"/>
                  </a:lnTo>
                  <a:lnTo>
                    <a:pt x="8343620" y="1489519"/>
                  </a:lnTo>
                  <a:lnTo>
                    <a:pt x="8337397" y="1494282"/>
                  </a:lnTo>
                  <a:lnTo>
                    <a:pt x="8331174" y="1500492"/>
                  </a:lnTo>
                  <a:lnTo>
                    <a:pt x="8331174" y="1501940"/>
                  </a:lnTo>
                  <a:lnTo>
                    <a:pt x="8329511" y="1501940"/>
                  </a:lnTo>
                  <a:lnTo>
                    <a:pt x="8329511" y="1500492"/>
                  </a:lnTo>
                  <a:lnTo>
                    <a:pt x="8328063" y="1492631"/>
                  </a:lnTo>
                  <a:lnTo>
                    <a:pt x="8328063" y="1491183"/>
                  </a:lnTo>
                  <a:lnTo>
                    <a:pt x="8323288" y="1491183"/>
                  </a:lnTo>
                  <a:lnTo>
                    <a:pt x="8321840" y="1492631"/>
                  </a:lnTo>
                  <a:lnTo>
                    <a:pt x="8321840" y="1559509"/>
                  </a:lnTo>
                  <a:lnTo>
                    <a:pt x="8331174" y="1559509"/>
                  </a:lnTo>
                  <a:lnTo>
                    <a:pt x="8331174" y="1526794"/>
                  </a:lnTo>
                  <a:lnTo>
                    <a:pt x="8332394" y="1515262"/>
                  </a:lnTo>
                  <a:lnTo>
                    <a:pt x="8336229" y="1506448"/>
                  </a:lnTo>
                  <a:lnTo>
                    <a:pt x="8341627" y="1501940"/>
                  </a:lnTo>
                  <a:lnTo>
                    <a:pt x="8342985" y="1500822"/>
                  </a:lnTo>
                  <a:lnTo>
                    <a:pt x="8352942" y="1498841"/>
                  </a:lnTo>
                  <a:lnTo>
                    <a:pt x="8362277" y="1498841"/>
                  </a:lnTo>
                  <a:lnTo>
                    <a:pt x="8366836" y="1505051"/>
                  </a:lnTo>
                  <a:lnTo>
                    <a:pt x="8366836" y="1559509"/>
                  </a:lnTo>
                  <a:lnTo>
                    <a:pt x="8376171" y="1559509"/>
                  </a:lnTo>
                  <a:lnTo>
                    <a:pt x="8376171" y="1526794"/>
                  </a:lnTo>
                  <a:lnTo>
                    <a:pt x="8377618" y="1515262"/>
                  </a:lnTo>
                  <a:lnTo>
                    <a:pt x="8381847" y="1506448"/>
                  </a:lnTo>
                  <a:lnTo>
                    <a:pt x="8385302" y="1503603"/>
                  </a:lnTo>
                  <a:lnTo>
                    <a:pt x="8388680" y="1500822"/>
                  </a:lnTo>
                  <a:lnTo>
                    <a:pt x="8397938" y="1498841"/>
                  </a:lnTo>
                  <a:lnTo>
                    <a:pt x="8408937" y="1498841"/>
                  </a:lnTo>
                  <a:lnTo>
                    <a:pt x="8413496" y="1505051"/>
                  </a:lnTo>
                  <a:lnTo>
                    <a:pt x="8413496" y="1559509"/>
                  </a:lnTo>
                  <a:lnTo>
                    <a:pt x="8422830" y="1559509"/>
                  </a:lnTo>
                  <a:lnTo>
                    <a:pt x="8422830" y="1517472"/>
                  </a:lnTo>
                  <a:close/>
                </a:path>
                <a:path w="8759190" h="1561464">
                  <a:moveTo>
                    <a:pt x="8502244" y="1345209"/>
                  </a:moveTo>
                  <a:lnTo>
                    <a:pt x="8475701" y="1317256"/>
                  </a:lnTo>
                  <a:lnTo>
                    <a:pt x="8466366" y="1317256"/>
                  </a:lnTo>
                  <a:lnTo>
                    <a:pt x="8458695" y="1321816"/>
                  </a:lnTo>
                  <a:lnTo>
                    <a:pt x="8453933" y="1329677"/>
                  </a:lnTo>
                  <a:lnTo>
                    <a:pt x="8450821" y="1329677"/>
                  </a:lnTo>
                  <a:lnTo>
                    <a:pt x="8450821" y="1320355"/>
                  </a:lnTo>
                  <a:lnTo>
                    <a:pt x="8449373" y="1318704"/>
                  </a:lnTo>
                  <a:lnTo>
                    <a:pt x="8444598" y="1318704"/>
                  </a:lnTo>
                  <a:lnTo>
                    <a:pt x="8443150" y="1320355"/>
                  </a:lnTo>
                  <a:lnTo>
                    <a:pt x="8443150" y="1385582"/>
                  </a:lnTo>
                  <a:lnTo>
                    <a:pt x="8444598" y="1387030"/>
                  </a:lnTo>
                  <a:lnTo>
                    <a:pt x="8450821" y="1387030"/>
                  </a:lnTo>
                  <a:lnTo>
                    <a:pt x="8452485" y="1385582"/>
                  </a:lnTo>
                  <a:lnTo>
                    <a:pt x="8452485" y="1354518"/>
                  </a:lnTo>
                  <a:lnTo>
                    <a:pt x="8454149" y="1342301"/>
                  </a:lnTo>
                  <a:lnTo>
                    <a:pt x="8458860" y="1333588"/>
                  </a:lnTo>
                  <a:lnTo>
                    <a:pt x="8464309" y="1329677"/>
                  </a:lnTo>
                  <a:lnTo>
                    <a:pt x="8466214" y="1328318"/>
                  </a:lnTo>
                  <a:lnTo>
                    <a:pt x="8475701" y="1326578"/>
                  </a:lnTo>
                  <a:lnTo>
                    <a:pt x="8486699" y="1326578"/>
                  </a:lnTo>
                  <a:lnTo>
                    <a:pt x="8492909" y="1332788"/>
                  </a:lnTo>
                  <a:lnTo>
                    <a:pt x="8492909" y="1385582"/>
                  </a:lnTo>
                  <a:lnTo>
                    <a:pt x="8494370" y="1387030"/>
                  </a:lnTo>
                  <a:lnTo>
                    <a:pt x="8500593" y="1387030"/>
                  </a:lnTo>
                  <a:lnTo>
                    <a:pt x="8502244" y="1385582"/>
                  </a:lnTo>
                  <a:lnTo>
                    <a:pt x="8502244" y="1345209"/>
                  </a:lnTo>
                  <a:close/>
                </a:path>
                <a:path w="8759190" h="1561464">
                  <a:moveTo>
                    <a:pt x="8537918" y="1320355"/>
                  </a:moveTo>
                  <a:lnTo>
                    <a:pt x="8536457" y="1318704"/>
                  </a:lnTo>
                  <a:lnTo>
                    <a:pt x="8520913" y="1318704"/>
                  </a:lnTo>
                  <a:lnTo>
                    <a:pt x="8519249" y="1320355"/>
                  </a:lnTo>
                  <a:lnTo>
                    <a:pt x="8519249" y="1326578"/>
                  </a:lnTo>
                  <a:lnTo>
                    <a:pt x="8528583" y="1326578"/>
                  </a:lnTo>
                  <a:lnTo>
                    <a:pt x="8528583" y="1387030"/>
                  </a:lnTo>
                  <a:lnTo>
                    <a:pt x="8536457" y="1387030"/>
                  </a:lnTo>
                  <a:lnTo>
                    <a:pt x="8537918" y="1385582"/>
                  </a:lnTo>
                  <a:lnTo>
                    <a:pt x="8537918" y="1320355"/>
                  </a:lnTo>
                  <a:close/>
                </a:path>
                <a:path w="8759190" h="1561464">
                  <a:moveTo>
                    <a:pt x="8537918" y="1287653"/>
                  </a:moveTo>
                  <a:lnTo>
                    <a:pt x="8534806" y="1284541"/>
                  </a:lnTo>
                  <a:lnTo>
                    <a:pt x="8527123" y="1284541"/>
                  </a:lnTo>
                  <a:lnTo>
                    <a:pt x="8524024" y="1287653"/>
                  </a:lnTo>
                  <a:lnTo>
                    <a:pt x="8524024" y="1295311"/>
                  </a:lnTo>
                  <a:lnTo>
                    <a:pt x="8527123" y="1298409"/>
                  </a:lnTo>
                  <a:lnTo>
                    <a:pt x="8534806" y="1298409"/>
                  </a:lnTo>
                  <a:lnTo>
                    <a:pt x="8537918" y="1295311"/>
                  </a:lnTo>
                  <a:lnTo>
                    <a:pt x="8537918" y="1287653"/>
                  </a:lnTo>
                  <a:close/>
                </a:path>
                <a:path w="8759190" h="1561464">
                  <a:moveTo>
                    <a:pt x="8609457" y="1359077"/>
                  </a:moveTo>
                  <a:lnTo>
                    <a:pt x="8603234" y="1352867"/>
                  </a:lnTo>
                  <a:lnTo>
                    <a:pt x="8592452" y="1351419"/>
                  </a:lnTo>
                  <a:lnTo>
                    <a:pt x="8576894" y="1346657"/>
                  </a:lnTo>
                  <a:lnTo>
                    <a:pt x="8569020" y="1343545"/>
                  </a:lnTo>
                  <a:lnTo>
                    <a:pt x="8567560" y="1340446"/>
                  </a:lnTo>
                  <a:lnTo>
                    <a:pt x="8567560" y="1329677"/>
                  </a:lnTo>
                  <a:lnTo>
                    <a:pt x="8572132" y="1326578"/>
                  </a:lnTo>
                  <a:lnTo>
                    <a:pt x="8592452" y="1326578"/>
                  </a:lnTo>
                  <a:lnTo>
                    <a:pt x="8597011" y="1328026"/>
                  </a:lnTo>
                  <a:lnTo>
                    <a:pt x="8601773" y="1329677"/>
                  </a:lnTo>
                  <a:lnTo>
                    <a:pt x="8603234" y="1328026"/>
                  </a:lnTo>
                  <a:lnTo>
                    <a:pt x="8603755" y="1326578"/>
                  </a:lnTo>
                  <a:lnTo>
                    <a:pt x="8604885" y="1323467"/>
                  </a:lnTo>
                  <a:lnTo>
                    <a:pt x="8604885" y="1321816"/>
                  </a:lnTo>
                  <a:lnTo>
                    <a:pt x="8598662" y="1318704"/>
                  </a:lnTo>
                  <a:lnTo>
                    <a:pt x="8593899" y="1318704"/>
                  </a:lnTo>
                  <a:lnTo>
                    <a:pt x="8587676" y="1317256"/>
                  </a:lnTo>
                  <a:lnTo>
                    <a:pt x="8581453" y="1317256"/>
                  </a:lnTo>
                  <a:lnTo>
                    <a:pt x="8570671" y="1318704"/>
                  </a:lnTo>
                  <a:lnTo>
                    <a:pt x="8571116" y="1318704"/>
                  </a:lnTo>
                  <a:lnTo>
                    <a:pt x="8564016" y="1322451"/>
                  </a:lnTo>
                  <a:lnTo>
                    <a:pt x="8559673" y="1328343"/>
                  </a:lnTo>
                  <a:lnTo>
                    <a:pt x="8558238" y="1335887"/>
                  </a:lnTo>
                  <a:lnTo>
                    <a:pt x="8558238" y="1345209"/>
                  </a:lnTo>
                  <a:lnTo>
                    <a:pt x="8562797" y="1351419"/>
                  </a:lnTo>
                  <a:lnTo>
                    <a:pt x="8573783" y="1354518"/>
                  </a:lnTo>
                  <a:lnTo>
                    <a:pt x="8589340" y="1359077"/>
                  </a:lnTo>
                  <a:lnTo>
                    <a:pt x="8597011" y="1360741"/>
                  </a:lnTo>
                  <a:lnTo>
                    <a:pt x="8600122" y="1363840"/>
                  </a:lnTo>
                  <a:lnTo>
                    <a:pt x="8600122" y="1376260"/>
                  </a:lnTo>
                  <a:lnTo>
                    <a:pt x="8593899" y="1380820"/>
                  </a:lnTo>
                  <a:lnTo>
                    <a:pt x="8575230" y="1380820"/>
                  </a:lnTo>
                  <a:lnTo>
                    <a:pt x="8569020" y="1379372"/>
                  </a:lnTo>
                  <a:lnTo>
                    <a:pt x="8562797" y="1377708"/>
                  </a:lnTo>
                  <a:lnTo>
                    <a:pt x="8559686" y="1376260"/>
                  </a:lnTo>
                  <a:lnTo>
                    <a:pt x="8558238" y="1376260"/>
                  </a:lnTo>
                  <a:lnTo>
                    <a:pt x="8556574" y="1382471"/>
                  </a:lnTo>
                  <a:lnTo>
                    <a:pt x="8556574" y="1383931"/>
                  </a:lnTo>
                  <a:lnTo>
                    <a:pt x="8561349" y="1385582"/>
                  </a:lnTo>
                  <a:lnTo>
                    <a:pt x="8567560" y="1387030"/>
                  </a:lnTo>
                  <a:lnTo>
                    <a:pt x="8573783" y="1388681"/>
                  </a:lnTo>
                  <a:lnTo>
                    <a:pt x="8583117" y="1388681"/>
                  </a:lnTo>
                  <a:lnTo>
                    <a:pt x="8593798" y="1387259"/>
                  </a:lnTo>
                  <a:lnTo>
                    <a:pt x="8602116" y="1383195"/>
                  </a:lnTo>
                  <a:lnTo>
                    <a:pt x="8604136" y="1380820"/>
                  </a:lnTo>
                  <a:lnTo>
                    <a:pt x="8607527" y="1376807"/>
                  </a:lnTo>
                  <a:lnTo>
                    <a:pt x="8609457" y="1368399"/>
                  </a:lnTo>
                  <a:lnTo>
                    <a:pt x="8609457" y="1359077"/>
                  </a:lnTo>
                  <a:close/>
                </a:path>
                <a:path w="8759190" h="1561464">
                  <a:moveTo>
                    <a:pt x="8688870" y="1320355"/>
                  </a:moveTo>
                  <a:lnTo>
                    <a:pt x="8687206" y="1318704"/>
                  </a:lnTo>
                  <a:lnTo>
                    <a:pt x="8640559" y="1318704"/>
                  </a:lnTo>
                  <a:lnTo>
                    <a:pt x="8640559" y="1298409"/>
                  </a:lnTo>
                  <a:lnTo>
                    <a:pt x="8639099" y="1296962"/>
                  </a:lnTo>
                  <a:lnTo>
                    <a:pt x="8632888" y="1300073"/>
                  </a:lnTo>
                  <a:lnTo>
                    <a:pt x="8631225" y="1301521"/>
                  </a:lnTo>
                  <a:lnTo>
                    <a:pt x="8631225" y="1318704"/>
                  </a:lnTo>
                  <a:lnTo>
                    <a:pt x="8625002" y="1318704"/>
                  </a:lnTo>
                  <a:lnTo>
                    <a:pt x="8623554" y="1320355"/>
                  </a:lnTo>
                  <a:lnTo>
                    <a:pt x="8623554" y="1326578"/>
                  </a:lnTo>
                  <a:lnTo>
                    <a:pt x="8631225" y="1326578"/>
                  </a:lnTo>
                  <a:lnTo>
                    <a:pt x="8631225" y="1382471"/>
                  </a:lnTo>
                  <a:lnTo>
                    <a:pt x="8637448" y="1388681"/>
                  </a:lnTo>
                  <a:lnTo>
                    <a:pt x="8654656" y="1388681"/>
                  </a:lnTo>
                  <a:lnTo>
                    <a:pt x="8656104" y="1387030"/>
                  </a:lnTo>
                  <a:lnTo>
                    <a:pt x="8656104" y="1385582"/>
                  </a:lnTo>
                  <a:lnTo>
                    <a:pt x="8654656" y="1380820"/>
                  </a:lnTo>
                  <a:lnTo>
                    <a:pt x="8651545" y="1379372"/>
                  </a:lnTo>
                  <a:lnTo>
                    <a:pt x="8649881" y="1380820"/>
                  </a:lnTo>
                  <a:lnTo>
                    <a:pt x="8643671" y="1380820"/>
                  </a:lnTo>
                  <a:lnTo>
                    <a:pt x="8640559" y="1376260"/>
                  </a:lnTo>
                  <a:lnTo>
                    <a:pt x="8640559" y="1326578"/>
                  </a:lnTo>
                  <a:lnTo>
                    <a:pt x="8679536" y="1326578"/>
                  </a:lnTo>
                  <a:lnTo>
                    <a:pt x="8679536" y="1385582"/>
                  </a:lnTo>
                  <a:lnTo>
                    <a:pt x="8680996" y="1387030"/>
                  </a:lnTo>
                  <a:lnTo>
                    <a:pt x="8687206" y="1387030"/>
                  </a:lnTo>
                  <a:lnTo>
                    <a:pt x="8688870" y="1385582"/>
                  </a:lnTo>
                  <a:lnTo>
                    <a:pt x="8688870" y="1320355"/>
                  </a:lnTo>
                  <a:close/>
                </a:path>
                <a:path w="8759190" h="1561464">
                  <a:moveTo>
                    <a:pt x="8688870" y="1287653"/>
                  </a:moveTo>
                  <a:lnTo>
                    <a:pt x="8685759" y="1284541"/>
                  </a:lnTo>
                  <a:lnTo>
                    <a:pt x="8677885" y="1284541"/>
                  </a:lnTo>
                  <a:lnTo>
                    <a:pt x="8676424" y="1287653"/>
                  </a:lnTo>
                  <a:lnTo>
                    <a:pt x="8676424" y="1295311"/>
                  </a:lnTo>
                  <a:lnTo>
                    <a:pt x="8677885" y="1298409"/>
                  </a:lnTo>
                  <a:lnTo>
                    <a:pt x="8685759" y="1298409"/>
                  </a:lnTo>
                  <a:lnTo>
                    <a:pt x="8688870" y="1295311"/>
                  </a:lnTo>
                  <a:lnTo>
                    <a:pt x="8688870" y="1287653"/>
                  </a:lnTo>
                  <a:close/>
                </a:path>
                <a:path w="8759190" h="1561464">
                  <a:moveTo>
                    <a:pt x="8758745" y="1321816"/>
                  </a:moveTo>
                  <a:lnTo>
                    <a:pt x="8757298" y="1320355"/>
                  </a:lnTo>
                  <a:lnTo>
                    <a:pt x="8752535" y="1318704"/>
                  </a:lnTo>
                  <a:lnTo>
                    <a:pt x="8747963" y="1317256"/>
                  </a:lnTo>
                  <a:lnTo>
                    <a:pt x="8740089" y="1317256"/>
                  </a:lnTo>
                  <a:lnTo>
                    <a:pt x="8725814" y="1319758"/>
                  </a:lnTo>
                  <a:lnTo>
                    <a:pt x="8715642" y="1326908"/>
                  </a:lnTo>
                  <a:lnTo>
                    <a:pt x="8709558" y="1338135"/>
                  </a:lnTo>
                  <a:lnTo>
                    <a:pt x="8707526" y="1352867"/>
                  </a:lnTo>
                  <a:lnTo>
                    <a:pt x="8709533" y="1367637"/>
                  </a:lnTo>
                  <a:lnTo>
                    <a:pt x="8715464" y="1378927"/>
                  </a:lnTo>
                  <a:lnTo>
                    <a:pt x="8725205" y="1386154"/>
                  </a:lnTo>
                  <a:lnTo>
                    <a:pt x="8738641" y="1388681"/>
                  </a:lnTo>
                  <a:lnTo>
                    <a:pt x="8749424" y="1388681"/>
                  </a:lnTo>
                  <a:lnTo>
                    <a:pt x="8754186" y="1387030"/>
                  </a:lnTo>
                  <a:lnTo>
                    <a:pt x="8758745" y="1385582"/>
                  </a:lnTo>
                  <a:lnTo>
                    <a:pt x="8758745" y="1383931"/>
                  </a:lnTo>
                  <a:lnTo>
                    <a:pt x="8758022" y="1380820"/>
                  </a:lnTo>
                  <a:lnTo>
                    <a:pt x="8757298" y="1377708"/>
                  </a:lnTo>
                  <a:lnTo>
                    <a:pt x="8751075" y="1377708"/>
                  </a:lnTo>
                  <a:lnTo>
                    <a:pt x="8747963" y="1379372"/>
                  </a:lnTo>
                  <a:lnTo>
                    <a:pt x="8743201" y="1380820"/>
                  </a:lnTo>
                  <a:lnTo>
                    <a:pt x="8738641" y="1380820"/>
                  </a:lnTo>
                  <a:lnTo>
                    <a:pt x="8729586" y="1378927"/>
                  </a:lnTo>
                  <a:lnTo>
                    <a:pt x="8729358" y="1378927"/>
                  </a:lnTo>
                  <a:lnTo>
                    <a:pt x="8722462" y="1373289"/>
                  </a:lnTo>
                  <a:lnTo>
                    <a:pt x="8718283" y="1364488"/>
                  </a:lnTo>
                  <a:lnTo>
                    <a:pt x="8716861" y="1352867"/>
                  </a:lnTo>
                  <a:lnTo>
                    <a:pt x="8718105" y="1341602"/>
                  </a:lnTo>
                  <a:lnTo>
                    <a:pt x="8722093" y="1333347"/>
                  </a:lnTo>
                  <a:lnTo>
                    <a:pt x="8729281" y="1328293"/>
                  </a:lnTo>
                  <a:lnTo>
                    <a:pt x="8740089" y="1326578"/>
                  </a:lnTo>
                  <a:lnTo>
                    <a:pt x="8746312" y="1326578"/>
                  </a:lnTo>
                  <a:lnTo>
                    <a:pt x="8751075" y="1328026"/>
                  </a:lnTo>
                  <a:lnTo>
                    <a:pt x="8754186" y="1329677"/>
                  </a:lnTo>
                  <a:lnTo>
                    <a:pt x="8755634" y="1328026"/>
                  </a:lnTo>
                  <a:lnTo>
                    <a:pt x="8756371" y="1326578"/>
                  </a:lnTo>
                  <a:lnTo>
                    <a:pt x="8758745" y="1321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839146" y="2062392"/>
              <a:ext cx="85639" cy="118019"/>
            </a:xfrm>
            <a:prstGeom prst="rect">
              <a:avLst/>
            </a:prstGeom>
          </p:spPr>
        </p:pic>
      </p:grpSp>
      <p:grpSp>
        <p:nvGrpSpPr>
          <p:cNvPr id="110" name="object 110"/>
          <p:cNvGrpSpPr/>
          <p:nvPr/>
        </p:nvGrpSpPr>
        <p:grpSpPr>
          <a:xfrm>
            <a:off x="612165" y="3974612"/>
            <a:ext cx="10530840" cy="1572260"/>
            <a:chOff x="612165" y="3974612"/>
            <a:chExt cx="10530840" cy="1572260"/>
          </a:xfrm>
        </p:grpSpPr>
        <p:pic>
          <p:nvPicPr>
            <p:cNvPr id="111" name="object 11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12165" y="4004117"/>
              <a:ext cx="346861" cy="135142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1019695" y="4004119"/>
              <a:ext cx="3781425" cy="135255"/>
            </a:xfrm>
            <a:custGeom>
              <a:avLst/>
              <a:gdLst/>
              <a:ahLst/>
              <a:cxnLst/>
              <a:rect l="l" t="t" r="r" b="b"/>
              <a:pathLst>
                <a:path w="3781425" h="135254">
                  <a:moveTo>
                    <a:pt x="87109" y="105638"/>
                  </a:moveTo>
                  <a:lnTo>
                    <a:pt x="83985" y="104063"/>
                  </a:lnTo>
                  <a:lnTo>
                    <a:pt x="76200" y="116509"/>
                  </a:lnTo>
                  <a:lnTo>
                    <a:pt x="73088" y="118059"/>
                  </a:lnTo>
                  <a:lnTo>
                    <a:pt x="18656" y="118059"/>
                  </a:lnTo>
                  <a:lnTo>
                    <a:pt x="59385" y="75260"/>
                  </a:lnTo>
                  <a:lnTo>
                    <a:pt x="68033" y="63881"/>
                  </a:lnTo>
                  <a:lnTo>
                    <a:pt x="74942" y="50457"/>
                  </a:lnTo>
                  <a:lnTo>
                    <a:pt x="77762" y="35725"/>
                  </a:lnTo>
                  <a:lnTo>
                    <a:pt x="74574" y="20967"/>
                  </a:lnTo>
                  <a:lnTo>
                    <a:pt x="66294" y="9715"/>
                  </a:lnTo>
                  <a:lnTo>
                    <a:pt x="54800" y="2527"/>
                  </a:lnTo>
                  <a:lnTo>
                    <a:pt x="41986" y="0"/>
                  </a:lnTo>
                  <a:lnTo>
                    <a:pt x="29083" y="1917"/>
                  </a:lnTo>
                  <a:lnTo>
                    <a:pt x="16916" y="8356"/>
                  </a:lnTo>
                  <a:lnTo>
                    <a:pt x="6781" y="20320"/>
                  </a:lnTo>
                  <a:lnTo>
                    <a:pt x="0" y="38849"/>
                  </a:lnTo>
                  <a:lnTo>
                    <a:pt x="4660" y="40398"/>
                  </a:lnTo>
                  <a:lnTo>
                    <a:pt x="7721" y="31915"/>
                  </a:lnTo>
                  <a:lnTo>
                    <a:pt x="12827" y="23876"/>
                  </a:lnTo>
                  <a:lnTo>
                    <a:pt x="20853" y="17881"/>
                  </a:lnTo>
                  <a:lnTo>
                    <a:pt x="32651" y="15532"/>
                  </a:lnTo>
                  <a:lnTo>
                    <a:pt x="46875" y="18376"/>
                  </a:lnTo>
                  <a:lnTo>
                    <a:pt x="55397" y="25438"/>
                  </a:lnTo>
                  <a:lnTo>
                    <a:pt x="59563" y="34544"/>
                  </a:lnTo>
                  <a:lnTo>
                    <a:pt x="60655" y="43510"/>
                  </a:lnTo>
                  <a:lnTo>
                    <a:pt x="58928" y="54546"/>
                  </a:lnTo>
                  <a:lnTo>
                    <a:pt x="53848" y="66598"/>
                  </a:lnTo>
                  <a:lnTo>
                    <a:pt x="45554" y="79540"/>
                  </a:lnTo>
                  <a:lnTo>
                    <a:pt x="34213" y="93192"/>
                  </a:lnTo>
                  <a:lnTo>
                    <a:pt x="0" y="130492"/>
                  </a:lnTo>
                  <a:lnTo>
                    <a:pt x="0" y="132041"/>
                  </a:lnTo>
                  <a:lnTo>
                    <a:pt x="76200" y="132041"/>
                  </a:lnTo>
                  <a:lnTo>
                    <a:pt x="87109" y="105638"/>
                  </a:lnTo>
                  <a:close/>
                </a:path>
                <a:path w="3781425" h="135254">
                  <a:moveTo>
                    <a:pt x="127546" y="118059"/>
                  </a:moveTo>
                  <a:lnTo>
                    <a:pt x="122885" y="113411"/>
                  </a:lnTo>
                  <a:lnTo>
                    <a:pt x="110439" y="113411"/>
                  </a:lnTo>
                  <a:lnTo>
                    <a:pt x="105778" y="118059"/>
                  </a:lnTo>
                  <a:lnTo>
                    <a:pt x="105778" y="132041"/>
                  </a:lnTo>
                  <a:lnTo>
                    <a:pt x="113550" y="135140"/>
                  </a:lnTo>
                  <a:lnTo>
                    <a:pt x="116662" y="135140"/>
                  </a:lnTo>
                  <a:lnTo>
                    <a:pt x="121323" y="135140"/>
                  </a:lnTo>
                  <a:lnTo>
                    <a:pt x="127546" y="132041"/>
                  </a:lnTo>
                  <a:lnTo>
                    <a:pt x="127546" y="118059"/>
                  </a:lnTo>
                  <a:close/>
                </a:path>
                <a:path w="3781425" h="135254">
                  <a:moveTo>
                    <a:pt x="3781425" y="99402"/>
                  </a:moveTo>
                  <a:lnTo>
                    <a:pt x="3650577" y="99402"/>
                  </a:lnTo>
                  <a:lnTo>
                    <a:pt x="3650577" y="107188"/>
                  </a:lnTo>
                  <a:lnTo>
                    <a:pt x="3781425" y="107188"/>
                  </a:lnTo>
                  <a:lnTo>
                    <a:pt x="3781425" y="99402"/>
                  </a:lnTo>
                  <a:close/>
                </a:path>
                <a:path w="3781425" h="135254">
                  <a:moveTo>
                    <a:pt x="3781425" y="60591"/>
                  </a:moveTo>
                  <a:lnTo>
                    <a:pt x="3650577" y="60591"/>
                  </a:lnTo>
                  <a:lnTo>
                    <a:pt x="3650577" y="68351"/>
                  </a:lnTo>
                  <a:lnTo>
                    <a:pt x="3781425" y="68351"/>
                  </a:lnTo>
                  <a:lnTo>
                    <a:pt x="3781425" y="60591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633258" y="4002564"/>
              <a:ext cx="1382678" cy="136695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7086016" y="4004119"/>
              <a:ext cx="272415" cy="132080"/>
            </a:xfrm>
            <a:custGeom>
              <a:avLst/>
              <a:gdLst/>
              <a:ahLst/>
              <a:cxnLst/>
              <a:rect l="l" t="t" r="r" b="b"/>
              <a:pathLst>
                <a:path w="272415" h="132079">
                  <a:moveTo>
                    <a:pt x="130644" y="99402"/>
                  </a:moveTo>
                  <a:lnTo>
                    <a:pt x="0" y="99402"/>
                  </a:lnTo>
                  <a:lnTo>
                    <a:pt x="0" y="107188"/>
                  </a:lnTo>
                  <a:lnTo>
                    <a:pt x="130644" y="107188"/>
                  </a:lnTo>
                  <a:lnTo>
                    <a:pt x="130644" y="99402"/>
                  </a:lnTo>
                  <a:close/>
                </a:path>
                <a:path w="272415" h="132079">
                  <a:moveTo>
                    <a:pt x="130644" y="60591"/>
                  </a:moveTo>
                  <a:lnTo>
                    <a:pt x="0" y="60591"/>
                  </a:lnTo>
                  <a:lnTo>
                    <a:pt x="0" y="68351"/>
                  </a:lnTo>
                  <a:lnTo>
                    <a:pt x="130644" y="68351"/>
                  </a:lnTo>
                  <a:lnTo>
                    <a:pt x="130644" y="60591"/>
                  </a:lnTo>
                  <a:close/>
                </a:path>
                <a:path w="272415" h="132079">
                  <a:moveTo>
                    <a:pt x="272262" y="128930"/>
                  </a:moveTo>
                  <a:lnTo>
                    <a:pt x="259829" y="128930"/>
                  </a:lnTo>
                  <a:lnTo>
                    <a:pt x="258165" y="127381"/>
                  </a:lnTo>
                  <a:lnTo>
                    <a:pt x="255054" y="125831"/>
                  </a:lnTo>
                  <a:lnTo>
                    <a:pt x="253606" y="122720"/>
                  </a:lnTo>
                  <a:lnTo>
                    <a:pt x="253606" y="17081"/>
                  </a:lnTo>
                  <a:lnTo>
                    <a:pt x="253606" y="0"/>
                  </a:lnTo>
                  <a:lnTo>
                    <a:pt x="251942" y="0"/>
                  </a:lnTo>
                  <a:lnTo>
                    <a:pt x="217728" y="18643"/>
                  </a:lnTo>
                  <a:lnTo>
                    <a:pt x="217728" y="20193"/>
                  </a:lnTo>
                  <a:lnTo>
                    <a:pt x="220840" y="20193"/>
                  </a:lnTo>
                  <a:lnTo>
                    <a:pt x="222504" y="18643"/>
                  </a:lnTo>
                  <a:lnTo>
                    <a:pt x="225615" y="18643"/>
                  </a:lnTo>
                  <a:lnTo>
                    <a:pt x="227063" y="17081"/>
                  </a:lnTo>
                  <a:lnTo>
                    <a:pt x="234937" y="17081"/>
                  </a:lnTo>
                  <a:lnTo>
                    <a:pt x="234937" y="18643"/>
                  </a:lnTo>
                  <a:lnTo>
                    <a:pt x="236397" y="18643"/>
                  </a:lnTo>
                  <a:lnTo>
                    <a:pt x="236397" y="20193"/>
                  </a:lnTo>
                  <a:lnTo>
                    <a:pt x="238048" y="21742"/>
                  </a:lnTo>
                  <a:lnTo>
                    <a:pt x="238048" y="118059"/>
                  </a:lnTo>
                  <a:lnTo>
                    <a:pt x="236397" y="121170"/>
                  </a:lnTo>
                  <a:lnTo>
                    <a:pt x="236397" y="122720"/>
                  </a:lnTo>
                  <a:lnTo>
                    <a:pt x="234937" y="124282"/>
                  </a:lnTo>
                  <a:lnTo>
                    <a:pt x="233286" y="125831"/>
                  </a:lnTo>
                  <a:lnTo>
                    <a:pt x="231825" y="127381"/>
                  </a:lnTo>
                  <a:lnTo>
                    <a:pt x="230174" y="128930"/>
                  </a:lnTo>
                  <a:lnTo>
                    <a:pt x="219392" y="128930"/>
                  </a:lnTo>
                  <a:lnTo>
                    <a:pt x="219392" y="132041"/>
                  </a:lnTo>
                  <a:lnTo>
                    <a:pt x="272262" y="132041"/>
                  </a:lnTo>
                  <a:lnTo>
                    <a:pt x="272262" y="12893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384623" y="3974612"/>
              <a:ext cx="247380" cy="164646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658240" y="4230900"/>
              <a:ext cx="202176" cy="167773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6938175" y="4232465"/>
              <a:ext cx="509270" cy="135255"/>
            </a:xfrm>
            <a:custGeom>
              <a:avLst/>
              <a:gdLst/>
              <a:ahLst/>
              <a:cxnLst/>
              <a:rect l="l" t="t" r="r" b="b"/>
              <a:pathLst>
                <a:path w="509270" h="135254">
                  <a:moveTo>
                    <a:pt x="88747" y="99415"/>
                  </a:moveTo>
                  <a:lnTo>
                    <a:pt x="78536" y="75120"/>
                  </a:lnTo>
                  <a:lnTo>
                    <a:pt x="56083" y="58826"/>
                  </a:lnTo>
                  <a:lnTo>
                    <a:pt x="33629" y="44589"/>
                  </a:lnTo>
                  <a:lnTo>
                    <a:pt x="23431" y="26416"/>
                  </a:lnTo>
                  <a:lnTo>
                    <a:pt x="25031" y="18249"/>
                  </a:lnTo>
                  <a:lnTo>
                    <a:pt x="29260" y="12420"/>
                  </a:lnTo>
                  <a:lnTo>
                    <a:pt x="35242" y="8928"/>
                  </a:lnTo>
                  <a:lnTo>
                    <a:pt x="42087" y="7759"/>
                  </a:lnTo>
                  <a:lnTo>
                    <a:pt x="56667" y="10693"/>
                  </a:lnTo>
                  <a:lnTo>
                    <a:pt x="67754" y="18440"/>
                  </a:lnTo>
                  <a:lnTo>
                    <a:pt x="75336" y="29400"/>
                  </a:lnTo>
                  <a:lnTo>
                    <a:pt x="79413" y="41948"/>
                  </a:lnTo>
                  <a:lnTo>
                    <a:pt x="83972" y="41948"/>
                  </a:lnTo>
                  <a:lnTo>
                    <a:pt x="79413" y="0"/>
                  </a:lnTo>
                  <a:lnTo>
                    <a:pt x="76301" y="0"/>
                  </a:lnTo>
                  <a:lnTo>
                    <a:pt x="74650" y="1549"/>
                  </a:lnTo>
                  <a:lnTo>
                    <a:pt x="74650" y="6210"/>
                  </a:lnTo>
                  <a:lnTo>
                    <a:pt x="68427" y="6210"/>
                  </a:lnTo>
                  <a:lnTo>
                    <a:pt x="63906" y="5232"/>
                  </a:lnTo>
                  <a:lnTo>
                    <a:pt x="57594" y="3098"/>
                  </a:lnTo>
                  <a:lnTo>
                    <a:pt x="50114" y="965"/>
                  </a:lnTo>
                  <a:lnTo>
                    <a:pt x="9194" y="18351"/>
                  </a:lnTo>
                  <a:lnTo>
                    <a:pt x="6210" y="32626"/>
                  </a:lnTo>
                  <a:lnTo>
                    <a:pt x="8445" y="45681"/>
                  </a:lnTo>
                  <a:lnTo>
                    <a:pt x="14770" y="55524"/>
                  </a:lnTo>
                  <a:lnTo>
                    <a:pt x="24587" y="63639"/>
                  </a:lnTo>
                  <a:lnTo>
                    <a:pt x="37325" y="71450"/>
                  </a:lnTo>
                  <a:lnTo>
                    <a:pt x="53987" y="82473"/>
                  </a:lnTo>
                  <a:lnTo>
                    <a:pt x="63373" y="90881"/>
                  </a:lnTo>
                  <a:lnTo>
                    <a:pt x="67500" y="98107"/>
                  </a:lnTo>
                  <a:lnTo>
                    <a:pt x="68427" y="105625"/>
                  </a:lnTo>
                  <a:lnTo>
                    <a:pt x="66979" y="113614"/>
                  </a:lnTo>
                  <a:lnTo>
                    <a:pt x="62649" y="120573"/>
                  </a:lnTo>
                  <a:lnTo>
                    <a:pt x="55384" y="125501"/>
                  </a:lnTo>
                  <a:lnTo>
                    <a:pt x="45199" y="127368"/>
                  </a:lnTo>
                  <a:lnTo>
                    <a:pt x="28321" y="123342"/>
                  </a:lnTo>
                  <a:lnTo>
                    <a:pt x="16738" y="113779"/>
                  </a:lnTo>
                  <a:lnTo>
                    <a:pt x="9271" y="102476"/>
                  </a:lnTo>
                  <a:lnTo>
                    <a:pt x="4762" y="93205"/>
                  </a:lnTo>
                  <a:lnTo>
                    <a:pt x="0" y="93205"/>
                  </a:lnTo>
                  <a:lnTo>
                    <a:pt x="6210" y="135140"/>
                  </a:lnTo>
                  <a:lnTo>
                    <a:pt x="10985" y="135140"/>
                  </a:lnTo>
                  <a:lnTo>
                    <a:pt x="10985" y="132029"/>
                  </a:lnTo>
                  <a:lnTo>
                    <a:pt x="12433" y="127368"/>
                  </a:lnTo>
                  <a:lnTo>
                    <a:pt x="17208" y="127368"/>
                  </a:lnTo>
                  <a:lnTo>
                    <a:pt x="21780" y="128587"/>
                  </a:lnTo>
                  <a:lnTo>
                    <a:pt x="28435" y="131254"/>
                  </a:lnTo>
                  <a:lnTo>
                    <a:pt x="36830" y="133921"/>
                  </a:lnTo>
                  <a:lnTo>
                    <a:pt x="46647" y="135140"/>
                  </a:lnTo>
                  <a:lnTo>
                    <a:pt x="65036" y="131953"/>
                  </a:lnTo>
                  <a:lnTo>
                    <a:pt x="78193" y="123685"/>
                  </a:lnTo>
                  <a:lnTo>
                    <a:pt x="86106" y="112204"/>
                  </a:lnTo>
                  <a:lnTo>
                    <a:pt x="88747" y="99415"/>
                  </a:lnTo>
                  <a:close/>
                </a:path>
                <a:path w="509270" h="135254">
                  <a:moveTo>
                    <a:pt x="217728" y="35725"/>
                  </a:moveTo>
                  <a:lnTo>
                    <a:pt x="216268" y="3098"/>
                  </a:lnTo>
                  <a:lnTo>
                    <a:pt x="105752" y="3098"/>
                  </a:lnTo>
                  <a:lnTo>
                    <a:pt x="104292" y="35725"/>
                  </a:lnTo>
                  <a:lnTo>
                    <a:pt x="108864" y="35725"/>
                  </a:lnTo>
                  <a:lnTo>
                    <a:pt x="112674" y="22669"/>
                  </a:lnTo>
                  <a:lnTo>
                    <a:pt x="118033" y="15138"/>
                  </a:lnTo>
                  <a:lnTo>
                    <a:pt x="126593" y="11684"/>
                  </a:lnTo>
                  <a:lnTo>
                    <a:pt x="139966" y="10858"/>
                  </a:lnTo>
                  <a:lnTo>
                    <a:pt x="150952" y="10858"/>
                  </a:lnTo>
                  <a:lnTo>
                    <a:pt x="150952" y="108737"/>
                  </a:lnTo>
                  <a:lnTo>
                    <a:pt x="150431" y="117563"/>
                  </a:lnTo>
                  <a:lnTo>
                    <a:pt x="147993" y="123494"/>
                  </a:lnTo>
                  <a:lnTo>
                    <a:pt x="142379" y="127076"/>
                  </a:lnTo>
                  <a:lnTo>
                    <a:pt x="132295" y="128930"/>
                  </a:lnTo>
                  <a:lnTo>
                    <a:pt x="132295" y="132029"/>
                  </a:lnTo>
                  <a:lnTo>
                    <a:pt x="189725" y="132029"/>
                  </a:lnTo>
                  <a:lnTo>
                    <a:pt x="189725" y="128930"/>
                  </a:lnTo>
                  <a:lnTo>
                    <a:pt x="179641" y="127317"/>
                  </a:lnTo>
                  <a:lnTo>
                    <a:pt x="174028" y="124269"/>
                  </a:lnTo>
                  <a:lnTo>
                    <a:pt x="171589" y="118884"/>
                  </a:lnTo>
                  <a:lnTo>
                    <a:pt x="171069" y="110286"/>
                  </a:lnTo>
                  <a:lnTo>
                    <a:pt x="171069" y="10858"/>
                  </a:lnTo>
                  <a:lnTo>
                    <a:pt x="182054" y="10858"/>
                  </a:lnTo>
                  <a:lnTo>
                    <a:pt x="194729" y="11684"/>
                  </a:lnTo>
                  <a:lnTo>
                    <a:pt x="203365" y="15138"/>
                  </a:lnTo>
                  <a:lnTo>
                    <a:pt x="209118" y="22669"/>
                  </a:lnTo>
                  <a:lnTo>
                    <a:pt x="213156" y="35725"/>
                  </a:lnTo>
                  <a:lnTo>
                    <a:pt x="217728" y="35725"/>
                  </a:lnTo>
                  <a:close/>
                </a:path>
                <a:path w="509270" h="135254">
                  <a:moveTo>
                    <a:pt x="354787" y="66789"/>
                  </a:moveTo>
                  <a:lnTo>
                    <a:pt x="349415" y="37350"/>
                  </a:lnTo>
                  <a:lnTo>
                    <a:pt x="335140" y="16497"/>
                  </a:lnTo>
                  <a:lnTo>
                    <a:pt x="333019" y="15214"/>
                  </a:lnTo>
                  <a:lnTo>
                    <a:pt x="333019" y="66789"/>
                  </a:lnTo>
                  <a:lnTo>
                    <a:pt x="329501" y="94602"/>
                  </a:lnTo>
                  <a:lnTo>
                    <a:pt x="320128" y="113398"/>
                  </a:lnTo>
                  <a:lnTo>
                    <a:pt x="306679" y="124028"/>
                  </a:lnTo>
                  <a:lnTo>
                    <a:pt x="290918" y="127368"/>
                  </a:lnTo>
                  <a:lnTo>
                    <a:pt x="275196" y="124028"/>
                  </a:lnTo>
                  <a:lnTo>
                    <a:pt x="261810" y="113398"/>
                  </a:lnTo>
                  <a:lnTo>
                    <a:pt x="252514" y="94602"/>
                  </a:lnTo>
                  <a:lnTo>
                    <a:pt x="249034" y="66789"/>
                  </a:lnTo>
                  <a:lnTo>
                    <a:pt x="252755" y="38976"/>
                  </a:lnTo>
                  <a:lnTo>
                    <a:pt x="262432" y="20193"/>
                  </a:lnTo>
                  <a:lnTo>
                    <a:pt x="275894" y="9563"/>
                  </a:lnTo>
                  <a:lnTo>
                    <a:pt x="290918" y="6210"/>
                  </a:lnTo>
                  <a:lnTo>
                    <a:pt x="306070" y="9563"/>
                  </a:lnTo>
                  <a:lnTo>
                    <a:pt x="319595" y="20193"/>
                  </a:lnTo>
                  <a:lnTo>
                    <a:pt x="329298" y="38976"/>
                  </a:lnTo>
                  <a:lnTo>
                    <a:pt x="333019" y="66789"/>
                  </a:lnTo>
                  <a:lnTo>
                    <a:pt x="333019" y="15214"/>
                  </a:lnTo>
                  <a:lnTo>
                    <a:pt x="318185" y="6210"/>
                  </a:lnTo>
                  <a:lnTo>
                    <a:pt x="314718" y="4102"/>
                  </a:lnTo>
                  <a:lnTo>
                    <a:pt x="290918" y="0"/>
                  </a:lnTo>
                  <a:lnTo>
                    <a:pt x="267246" y="4102"/>
                  </a:lnTo>
                  <a:lnTo>
                    <a:pt x="246888" y="16497"/>
                  </a:lnTo>
                  <a:lnTo>
                    <a:pt x="232625" y="37350"/>
                  </a:lnTo>
                  <a:lnTo>
                    <a:pt x="227266" y="66789"/>
                  </a:lnTo>
                  <a:lnTo>
                    <a:pt x="232092" y="94602"/>
                  </a:lnTo>
                  <a:lnTo>
                    <a:pt x="232194" y="95161"/>
                  </a:lnTo>
                  <a:lnTo>
                    <a:pt x="245719" y="116687"/>
                  </a:lnTo>
                  <a:lnTo>
                    <a:pt x="265925" y="130352"/>
                  </a:lnTo>
                  <a:lnTo>
                    <a:pt x="290918" y="135140"/>
                  </a:lnTo>
                  <a:lnTo>
                    <a:pt x="316039" y="130352"/>
                  </a:lnTo>
                  <a:lnTo>
                    <a:pt x="320459" y="127368"/>
                  </a:lnTo>
                  <a:lnTo>
                    <a:pt x="336308" y="116687"/>
                  </a:lnTo>
                  <a:lnTo>
                    <a:pt x="349859" y="95161"/>
                  </a:lnTo>
                  <a:lnTo>
                    <a:pt x="354787" y="66789"/>
                  </a:lnTo>
                  <a:close/>
                </a:path>
                <a:path w="509270" h="135254">
                  <a:moveTo>
                    <a:pt x="416991" y="82321"/>
                  </a:moveTo>
                  <a:lnTo>
                    <a:pt x="368681" y="82321"/>
                  </a:lnTo>
                  <a:lnTo>
                    <a:pt x="368681" y="94767"/>
                  </a:lnTo>
                  <a:lnTo>
                    <a:pt x="416991" y="94767"/>
                  </a:lnTo>
                  <a:lnTo>
                    <a:pt x="416991" y="82321"/>
                  </a:lnTo>
                  <a:close/>
                </a:path>
                <a:path w="509270" h="135254">
                  <a:moveTo>
                    <a:pt x="508647" y="90106"/>
                  </a:moveTo>
                  <a:lnTo>
                    <a:pt x="506069" y="73787"/>
                  </a:lnTo>
                  <a:lnTo>
                    <a:pt x="499706" y="63296"/>
                  </a:lnTo>
                  <a:lnTo>
                    <a:pt x="491591" y="56883"/>
                  </a:lnTo>
                  <a:lnTo>
                    <a:pt x="483768" y="52806"/>
                  </a:lnTo>
                  <a:lnTo>
                    <a:pt x="492633" y="46939"/>
                  </a:lnTo>
                  <a:lnTo>
                    <a:pt x="498386" y="40779"/>
                  </a:lnTo>
                  <a:lnTo>
                    <a:pt x="501497" y="34036"/>
                  </a:lnTo>
                  <a:lnTo>
                    <a:pt x="502424" y="26416"/>
                  </a:lnTo>
                  <a:lnTo>
                    <a:pt x="501307" y="19011"/>
                  </a:lnTo>
                  <a:lnTo>
                    <a:pt x="496836" y="10287"/>
                  </a:lnTo>
                  <a:lnTo>
                    <a:pt x="487387" y="3035"/>
                  </a:lnTo>
                  <a:lnTo>
                    <a:pt x="471322" y="0"/>
                  </a:lnTo>
                  <a:lnTo>
                    <a:pt x="461352" y="1358"/>
                  </a:lnTo>
                  <a:lnTo>
                    <a:pt x="450951" y="6210"/>
                  </a:lnTo>
                  <a:lnTo>
                    <a:pt x="441401" y="15722"/>
                  </a:lnTo>
                  <a:lnTo>
                    <a:pt x="433997" y="31076"/>
                  </a:lnTo>
                  <a:lnTo>
                    <a:pt x="437108" y="32626"/>
                  </a:lnTo>
                  <a:lnTo>
                    <a:pt x="440410" y="26606"/>
                  </a:lnTo>
                  <a:lnTo>
                    <a:pt x="445897" y="19418"/>
                  </a:lnTo>
                  <a:lnTo>
                    <a:pt x="453999" y="13385"/>
                  </a:lnTo>
                  <a:lnTo>
                    <a:pt x="465099" y="10858"/>
                  </a:lnTo>
                  <a:lnTo>
                    <a:pt x="475068" y="12712"/>
                  </a:lnTo>
                  <a:lnTo>
                    <a:pt x="481825" y="17475"/>
                  </a:lnTo>
                  <a:lnTo>
                    <a:pt x="485660" y="23977"/>
                  </a:lnTo>
                  <a:lnTo>
                    <a:pt x="486879" y="31076"/>
                  </a:lnTo>
                  <a:lnTo>
                    <a:pt x="484416" y="43395"/>
                  </a:lnTo>
                  <a:lnTo>
                    <a:pt x="477596" y="52806"/>
                  </a:lnTo>
                  <a:lnTo>
                    <a:pt x="467283" y="59893"/>
                  </a:lnTo>
                  <a:lnTo>
                    <a:pt x="454317" y="65239"/>
                  </a:lnTo>
                  <a:lnTo>
                    <a:pt x="454317" y="66789"/>
                  </a:lnTo>
                  <a:lnTo>
                    <a:pt x="492366" y="85242"/>
                  </a:lnTo>
                  <a:lnTo>
                    <a:pt x="494753" y="97866"/>
                  </a:lnTo>
                  <a:lnTo>
                    <a:pt x="493229" y="108369"/>
                  </a:lnTo>
                  <a:lnTo>
                    <a:pt x="488480" y="117856"/>
                  </a:lnTo>
                  <a:lnTo>
                    <a:pt x="480237" y="124726"/>
                  </a:lnTo>
                  <a:lnTo>
                    <a:pt x="468210" y="127368"/>
                  </a:lnTo>
                  <a:lnTo>
                    <a:pt x="460603" y="125679"/>
                  </a:lnTo>
                  <a:lnTo>
                    <a:pt x="447014" y="118198"/>
                  </a:lnTo>
                  <a:lnTo>
                    <a:pt x="440220" y="116497"/>
                  </a:lnTo>
                  <a:lnTo>
                    <a:pt x="437108" y="116497"/>
                  </a:lnTo>
                  <a:lnTo>
                    <a:pt x="433997" y="118059"/>
                  </a:lnTo>
                  <a:lnTo>
                    <a:pt x="433997" y="133578"/>
                  </a:lnTo>
                  <a:lnTo>
                    <a:pt x="449554" y="135140"/>
                  </a:lnTo>
                  <a:lnTo>
                    <a:pt x="455777" y="135140"/>
                  </a:lnTo>
                  <a:lnTo>
                    <a:pt x="476542" y="132029"/>
                  </a:lnTo>
                  <a:lnTo>
                    <a:pt x="493331" y="123101"/>
                  </a:lnTo>
                  <a:lnTo>
                    <a:pt x="504558" y="108927"/>
                  </a:lnTo>
                  <a:lnTo>
                    <a:pt x="508647" y="90106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467152" y="4232453"/>
              <a:ext cx="133747" cy="135142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13720" y="3990141"/>
              <a:ext cx="10528892" cy="1556450"/>
            </a:xfrm>
            <a:prstGeom prst="rect">
              <a:avLst/>
            </a:prstGeom>
          </p:spPr>
        </p:pic>
      </p:grpSp>
      <p:sp>
        <p:nvSpPr>
          <p:cNvPr id="120" name="object 120"/>
          <p:cNvSpPr txBox="1"/>
          <p:nvPr/>
        </p:nvSpPr>
        <p:spPr>
          <a:xfrm>
            <a:off x="511860" y="5616041"/>
            <a:ext cx="724979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 algn="ctr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Calibri"/>
                <a:cs typeface="Calibri"/>
              </a:rPr>
              <a:t>Performance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better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than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randomization</a:t>
            </a:r>
            <a:r>
              <a:rPr sz="2400" spc="45" dirty="0">
                <a:latin typeface="Calibri"/>
                <a:cs typeface="Calibri"/>
              </a:rPr>
              <a:t> only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905"/>
              </a:spcBef>
            </a:pPr>
            <a:r>
              <a:rPr sz="2400" spc="75" dirty="0">
                <a:latin typeface="Calibri"/>
                <a:cs typeface="Calibri"/>
              </a:rPr>
              <a:t>Powerful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Hamiltonians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with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large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number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terms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853716" y="6101905"/>
            <a:ext cx="516255" cy="262890"/>
          </a:xfrm>
          <a:custGeom>
            <a:avLst/>
            <a:gdLst/>
            <a:ahLst/>
            <a:cxnLst/>
            <a:rect l="l" t="t" r="r" b="b"/>
            <a:pathLst>
              <a:path w="516254" h="262889">
                <a:moveTo>
                  <a:pt x="184975" y="0"/>
                </a:moveTo>
                <a:lnTo>
                  <a:pt x="135166" y="0"/>
                </a:lnTo>
                <a:lnTo>
                  <a:pt x="135166" y="5283"/>
                </a:lnTo>
                <a:lnTo>
                  <a:pt x="149390" y="5283"/>
                </a:lnTo>
                <a:lnTo>
                  <a:pt x="152946" y="8801"/>
                </a:lnTo>
                <a:lnTo>
                  <a:pt x="152946" y="22936"/>
                </a:lnTo>
                <a:lnTo>
                  <a:pt x="151168" y="28219"/>
                </a:lnTo>
                <a:lnTo>
                  <a:pt x="124498" y="123431"/>
                </a:lnTo>
                <a:lnTo>
                  <a:pt x="72910" y="0"/>
                </a:lnTo>
                <a:lnTo>
                  <a:pt x="33794" y="0"/>
                </a:lnTo>
                <a:lnTo>
                  <a:pt x="33794" y="5283"/>
                </a:lnTo>
                <a:lnTo>
                  <a:pt x="44462" y="5283"/>
                </a:lnTo>
                <a:lnTo>
                  <a:pt x="51574" y="8801"/>
                </a:lnTo>
                <a:lnTo>
                  <a:pt x="24904" y="119900"/>
                </a:lnTo>
                <a:lnTo>
                  <a:pt x="7899" y="155600"/>
                </a:lnTo>
                <a:lnTo>
                  <a:pt x="0" y="158699"/>
                </a:lnTo>
                <a:lnTo>
                  <a:pt x="0" y="162217"/>
                </a:lnTo>
                <a:lnTo>
                  <a:pt x="48018" y="162217"/>
                </a:lnTo>
                <a:lnTo>
                  <a:pt x="48018" y="158699"/>
                </a:lnTo>
                <a:lnTo>
                  <a:pt x="35572" y="156921"/>
                </a:lnTo>
                <a:lnTo>
                  <a:pt x="30238" y="153390"/>
                </a:lnTo>
                <a:lnTo>
                  <a:pt x="30238" y="144589"/>
                </a:lnTo>
                <a:lnTo>
                  <a:pt x="33794" y="134010"/>
                </a:lnTo>
                <a:lnTo>
                  <a:pt x="62242" y="29972"/>
                </a:lnTo>
                <a:lnTo>
                  <a:pt x="119164" y="165735"/>
                </a:lnTo>
                <a:lnTo>
                  <a:pt x="122720" y="165735"/>
                </a:lnTo>
                <a:lnTo>
                  <a:pt x="165442" y="22148"/>
                </a:lnTo>
                <a:lnTo>
                  <a:pt x="169837" y="12331"/>
                </a:lnTo>
                <a:lnTo>
                  <a:pt x="175564" y="7810"/>
                </a:lnTo>
                <a:lnTo>
                  <a:pt x="184975" y="5283"/>
                </a:lnTo>
                <a:lnTo>
                  <a:pt x="184975" y="0"/>
                </a:lnTo>
                <a:close/>
              </a:path>
              <a:path w="516254" h="262889">
                <a:moveTo>
                  <a:pt x="243649" y="149872"/>
                </a:moveTo>
                <a:lnTo>
                  <a:pt x="227647" y="149872"/>
                </a:lnTo>
                <a:lnTo>
                  <a:pt x="224091" y="148120"/>
                </a:lnTo>
                <a:lnTo>
                  <a:pt x="220535" y="148120"/>
                </a:lnTo>
                <a:lnTo>
                  <a:pt x="218757" y="147243"/>
                </a:lnTo>
                <a:lnTo>
                  <a:pt x="218757" y="171018"/>
                </a:lnTo>
                <a:lnTo>
                  <a:pt x="218757" y="186905"/>
                </a:lnTo>
                <a:lnTo>
                  <a:pt x="215201" y="193954"/>
                </a:lnTo>
                <a:lnTo>
                  <a:pt x="206311" y="193954"/>
                </a:lnTo>
                <a:lnTo>
                  <a:pt x="199034" y="191770"/>
                </a:lnTo>
                <a:lnTo>
                  <a:pt x="193421" y="185788"/>
                </a:lnTo>
                <a:lnTo>
                  <a:pt x="189801" y="176834"/>
                </a:lnTo>
                <a:lnTo>
                  <a:pt x="188531" y="165735"/>
                </a:lnTo>
                <a:lnTo>
                  <a:pt x="188531" y="155155"/>
                </a:lnTo>
                <a:lnTo>
                  <a:pt x="193865" y="148120"/>
                </a:lnTo>
                <a:lnTo>
                  <a:pt x="206311" y="148120"/>
                </a:lnTo>
                <a:lnTo>
                  <a:pt x="211645" y="151638"/>
                </a:lnTo>
                <a:lnTo>
                  <a:pt x="213423" y="156921"/>
                </a:lnTo>
                <a:lnTo>
                  <a:pt x="216979" y="162217"/>
                </a:lnTo>
                <a:lnTo>
                  <a:pt x="218757" y="171018"/>
                </a:lnTo>
                <a:lnTo>
                  <a:pt x="218757" y="147243"/>
                </a:lnTo>
                <a:lnTo>
                  <a:pt x="213423" y="144589"/>
                </a:lnTo>
                <a:lnTo>
                  <a:pt x="208089" y="142811"/>
                </a:lnTo>
                <a:lnTo>
                  <a:pt x="202755" y="142811"/>
                </a:lnTo>
                <a:lnTo>
                  <a:pt x="191554" y="145262"/>
                </a:lnTo>
                <a:lnTo>
                  <a:pt x="182511" y="151853"/>
                </a:lnTo>
                <a:lnTo>
                  <a:pt x="176479" y="161417"/>
                </a:lnTo>
                <a:lnTo>
                  <a:pt x="174282" y="172808"/>
                </a:lnTo>
                <a:lnTo>
                  <a:pt x="175006" y="179844"/>
                </a:lnTo>
                <a:lnTo>
                  <a:pt x="175031" y="180098"/>
                </a:lnTo>
                <a:lnTo>
                  <a:pt x="177622" y="186232"/>
                </a:lnTo>
                <a:lnTo>
                  <a:pt x="182549" y="191389"/>
                </a:lnTo>
                <a:lnTo>
                  <a:pt x="190309" y="195707"/>
                </a:lnTo>
                <a:lnTo>
                  <a:pt x="183197" y="202768"/>
                </a:lnTo>
                <a:lnTo>
                  <a:pt x="176085" y="208051"/>
                </a:lnTo>
                <a:lnTo>
                  <a:pt x="174282" y="211569"/>
                </a:lnTo>
                <a:lnTo>
                  <a:pt x="174282" y="218643"/>
                </a:lnTo>
                <a:lnTo>
                  <a:pt x="176085" y="220395"/>
                </a:lnTo>
                <a:lnTo>
                  <a:pt x="183197" y="223913"/>
                </a:lnTo>
                <a:lnTo>
                  <a:pt x="175425" y="229958"/>
                </a:lnTo>
                <a:lnTo>
                  <a:pt x="170510" y="235165"/>
                </a:lnTo>
                <a:lnTo>
                  <a:pt x="168046" y="239801"/>
                </a:lnTo>
                <a:lnTo>
                  <a:pt x="167919" y="240042"/>
                </a:lnTo>
                <a:lnTo>
                  <a:pt x="167233" y="244703"/>
                </a:lnTo>
                <a:lnTo>
                  <a:pt x="167170" y="245084"/>
                </a:lnTo>
                <a:lnTo>
                  <a:pt x="169392" y="251561"/>
                </a:lnTo>
                <a:lnTo>
                  <a:pt x="175628" y="257213"/>
                </a:lnTo>
                <a:lnTo>
                  <a:pt x="185191" y="261200"/>
                </a:lnTo>
                <a:lnTo>
                  <a:pt x="197421" y="262712"/>
                </a:lnTo>
                <a:lnTo>
                  <a:pt x="206730" y="261772"/>
                </a:lnTo>
                <a:lnTo>
                  <a:pt x="215861" y="259194"/>
                </a:lnTo>
                <a:lnTo>
                  <a:pt x="224675" y="255282"/>
                </a:lnTo>
                <a:lnTo>
                  <a:pt x="229997" y="252133"/>
                </a:lnTo>
                <a:lnTo>
                  <a:pt x="232981" y="250367"/>
                </a:lnTo>
                <a:lnTo>
                  <a:pt x="240093" y="245084"/>
                </a:lnTo>
                <a:lnTo>
                  <a:pt x="241782" y="240042"/>
                </a:lnTo>
                <a:lnTo>
                  <a:pt x="241871" y="232740"/>
                </a:lnTo>
                <a:lnTo>
                  <a:pt x="240563" y="225501"/>
                </a:lnTo>
                <a:lnTo>
                  <a:pt x="239522" y="223913"/>
                </a:lnTo>
                <a:lnTo>
                  <a:pt x="238315" y="222097"/>
                </a:lnTo>
                <a:lnTo>
                  <a:pt x="238315" y="229222"/>
                </a:lnTo>
                <a:lnTo>
                  <a:pt x="238315" y="234505"/>
                </a:lnTo>
                <a:lnTo>
                  <a:pt x="235788" y="241719"/>
                </a:lnTo>
                <a:lnTo>
                  <a:pt x="228752" y="247281"/>
                </a:lnTo>
                <a:lnTo>
                  <a:pt x="218059" y="250863"/>
                </a:lnTo>
                <a:lnTo>
                  <a:pt x="204533" y="252133"/>
                </a:lnTo>
                <a:lnTo>
                  <a:pt x="193890" y="251193"/>
                </a:lnTo>
                <a:lnTo>
                  <a:pt x="186080" y="248602"/>
                </a:lnTo>
                <a:lnTo>
                  <a:pt x="181279" y="244703"/>
                </a:lnTo>
                <a:lnTo>
                  <a:pt x="179717" y="240042"/>
                </a:lnTo>
                <a:lnTo>
                  <a:pt x="179641" y="234505"/>
                </a:lnTo>
                <a:lnTo>
                  <a:pt x="181419" y="232740"/>
                </a:lnTo>
                <a:lnTo>
                  <a:pt x="186753" y="223913"/>
                </a:lnTo>
                <a:lnTo>
                  <a:pt x="193192" y="225221"/>
                </a:lnTo>
                <a:lnTo>
                  <a:pt x="200977" y="226364"/>
                </a:lnTo>
                <a:lnTo>
                  <a:pt x="208749" y="227164"/>
                </a:lnTo>
                <a:lnTo>
                  <a:pt x="215201" y="227457"/>
                </a:lnTo>
                <a:lnTo>
                  <a:pt x="231203" y="227457"/>
                </a:lnTo>
                <a:lnTo>
                  <a:pt x="238315" y="229222"/>
                </a:lnTo>
                <a:lnTo>
                  <a:pt x="238315" y="222097"/>
                </a:lnTo>
                <a:lnTo>
                  <a:pt x="236753" y="219735"/>
                </a:lnTo>
                <a:lnTo>
                  <a:pt x="230619" y="215646"/>
                </a:lnTo>
                <a:lnTo>
                  <a:pt x="222313" y="213360"/>
                </a:lnTo>
                <a:lnTo>
                  <a:pt x="199199" y="213360"/>
                </a:lnTo>
                <a:lnTo>
                  <a:pt x="188531" y="211569"/>
                </a:lnTo>
                <a:lnTo>
                  <a:pt x="184975" y="211569"/>
                </a:lnTo>
                <a:lnTo>
                  <a:pt x="184975" y="204533"/>
                </a:lnTo>
                <a:lnTo>
                  <a:pt x="190309" y="199250"/>
                </a:lnTo>
                <a:lnTo>
                  <a:pt x="195643" y="197472"/>
                </a:lnTo>
                <a:lnTo>
                  <a:pt x="211645" y="197472"/>
                </a:lnTo>
                <a:lnTo>
                  <a:pt x="218757" y="195707"/>
                </a:lnTo>
                <a:lnTo>
                  <a:pt x="220535" y="193954"/>
                </a:lnTo>
                <a:lnTo>
                  <a:pt x="224091" y="190423"/>
                </a:lnTo>
                <a:lnTo>
                  <a:pt x="229425" y="186905"/>
                </a:lnTo>
                <a:lnTo>
                  <a:pt x="232854" y="180098"/>
                </a:lnTo>
                <a:lnTo>
                  <a:pt x="232981" y="162217"/>
                </a:lnTo>
                <a:lnTo>
                  <a:pt x="229425" y="156921"/>
                </a:lnTo>
                <a:lnTo>
                  <a:pt x="243649" y="156921"/>
                </a:lnTo>
                <a:lnTo>
                  <a:pt x="243649" y="149872"/>
                </a:lnTo>
                <a:close/>
              </a:path>
              <a:path w="516254" h="262889">
                <a:moveTo>
                  <a:pt x="325450" y="211569"/>
                </a:moveTo>
                <a:lnTo>
                  <a:pt x="323672" y="215112"/>
                </a:lnTo>
                <a:lnTo>
                  <a:pt x="314782" y="215112"/>
                </a:lnTo>
                <a:lnTo>
                  <a:pt x="313905" y="213360"/>
                </a:lnTo>
                <a:lnTo>
                  <a:pt x="313004" y="211569"/>
                </a:lnTo>
                <a:lnTo>
                  <a:pt x="313004" y="176326"/>
                </a:lnTo>
                <a:lnTo>
                  <a:pt x="313004" y="156921"/>
                </a:lnTo>
                <a:lnTo>
                  <a:pt x="307670" y="151638"/>
                </a:lnTo>
                <a:lnTo>
                  <a:pt x="305308" y="148120"/>
                </a:lnTo>
                <a:lnTo>
                  <a:pt x="304114" y="146354"/>
                </a:lnTo>
                <a:lnTo>
                  <a:pt x="297002" y="142811"/>
                </a:lnTo>
                <a:lnTo>
                  <a:pt x="279222" y="142811"/>
                </a:lnTo>
                <a:lnTo>
                  <a:pt x="272110" y="146354"/>
                </a:lnTo>
                <a:lnTo>
                  <a:pt x="266776" y="148120"/>
                </a:lnTo>
                <a:lnTo>
                  <a:pt x="261442" y="153390"/>
                </a:lnTo>
                <a:lnTo>
                  <a:pt x="257886" y="158699"/>
                </a:lnTo>
                <a:lnTo>
                  <a:pt x="257886" y="167500"/>
                </a:lnTo>
                <a:lnTo>
                  <a:pt x="261442" y="171018"/>
                </a:lnTo>
                <a:lnTo>
                  <a:pt x="270332" y="171018"/>
                </a:lnTo>
                <a:lnTo>
                  <a:pt x="273888" y="167500"/>
                </a:lnTo>
                <a:lnTo>
                  <a:pt x="273888" y="160464"/>
                </a:lnTo>
                <a:lnTo>
                  <a:pt x="272110" y="158699"/>
                </a:lnTo>
                <a:lnTo>
                  <a:pt x="272110" y="151638"/>
                </a:lnTo>
                <a:lnTo>
                  <a:pt x="277444" y="148120"/>
                </a:lnTo>
                <a:lnTo>
                  <a:pt x="293446" y="148120"/>
                </a:lnTo>
                <a:lnTo>
                  <a:pt x="298780" y="153390"/>
                </a:lnTo>
                <a:lnTo>
                  <a:pt x="298780" y="172808"/>
                </a:lnTo>
                <a:lnTo>
                  <a:pt x="298780" y="176326"/>
                </a:lnTo>
                <a:lnTo>
                  <a:pt x="298780" y="206298"/>
                </a:lnTo>
                <a:lnTo>
                  <a:pt x="297002" y="209816"/>
                </a:lnTo>
                <a:lnTo>
                  <a:pt x="293446" y="213360"/>
                </a:lnTo>
                <a:lnTo>
                  <a:pt x="289890" y="215112"/>
                </a:lnTo>
                <a:lnTo>
                  <a:pt x="275666" y="215112"/>
                </a:lnTo>
                <a:lnTo>
                  <a:pt x="270332" y="211569"/>
                </a:lnTo>
                <a:lnTo>
                  <a:pt x="270332" y="197472"/>
                </a:lnTo>
                <a:lnTo>
                  <a:pt x="298780" y="176326"/>
                </a:lnTo>
                <a:lnTo>
                  <a:pt x="298780" y="172808"/>
                </a:lnTo>
                <a:lnTo>
                  <a:pt x="259664" y="192189"/>
                </a:lnTo>
                <a:lnTo>
                  <a:pt x="254330" y="199250"/>
                </a:lnTo>
                <a:lnTo>
                  <a:pt x="254330" y="208051"/>
                </a:lnTo>
                <a:lnTo>
                  <a:pt x="273888" y="225704"/>
                </a:lnTo>
                <a:lnTo>
                  <a:pt x="279527" y="225259"/>
                </a:lnTo>
                <a:lnTo>
                  <a:pt x="285673" y="223494"/>
                </a:lnTo>
                <a:lnTo>
                  <a:pt x="292150" y="219748"/>
                </a:lnTo>
                <a:lnTo>
                  <a:pt x="296951" y="215112"/>
                </a:lnTo>
                <a:lnTo>
                  <a:pt x="298780" y="213360"/>
                </a:lnTo>
                <a:lnTo>
                  <a:pt x="300558" y="222161"/>
                </a:lnTo>
                <a:lnTo>
                  <a:pt x="304114" y="225704"/>
                </a:lnTo>
                <a:lnTo>
                  <a:pt x="316560" y="225704"/>
                </a:lnTo>
                <a:lnTo>
                  <a:pt x="320116" y="223913"/>
                </a:lnTo>
                <a:lnTo>
                  <a:pt x="325450" y="216877"/>
                </a:lnTo>
                <a:lnTo>
                  <a:pt x="325450" y="215112"/>
                </a:lnTo>
                <a:lnTo>
                  <a:pt x="325450" y="211569"/>
                </a:lnTo>
                <a:close/>
              </a:path>
              <a:path w="516254" h="262889">
                <a:moveTo>
                  <a:pt x="375259" y="211569"/>
                </a:moveTo>
                <a:lnTo>
                  <a:pt x="373481" y="209816"/>
                </a:lnTo>
                <a:lnTo>
                  <a:pt x="369925" y="215112"/>
                </a:lnTo>
                <a:lnTo>
                  <a:pt x="366369" y="216877"/>
                </a:lnTo>
                <a:lnTo>
                  <a:pt x="357479" y="216877"/>
                </a:lnTo>
                <a:lnTo>
                  <a:pt x="353923" y="211569"/>
                </a:lnTo>
                <a:lnTo>
                  <a:pt x="353923" y="151638"/>
                </a:lnTo>
                <a:lnTo>
                  <a:pt x="371703" y="151638"/>
                </a:lnTo>
                <a:lnTo>
                  <a:pt x="371703" y="144589"/>
                </a:lnTo>
                <a:lnTo>
                  <a:pt x="353923" y="144589"/>
                </a:lnTo>
                <a:lnTo>
                  <a:pt x="353923" y="123431"/>
                </a:lnTo>
                <a:lnTo>
                  <a:pt x="352145" y="123431"/>
                </a:lnTo>
                <a:lnTo>
                  <a:pt x="352145" y="125183"/>
                </a:lnTo>
                <a:lnTo>
                  <a:pt x="350367" y="126949"/>
                </a:lnTo>
                <a:lnTo>
                  <a:pt x="348589" y="126949"/>
                </a:lnTo>
                <a:lnTo>
                  <a:pt x="343255" y="137528"/>
                </a:lnTo>
                <a:lnTo>
                  <a:pt x="336143" y="144589"/>
                </a:lnTo>
                <a:lnTo>
                  <a:pt x="332587" y="146354"/>
                </a:lnTo>
                <a:lnTo>
                  <a:pt x="330809" y="148120"/>
                </a:lnTo>
                <a:lnTo>
                  <a:pt x="329031" y="148120"/>
                </a:lnTo>
                <a:lnTo>
                  <a:pt x="329031" y="149872"/>
                </a:lnTo>
                <a:lnTo>
                  <a:pt x="330809" y="151638"/>
                </a:lnTo>
                <a:lnTo>
                  <a:pt x="339699" y="151638"/>
                </a:lnTo>
                <a:lnTo>
                  <a:pt x="339699" y="202768"/>
                </a:lnTo>
                <a:lnTo>
                  <a:pt x="340702" y="213055"/>
                </a:lnTo>
                <a:lnTo>
                  <a:pt x="343700" y="220192"/>
                </a:lnTo>
                <a:lnTo>
                  <a:pt x="348703" y="224345"/>
                </a:lnTo>
                <a:lnTo>
                  <a:pt x="355701" y="225704"/>
                </a:lnTo>
                <a:lnTo>
                  <a:pt x="362813" y="225704"/>
                </a:lnTo>
                <a:lnTo>
                  <a:pt x="369925" y="222161"/>
                </a:lnTo>
                <a:lnTo>
                  <a:pt x="372592" y="216877"/>
                </a:lnTo>
                <a:lnTo>
                  <a:pt x="375259" y="211569"/>
                </a:lnTo>
                <a:close/>
              </a:path>
              <a:path w="516254" h="262889">
                <a:moveTo>
                  <a:pt x="449961" y="195707"/>
                </a:moveTo>
                <a:lnTo>
                  <a:pt x="448183" y="195707"/>
                </a:lnTo>
                <a:lnTo>
                  <a:pt x="441756" y="203669"/>
                </a:lnTo>
                <a:lnTo>
                  <a:pt x="435508" y="209169"/>
                </a:lnTo>
                <a:lnTo>
                  <a:pt x="428929" y="212331"/>
                </a:lnTo>
                <a:lnTo>
                  <a:pt x="421513" y="213360"/>
                </a:lnTo>
                <a:lnTo>
                  <a:pt x="412623" y="213360"/>
                </a:lnTo>
                <a:lnTo>
                  <a:pt x="393039" y="176326"/>
                </a:lnTo>
                <a:lnTo>
                  <a:pt x="448183" y="176326"/>
                </a:lnTo>
                <a:lnTo>
                  <a:pt x="447052" y="169608"/>
                </a:lnTo>
                <a:lnTo>
                  <a:pt x="446989" y="169265"/>
                </a:lnTo>
                <a:lnTo>
                  <a:pt x="446405" y="165735"/>
                </a:lnTo>
                <a:lnTo>
                  <a:pt x="444627" y="160464"/>
                </a:lnTo>
                <a:lnTo>
                  <a:pt x="441071" y="155155"/>
                </a:lnTo>
                <a:lnTo>
                  <a:pt x="436702" y="150253"/>
                </a:lnTo>
                <a:lnTo>
                  <a:pt x="436194" y="149872"/>
                </a:lnTo>
                <a:lnTo>
                  <a:pt x="431507" y="146342"/>
                </a:lnTo>
                <a:lnTo>
                  <a:pt x="430403" y="145884"/>
                </a:lnTo>
                <a:lnTo>
                  <a:pt x="430403" y="169265"/>
                </a:lnTo>
                <a:lnTo>
                  <a:pt x="393039" y="169265"/>
                </a:lnTo>
                <a:lnTo>
                  <a:pt x="395351" y="161023"/>
                </a:lnTo>
                <a:lnTo>
                  <a:pt x="399491" y="154940"/>
                </a:lnTo>
                <a:lnTo>
                  <a:pt x="405295" y="151168"/>
                </a:lnTo>
                <a:lnTo>
                  <a:pt x="412623" y="149872"/>
                </a:lnTo>
                <a:lnTo>
                  <a:pt x="419392" y="150926"/>
                </a:lnTo>
                <a:lnTo>
                  <a:pt x="424180" y="154279"/>
                </a:lnTo>
                <a:lnTo>
                  <a:pt x="427621" y="160286"/>
                </a:lnTo>
                <a:lnTo>
                  <a:pt x="430403" y="169265"/>
                </a:lnTo>
                <a:lnTo>
                  <a:pt x="430403" y="145884"/>
                </a:lnTo>
                <a:lnTo>
                  <a:pt x="425310" y="143751"/>
                </a:lnTo>
                <a:lnTo>
                  <a:pt x="417957" y="142811"/>
                </a:lnTo>
                <a:lnTo>
                  <a:pt x="401840" y="146342"/>
                </a:lnTo>
                <a:lnTo>
                  <a:pt x="402209" y="146342"/>
                </a:lnTo>
                <a:lnTo>
                  <a:pt x="390601" y="155600"/>
                </a:lnTo>
                <a:lnTo>
                  <a:pt x="383171" y="169608"/>
                </a:lnTo>
                <a:lnTo>
                  <a:pt x="380593" y="186905"/>
                </a:lnTo>
                <a:lnTo>
                  <a:pt x="382866" y="202628"/>
                </a:lnTo>
                <a:lnTo>
                  <a:pt x="389483" y="214896"/>
                </a:lnTo>
                <a:lnTo>
                  <a:pt x="400100" y="222859"/>
                </a:lnTo>
                <a:lnTo>
                  <a:pt x="414401" y="225704"/>
                </a:lnTo>
                <a:lnTo>
                  <a:pt x="426707" y="223748"/>
                </a:lnTo>
                <a:lnTo>
                  <a:pt x="436841" y="217982"/>
                </a:lnTo>
                <a:lnTo>
                  <a:pt x="440690" y="213360"/>
                </a:lnTo>
                <a:lnTo>
                  <a:pt x="444652" y="208584"/>
                </a:lnTo>
                <a:lnTo>
                  <a:pt x="449961" y="195707"/>
                </a:lnTo>
                <a:close/>
              </a:path>
              <a:path w="516254" h="262889">
                <a:moveTo>
                  <a:pt x="515759" y="204533"/>
                </a:moveTo>
                <a:lnTo>
                  <a:pt x="481977" y="171018"/>
                </a:lnTo>
                <a:lnTo>
                  <a:pt x="478409" y="169265"/>
                </a:lnTo>
                <a:lnTo>
                  <a:pt x="474853" y="163982"/>
                </a:lnTo>
                <a:lnTo>
                  <a:pt x="474853" y="151638"/>
                </a:lnTo>
                <a:lnTo>
                  <a:pt x="480187" y="148120"/>
                </a:lnTo>
                <a:lnTo>
                  <a:pt x="487311" y="148120"/>
                </a:lnTo>
                <a:lnTo>
                  <a:pt x="494398" y="149186"/>
                </a:lnTo>
                <a:lnTo>
                  <a:pt x="499986" y="152742"/>
                </a:lnTo>
                <a:lnTo>
                  <a:pt x="504571" y="159258"/>
                </a:lnTo>
                <a:lnTo>
                  <a:pt x="508647" y="169265"/>
                </a:lnTo>
                <a:lnTo>
                  <a:pt x="510425" y="169265"/>
                </a:lnTo>
                <a:lnTo>
                  <a:pt x="510425" y="148120"/>
                </a:lnTo>
                <a:lnTo>
                  <a:pt x="510425" y="146354"/>
                </a:lnTo>
                <a:lnTo>
                  <a:pt x="510425" y="144589"/>
                </a:lnTo>
                <a:lnTo>
                  <a:pt x="506869" y="144589"/>
                </a:lnTo>
                <a:lnTo>
                  <a:pt x="506869" y="146354"/>
                </a:lnTo>
                <a:lnTo>
                  <a:pt x="499757" y="146354"/>
                </a:lnTo>
                <a:lnTo>
                  <a:pt x="496201" y="144589"/>
                </a:lnTo>
                <a:lnTo>
                  <a:pt x="489089" y="144589"/>
                </a:lnTo>
                <a:lnTo>
                  <a:pt x="478447" y="145910"/>
                </a:lnTo>
                <a:lnTo>
                  <a:pt x="470623" y="149872"/>
                </a:lnTo>
                <a:lnTo>
                  <a:pt x="465823" y="156489"/>
                </a:lnTo>
                <a:lnTo>
                  <a:pt x="464185" y="165735"/>
                </a:lnTo>
                <a:lnTo>
                  <a:pt x="465518" y="172326"/>
                </a:lnTo>
                <a:lnTo>
                  <a:pt x="469519" y="178739"/>
                </a:lnTo>
                <a:lnTo>
                  <a:pt x="476186" y="184835"/>
                </a:lnTo>
                <a:lnTo>
                  <a:pt x="494423" y="195707"/>
                </a:lnTo>
                <a:lnTo>
                  <a:pt x="499757" y="199250"/>
                </a:lnTo>
                <a:lnTo>
                  <a:pt x="503313" y="202768"/>
                </a:lnTo>
                <a:lnTo>
                  <a:pt x="503313" y="216877"/>
                </a:lnTo>
                <a:lnTo>
                  <a:pt x="497979" y="222161"/>
                </a:lnTo>
                <a:lnTo>
                  <a:pt x="489089" y="222161"/>
                </a:lnTo>
                <a:lnTo>
                  <a:pt x="480999" y="220535"/>
                </a:lnTo>
                <a:lnTo>
                  <a:pt x="475068" y="215773"/>
                </a:lnTo>
                <a:lnTo>
                  <a:pt x="470814" y="208026"/>
                </a:lnTo>
                <a:lnTo>
                  <a:pt x="467741" y="197485"/>
                </a:lnTo>
                <a:lnTo>
                  <a:pt x="464185" y="197485"/>
                </a:lnTo>
                <a:lnTo>
                  <a:pt x="464185" y="223913"/>
                </a:lnTo>
                <a:lnTo>
                  <a:pt x="465963" y="223913"/>
                </a:lnTo>
                <a:lnTo>
                  <a:pt x="467741" y="222161"/>
                </a:lnTo>
                <a:lnTo>
                  <a:pt x="474853" y="222161"/>
                </a:lnTo>
                <a:lnTo>
                  <a:pt x="481977" y="225704"/>
                </a:lnTo>
                <a:lnTo>
                  <a:pt x="490867" y="225704"/>
                </a:lnTo>
                <a:lnTo>
                  <a:pt x="500570" y="223913"/>
                </a:lnTo>
                <a:lnTo>
                  <a:pt x="500710" y="223913"/>
                </a:lnTo>
                <a:lnTo>
                  <a:pt x="508647" y="219087"/>
                </a:lnTo>
                <a:lnTo>
                  <a:pt x="513880" y="212305"/>
                </a:lnTo>
                <a:lnTo>
                  <a:pt x="515759" y="20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458401" y="6168910"/>
            <a:ext cx="147955" cy="65405"/>
          </a:xfrm>
          <a:custGeom>
            <a:avLst/>
            <a:gdLst/>
            <a:ahLst/>
            <a:cxnLst/>
            <a:rect l="l" t="t" r="r" b="b"/>
            <a:pathLst>
              <a:path w="147954" h="65404">
                <a:moveTo>
                  <a:pt x="147612" y="49352"/>
                </a:moveTo>
                <a:lnTo>
                  <a:pt x="0" y="49352"/>
                </a:lnTo>
                <a:lnTo>
                  <a:pt x="0" y="65239"/>
                </a:lnTo>
                <a:lnTo>
                  <a:pt x="147612" y="65239"/>
                </a:lnTo>
                <a:lnTo>
                  <a:pt x="147612" y="49352"/>
                </a:lnTo>
                <a:close/>
              </a:path>
              <a:path w="147954" h="65404">
                <a:moveTo>
                  <a:pt x="147612" y="0"/>
                </a:moveTo>
                <a:lnTo>
                  <a:pt x="0" y="0"/>
                </a:lnTo>
                <a:lnTo>
                  <a:pt x="0" y="15862"/>
                </a:lnTo>
                <a:lnTo>
                  <a:pt x="147612" y="15862"/>
                </a:lnTo>
                <a:lnTo>
                  <a:pt x="147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3" name="object 123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9702055" y="6100143"/>
            <a:ext cx="158283" cy="167495"/>
          </a:xfrm>
          <a:prstGeom prst="rect">
            <a:avLst/>
          </a:prstGeom>
        </p:spPr>
      </p:pic>
      <p:grpSp>
        <p:nvGrpSpPr>
          <p:cNvPr id="124" name="object 124"/>
          <p:cNvGrpSpPr/>
          <p:nvPr/>
        </p:nvGrpSpPr>
        <p:grpSpPr>
          <a:xfrm>
            <a:off x="9940369" y="5823307"/>
            <a:ext cx="927100" cy="758190"/>
            <a:chOff x="9940369" y="5823307"/>
            <a:chExt cx="927100" cy="758190"/>
          </a:xfrm>
        </p:grpSpPr>
        <p:sp>
          <p:nvSpPr>
            <p:cNvPr id="125" name="object 125"/>
            <p:cNvSpPr/>
            <p:nvPr/>
          </p:nvSpPr>
          <p:spPr>
            <a:xfrm>
              <a:off x="9940366" y="5823318"/>
              <a:ext cx="745490" cy="758190"/>
            </a:xfrm>
            <a:custGeom>
              <a:avLst/>
              <a:gdLst/>
              <a:ahLst/>
              <a:cxnLst/>
              <a:rect l="l" t="t" r="r" b="b"/>
              <a:pathLst>
                <a:path w="745490" h="758190">
                  <a:moveTo>
                    <a:pt x="151168" y="0"/>
                  </a:moveTo>
                  <a:lnTo>
                    <a:pt x="122567" y="26111"/>
                  </a:lnTo>
                  <a:lnTo>
                    <a:pt x="96227" y="57175"/>
                  </a:lnTo>
                  <a:lnTo>
                    <a:pt x="72453" y="92786"/>
                  </a:lnTo>
                  <a:lnTo>
                    <a:pt x="51536" y="132537"/>
                  </a:lnTo>
                  <a:lnTo>
                    <a:pt x="33756" y="176009"/>
                  </a:lnTo>
                  <a:lnTo>
                    <a:pt x="19431" y="222808"/>
                  </a:lnTo>
                  <a:lnTo>
                    <a:pt x="8826" y="272529"/>
                  </a:lnTo>
                  <a:lnTo>
                    <a:pt x="2247" y="324751"/>
                  </a:lnTo>
                  <a:lnTo>
                    <a:pt x="0" y="379082"/>
                  </a:lnTo>
                  <a:lnTo>
                    <a:pt x="2247" y="433425"/>
                  </a:lnTo>
                  <a:lnTo>
                    <a:pt x="8826" y="485648"/>
                  </a:lnTo>
                  <a:lnTo>
                    <a:pt x="19431" y="535368"/>
                  </a:lnTo>
                  <a:lnTo>
                    <a:pt x="33769" y="582168"/>
                  </a:lnTo>
                  <a:lnTo>
                    <a:pt x="51536" y="625640"/>
                  </a:lnTo>
                  <a:lnTo>
                    <a:pt x="72453" y="665391"/>
                  </a:lnTo>
                  <a:lnTo>
                    <a:pt x="96227" y="700989"/>
                  </a:lnTo>
                  <a:lnTo>
                    <a:pt x="122567" y="732066"/>
                  </a:lnTo>
                  <a:lnTo>
                    <a:pt x="151168" y="758177"/>
                  </a:lnTo>
                  <a:lnTo>
                    <a:pt x="151168" y="744080"/>
                  </a:lnTo>
                  <a:lnTo>
                    <a:pt x="129717" y="719709"/>
                  </a:lnTo>
                  <a:lnTo>
                    <a:pt x="108546" y="689025"/>
                  </a:lnTo>
                  <a:lnTo>
                    <a:pt x="88468" y="652145"/>
                  </a:lnTo>
                  <a:lnTo>
                    <a:pt x="70256" y="609193"/>
                  </a:lnTo>
                  <a:lnTo>
                    <a:pt x="54724" y="560285"/>
                  </a:lnTo>
                  <a:lnTo>
                    <a:pt x="42633" y="505548"/>
                  </a:lnTo>
                  <a:lnTo>
                    <a:pt x="34810" y="445109"/>
                  </a:lnTo>
                  <a:lnTo>
                    <a:pt x="32029" y="379082"/>
                  </a:lnTo>
                  <a:lnTo>
                    <a:pt x="34810" y="310540"/>
                  </a:lnTo>
                  <a:lnTo>
                    <a:pt x="42633" y="248907"/>
                  </a:lnTo>
                  <a:lnTo>
                    <a:pt x="54724" y="194017"/>
                  </a:lnTo>
                  <a:lnTo>
                    <a:pt x="70256" y="145681"/>
                  </a:lnTo>
                  <a:lnTo>
                    <a:pt x="88468" y="103708"/>
                  </a:lnTo>
                  <a:lnTo>
                    <a:pt x="108546" y="67906"/>
                  </a:lnTo>
                  <a:lnTo>
                    <a:pt x="151168" y="14097"/>
                  </a:lnTo>
                  <a:lnTo>
                    <a:pt x="151168" y="0"/>
                  </a:lnTo>
                  <a:close/>
                </a:path>
                <a:path w="745490" h="758190">
                  <a:moveTo>
                    <a:pt x="745185" y="370281"/>
                  </a:moveTo>
                  <a:lnTo>
                    <a:pt x="183197" y="370281"/>
                  </a:lnTo>
                  <a:lnTo>
                    <a:pt x="183197" y="386143"/>
                  </a:lnTo>
                  <a:lnTo>
                    <a:pt x="745185" y="386143"/>
                  </a:lnTo>
                  <a:lnTo>
                    <a:pt x="745185" y="3702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0356548" y="6341706"/>
              <a:ext cx="96032" cy="111077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10715809" y="5823307"/>
              <a:ext cx="151765" cy="758190"/>
            </a:xfrm>
            <a:custGeom>
              <a:avLst/>
              <a:gdLst/>
              <a:ahLst/>
              <a:cxnLst/>
              <a:rect l="l" t="t" r="r" b="b"/>
              <a:pathLst>
                <a:path w="151765" h="758190">
                  <a:moveTo>
                    <a:pt x="0" y="0"/>
                  </a:moveTo>
                  <a:lnTo>
                    <a:pt x="0" y="14104"/>
                  </a:lnTo>
                  <a:lnTo>
                    <a:pt x="21454" y="38247"/>
                  </a:lnTo>
                  <a:lnTo>
                    <a:pt x="42618" y="68404"/>
                  </a:lnTo>
                  <a:lnTo>
                    <a:pt x="62700" y="104635"/>
                  </a:lnTo>
                  <a:lnTo>
                    <a:pt x="80908" y="147004"/>
                  </a:lnTo>
                  <a:lnTo>
                    <a:pt x="96448" y="195572"/>
                  </a:lnTo>
                  <a:lnTo>
                    <a:pt x="108529" y="250401"/>
                  </a:lnTo>
                  <a:lnTo>
                    <a:pt x="116359" y="311552"/>
                  </a:lnTo>
                  <a:lnTo>
                    <a:pt x="119145" y="379088"/>
                  </a:lnTo>
                  <a:lnTo>
                    <a:pt x="116359" y="446119"/>
                  </a:lnTo>
                  <a:lnTo>
                    <a:pt x="108529" y="507034"/>
                  </a:lnTo>
                  <a:lnTo>
                    <a:pt x="96448" y="561832"/>
                  </a:lnTo>
                  <a:lnTo>
                    <a:pt x="80908" y="610514"/>
                  </a:lnTo>
                  <a:lnTo>
                    <a:pt x="62701" y="653080"/>
                  </a:lnTo>
                  <a:lnTo>
                    <a:pt x="42619" y="689530"/>
                  </a:lnTo>
                  <a:lnTo>
                    <a:pt x="0" y="744080"/>
                  </a:lnTo>
                  <a:lnTo>
                    <a:pt x="0" y="758184"/>
                  </a:lnTo>
                  <a:lnTo>
                    <a:pt x="28604" y="732007"/>
                  </a:lnTo>
                  <a:lnTo>
                    <a:pt x="54939" y="700793"/>
                  </a:lnTo>
                  <a:lnTo>
                    <a:pt x="78713" y="664994"/>
                  </a:lnTo>
                  <a:lnTo>
                    <a:pt x="99633" y="625058"/>
                  </a:lnTo>
                  <a:lnTo>
                    <a:pt x="117406" y="581436"/>
                  </a:lnTo>
                  <a:lnTo>
                    <a:pt x="131739" y="534578"/>
                  </a:lnTo>
                  <a:lnTo>
                    <a:pt x="142340" y="484934"/>
                  </a:lnTo>
                  <a:lnTo>
                    <a:pt x="148915" y="432954"/>
                  </a:lnTo>
                  <a:lnTo>
                    <a:pt x="151172" y="379088"/>
                  </a:lnTo>
                  <a:lnTo>
                    <a:pt x="148915" y="324296"/>
                  </a:lnTo>
                  <a:lnTo>
                    <a:pt x="142340" y="271824"/>
                  </a:lnTo>
                  <a:lnTo>
                    <a:pt x="131739" y="222035"/>
                  </a:lnTo>
                  <a:lnTo>
                    <a:pt x="117406" y="175294"/>
                  </a:lnTo>
                  <a:lnTo>
                    <a:pt x="99633" y="131963"/>
                  </a:lnTo>
                  <a:lnTo>
                    <a:pt x="78713" y="92404"/>
                  </a:lnTo>
                  <a:lnTo>
                    <a:pt x="54938" y="56982"/>
                  </a:lnTo>
                  <a:lnTo>
                    <a:pt x="28603" y="26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8" name="object 128"/>
          <p:cNvGrpSpPr/>
          <p:nvPr/>
        </p:nvGrpSpPr>
        <p:grpSpPr>
          <a:xfrm>
            <a:off x="10155570" y="5879726"/>
            <a:ext cx="500380" cy="213360"/>
            <a:chOff x="10155570" y="5879726"/>
            <a:chExt cx="500380" cy="213360"/>
          </a:xfrm>
        </p:grpSpPr>
        <p:pic>
          <p:nvPicPr>
            <p:cNvPr id="129" name="object 12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0155570" y="5922063"/>
              <a:ext cx="224091" cy="171015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0406354" y="5879726"/>
              <a:ext cx="248982" cy="2115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Randomization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332" y="1634744"/>
            <a:ext cx="8583295" cy="94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 indent="-446405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459105" algn="l"/>
              </a:tabLst>
            </a:pPr>
            <a:r>
              <a:rPr sz="1800" spc="85" dirty="0">
                <a:latin typeface="Calibri"/>
                <a:cs typeface="Calibri"/>
              </a:rPr>
              <a:t>Scaling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does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depend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number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70" dirty="0">
                <a:latin typeface="Calibri"/>
                <a:cs typeface="Calibri"/>
              </a:rPr>
              <a:t> terms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(QDrift)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Wingdings"/>
              <a:buChar char=""/>
            </a:pPr>
            <a:endParaRPr sz="1800">
              <a:latin typeface="Calibri"/>
              <a:cs typeface="Calibri"/>
            </a:endParaRPr>
          </a:p>
          <a:p>
            <a:pPr marL="459105" indent="-446405">
              <a:lnSpc>
                <a:spcPct val="100000"/>
              </a:lnSpc>
              <a:buFont typeface="Wingdings"/>
              <a:buChar char=""/>
              <a:tabLst>
                <a:tab pos="459105" algn="l"/>
              </a:tabLst>
            </a:pPr>
            <a:r>
              <a:rPr sz="1800" spc="60" dirty="0">
                <a:latin typeface="Calibri"/>
                <a:cs typeface="Calibri"/>
              </a:rPr>
              <a:t>Advantageous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Hamiltonians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50" dirty="0">
                <a:latin typeface="Calibri"/>
                <a:cs typeface="Calibri"/>
              </a:rPr>
              <a:t> large </a:t>
            </a:r>
            <a:r>
              <a:rPr sz="1800" spc="65" dirty="0">
                <a:latin typeface="Calibri"/>
                <a:cs typeface="Calibri"/>
              </a:rPr>
              <a:t>number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terms</a:t>
            </a:r>
            <a:r>
              <a:rPr sz="1800" spc="60" dirty="0">
                <a:latin typeface="Calibri"/>
                <a:cs typeface="Calibri"/>
              </a:rPr>
              <a:t> (quantum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chemistry)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/>
              <a:t>Further</a:t>
            </a:r>
            <a:r>
              <a:rPr spc="15" dirty="0"/>
              <a:t> </a:t>
            </a:r>
            <a:r>
              <a:rPr spc="135" dirty="0"/>
              <a:t>Reading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318" y="1622552"/>
            <a:ext cx="10837545" cy="9309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354965" algn="l"/>
              </a:tabLst>
            </a:pPr>
            <a:r>
              <a:rPr sz="1800" spc="55" dirty="0">
                <a:latin typeface="Calibri"/>
                <a:cs typeface="Calibri"/>
              </a:rPr>
              <a:t>“Quantum</a:t>
            </a:r>
            <a:r>
              <a:rPr sz="1800" spc="50" dirty="0">
                <a:latin typeface="Calibri"/>
                <a:cs typeface="Calibri"/>
              </a:rPr>
              <a:t> Computation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Quantum </a:t>
            </a:r>
            <a:r>
              <a:rPr sz="1800" spc="50" dirty="0">
                <a:latin typeface="Calibri"/>
                <a:cs typeface="Calibri"/>
              </a:rPr>
              <a:t>Information”,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Michael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A. </a:t>
            </a:r>
            <a:r>
              <a:rPr sz="1800" spc="75" dirty="0">
                <a:latin typeface="Calibri"/>
                <a:cs typeface="Calibri"/>
              </a:rPr>
              <a:t>Nielsen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135" dirty="0">
                <a:latin typeface="Calibri"/>
                <a:cs typeface="Calibri"/>
              </a:rPr>
              <a:t>Isaac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L.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Chuang,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Cambridge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1800" spc="10" dirty="0">
                <a:latin typeface="Calibri"/>
                <a:cs typeface="Calibri"/>
              </a:rPr>
              <a:t>University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Press.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AutoNum type="arabicPeriod" startAt="2"/>
              <a:tabLst>
                <a:tab pos="354965" algn="l"/>
              </a:tabLst>
            </a:pPr>
            <a:r>
              <a:rPr sz="1800" spc="55" dirty="0">
                <a:latin typeface="Calibri"/>
                <a:cs typeface="Calibri"/>
              </a:rPr>
              <a:t>“Quantum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Information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Science”,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Riccardo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Manenti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and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Mario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Motta,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Oxford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University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Press.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5" dirty="0"/>
              <a:t>Quantum</a:t>
            </a:r>
            <a:r>
              <a:rPr spc="20" dirty="0"/>
              <a:t> </a:t>
            </a:r>
            <a:r>
              <a:rPr spc="114" dirty="0"/>
              <a:t>Simulation</a:t>
            </a:r>
            <a:r>
              <a:rPr spc="20" dirty="0"/>
              <a:t> </a:t>
            </a:r>
            <a:r>
              <a:rPr spc="105" dirty="0"/>
              <a:t>(Hamiltonian</a:t>
            </a:r>
            <a:r>
              <a:rPr spc="25" dirty="0"/>
              <a:t> </a:t>
            </a:r>
            <a:r>
              <a:rPr spc="105" dirty="0"/>
              <a:t>Simulation)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82442" y="1975286"/>
            <a:ext cx="361315" cy="396875"/>
            <a:chOff x="4482442" y="1975286"/>
            <a:chExt cx="361315" cy="396875"/>
          </a:xfrm>
        </p:grpSpPr>
        <p:sp>
          <p:nvSpPr>
            <p:cNvPr id="4" name="object 4"/>
            <p:cNvSpPr/>
            <p:nvPr/>
          </p:nvSpPr>
          <p:spPr>
            <a:xfrm>
              <a:off x="4482439" y="1975294"/>
              <a:ext cx="361315" cy="186055"/>
            </a:xfrm>
            <a:custGeom>
              <a:avLst/>
              <a:gdLst/>
              <a:ahLst/>
              <a:cxnLst/>
              <a:rect l="l" t="t" r="r" b="b"/>
              <a:pathLst>
                <a:path w="361314" h="186055">
                  <a:moveTo>
                    <a:pt x="51269" y="154520"/>
                  </a:moveTo>
                  <a:lnTo>
                    <a:pt x="47929" y="151193"/>
                  </a:lnTo>
                  <a:lnTo>
                    <a:pt x="39725" y="161239"/>
                  </a:lnTo>
                  <a:lnTo>
                    <a:pt x="33299" y="168148"/>
                  </a:lnTo>
                  <a:lnTo>
                    <a:pt x="28333" y="172135"/>
                  </a:lnTo>
                  <a:lnTo>
                    <a:pt x="24523" y="173431"/>
                  </a:lnTo>
                  <a:lnTo>
                    <a:pt x="22288" y="173431"/>
                  </a:lnTo>
                  <a:lnTo>
                    <a:pt x="21170" y="171208"/>
                  </a:lnTo>
                  <a:lnTo>
                    <a:pt x="21170" y="164541"/>
                  </a:lnTo>
                  <a:lnTo>
                    <a:pt x="22275" y="161239"/>
                  </a:lnTo>
                  <a:lnTo>
                    <a:pt x="23406" y="156743"/>
                  </a:lnTo>
                  <a:lnTo>
                    <a:pt x="50165" y="60045"/>
                  </a:lnTo>
                  <a:lnTo>
                    <a:pt x="49047" y="58928"/>
                  </a:lnTo>
                  <a:lnTo>
                    <a:pt x="19646" y="64477"/>
                  </a:lnTo>
                  <a:lnTo>
                    <a:pt x="11582" y="65798"/>
                  </a:lnTo>
                  <a:lnTo>
                    <a:pt x="4457" y="66700"/>
                  </a:lnTo>
                  <a:lnTo>
                    <a:pt x="4457" y="71145"/>
                  </a:lnTo>
                  <a:lnTo>
                    <a:pt x="18948" y="71145"/>
                  </a:lnTo>
                  <a:lnTo>
                    <a:pt x="22288" y="72263"/>
                  </a:lnTo>
                  <a:lnTo>
                    <a:pt x="22288" y="80048"/>
                  </a:lnTo>
                  <a:lnTo>
                    <a:pt x="21170" y="84493"/>
                  </a:lnTo>
                  <a:lnTo>
                    <a:pt x="18948" y="90055"/>
                  </a:lnTo>
                  <a:lnTo>
                    <a:pt x="5575" y="140081"/>
                  </a:lnTo>
                  <a:lnTo>
                    <a:pt x="3289" y="150545"/>
                  </a:lnTo>
                  <a:lnTo>
                    <a:pt x="1524" y="158838"/>
                  </a:lnTo>
                  <a:lnTo>
                    <a:pt x="520" y="164541"/>
                  </a:lnTo>
                  <a:lnTo>
                    <a:pt x="393" y="165252"/>
                  </a:lnTo>
                  <a:lnTo>
                    <a:pt x="152" y="168148"/>
                  </a:lnTo>
                  <a:lnTo>
                    <a:pt x="63" y="169240"/>
                  </a:lnTo>
                  <a:lnTo>
                    <a:pt x="0" y="181203"/>
                  </a:lnTo>
                  <a:lnTo>
                    <a:pt x="4457" y="185661"/>
                  </a:lnTo>
                  <a:lnTo>
                    <a:pt x="13373" y="185661"/>
                  </a:lnTo>
                  <a:lnTo>
                    <a:pt x="23368" y="184086"/>
                  </a:lnTo>
                  <a:lnTo>
                    <a:pt x="32321" y="178854"/>
                  </a:lnTo>
                  <a:lnTo>
                    <a:pt x="37376" y="173431"/>
                  </a:lnTo>
                  <a:lnTo>
                    <a:pt x="41275" y="169240"/>
                  </a:lnTo>
                  <a:lnTo>
                    <a:pt x="51269" y="154520"/>
                  </a:lnTo>
                  <a:close/>
                </a:path>
                <a:path w="361314" h="186055">
                  <a:moveTo>
                    <a:pt x="60210" y="6680"/>
                  </a:moveTo>
                  <a:lnTo>
                    <a:pt x="53505" y="0"/>
                  </a:lnTo>
                  <a:lnTo>
                    <a:pt x="37896" y="0"/>
                  </a:lnTo>
                  <a:lnTo>
                    <a:pt x="32321" y="5562"/>
                  </a:lnTo>
                  <a:lnTo>
                    <a:pt x="32321" y="23342"/>
                  </a:lnTo>
                  <a:lnTo>
                    <a:pt x="37896" y="28917"/>
                  </a:lnTo>
                  <a:lnTo>
                    <a:pt x="53505" y="28917"/>
                  </a:lnTo>
                  <a:lnTo>
                    <a:pt x="60210" y="23342"/>
                  </a:lnTo>
                  <a:lnTo>
                    <a:pt x="60210" y="6680"/>
                  </a:lnTo>
                  <a:close/>
                </a:path>
                <a:path w="361314" h="186055">
                  <a:moveTo>
                    <a:pt x="361251" y="102273"/>
                  </a:moveTo>
                  <a:lnTo>
                    <a:pt x="86956" y="102273"/>
                  </a:lnTo>
                  <a:lnTo>
                    <a:pt x="86956" y="121183"/>
                  </a:lnTo>
                  <a:lnTo>
                    <a:pt x="361251" y="121183"/>
                  </a:lnTo>
                  <a:lnTo>
                    <a:pt x="361251" y="1022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1747" y="2177616"/>
              <a:ext cx="218530" cy="194545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0762" y="1769638"/>
            <a:ext cx="143843" cy="19453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923976" y="1964176"/>
            <a:ext cx="19050" cy="247015"/>
          </a:xfrm>
          <a:custGeom>
            <a:avLst/>
            <a:gdLst/>
            <a:ahLst/>
            <a:cxnLst/>
            <a:rect l="l" t="t" r="r" b="b"/>
            <a:pathLst>
              <a:path w="19050" h="247014">
                <a:moveTo>
                  <a:pt x="18950" y="0"/>
                </a:moveTo>
                <a:lnTo>
                  <a:pt x="0" y="0"/>
                </a:lnTo>
                <a:lnTo>
                  <a:pt x="0" y="246787"/>
                </a:lnTo>
                <a:lnTo>
                  <a:pt x="18950" y="246787"/>
                </a:lnTo>
                <a:lnTo>
                  <a:pt x="18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015398" y="1958620"/>
            <a:ext cx="558800" cy="259079"/>
            <a:chOff x="5015398" y="1958620"/>
            <a:chExt cx="558800" cy="259079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5398" y="1965287"/>
              <a:ext cx="197365" cy="19342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2829" y="1968620"/>
              <a:ext cx="237495" cy="2390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501536" y="1958620"/>
              <a:ext cx="73025" cy="259079"/>
            </a:xfrm>
            <a:custGeom>
              <a:avLst/>
              <a:gdLst/>
              <a:ahLst/>
              <a:cxnLst/>
              <a:rect l="l" t="t" r="r" b="b"/>
              <a:pathLst>
                <a:path w="73025" h="259080">
                  <a:moveTo>
                    <a:pt x="14506" y="0"/>
                  </a:moveTo>
                  <a:lnTo>
                    <a:pt x="0" y="0"/>
                  </a:lnTo>
                  <a:lnTo>
                    <a:pt x="53521" y="130067"/>
                  </a:lnTo>
                  <a:lnTo>
                    <a:pt x="0" y="259023"/>
                  </a:lnTo>
                  <a:lnTo>
                    <a:pt x="14506" y="259023"/>
                  </a:lnTo>
                  <a:lnTo>
                    <a:pt x="72486" y="132289"/>
                  </a:lnTo>
                  <a:lnTo>
                    <a:pt x="72486" y="126734"/>
                  </a:lnTo>
                  <a:lnTo>
                    <a:pt x="14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5686615" y="2049779"/>
            <a:ext cx="165100" cy="74930"/>
          </a:xfrm>
          <a:custGeom>
            <a:avLst/>
            <a:gdLst/>
            <a:ahLst/>
            <a:cxnLst/>
            <a:rect l="l" t="t" r="r" b="b"/>
            <a:pathLst>
              <a:path w="165100" h="74930">
                <a:moveTo>
                  <a:pt x="165087" y="56692"/>
                </a:moveTo>
                <a:lnTo>
                  <a:pt x="0" y="56692"/>
                </a:lnTo>
                <a:lnTo>
                  <a:pt x="0" y="74485"/>
                </a:lnTo>
                <a:lnTo>
                  <a:pt x="165087" y="74485"/>
                </a:lnTo>
                <a:lnTo>
                  <a:pt x="165087" y="56692"/>
                </a:lnTo>
                <a:close/>
              </a:path>
              <a:path w="165100" h="74930">
                <a:moveTo>
                  <a:pt x="165087" y="0"/>
                </a:moveTo>
                <a:lnTo>
                  <a:pt x="0" y="0"/>
                </a:lnTo>
                <a:lnTo>
                  <a:pt x="0" y="18897"/>
                </a:lnTo>
                <a:lnTo>
                  <a:pt x="165087" y="18897"/>
                </a:lnTo>
                <a:lnTo>
                  <a:pt x="165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5940885" y="1906371"/>
            <a:ext cx="921385" cy="311785"/>
            <a:chOff x="5940885" y="1906371"/>
            <a:chExt cx="921385" cy="311785"/>
          </a:xfrm>
        </p:grpSpPr>
        <p:sp>
          <p:nvSpPr>
            <p:cNvPr id="14" name="object 14"/>
            <p:cNvSpPr/>
            <p:nvPr/>
          </p:nvSpPr>
          <p:spPr>
            <a:xfrm>
              <a:off x="6025604" y="1906371"/>
              <a:ext cx="88265" cy="46990"/>
            </a:xfrm>
            <a:custGeom>
              <a:avLst/>
              <a:gdLst/>
              <a:ahLst/>
              <a:cxnLst/>
              <a:rect l="l" t="t" r="r" b="b"/>
              <a:pathLst>
                <a:path w="88264" h="46989">
                  <a:moveTo>
                    <a:pt x="52317" y="0"/>
                  </a:moveTo>
                  <a:lnTo>
                    <a:pt x="35671" y="0"/>
                  </a:lnTo>
                  <a:lnTo>
                    <a:pt x="0" y="46693"/>
                  </a:lnTo>
                  <a:lnTo>
                    <a:pt x="9958" y="46693"/>
                  </a:lnTo>
                  <a:lnTo>
                    <a:pt x="43399" y="17791"/>
                  </a:lnTo>
                  <a:lnTo>
                    <a:pt x="78030" y="46693"/>
                  </a:lnTo>
                  <a:lnTo>
                    <a:pt x="88137" y="46693"/>
                  </a:lnTo>
                  <a:lnTo>
                    <a:pt x="523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0885" y="1975286"/>
              <a:ext cx="218485" cy="18342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212877" y="1964176"/>
              <a:ext cx="18415" cy="247015"/>
            </a:xfrm>
            <a:custGeom>
              <a:avLst/>
              <a:gdLst/>
              <a:ahLst/>
              <a:cxnLst/>
              <a:rect l="l" t="t" r="r" b="b"/>
              <a:pathLst>
                <a:path w="18414" h="247014">
                  <a:moveTo>
                    <a:pt x="17835" y="0"/>
                  </a:moveTo>
                  <a:lnTo>
                    <a:pt x="0" y="0"/>
                  </a:lnTo>
                  <a:lnTo>
                    <a:pt x="0" y="246787"/>
                  </a:lnTo>
                  <a:lnTo>
                    <a:pt x="17835" y="246787"/>
                  </a:lnTo>
                  <a:lnTo>
                    <a:pt x="178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4285" y="1965287"/>
              <a:ext cx="196339" cy="19342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20689" y="1968620"/>
              <a:ext cx="237510" cy="23900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789412" y="1958621"/>
              <a:ext cx="72390" cy="259079"/>
            </a:xfrm>
            <a:custGeom>
              <a:avLst/>
              <a:gdLst/>
              <a:ahLst/>
              <a:cxnLst/>
              <a:rect l="l" t="t" r="r" b="b"/>
              <a:pathLst>
                <a:path w="72390" h="259080">
                  <a:moveTo>
                    <a:pt x="15605" y="0"/>
                  </a:moveTo>
                  <a:lnTo>
                    <a:pt x="1040" y="0"/>
                  </a:lnTo>
                  <a:lnTo>
                    <a:pt x="54547" y="130067"/>
                  </a:lnTo>
                  <a:lnTo>
                    <a:pt x="0" y="259023"/>
                  </a:lnTo>
                  <a:lnTo>
                    <a:pt x="14417" y="259023"/>
                  </a:lnTo>
                  <a:lnTo>
                    <a:pt x="72382" y="132289"/>
                  </a:lnTo>
                  <a:lnTo>
                    <a:pt x="72382" y="126734"/>
                  </a:lnTo>
                  <a:lnTo>
                    <a:pt x="156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602380" y="3745658"/>
            <a:ext cx="16510" cy="210185"/>
          </a:xfrm>
          <a:custGeom>
            <a:avLst/>
            <a:gdLst/>
            <a:ahLst/>
            <a:cxnLst/>
            <a:rect l="l" t="t" r="r" b="b"/>
            <a:pathLst>
              <a:path w="16510" h="210185">
                <a:moveTo>
                  <a:pt x="16167" y="0"/>
                </a:moveTo>
                <a:lnTo>
                  <a:pt x="0" y="0"/>
                </a:lnTo>
                <a:lnTo>
                  <a:pt x="0" y="210187"/>
                </a:lnTo>
                <a:lnTo>
                  <a:pt x="16167" y="210187"/>
                </a:lnTo>
                <a:lnTo>
                  <a:pt x="161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680360" y="3740917"/>
            <a:ext cx="476884" cy="220979"/>
            <a:chOff x="4680360" y="3740917"/>
            <a:chExt cx="476884" cy="220979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80360" y="3746604"/>
              <a:ext cx="387082" cy="20640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095017" y="3740917"/>
              <a:ext cx="62230" cy="220979"/>
            </a:xfrm>
            <a:custGeom>
              <a:avLst/>
              <a:gdLst/>
              <a:ahLst/>
              <a:cxnLst/>
              <a:rect l="l" t="t" r="r" b="b"/>
              <a:pathLst>
                <a:path w="62229" h="220979">
                  <a:moveTo>
                    <a:pt x="12361" y="0"/>
                  </a:moveTo>
                  <a:lnTo>
                    <a:pt x="0" y="0"/>
                  </a:lnTo>
                  <a:lnTo>
                    <a:pt x="45642" y="110781"/>
                  </a:lnTo>
                  <a:lnTo>
                    <a:pt x="0" y="220616"/>
                  </a:lnTo>
                  <a:lnTo>
                    <a:pt x="12361" y="220616"/>
                  </a:lnTo>
                  <a:lnTo>
                    <a:pt x="61819" y="112672"/>
                  </a:lnTo>
                  <a:lnTo>
                    <a:pt x="61819" y="107943"/>
                  </a:lnTo>
                  <a:lnTo>
                    <a:pt x="123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5252885" y="3818559"/>
            <a:ext cx="140970" cy="63500"/>
          </a:xfrm>
          <a:custGeom>
            <a:avLst/>
            <a:gdLst/>
            <a:ahLst/>
            <a:cxnLst/>
            <a:rect l="l" t="t" r="r" b="b"/>
            <a:pathLst>
              <a:path w="140970" h="63500">
                <a:moveTo>
                  <a:pt x="140754" y="48285"/>
                </a:moveTo>
                <a:lnTo>
                  <a:pt x="0" y="48285"/>
                </a:lnTo>
                <a:lnTo>
                  <a:pt x="0" y="63449"/>
                </a:lnTo>
                <a:lnTo>
                  <a:pt x="140754" y="63449"/>
                </a:lnTo>
                <a:lnTo>
                  <a:pt x="140754" y="48285"/>
                </a:lnTo>
                <a:close/>
              </a:path>
              <a:path w="140970" h="63500">
                <a:moveTo>
                  <a:pt x="140754" y="0"/>
                </a:moveTo>
                <a:lnTo>
                  <a:pt x="0" y="0"/>
                </a:lnTo>
                <a:lnTo>
                  <a:pt x="0" y="16103"/>
                </a:lnTo>
                <a:lnTo>
                  <a:pt x="140754" y="16103"/>
                </a:lnTo>
                <a:lnTo>
                  <a:pt x="140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5479234" y="3669909"/>
            <a:ext cx="447040" cy="243840"/>
            <a:chOff x="5479234" y="3669909"/>
            <a:chExt cx="447040" cy="243840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79234" y="3805305"/>
              <a:ext cx="90345" cy="10793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600971" y="3774057"/>
              <a:ext cx="94615" cy="11430"/>
            </a:xfrm>
            <a:custGeom>
              <a:avLst/>
              <a:gdLst/>
              <a:ahLst/>
              <a:cxnLst/>
              <a:rect l="l" t="t" r="r" b="b"/>
              <a:pathLst>
                <a:path w="94614" h="11429">
                  <a:moveTo>
                    <a:pt x="94149" y="0"/>
                  </a:moveTo>
                  <a:lnTo>
                    <a:pt x="0" y="0"/>
                  </a:lnTo>
                  <a:lnTo>
                    <a:pt x="0" y="11361"/>
                  </a:lnTo>
                  <a:lnTo>
                    <a:pt x="94149" y="11361"/>
                  </a:lnTo>
                  <a:lnTo>
                    <a:pt x="941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15089" y="3669909"/>
              <a:ext cx="211081" cy="154337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5980433" y="3745659"/>
            <a:ext cx="15240" cy="210185"/>
          </a:xfrm>
          <a:custGeom>
            <a:avLst/>
            <a:gdLst/>
            <a:ahLst/>
            <a:cxnLst/>
            <a:rect l="l" t="t" r="r" b="b"/>
            <a:pathLst>
              <a:path w="15239" h="210185">
                <a:moveTo>
                  <a:pt x="15213" y="0"/>
                </a:moveTo>
                <a:lnTo>
                  <a:pt x="0" y="0"/>
                </a:lnTo>
                <a:lnTo>
                  <a:pt x="0" y="210187"/>
                </a:lnTo>
                <a:lnTo>
                  <a:pt x="15214" y="210187"/>
                </a:lnTo>
                <a:lnTo>
                  <a:pt x="15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6058405" y="3740917"/>
            <a:ext cx="528955" cy="220979"/>
            <a:chOff x="6058405" y="3740917"/>
            <a:chExt cx="528955" cy="220979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58405" y="3746604"/>
              <a:ext cx="440318" cy="20640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525348" y="3740917"/>
              <a:ext cx="62230" cy="220979"/>
            </a:xfrm>
            <a:custGeom>
              <a:avLst/>
              <a:gdLst/>
              <a:ahLst/>
              <a:cxnLst/>
              <a:rect l="l" t="t" r="r" b="b"/>
              <a:pathLst>
                <a:path w="62229" h="220979">
                  <a:moveTo>
                    <a:pt x="13312" y="0"/>
                  </a:moveTo>
                  <a:lnTo>
                    <a:pt x="1014" y="0"/>
                  </a:lnTo>
                  <a:lnTo>
                    <a:pt x="46656" y="110781"/>
                  </a:lnTo>
                  <a:lnTo>
                    <a:pt x="0" y="220616"/>
                  </a:lnTo>
                  <a:lnTo>
                    <a:pt x="12424" y="220616"/>
                  </a:lnTo>
                  <a:lnTo>
                    <a:pt x="61870" y="112672"/>
                  </a:lnTo>
                  <a:lnTo>
                    <a:pt x="61870" y="107943"/>
                  </a:lnTo>
                  <a:lnTo>
                    <a:pt x="13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2971037" y="5468151"/>
            <a:ext cx="16510" cy="213360"/>
          </a:xfrm>
          <a:custGeom>
            <a:avLst/>
            <a:gdLst/>
            <a:ahLst/>
            <a:cxnLst/>
            <a:rect l="l" t="t" r="r" b="b"/>
            <a:pathLst>
              <a:path w="16510" h="213360">
                <a:moveTo>
                  <a:pt x="16201" y="0"/>
                </a:moveTo>
                <a:lnTo>
                  <a:pt x="0" y="0"/>
                </a:lnTo>
                <a:lnTo>
                  <a:pt x="0" y="212940"/>
                </a:lnTo>
                <a:lnTo>
                  <a:pt x="16201" y="212940"/>
                </a:lnTo>
                <a:lnTo>
                  <a:pt x="16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049198" y="5469109"/>
            <a:ext cx="324118" cy="209105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3434321" y="5503240"/>
            <a:ext cx="141605" cy="142875"/>
          </a:xfrm>
          <a:custGeom>
            <a:avLst/>
            <a:gdLst/>
            <a:ahLst/>
            <a:cxnLst/>
            <a:rect l="l" t="t" r="r" b="b"/>
            <a:pathLst>
              <a:path w="141604" h="142875">
                <a:moveTo>
                  <a:pt x="141084" y="63690"/>
                </a:moveTo>
                <a:lnTo>
                  <a:pt x="78155" y="63690"/>
                </a:lnTo>
                <a:lnTo>
                  <a:pt x="78155" y="0"/>
                </a:lnTo>
                <a:lnTo>
                  <a:pt x="61950" y="0"/>
                </a:lnTo>
                <a:lnTo>
                  <a:pt x="61950" y="63690"/>
                </a:lnTo>
                <a:lnTo>
                  <a:pt x="0" y="63690"/>
                </a:lnTo>
                <a:lnTo>
                  <a:pt x="0" y="78981"/>
                </a:lnTo>
                <a:lnTo>
                  <a:pt x="61950" y="78981"/>
                </a:lnTo>
                <a:lnTo>
                  <a:pt x="61950" y="142671"/>
                </a:lnTo>
                <a:lnTo>
                  <a:pt x="78155" y="142671"/>
                </a:lnTo>
                <a:lnTo>
                  <a:pt x="78155" y="78981"/>
                </a:lnTo>
                <a:lnTo>
                  <a:pt x="141084" y="78981"/>
                </a:lnTo>
                <a:lnTo>
                  <a:pt x="141084" y="63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3651665" y="5463357"/>
            <a:ext cx="385445" cy="223520"/>
            <a:chOff x="3651665" y="5463357"/>
            <a:chExt cx="385445" cy="223520"/>
          </a:xfrm>
        </p:grpSpPr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51665" y="5472945"/>
              <a:ext cx="150616" cy="16305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22308" y="5471986"/>
              <a:ext cx="125825" cy="20622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974831" y="5463357"/>
              <a:ext cx="62230" cy="223520"/>
            </a:xfrm>
            <a:custGeom>
              <a:avLst/>
              <a:gdLst/>
              <a:ahLst/>
              <a:cxnLst/>
              <a:rect l="l" t="t" r="r" b="b"/>
              <a:pathLst>
                <a:path w="62229" h="223520">
                  <a:moveTo>
                    <a:pt x="13342" y="0"/>
                  </a:moveTo>
                  <a:lnTo>
                    <a:pt x="952" y="0"/>
                  </a:lnTo>
                  <a:lnTo>
                    <a:pt x="46698" y="112229"/>
                  </a:lnTo>
                  <a:lnTo>
                    <a:pt x="0" y="223487"/>
                  </a:lnTo>
                  <a:lnTo>
                    <a:pt x="12389" y="223487"/>
                  </a:lnTo>
                  <a:lnTo>
                    <a:pt x="61946" y="114147"/>
                  </a:lnTo>
                  <a:lnTo>
                    <a:pt x="61946" y="109340"/>
                  </a:lnTo>
                  <a:lnTo>
                    <a:pt x="133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4133977" y="5542026"/>
            <a:ext cx="141605" cy="65405"/>
          </a:xfrm>
          <a:custGeom>
            <a:avLst/>
            <a:gdLst/>
            <a:ahLst/>
            <a:cxnLst/>
            <a:rect l="l" t="t" r="r" b="b"/>
            <a:pathLst>
              <a:path w="141604" h="65404">
                <a:moveTo>
                  <a:pt x="141173" y="48907"/>
                </a:moveTo>
                <a:lnTo>
                  <a:pt x="0" y="48907"/>
                </a:lnTo>
                <a:lnTo>
                  <a:pt x="0" y="65201"/>
                </a:lnTo>
                <a:lnTo>
                  <a:pt x="141173" y="65201"/>
                </a:lnTo>
                <a:lnTo>
                  <a:pt x="141173" y="48907"/>
                </a:lnTo>
                <a:close/>
              </a:path>
              <a:path w="141604" h="65404">
                <a:moveTo>
                  <a:pt x="141173" y="0"/>
                </a:moveTo>
                <a:lnTo>
                  <a:pt x="0" y="0"/>
                </a:lnTo>
                <a:lnTo>
                  <a:pt x="0" y="16294"/>
                </a:lnTo>
                <a:lnTo>
                  <a:pt x="141173" y="16294"/>
                </a:lnTo>
                <a:lnTo>
                  <a:pt x="1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4359918" y="5391422"/>
            <a:ext cx="572135" cy="247650"/>
            <a:chOff x="4359918" y="5391422"/>
            <a:chExt cx="572135" cy="247650"/>
          </a:xfrm>
        </p:grpSpPr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59918" y="5529539"/>
              <a:ext cx="91490" cy="10934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482922" y="5496927"/>
              <a:ext cx="94615" cy="12065"/>
            </a:xfrm>
            <a:custGeom>
              <a:avLst/>
              <a:gdLst/>
              <a:ahLst/>
              <a:cxnLst/>
              <a:rect l="l" t="t" r="r" b="b"/>
              <a:pathLst>
                <a:path w="94614" h="12064">
                  <a:moveTo>
                    <a:pt x="94413" y="0"/>
                  </a:moveTo>
                  <a:lnTo>
                    <a:pt x="0" y="0"/>
                  </a:lnTo>
                  <a:lnTo>
                    <a:pt x="0" y="11518"/>
                  </a:lnTo>
                  <a:lnTo>
                    <a:pt x="94413" y="11518"/>
                  </a:lnTo>
                  <a:lnTo>
                    <a:pt x="94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96396" y="5391422"/>
              <a:ext cx="335466" cy="156346"/>
            </a:xfrm>
            <a:prstGeom prst="rect">
              <a:avLst/>
            </a:prstGeom>
          </p:spPr>
        </p:pic>
      </p:grpSp>
      <p:sp>
        <p:nvSpPr>
          <p:cNvPr id="45" name="object 45"/>
          <p:cNvSpPr/>
          <p:nvPr/>
        </p:nvSpPr>
        <p:spPr>
          <a:xfrm>
            <a:off x="4985359" y="5468151"/>
            <a:ext cx="16510" cy="213360"/>
          </a:xfrm>
          <a:custGeom>
            <a:avLst/>
            <a:gdLst/>
            <a:ahLst/>
            <a:cxnLst/>
            <a:rect l="l" t="t" r="r" b="b"/>
            <a:pathLst>
              <a:path w="16510" h="213360">
                <a:moveTo>
                  <a:pt x="16137" y="0"/>
                </a:moveTo>
                <a:lnTo>
                  <a:pt x="0" y="0"/>
                </a:lnTo>
                <a:lnTo>
                  <a:pt x="0" y="212940"/>
                </a:lnTo>
                <a:lnTo>
                  <a:pt x="16137" y="212940"/>
                </a:lnTo>
                <a:lnTo>
                  <a:pt x="161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5063507" y="5463357"/>
            <a:ext cx="478155" cy="223520"/>
            <a:chOff x="5063507" y="5463357"/>
            <a:chExt cx="478155" cy="223520"/>
          </a:xfrm>
        </p:grpSpPr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63507" y="5469109"/>
              <a:ext cx="388835" cy="20910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479155" y="5463357"/>
              <a:ext cx="62230" cy="223520"/>
            </a:xfrm>
            <a:custGeom>
              <a:avLst/>
              <a:gdLst/>
              <a:ahLst/>
              <a:cxnLst/>
              <a:rect l="l" t="t" r="r" b="b"/>
              <a:pathLst>
                <a:path w="62229" h="223520">
                  <a:moveTo>
                    <a:pt x="12325" y="0"/>
                  </a:moveTo>
                  <a:lnTo>
                    <a:pt x="0" y="0"/>
                  </a:lnTo>
                  <a:lnTo>
                    <a:pt x="45745" y="112229"/>
                  </a:lnTo>
                  <a:lnTo>
                    <a:pt x="0" y="223487"/>
                  </a:lnTo>
                  <a:lnTo>
                    <a:pt x="12325" y="223487"/>
                  </a:lnTo>
                  <a:lnTo>
                    <a:pt x="61883" y="114147"/>
                  </a:lnTo>
                  <a:lnTo>
                    <a:pt x="61883" y="109340"/>
                  </a:lnTo>
                  <a:lnTo>
                    <a:pt x="12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9" name="object 4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637358" y="5520910"/>
            <a:ext cx="141048" cy="108381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5886162" y="5203422"/>
            <a:ext cx="146050" cy="743585"/>
          </a:xfrm>
          <a:custGeom>
            <a:avLst/>
            <a:gdLst/>
            <a:ahLst/>
            <a:cxnLst/>
            <a:rect l="l" t="t" r="r" b="b"/>
            <a:pathLst>
              <a:path w="146050" h="743585">
                <a:moveTo>
                  <a:pt x="145876" y="0"/>
                </a:moveTo>
                <a:lnTo>
                  <a:pt x="115238" y="29089"/>
                </a:lnTo>
                <a:lnTo>
                  <a:pt x="87273" y="64204"/>
                </a:lnTo>
                <a:lnTo>
                  <a:pt x="62418" y="104805"/>
                </a:lnTo>
                <a:lnTo>
                  <a:pt x="41107" y="150352"/>
                </a:lnTo>
                <a:lnTo>
                  <a:pt x="23775" y="200305"/>
                </a:lnTo>
                <a:lnTo>
                  <a:pt x="10856" y="254125"/>
                </a:lnTo>
                <a:lnTo>
                  <a:pt x="2786" y="311272"/>
                </a:lnTo>
                <a:lnTo>
                  <a:pt x="0" y="371205"/>
                </a:lnTo>
                <a:lnTo>
                  <a:pt x="2786" y="431175"/>
                </a:lnTo>
                <a:lnTo>
                  <a:pt x="10856" y="488427"/>
                </a:lnTo>
                <a:lnTo>
                  <a:pt x="23775" y="542398"/>
                </a:lnTo>
                <a:lnTo>
                  <a:pt x="41107" y="592526"/>
                </a:lnTo>
                <a:lnTo>
                  <a:pt x="62418" y="638248"/>
                </a:lnTo>
                <a:lnTo>
                  <a:pt x="87273" y="679002"/>
                </a:lnTo>
                <a:lnTo>
                  <a:pt x="115238" y="714225"/>
                </a:lnTo>
                <a:lnTo>
                  <a:pt x="145877" y="743356"/>
                </a:lnTo>
                <a:lnTo>
                  <a:pt x="145877" y="728962"/>
                </a:lnTo>
                <a:lnTo>
                  <a:pt x="125634" y="705015"/>
                </a:lnTo>
                <a:lnTo>
                  <a:pt x="105472" y="674953"/>
                </a:lnTo>
                <a:lnTo>
                  <a:pt x="86198" y="638866"/>
                </a:lnTo>
                <a:lnTo>
                  <a:pt x="68618" y="596843"/>
                </a:lnTo>
                <a:lnTo>
                  <a:pt x="53539" y="548976"/>
                </a:lnTo>
                <a:lnTo>
                  <a:pt x="41770" y="495353"/>
                </a:lnTo>
                <a:lnTo>
                  <a:pt x="34116" y="436066"/>
                </a:lnTo>
                <a:lnTo>
                  <a:pt x="31386" y="371205"/>
                </a:lnTo>
                <a:lnTo>
                  <a:pt x="34116" y="304137"/>
                </a:lnTo>
                <a:lnTo>
                  <a:pt x="41770" y="243813"/>
                </a:lnTo>
                <a:lnTo>
                  <a:pt x="53539" y="190053"/>
                </a:lnTo>
                <a:lnTo>
                  <a:pt x="68618" y="142679"/>
                </a:lnTo>
                <a:lnTo>
                  <a:pt x="86197" y="101509"/>
                </a:lnTo>
                <a:lnTo>
                  <a:pt x="105472" y="66365"/>
                </a:lnTo>
                <a:lnTo>
                  <a:pt x="145876" y="13435"/>
                </a:lnTo>
                <a:lnTo>
                  <a:pt x="145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object 5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076768" y="5471986"/>
            <a:ext cx="67728" cy="164017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6238910" y="5566945"/>
            <a:ext cx="133985" cy="15875"/>
          </a:xfrm>
          <a:custGeom>
            <a:avLst/>
            <a:gdLst/>
            <a:ahLst/>
            <a:cxnLst/>
            <a:rect l="l" t="t" r="r" b="b"/>
            <a:pathLst>
              <a:path w="133985" h="15875">
                <a:moveTo>
                  <a:pt x="133424" y="0"/>
                </a:moveTo>
                <a:lnTo>
                  <a:pt x="0" y="0"/>
                </a:lnTo>
                <a:lnTo>
                  <a:pt x="0" y="15353"/>
                </a:lnTo>
                <a:lnTo>
                  <a:pt x="133424" y="15353"/>
                </a:lnTo>
                <a:lnTo>
                  <a:pt x="133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6452388" y="5472945"/>
            <a:ext cx="473075" cy="166370"/>
            <a:chOff x="6452388" y="5472945"/>
            <a:chExt cx="473075" cy="166370"/>
          </a:xfrm>
        </p:grpSpPr>
        <p:pic>
          <p:nvPicPr>
            <p:cNvPr id="54" name="object 5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52388" y="5472945"/>
              <a:ext cx="389852" cy="16593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863207" y="5503639"/>
              <a:ext cx="62230" cy="135255"/>
            </a:xfrm>
            <a:custGeom>
              <a:avLst/>
              <a:gdLst/>
              <a:ahLst/>
              <a:cxnLst/>
              <a:rect l="l" t="t" r="r" b="b"/>
              <a:pathLst>
                <a:path w="62229" h="135254">
                  <a:moveTo>
                    <a:pt x="48667" y="0"/>
                  </a:moveTo>
                  <a:lnTo>
                    <a:pt x="45745" y="0"/>
                  </a:lnTo>
                  <a:lnTo>
                    <a:pt x="43839" y="1917"/>
                  </a:lnTo>
                  <a:lnTo>
                    <a:pt x="36399" y="11512"/>
                  </a:lnTo>
                  <a:lnTo>
                    <a:pt x="27685" y="19666"/>
                  </a:lnTo>
                  <a:lnTo>
                    <a:pt x="18947" y="25660"/>
                  </a:lnTo>
                  <a:lnTo>
                    <a:pt x="11436" y="28776"/>
                  </a:lnTo>
                  <a:lnTo>
                    <a:pt x="5718" y="29735"/>
                  </a:lnTo>
                  <a:lnTo>
                    <a:pt x="3812" y="32611"/>
                  </a:lnTo>
                  <a:lnTo>
                    <a:pt x="3812" y="36446"/>
                  </a:lnTo>
                  <a:lnTo>
                    <a:pt x="21983" y="36446"/>
                  </a:lnTo>
                  <a:lnTo>
                    <a:pt x="1906" y="116064"/>
                  </a:lnTo>
                  <a:lnTo>
                    <a:pt x="0" y="122776"/>
                  </a:lnTo>
                  <a:lnTo>
                    <a:pt x="0" y="132364"/>
                  </a:lnTo>
                  <a:lnTo>
                    <a:pt x="3812" y="135240"/>
                  </a:lnTo>
                  <a:lnTo>
                    <a:pt x="10546" y="135240"/>
                  </a:lnTo>
                  <a:lnTo>
                    <a:pt x="19088" y="133697"/>
                  </a:lnTo>
                  <a:lnTo>
                    <a:pt x="26938" y="128648"/>
                  </a:lnTo>
                  <a:lnTo>
                    <a:pt x="35170" y="119465"/>
                  </a:lnTo>
                  <a:lnTo>
                    <a:pt x="44855" y="105518"/>
                  </a:lnTo>
                  <a:lnTo>
                    <a:pt x="41933" y="103587"/>
                  </a:lnTo>
                  <a:lnTo>
                    <a:pt x="34666" y="113063"/>
                  </a:lnTo>
                  <a:lnTo>
                    <a:pt x="29543" y="118939"/>
                  </a:lnTo>
                  <a:lnTo>
                    <a:pt x="25850" y="121937"/>
                  </a:lnTo>
                  <a:lnTo>
                    <a:pt x="22872" y="122776"/>
                  </a:lnTo>
                  <a:lnTo>
                    <a:pt x="20077" y="122776"/>
                  </a:lnTo>
                  <a:lnTo>
                    <a:pt x="19060" y="121817"/>
                  </a:lnTo>
                  <a:lnTo>
                    <a:pt x="19060" y="116064"/>
                  </a:lnTo>
                  <a:lnTo>
                    <a:pt x="40027" y="36446"/>
                  </a:lnTo>
                  <a:lnTo>
                    <a:pt x="60104" y="36446"/>
                  </a:lnTo>
                  <a:lnTo>
                    <a:pt x="62010" y="28776"/>
                  </a:lnTo>
                  <a:lnTo>
                    <a:pt x="41933" y="28776"/>
                  </a:lnTo>
                  <a:lnTo>
                    <a:pt x="48667" y="3847"/>
                  </a:lnTo>
                  <a:lnTo>
                    <a:pt x="49557" y="2876"/>
                  </a:lnTo>
                  <a:lnTo>
                    <a:pt x="49557" y="958"/>
                  </a:lnTo>
                  <a:lnTo>
                    <a:pt x="48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6989134" y="5566945"/>
            <a:ext cx="133985" cy="15875"/>
          </a:xfrm>
          <a:custGeom>
            <a:avLst/>
            <a:gdLst/>
            <a:ahLst/>
            <a:cxnLst/>
            <a:rect l="l" t="t" r="r" b="b"/>
            <a:pathLst>
              <a:path w="133984" h="15875">
                <a:moveTo>
                  <a:pt x="133424" y="0"/>
                </a:moveTo>
                <a:lnTo>
                  <a:pt x="0" y="0"/>
                </a:lnTo>
                <a:lnTo>
                  <a:pt x="0" y="15353"/>
                </a:lnTo>
                <a:lnTo>
                  <a:pt x="133424" y="15353"/>
                </a:lnTo>
                <a:lnTo>
                  <a:pt x="133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7213033" y="5247552"/>
            <a:ext cx="593090" cy="220979"/>
            <a:chOff x="7213033" y="5247552"/>
            <a:chExt cx="593090" cy="220979"/>
          </a:xfrm>
        </p:grpSpPr>
        <p:sp>
          <p:nvSpPr>
            <p:cNvPr id="58" name="object 58"/>
            <p:cNvSpPr/>
            <p:nvPr/>
          </p:nvSpPr>
          <p:spPr>
            <a:xfrm>
              <a:off x="7285590" y="5247552"/>
              <a:ext cx="74930" cy="40640"/>
            </a:xfrm>
            <a:custGeom>
              <a:avLst/>
              <a:gdLst/>
              <a:ahLst/>
              <a:cxnLst/>
              <a:rect l="l" t="t" r="r" b="b"/>
              <a:pathLst>
                <a:path w="74929" h="40639">
                  <a:moveTo>
                    <a:pt x="44728" y="0"/>
                  </a:moveTo>
                  <a:lnTo>
                    <a:pt x="29480" y="0"/>
                  </a:lnTo>
                  <a:lnTo>
                    <a:pt x="0" y="40281"/>
                  </a:lnTo>
                  <a:lnTo>
                    <a:pt x="8513" y="40281"/>
                  </a:lnTo>
                  <a:lnTo>
                    <a:pt x="37104" y="15340"/>
                  </a:lnTo>
                  <a:lnTo>
                    <a:pt x="66712" y="40281"/>
                  </a:lnTo>
                  <a:lnTo>
                    <a:pt x="74336" y="40281"/>
                  </a:lnTo>
                  <a:lnTo>
                    <a:pt x="447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13033" y="5260016"/>
              <a:ext cx="422382" cy="20525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55365" y="5260016"/>
              <a:ext cx="150705" cy="208134"/>
            </a:xfrm>
            <a:prstGeom prst="rect">
              <a:avLst/>
            </a:prstGeom>
          </p:spPr>
        </p:pic>
      </p:grpSp>
      <p:sp>
        <p:nvSpPr>
          <p:cNvPr id="61" name="object 61"/>
          <p:cNvSpPr/>
          <p:nvPr/>
        </p:nvSpPr>
        <p:spPr>
          <a:xfrm>
            <a:off x="7191176" y="5566945"/>
            <a:ext cx="643890" cy="15875"/>
          </a:xfrm>
          <a:custGeom>
            <a:avLst/>
            <a:gdLst/>
            <a:ahLst/>
            <a:cxnLst/>
            <a:rect l="l" t="t" r="r" b="b"/>
            <a:pathLst>
              <a:path w="643890" h="15875">
                <a:moveTo>
                  <a:pt x="643485" y="0"/>
                </a:moveTo>
                <a:lnTo>
                  <a:pt x="0" y="0"/>
                </a:lnTo>
                <a:lnTo>
                  <a:pt x="0" y="15353"/>
                </a:lnTo>
                <a:lnTo>
                  <a:pt x="643485" y="15353"/>
                </a:lnTo>
                <a:lnTo>
                  <a:pt x="643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2" name="object 6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459931" y="5654233"/>
            <a:ext cx="106866" cy="163058"/>
          </a:xfrm>
          <a:prstGeom prst="rect">
            <a:avLst/>
          </a:prstGeom>
        </p:spPr>
      </p:pic>
      <p:sp>
        <p:nvSpPr>
          <p:cNvPr id="63" name="object 63"/>
          <p:cNvSpPr/>
          <p:nvPr/>
        </p:nvSpPr>
        <p:spPr>
          <a:xfrm>
            <a:off x="7910893" y="5503240"/>
            <a:ext cx="141605" cy="142875"/>
          </a:xfrm>
          <a:custGeom>
            <a:avLst/>
            <a:gdLst/>
            <a:ahLst/>
            <a:cxnLst/>
            <a:rect l="l" t="t" r="r" b="b"/>
            <a:pathLst>
              <a:path w="141604" h="142875">
                <a:moveTo>
                  <a:pt x="141058" y="63690"/>
                </a:moveTo>
                <a:lnTo>
                  <a:pt x="79171" y="63690"/>
                </a:lnTo>
                <a:lnTo>
                  <a:pt x="79171" y="0"/>
                </a:lnTo>
                <a:lnTo>
                  <a:pt x="62903" y="0"/>
                </a:lnTo>
                <a:lnTo>
                  <a:pt x="62903" y="63690"/>
                </a:lnTo>
                <a:lnTo>
                  <a:pt x="0" y="63690"/>
                </a:lnTo>
                <a:lnTo>
                  <a:pt x="0" y="78981"/>
                </a:lnTo>
                <a:lnTo>
                  <a:pt x="62903" y="78981"/>
                </a:lnTo>
                <a:lnTo>
                  <a:pt x="62903" y="142671"/>
                </a:lnTo>
                <a:lnTo>
                  <a:pt x="79171" y="142671"/>
                </a:lnTo>
                <a:lnTo>
                  <a:pt x="79171" y="78981"/>
                </a:lnTo>
                <a:lnTo>
                  <a:pt x="141058" y="78981"/>
                </a:lnTo>
                <a:lnTo>
                  <a:pt x="141058" y="63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143443" y="5612033"/>
            <a:ext cx="187325" cy="27305"/>
          </a:xfrm>
          <a:custGeom>
            <a:avLst/>
            <a:gdLst/>
            <a:ahLst/>
            <a:cxnLst/>
            <a:rect l="l" t="t" r="r" b="b"/>
            <a:pathLst>
              <a:path w="187325" h="27304">
                <a:moveTo>
                  <a:pt x="180186" y="0"/>
                </a:moveTo>
                <a:lnTo>
                  <a:pt x="165954" y="0"/>
                </a:lnTo>
                <a:lnTo>
                  <a:pt x="160235" y="5752"/>
                </a:lnTo>
                <a:lnTo>
                  <a:pt x="160235" y="20134"/>
                </a:lnTo>
                <a:lnTo>
                  <a:pt x="165954" y="26846"/>
                </a:lnTo>
                <a:lnTo>
                  <a:pt x="180186" y="26846"/>
                </a:lnTo>
                <a:lnTo>
                  <a:pt x="186920" y="20134"/>
                </a:lnTo>
                <a:lnTo>
                  <a:pt x="186920" y="5752"/>
                </a:lnTo>
                <a:lnTo>
                  <a:pt x="180186" y="0"/>
                </a:lnTo>
                <a:close/>
              </a:path>
              <a:path w="187325" h="27304">
                <a:moveTo>
                  <a:pt x="100131" y="0"/>
                </a:moveTo>
                <a:lnTo>
                  <a:pt x="85899" y="0"/>
                </a:lnTo>
                <a:lnTo>
                  <a:pt x="80181" y="5752"/>
                </a:lnTo>
                <a:lnTo>
                  <a:pt x="80181" y="20134"/>
                </a:lnTo>
                <a:lnTo>
                  <a:pt x="85899" y="26846"/>
                </a:lnTo>
                <a:lnTo>
                  <a:pt x="100131" y="26846"/>
                </a:lnTo>
                <a:lnTo>
                  <a:pt x="106866" y="20134"/>
                </a:lnTo>
                <a:lnTo>
                  <a:pt x="106866" y="5752"/>
                </a:lnTo>
                <a:lnTo>
                  <a:pt x="100131" y="0"/>
                </a:lnTo>
                <a:close/>
              </a:path>
              <a:path w="187325" h="27304">
                <a:moveTo>
                  <a:pt x="20966" y="0"/>
                </a:moveTo>
                <a:lnTo>
                  <a:pt x="6734" y="0"/>
                </a:lnTo>
                <a:lnTo>
                  <a:pt x="0" y="5752"/>
                </a:lnTo>
                <a:lnTo>
                  <a:pt x="0" y="20134"/>
                </a:lnTo>
                <a:lnTo>
                  <a:pt x="5718" y="26846"/>
                </a:lnTo>
                <a:lnTo>
                  <a:pt x="20966" y="26846"/>
                </a:lnTo>
                <a:lnTo>
                  <a:pt x="26684" y="20134"/>
                </a:lnTo>
                <a:lnTo>
                  <a:pt x="26684" y="5752"/>
                </a:lnTo>
                <a:lnTo>
                  <a:pt x="20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47229" y="5203431"/>
            <a:ext cx="974090" cy="1139825"/>
          </a:xfrm>
          <a:custGeom>
            <a:avLst/>
            <a:gdLst/>
            <a:ahLst/>
            <a:cxnLst/>
            <a:rect l="l" t="t" r="r" b="b"/>
            <a:pathLst>
              <a:path w="974090" h="1139825">
                <a:moveTo>
                  <a:pt x="824230" y="1127912"/>
                </a:moveTo>
                <a:lnTo>
                  <a:pt x="71869" y="779881"/>
                </a:lnTo>
                <a:lnTo>
                  <a:pt x="74345" y="774534"/>
                </a:lnTo>
                <a:lnTo>
                  <a:pt x="85217" y="751052"/>
                </a:lnTo>
                <a:lnTo>
                  <a:pt x="0" y="753643"/>
                </a:lnTo>
                <a:lnTo>
                  <a:pt x="53213" y="820216"/>
                </a:lnTo>
                <a:lnTo>
                  <a:pt x="66535" y="791413"/>
                </a:lnTo>
                <a:lnTo>
                  <a:pt x="818896" y="1139431"/>
                </a:lnTo>
                <a:lnTo>
                  <a:pt x="824230" y="1127912"/>
                </a:lnTo>
                <a:close/>
              </a:path>
              <a:path w="974090" h="1139825">
                <a:moveTo>
                  <a:pt x="973734" y="371208"/>
                </a:moveTo>
                <a:lnTo>
                  <a:pt x="970953" y="310718"/>
                </a:lnTo>
                <a:lnTo>
                  <a:pt x="962875" y="253314"/>
                </a:lnTo>
                <a:lnTo>
                  <a:pt x="949960" y="199466"/>
                </a:lnTo>
                <a:lnTo>
                  <a:pt x="932624" y="149631"/>
                </a:lnTo>
                <a:lnTo>
                  <a:pt x="911313" y="104292"/>
                </a:lnTo>
                <a:lnTo>
                  <a:pt x="886460" y="63931"/>
                </a:lnTo>
                <a:lnTo>
                  <a:pt x="858494" y="29006"/>
                </a:lnTo>
                <a:lnTo>
                  <a:pt x="827862" y="0"/>
                </a:lnTo>
                <a:lnTo>
                  <a:pt x="827862" y="13436"/>
                </a:lnTo>
                <a:lnTo>
                  <a:pt x="848106" y="37185"/>
                </a:lnTo>
                <a:lnTo>
                  <a:pt x="868260" y="66763"/>
                </a:lnTo>
                <a:lnTo>
                  <a:pt x="887539" y="102260"/>
                </a:lnTo>
                <a:lnTo>
                  <a:pt x="905116" y="143751"/>
                </a:lnTo>
                <a:lnTo>
                  <a:pt x="920191" y="191312"/>
                </a:lnTo>
                <a:lnTo>
                  <a:pt x="931964" y="245021"/>
                </a:lnTo>
                <a:lnTo>
                  <a:pt x="939622" y="304965"/>
                </a:lnTo>
                <a:lnTo>
                  <a:pt x="942352" y="371208"/>
                </a:lnTo>
                <a:lnTo>
                  <a:pt x="939622" y="436892"/>
                </a:lnTo>
                <a:lnTo>
                  <a:pt x="931964" y="496570"/>
                </a:lnTo>
                <a:lnTo>
                  <a:pt x="920191" y="550240"/>
                </a:lnTo>
                <a:lnTo>
                  <a:pt x="905116" y="597916"/>
                </a:lnTo>
                <a:lnTo>
                  <a:pt x="887539" y="639622"/>
                </a:lnTo>
                <a:lnTo>
                  <a:pt x="868260" y="675360"/>
                </a:lnTo>
                <a:lnTo>
                  <a:pt x="827862" y="728954"/>
                </a:lnTo>
                <a:lnTo>
                  <a:pt x="827862" y="743356"/>
                </a:lnTo>
                <a:lnTo>
                  <a:pt x="858494" y="714146"/>
                </a:lnTo>
                <a:lnTo>
                  <a:pt x="886460" y="678726"/>
                </a:lnTo>
                <a:lnTo>
                  <a:pt x="911313" y="637743"/>
                </a:lnTo>
                <a:lnTo>
                  <a:pt x="932624" y="591807"/>
                </a:lnTo>
                <a:lnTo>
                  <a:pt x="949960" y="541553"/>
                </a:lnTo>
                <a:lnTo>
                  <a:pt x="962875" y="487616"/>
                </a:lnTo>
                <a:lnTo>
                  <a:pt x="970953" y="430618"/>
                </a:lnTo>
                <a:lnTo>
                  <a:pt x="973734" y="37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607759" y="5468151"/>
            <a:ext cx="15875" cy="213360"/>
          </a:xfrm>
          <a:custGeom>
            <a:avLst/>
            <a:gdLst/>
            <a:ahLst/>
            <a:cxnLst/>
            <a:rect l="l" t="t" r="r" b="b"/>
            <a:pathLst>
              <a:path w="15875" h="213360">
                <a:moveTo>
                  <a:pt x="15248" y="0"/>
                </a:moveTo>
                <a:lnTo>
                  <a:pt x="0" y="0"/>
                </a:lnTo>
                <a:lnTo>
                  <a:pt x="0" y="212940"/>
                </a:lnTo>
                <a:lnTo>
                  <a:pt x="15248" y="212940"/>
                </a:lnTo>
                <a:lnTo>
                  <a:pt x="15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8685907" y="5463357"/>
            <a:ext cx="476884" cy="223520"/>
            <a:chOff x="8685907" y="5463357"/>
            <a:chExt cx="476884" cy="223520"/>
          </a:xfrm>
        </p:grpSpPr>
        <p:pic>
          <p:nvPicPr>
            <p:cNvPr id="68" name="object 6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685907" y="5469109"/>
              <a:ext cx="387946" cy="209105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9101555" y="5463357"/>
              <a:ext cx="61594" cy="223520"/>
            </a:xfrm>
            <a:custGeom>
              <a:avLst/>
              <a:gdLst/>
              <a:ahLst/>
              <a:cxnLst/>
              <a:rect l="l" t="t" r="r" b="b"/>
              <a:pathLst>
                <a:path w="61595" h="223520">
                  <a:moveTo>
                    <a:pt x="12325" y="0"/>
                  </a:moveTo>
                  <a:lnTo>
                    <a:pt x="0" y="0"/>
                  </a:lnTo>
                  <a:lnTo>
                    <a:pt x="45745" y="112229"/>
                  </a:lnTo>
                  <a:lnTo>
                    <a:pt x="0" y="223487"/>
                  </a:lnTo>
                  <a:lnTo>
                    <a:pt x="12325" y="223487"/>
                  </a:lnTo>
                  <a:lnTo>
                    <a:pt x="60993" y="114147"/>
                  </a:lnTo>
                  <a:lnTo>
                    <a:pt x="60993" y="109340"/>
                  </a:lnTo>
                  <a:lnTo>
                    <a:pt x="12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Solve</a:t>
            </a:r>
            <a:r>
              <a:rPr spc="75" dirty="0"/>
              <a:t> </a:t>
            </a:r>
            <a:r>
              <a:rPr dirty="0"/>
              <a:t>the</a:t>
            </a:r>
            <a:r>
              <a:rPr spc="65" dirty="0"/>
              <a:t> </a:t>
            </a:r>
            <a:r>
              <a:rPr spc="75" dirty="0"/>
              <a:t>time-</a:t>
            </a:r>
            <a:r>
              <a:rPr spc="55" dirty="0"/>
              <a:t>dependent</a:t>
            </a:r>
            <a:r>
              <a:rPr spc="85" dirty="0"/>
              <a:t> </a:t>
            </a:r>
            <a:r>
              <a:rPr spc="60" dirty="0"/>
              <a:t>Schrödinger</a:t>
            </a:r>
            <a:r>
              <a:rPr spc="85" dirty="0"/>
              <a:t> </a:t>
            </a:r>
            <a:r>
              <a:rPr spc="35" dirty="0"/>
              <a:t>equation</a:t>
            </a:r>
          </a:p>
          <a:p>
            <a:pPr marR="5080" algn="r">
              <a:lnSpc>
                <a:spcPct val="100000"/>
              </a:lnSpc>
              <a:spcBef>
                <a:spcPts val="1570"/>
              </a:spcBef>
            </a:pPr>
            <a:r>
              <a:rPr spc="-10" dirty="0"/>
              <a:t>Wavefunction</a:t>
            </a:r>
          </a:p>
          <a:p>
            <a:pPr marL="923290" marR="2086610" indent="2008505">
              <a:lnSpc>
                <a:spcPct val="227100"/>
              </a:lnSpc>
              <a:spcBef>
                <a:spcPts val="1595"/>
              </a:spcBef>
            </a:pPr>
            <a:r>
              <a:rPr spc="45" dirty="0"/>
              <a:t>Hamiltonian </a:t>
            </a:r>
            <a:r>
              <a:rPr spc="90" dirty="0"/>
              <a:t>To</a:t>
            </a:r>
            <a:r>
              <a:rPr spc="35" dirty="0"/>
              <a:t> </a:t>
            </a:r>
            <a:r>
              <a:rPr spc="65" dirty="0"/>
              <a:t>compute</a:t>
            </a:r>
            <a:r>
              <a:rPr spc="55" dirty="0"/>
              <a:t> this </a:t>
            </a:r>
            <a:r>
              <a:rPr spc="80" dirty="0"/>
              <a:t>is</a:t>
            </a:r>
            <a:r>
              <a:rPr spc="55" dirty="0"/>
              <a:t> </a:t>
            </a:r>
            <a:r>
              <a:rPr dirty="0"/>
              <a:t>the</a:t>
            </a:r>
            <a:r>
              <a:rPr spc="45" dirty="0"/>
              <a:t> </a:t>
            </a:r>
            <a:r>
              <a:rPr spc="-10" dirty="0"/>
              <a:t>goal!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2553461" y="4722621"/>
            <a:ext cx="679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Calibri"/>
                <a:cs typeface="Calibri"/>
              </a:rPr>
              <a:t>Solve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problem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numerically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as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accurate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and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efficient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as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possible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113271" y="2194686"/>
            <a:ext cx="315595" cy="290195"/>
          </a:xfrm>
          <a:custGeom>
            <a:avLst/>
            <a:gdLst/>
            <a:ahLst/>
            <a:cxnLst/>
            <a:rect l="l" t="t" r="r" b="b"/>
            <a:pathLst>
              <a:path w="315595" h="290194">
                <a:moveTo>
                  <a:pt x="60510" y="46780"/>
                </a:moveTo>
                <a:lnTo>
                  <a:pt x="51900" y="56198"/>
                </a:lnTo>
                <a:lnTo>
                  <a:pt x="306704" y="289687"/>
                </a:lnTo>
                <a:lnTo>
                  <a:pt x="315213" y="280288"/>
                </a:lnTo>
                <a:lnTo>
                  <a:pt x="60510" y="46780"/>
                </a:lnTo>
                <a:close/>
              </a:path>
              <a:path w="315595" h="290194">
                <a:moveTo>
                  <a:pt x="0" y="0"/>
                </a:moveTo>
                <a:lnTo>
                  <a:pt x="30479" y="79628"/>
                </a:lnTo>
                <a:lnTo>
                  <a:pt x="51900" y="56198"/>
                </a:lnTo>
                <a:lnTo>
                  <a:pt x="42544" y="47625"/>
                </a:lnTo>
                <a:lnTo>
                  <a:pt x="51180" y="38226"/>
                </a:lnTo>
                <a:lnTo>
                  <a:pt x="68330" y="38226"/>
                </a:lnTo>
                <a:lnTo>
                  <a:pt x="81914" y="23367"/>
                </a:lnTo>
                <a:lnTo>
                  <a:pt x="0" y="0"/>
                </a:lnTo>
                <a:close/>
              </a:path>
              <a:path w="315595" h="290194">
                <a:moveTo>
                  <a:pt x="51180" y="38226"/>
                </a:moveTo>
                <a:lnTo>
                  <a:pt x="42544" y="47625"/>
                </a:lnTo>
                <a:lnTo>
                  <a:pt x="51900" y="56198"/>
                </a:lnTo>
                <a:lnTo>
                  <a:pt x="60510" y="46780"/>
                </a:lnTo>
                <a:lnTo>
                  <a:pt x="51180" y="38226"/>
                </a:lnTo>
                <a:close/>
              </a:path>
              <a:path w="315595" h="290194">
                <a:moveTo>
                  <a:pt x="68330" y="38226"/>
                </a:moveTo>
                <a:lnTo>
                  <a:pt x="51180" y="38226"/>
                </a:lnTo>
                <a:lnTo>
                  <a:pt x="60510" y="46780"/>
                </a:lnTo>
                <a:lnTo>
                  <a:pt x="68330" y="38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09816" y="1850263"/>
            <a:ext cx="1111885" cy="154940"/>
          </a:xfrm>
          <a:custGeom>
            <a:avLst/>
            <a:gdLst/>
            <a:ahLst/>
            <a:cxnLst/>
            <a:rect l="l" t="t" r="r" b="b"/>
            <a:pathLst>
              <a:path w="1111884" h="154939">
                <a:moveTo>
                  <a:pt x="71754" y="78866"/>
                </a:moveTo>
                <a:lnTo>
                  <a:pt x="0" y="124840"/>
                </a:lnTo>
                <a:lnTo>
                  <a:pt x="79882" y="154686"/>
                </a:lnTo>
                <a:lnTo>
                  <a:pt x="76683" y="124840"/>
                </a:lnTo>
                <a:lnTo>
                  <a:pt x="76642" y="124460"/>
                </a:lnTo>
                <a:lnTo>
                  <a:pt x="63880" y="124460"/>
                </a:lnTo>
                <a:lnTo>
                  <a:pt x="62483" y="111760"/>
                </a:lnTo>
                <a:lnTo>
                  <a:pt x="75136" y="110410"/>
                </a:lnTo>
                <a:lnTo>
                  <a:pt x="71754" y="78866"/>
                </a:lnTo>
                <a:close/>
              </a:path>
              <a:path w="1111884" h="154939">
                <a:moveTo>
                  <a:pt x="75136" y="110410"/>
                </a:moveTo>
                <a:lnTo>
                  <a:pt x="62483" y="111760"/>
                </a:lnTo>
                <a:lnTo>
                  <a:pt x="63880" y="124460"/>
                </a:lnTo>
                <a:lnTo>
                  <a:pt x="76498" y="123113"/>
                </a:lnTo>
                <a:lnTo>
                  <a:pt x="75136" y="110410"/>
                </a:lnTo>
                <a:close/>
              </a:path>
              <a:path w="1111884" h="154939">
                <a:moveTo>
                  <a:pt x="76498" y="123113"/>
                </a:moveTo>
                <a:lnTo>
                  <a:pt x="63880" y="124460"/>
                </a:lnTo>
                <a:lnTo>
                  <a:pt x="76642" y="124460"/>
                </a:lnTo>
                <a:lnTo>
                  <a:pt x="76498" y="123113"/>
                </a:lnTo>
                <a:close/>
              </a:path>
              <a:path w="1111884" h="154939">
                <a:moveTo>
                  <a:pt x="1110233" y="0"/>
                </a:moveTo>
                <a:lnTo>
                  <a:pt x="75136" y="110410"/>
                </a:lnTo>
                <a:lnTo>
                  <a:pt x="76498" y="123113"/>
                </a:lnTo>
                <a:lnTo>
                  <a:pt x="1111503" y="12700"/>
                </a:lnTo>
                <a:lnTo>
                  <a:pt x="11102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8534527" y="6188151"/>
            <a:ext cx="282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libri"/>
                <a:cs typeface="Calibri"/>
              </a:rPr>
              <a:t>Taylor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series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as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53461" y="6188151"/>
            <a:ext cx="210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Very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small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time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slice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686555" y="5703506"/>
            <a:ext cx="143510" cy="509905"/>
          </a:xfrm>
          <a:custGeom>
            <a:avLst/>
            <a:gdLst/>
            <a:ahLst/>
            <a:cxnLst/>
            <a:rect l="l" t="t" r="r" b="b"/>
            <a:pathLst>
              <a:path w="143510" h="509904">
                <a:moveTo>
                  <a:pt x="100259" y="72835"/>
                </a:moveTo>
                <a:lnTo>
                  <a:pt x="0" y="506742"/>
                </a:lnTo>
                <a:lnTo>
                  <a:pt x="12446" y="509600"/>
                </a:lnTo>
                <a:lnTo>
                  <a:pt x="112585" y="75680"/>
                </a:lnTo>
                <a:lnTo>
                  <a:pt x="100259" y="72835"/>
                </a:lnTo>
                <a:close/>
              </a:path>
              <a:path w="143510" h="509904">
                <a:moveTo>
                  <a:pt x="138122" y="60439"/>
                </a:moveTo>
                <a:lnTo>
                  <a:pt x="103124" y="60439"/>
                </a:lnTo>
                <a:lnTo>
                  <a:pt x="115443" y="63296"/>
                </a:lnTo>
                <a:lnTo>
                  <a:pt x="112585" y="75680"/>
                </a:lnTo>
                <a:lnTo>
                  <a:pt x="143510" y="82816"/>
                </a:lnTo>
                <a:lnTo>
                  <a:pt x="138122" y="60439"/>
                </a:lnTo>
                <a:close/>
              </a:path>
              <a:path w="143510" h="509904">
                <a:moveTo>
                  <a:pt x="103124" y="60439"/>
                </a:moveTo>
                <a:lnTo>
                  <a:pt x="100259" y="72835"/>
                </a:lnTo>
                <a:lnTo>
                  <a:pt x="112585" y="75680"/>
                </a:lnTo>
                <a:lnTo>
                  <a:pt x="115443" y="63296"/>
                </a:lnTo>
                <a:lnTo>
                  <a:pt x="103124" y="60439"/>
                </a:lnTo>
                <a:close/>
              </a:path>
              <a:path w="143510" h="509904">
                <a:moveTo>
                  <a:pt x="123571" y="0"/>
                </a:moveTo>
                <a:lnTo>
                  <a:pt x="69215" y="65671"/>
                </a:lnTo>
                <a:lnTo>
                  <a:pt x="100259" y="72835"/>
                </a:lnTo>
                <a:lnTo>
                  <a:pt x="103124" y="60439"/>
                </a:lnTo>
                <a:lnTo>
                  <a:pt x="138122" y="60439"/>
                </a:lnTo>
                <a:lnTo>
                  <a:pt x="123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726" y="1622552"/>
            <a:ext cx="7022465" cy="21380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354965" algn="l"/>
              </a:tabLst>
            </a:pPr>
            <a:r>
              <a:rPr sz="1800" spc="55" dirty="0">
                <a:latin typeface="Calibri"/>
                <a:cs typeface="Calibri"/>
              </a:rPr>
              <a:t>Quantum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simulation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(Hamiltonian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simulation,</a:t>
            </a:r>
            <a:r>
              <a:rPr sz="1800" spc="60" dirty="0">
                <a:latin typeface="Calibri"/>
                <a:cs typeface="Calibri"/>
              </a:rPr>
              <a:t> quantum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dynamics)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354965" algn="l"/>
              </a:tabLst>
            </a:pPr>
            <a:r>
              <a:rPr sz="1800" spc="55" dirty="0">
                <a:latin typeface="Calibri"/>
                <a:cs typeface="Calibri"/>
              </a:rPr>
              <a:t>Hamiltonian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(Model)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354965" algn="l"/>
              </a:tabLst>
            </a:pPr>
            <a:r>
              <a:rPr sz="1800" spc="60" dirty="0">
                <a:latin typeface="Calibri"/>
                <a:cs typeface="Calibri"/>
              </a:rPr>
              <a:t>Algorithms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Quantum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Simulation</a:t>
            </a:r>
            <a:endParaRPr sz="1800">
              <a:latin typeface="Calibri"/>
              <a:cs typeface="Calibri"/>
            </a:endParaRPr>
          </a:p>
          <a:p>
            <a:pPr marL="520065" lvl="1" indent="-3429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520065" algn="l"/>
              </a:tabLst>
            </a:pPr>
            <a:r>
              <a:rPr sz="1800" spc="-10" dirty="0">
                <a:latin typeface="Calibri"/>
                <a:cs typeface="Calibri"/>
              </a:rPr>
              <a:t>Trotterization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354965" algn="l"/>
              </a:tabLst>
            </a:pPr>
            <a:r>
              <a:rPr sz="1800" spc="105" dirty="0">
                <a:latin typeface="Calibri"/>
                <a:cs typeface="Calibri"/>
              </a:rPr>
              <a:t>Hands-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Session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354965" algn="l"/>
              </a:tabLst>
            </a:pPr>
            <a:r>
              <a:rPr sz="1800" spc="60" dirty="0">
                <a:latin typeface="Calibri"/>
                <a:cs typeface="Calibri"/>
              </a:rPr>
              <a:t>Algorithms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Quantum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Simulation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(if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we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have </a:t>
            </a:r>
            <a:r>
              <a:rPr sz="1800" spc="60" dirty="0">
                <a:latin typeface="Calibri"/>
                <a:cs typeface="Calibri"/>
              </a:rPr>
              <a:t>time…)</a:t>
            </a:r>
            <a:endParaRPr sz="1800">
              <a:latin typeface="Calibri"/>
              <a:cs typeface="Calibri"/>
            </a:endParaRPr>
          </a:p>
          <a:p>
            <a:pPr marL="520065" lvl="1" indent="-3429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520065" algn="l"/>
              </a:tabLst>
            </a:pPr>
            <a:r>
              <a:rPr sz="1800" spc="45" dirty="0">
                <a:latin typeface="Calibri"/>
                <a:cs typeface="Calibri"/>
              </a:rPr>
              <a:t>Randomization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36" y="203403"/>
            <a:ext cx="75596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What</a:t>
            </a:r>
            <a:r>
              <a:rPr spc="15" dirty="0"/>
              <a:t> </a:t>
            </a:r>
            <a:r>
              <a:rPr spc="165" dirty="0"/>
              <a:t>can</a:t>
            </a:r>
            <a:r>
              <a:rPr spc="30" dirty="0"/>
              <a:t> </a:t>
            </a:r>
            <a:r>
              <a:rPr spc="120" dirty="0"/>
              <a:t>we</a:t>
            </a:r>
            <a:r>
              <a:rPr spc="35" dirty="0"/>
              <a:t> </a:t>
            </a:r>
            <a:r>
              <a:rPr spc="100" dirty="0"/>
              <a:t>do</a:t>
            </a:r>
            <a:r>
              <a:rPr spc="25" dirty="0"/>
              <a:t> </a:t>
            </a:r>
            <a:r>
              <a:rPr spc="55" dirty="0"/>
              <a:t>with</a:t>
            </a:r>
            <a:r>
              <a:rPr spc="25" dirty="0"/>
              <a:t> </a:t>
            </a:r>
            <a:r>
              <a:rPr spc="114" dirty="0"/>
              <a:t>quantum</a:t>
            </a:r>
            <a:r>
              <a:rPr spc="30" dirty="0"/>
              <a:t> </a:t>
            </a:r>
            <a:r>
              <a:rPr spc="90" dirty="0"/>
              <a:t>simulation: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336" y="642874"/>
            <a:ext cx="55530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10" dirty="0">
                <a:latin typeface="Calibri"/>
                <a:cs typeface="Calibri"/>
              </a:rPr>
              <a:t>Electron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130" dirty="0">
                <a:latin typeface="Calibri"/>
                <a:cs typeface="Calibri"/>
              </a:rPr>
              <a:t>and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114" dirty="0">
                <a:latin typeface="Calibri"/>
                <a:cs typeface="Calibri"/>
              </a:rPr>
              <a:t>nuclear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140" dirty="0">
                <a:latin typeface="Calibri"/>
                <a:cs typeface="Calibri"/>
              </a:rPr>
              <a:t>dynamics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0400" y="1838697"/>
            <a:ext cx="5678170" cy="4953000"/>
            <a:chOff x="460400" y="1838697"/>
            <a:chExt cx="5678170" cy="4953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400" y="1838697"/>
              <a:ext cx="5677619" cy="49525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99077" y="5604344"/>
              <a:ext cx="754380" cy="293370"/>
            </a:xfrm>
            <a:custGeom>
              <a:avLst/>
              <a:gdLst/>
              <a:ahLst/>
              <a:cxnLst/>
              <a:rect l="l" t="t" r="r" b="b"/>
              <a:pathLst>
                <a:path w="754379" h="293370">
                  <a:moveTo>
                    <a:pt x="753884" y="0"/>
                  </a:moveTo>
                  <a:lnTo>
                    <a:pt x="0" y="0"/>
                  </a:lnTo>
                  <a:lnTo>
                    <a:pt x="0" y="292950"/>
                  </a:lnTo>
                  <a:lnTo>
                    <a:pt x="753884" y="292950"/>
                  </a:lnTo>
                  <a:lnTo>
                    <a:pt x="7538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9339" y="1103096"/>
            <a:ext cx="3068320" cy="462280"/>
          </a:xfrm>
          <a:custGeom>
            <a:avLst/>
            <a:gdLst/>
            <a:ahLst/>
            <a:cxnLst/>
            <a:rect l="l" t="t" r="r" b="b"/>
            <a:pathLst>
              <a:path w="3068320" h="462280">
                <a:moveTo>
                  <a:pt x="3068320" y="0"/>
                </a:moveTo>
                <a:lnTo>
                  <a:pt x="0" y="0"/>
                </a:lnTo>
                <a:lnTo>
                  <a:pt x="0" y="461670"/>
                </a:lnTo>
                <a:lnTo>
                  <a:pt x="3068320" y="461670"/>
                </a:lnTo>
                <a:lnTo>
                  <a:pt x="30683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29636" y="1265936"/>
            <a:ext cx="1466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35" dirty="0">
                <a:latin typeface="Cambria Math"/>
                <a:cs typeface="Cambria Math"/>
              </a:rPr>
              <a:t>𝑒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09088" y="1211072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35" y="0"/>
                </a:moveTo>
                <a:lnTo>
                  <a:pt x="275970" y="11556"/>
                </a:lnTo>
                <a:lnTo>
                  <a:pt x="292352" y="18631"/>
                </a:lnTo>
                <a:lnTo>
                  <a:pt x="306435" y="28432"/>
                </a:lnTo>
                <a:lnTo>
                  <a:pt x="334974" y="73925"/>
                </a:lnTo>
                <a:lnTo>
                  <a:pt x="343231" y="115466"/>
                </a:lnTo>
                <a:lnTo>
                  <a:pt x="343269" y="115732"/>
                </a:lnTo>
                <a:lnTo>
                  <a:pt x="343249" y="164707"/>
                </a:lnTo>
                <a:lnTo>
                  <a:pt x="334867" y="207656"/>
                </a:lnTo>
                <a:lnTo>
                  <a:pt x="306435" y="253857"/>
                </a:lnTo>
                <a:lnTo>
                  <a:pt x="276479" y="270890"/>
                </a:lnTo>
                <a:lnTo>
                  <a:pt x="280035" y="282320"/>
                </a:lnTo>
                <a:lnTo>
                  <a:pt x="318531" y="264302"/>
                </a:lnTo>
                <a:lnTo>
                  <a:pt x="346837" y="233044"/>
                </a:lnTo>
                <a:lnTo>
                  <a:pt x="364267" y="191150"/>
                </a:lnTo>
                <a:lnTo>
                  <a:pt x="370078" y="141350"/>
                </a:lnTo>
                <a:lnTo>
                  <a:pt x="368640" y="115732"/>
                </a:lnTo>
                <a:lnTo>
                  <a:pt x="357004" y="69556"/>
                </a:lnTo>
                <a:lnTo>
                  <a:pt x="333881" y="32164"/>
                </a:lnTo>
                <a:lnTo>
                  <a:pt x="300491" y="7435"/>
                </a:lnTo>
                <a:lnTo>
                  <a:pt x="280035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593" y="18145"/>
                </a:lnTo>
                <a:lnTo>
                  <a:pt x="23241" y="49529"/>
                </a:lnTo>
                <a:lnTo>
                  <a:pt x="5810" y="91535"/>
                </a:lnTo>
                <a:lnTo>
                  <a:pt x="85" y="139826"/>
                </a:lnTo>
                <a:lnTo>
                  <a:pt x="0" y="141350"/>
                </a:lnTo>
                <a:lnTo>
                  <a:pt x="5810" y="191150"/>
                </a:lnTo>
                <a:lnTo>
                  <a:pt x="23241" y="233044"/>
                </a:lnTo>
                <a:lnTo>
                  <a:pt x="51498" y="264302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475" y="263773"/>
                </a:lnTo>
                <a:lnTo>
                  <a:pt x="63579" y="253857"/>
                </a:lnTo>
                <a:lnTo>
                  <a:pt x="35103" y="207656"/>
                </a:lnTo>
                <a:lnTo>
                  <a:pt x="26808" y="164707"/>
                </a:lnTo>
                <a:lnTo>
                  <a:pt x="25781" y="139826"/>
                </a:lnTo>
                <a:lnTo>
                  <a:pt x="26808" y="115732"/>
                </a:lnTo>
                <a:lnTo>
                  <a:pt x="35103" y="73925"/>
                </a:lnTo>
                <a:lnTo>
                  <a:pt x="63722" y="28432"/>
                </a:lnTo>
                <a:lnTo>
                  <a:pt x="93980" y="11556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7365" y="1121155"/>
            <a:ext cx="2677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1265" algn="l"/>
              </a:tabLst>
            </a:pPr>
            <a:r>
              <a:rPr sz="2400" dirty="0">
                <a:latin typeface="Times New Roman"/>
                <a:cs typeface="Times New Roman"/>
              </a:rPr>
              <a:t>Electron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density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𝜌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77158" y="1118717"/>
            <a:ext cx="2961640" cy="462280"/>
          </a:xfrm>
          <a:custGeom>
            <a:avLst/>
            <a:gdLst/>
            <a:ahLst/>
            <a:cxnLst/>
            <a:rect l="l" t="t" r="r" b="b"/>
            <a:pathLst>
              <a:path w="2961640" h="462280">
                <a:moveTo>
                  <a:pt x="2961513" y="0"/>
                </a:moveTo>
                <a:lnTo>
                  <a:pt x="0" y="0"/>
                </a:lnTo>
                <a:lnTo>
                  <a:pt x="0" y="461670"/>
                </a:lnTo>
                <a:lnTo>
                  <a:pt x="2961513" y="461670"/>
                </a:lnTo>
                <a:lnTo>
                  <a:pt x="29615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15025" y="1281430"/>
            <a:ext cx="17018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80" dirty="0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15177" y="1226692"/>
            <a:ext cx="402590" cy="282575"/>
          </a:xfrm>
          <a:custGeom>
            <a:avLst/>
            <a:gdLst/>
            <a:ahLst/>
            <a:cxnLst/>
            <a:rect l="l" t="t" r="r" b="b"/>
            <a:pathLst>
              <a:path w="402590" h="282575">
                <a:moveTo>
                  <a:pt x="312038" y="0"/>
                </a:moveTo>
                <a:lnTo>
                  <a:pt x="308101" y="11430"/>
                </a:lnTo>
                <a:lnTo>
                  <a:pt x="324409" y="18522"/>
                </a:lnTo>
                <a:lnTo>
                  <a:pt x="338455" y="28352"/>
                </a:lnTo>
                <a:lnTo>
                  <a:pt x="366998" y="73852"/>
                </a:lnTo>
                <a:lnTo>
                  <a:pt x="375339" y="115341"/>
                </a:lnTo>
                <a:lnTo>
                  <a:pt x="376427" y="139700"/>
                </a:lnTo>
                <a:lnTo>
                  <a:pt x="375380" y="164635"/>
                </a:lnTo>
                <a:lnTo>
                  <a:pt x="366998" y="207601"/>
                </a:lnTo>
                <a:lnTo>
                  <a:pt x="338502" y="253857"/>
                </a:lnTo>
                <a:lnTo>
                  <a:pt x="308483" y="270891"/>
                </a:lnTo>
                <a:lnTo>
                  <a:pt x="312038" y="282321"/>
                </a:lnTo>
                <a:lnTo>
                  <a:pt x="350599" y="264255"/>
                </a:lnTo>
                <a:lnTo>
                  <a:pt x="378968" y="233045"/>
                </a:lnTo>
                <a:lnTo>
                  <a:pt x="396287" y="191135"/>
                </a:lnTo>
                <a:lnTo>
                  <a:pt x="402081" y="141224"/>
                </a:lnTo>
                <a:lnTo>
                  <a:pt x="400645" y="115623"/>
                </a:lnTo>
                <a:lnTo>
                  <a:pt x="389008" y="69482"/>
                </a:lnTo>
                <a:lnTo>
                  <a:pt x="365956" y="32146"/>
                </a:lnTo>
                <a:lnTo>
                  <a:pt x="332567" y="7381"/>
                </a:lnTo>
                <a:lnTo>
                  <a:pt x="312038" y="0"/>
                </a:lnTo>
                <a:close/>
              </a:path>
              <a:path w="402590" h="282575">
                <a:moveTo>
                  <a:pt x="90043" y="0"/>
                </a:moveTo>
                <a:lnTo>
                  <a:pt x="51657" y="18097"/>
                </a:lnTo>
                <a:lnTo>
                  <a:pt x="23368" y="49530"/>
                </a:lnTo>
                <a:lnTo>
                  <a:pt x="5826" y="91424"/>
                </a:lnTo>
                <a:lnTo>
                  <a:pt x="85" y="139700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281"/>
                </a:lnTo>
                <a:lnTo>
                  <a:pt x="69514" y="274943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1"/>
                </a:lnTo>
                <a:lnTo>
                  <a:pt x="26828" y="164635"/>
                </a:lnTo>
                <a:lnTo>
                  <a:pt x="25845" y="141224"/>
                </a:lnTo>
                <a:lnTo>
                  <a:pt x="25781" y="139700"/>
                </a:lnTo>
                <a:lnTo>
                  <a:pt x="29972" y="93678"/>
                </a:lnTo>
                <a:lnTo>
                  <a:pt x="42545" y="56134"/>
                </a:lnTo>
                <a:lnTo>
                  <a:pt x="77817" y="18522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59834" y="1136650"/>
            <a:ext cx="2663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5545" algn="l"/>
              </a:tabLst>
            </a:pPr>
            <a:r>
              <a:rPr sz="2400" dirty="0">
                <a:latin typeface="Times New Roman"/>
                <a:cs typeface="Times New Roman"/>
              </a:rPr>
              <a:t>Nuclear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density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𝜌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𝑅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5545" y="3026854"/>
            <a:ext cx="2534920" cy="4006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latin typeface="Times New Roman"/>
                <a:cs typeface="Times New Roman"/>
              </a:rPr>
              <a:t>ibm_kawasaki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qubits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55545" y="4163123"/>
            <a:ext cx="2811780" cy="4006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Times New Roman"/>
                <a:cs typeface="Times New Roman"/>
              </a:rPr>
              <a:t>ibm_kawasaki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14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qubits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55545" y="5350700"/>
            <a:ext cx="2534920" cy="400685"/>
          </a:xfrm>
          <a:custGeom>
            <a:avLst/>
            <a:gdLst/>
            <a:ahLst/>
            <a:cxnLst/>
            <a:rect l="l" t="t" r="r" b="b"/>
            <a:pathLst>
              <a:path w="2534920" h="400685">
                <a:moveTo>
                  <a:pt x="2534920" y="0"/>
                </a:moveTo>
                <a:lnTo>
                  <a:pt x="0" y="0"/>
                </a:lnTo>
                <a:lnTo>
                  <a:pt x="0" y="400113"/>
                </a:lnTo>
                <a:lnTo>
                  <a:pt x="2534920" y="400113"/>
                </a:lnTo>
                <a:lnTo>
                  <a:pt x="2534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77236" y="5375249"/>
            <a:ext cx="18935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Numerically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exact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76246" y="1753552"/>
            <a:ext cx="2157730" cy="560705"/>
          </a:xfrm>
          <a:custGeom>
            <a:avLst/>
            <a:gdLst/>
            <a:ahLst/>
            <a:cxnLst/>
            <a:rect l="l" t="t" r="r" b="b"/>
            <a:pathLst>
              <a:path w="2157729" h="560705">
                <a:moveTo>
                  <a:pt x="2157476" y="315582"/>
                </a:moveTo>
                <a:lnTo>
                  <a:pt x="1676019" y="315582"/>
                </a:lnTo>
                <a:lnTo>
                  <a:pt x="1676019" y="0"/>
                </a:lnTo>
                <a:lnTo>
                  <a:pt x="0" y="0"/>
                </a:lnTo>
                <a:lnTo>
                  <a:pt x="0" y="400113"/>
                </a:lnTo>
                <a:lnTo>
                  <a:pt x="1360932" y="400113"/>
                </a:lnTo>
                <a:lnTo>
                  <a:pt x="1360932" y="560387"/>
                </a:lnTo>
                <a:lnTo>
                  <a:pt x="2157476" y="560387"/>
                </a:lnTo>
                <a:lnTo>
                  <a:pt x="2157476" y="3155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55239" y="1772869"/>
            <a:ext cx="14617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Not </a:t>
            </a:r>
            <a:r>
              <a:rPr sz="2000" spc="-10" dirty="0">
                <a:latin typeface="Times New Roman"/>
                <a:cs typeface="Times New Roman"/>
              </a:rPr>
              <a:t>entangled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10729" y="1626625"/>
            <a:ext cx="8713470" cy="5184140"/>
            <a:chOff x="910729" y="1626625"/>
            <a:chExt cx="8713470" cy="518414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6592" y="1638248"/>
              <a:ext cx="139762" cy="14176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768367" y="1699833"/>
              <a:ext cx="331470" cy="0"/>
            </a:xfrm>
            <a:custGeom>
              <a:avLst/>
              <a:gdLst/>
              <a:ahLst/>
              <a:cxnLst/>
              <a:rect l="l" t="t" r="r" b="b"/>
              <a:pathLst>
                <a:path w="331469">
                  <a:moveTo>
                    <a:pt x="0" y="0"/>
                  </a:moveTo>
                  <a:lnTo>
                    <a:pt x="0" y="0"/>
                  </a:lnTo>
                  <a:lnTo>
                    <a:pt x="331283" y="0"/>
                  </a:lnTo>
                </a:path>
              </a:pathLst>
            </a:custGeom>
            <a:ln w="20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7868" y="1626625"/>
              <a:ext cx="134588" cy="13537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339489" y="1699833"/>
              <a:ext cx="331470" cy="0"/>
            </a:xfrm>
            <a:custGeom>
              <a:avLst/>
              <a:gdLst/>
              <a:ahLst/>
              <a:cxnLst/>
              <a:rect l="l" t="t" r="r" b="b"/>
              <a:pathLst>
                <a:path w="331470">
                  <a:moveTo>
                    <a:pt x="0" y="0"/>
                  </a:moveTo>
                  <a:lnTo>
                    <a:pt x="0" y="0"/>
                  </a:lnTo>
                  <a:lnTo>
                    <a:pt x="331291" y="0"/>
                  </a:lnTo>
                </a:path>
              </a:pathLst>
            </a:custGeom>
            <a:ln w="20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5542" y="1626625"/>
              <a:ext cx="145550" cy="14699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10729" y="1709597"/>
              <a:ext cx="4785995" cy="260350"/>
            </a:xfrm>
            <a:custGeom>
              <a:avLst/>
              <a:gdLst/>
              <a:ahLst/>
              <a:cxnLst/>
              <a:rect l="l" t="t" r="r" b="b"/>
              <a:pathLst>
                <a:path w="4785995" h="260350">
                  <a:moveTo>
                    <a:pt x="1565529" y="0"/>
                  </a:moveTo>
                  <a:lnTo>
                    <a:pt x="0" y="0"/>
                  </a:lnTo>
                  <a:lnTo>
                    <a:pt x="0" y="244805"/>
                  </a:lnTo>
                  <a:lnTo>
                    <a:pt x="1565529" y="244805"/>
                  </a:lnTo>
                  <a:lnTo>
                    <a:pt x="1565529" y="0"/>
                  </a:lnTo>
                  <a:close/>
                </a:path>
                <a:path w="4785995" h="260350">
                  <a:moveTo>
                    <a:pt x="4785474" y="15494"/>
                  </a:moveTo>
                  <a:lnTo>
                    <a:pt x="3219945" y="15494"/>
                  </a:lnTo>
                  <a:lnTo>
                    <a:pt x="3219945" y="260299"/>
                  </a:lnTo>
                  <a:lnTo>
                    <a:pt x="4785474" y="260299"/>
                  </a:lnTo>
                  <a:lnTo>
                    <a:pt x="4785474" y="154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2756" y="3609601"/>
              <a:ext cx="3270922" cy="320076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9705213" y="3776217"/>
            <a:ext cx="755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35" dirty="0">
                <a:latin typeface="Calibri"/>
                <a:cs typeface="Calibri"/>
              </a:rPr>
              <a:t>2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qubits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705213" y="4301744"/>
            <a:ext cx="755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35" dirty="0">
                <a:latin typeface="Calibri"/>
                <a:cs typeface="Calibri"/>
              </a:rPr>
              <a:t>4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qubits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61017" y="4857750"/>
            <a:ext cx="878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35" dirty="0">
                <a:latin typeface="Calibri"/>
                <a:cs typeface="Calibri"/>
              </a:rPr>
              <a:t>10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qubits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283705" y="2204476"/>
            <a:ext cx="5742940" cy="4188460"/>
            <a:chOff x="6283705" y="2204476"/>
            <a:chExt cx="5742940" cy="4188460"/>
          </a:xfrm>
        </p:grpSpPr>
        <p:sp>
          <p:nvSpPr>
            <p:cNvPr id="33" name="object 33"/>
            <p:cNvSpPr/>
            <p:nvPr/>
          </p:nvSpPr>
          <p:spPr>
            <a:xfrm>
              <a:off x="8797798" y="4040251"/>
              <a:ext cx="123825" cy="835025"/>
            </a:xfrm>
            <a:custGeom>
              <a:avLst/>
              <a:gdLst/>
              <a:ahLst/>
              <a:cxnLst/>
              <a:rect l="l" t="t" r="r" b="b"/>
              <a:pathLst>
                <a:path w="123825" h="835025">
                  <a:moveTo>
                    <a:pt x="92455" y="0"/>
                  </a:moveTo>
                  <a:lnTo>
                    <a:pt x="30860" y="0"/>
                  </a:lnTo>
                  <a:lnTo>
                    <a:pt x="30860" y="772922"/>
                  </a:lnTo>
                  <a:lnTo>
                    <a:pt x="0" y="772922"/>
                  </a:lnTo>
                  <a:lnTo>
                    <a:pt x="61595" y="834644"/>
                  </a:lnTo>
                  <a:lnTo>
                    <a:pt x="123317" y="772922"/>
                  </a:lnTo>
                  <a:lnTo>
                    <a:pt x="92455" y="772922"/>
                  </a:lnTo>
                  <a:lnTo>
                    <a:pt x="9245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97798" y="4040251"/>
              <a:ext cx="123825" cy="835025"/>
            </a:xfrm>
            <a:custGeom>
              <a:avLst/>
              <a:gdLst/>
              <a:ahLst/>
              <a:cxnLst/>
              <a:rect l="l" t="t" r="r" b="b"/>
              <a:pathLst>
                <a:path w="123825" h="835025">
                  <a:moveTo>
                    <a:pt x="0" y="772922"/>
                  </a:moveTo>
                  <a:lnTo>
                    <a:pt x="30860" y="772922"/>
                  </a:lnTo>
                  <a:lnTo>
                    <a:pt x="30860" y="0"/>
                  </a:lnTo>
                  <a:lnTo>
                    <a:pt x="92455" y="0"/>
                  </a:lnTo>
                  <a:lnTo>
                    <a:pt x="92455" y="772922"/>
                  </a:lnTo>
                  <a:lnTo>
                    <a:pt x="123317" y="772922"/>
                  </a:lnTo>
                  <a:lnTo>
                    <a:pt x="61595" y="834644"/>
                  </a:lnTo>
                  <a:lnTo>
                    <a:pt x="0" y="772922"/>
                  </a:lnTo>
                  <a:close/>
                </a:path>
              </a:pathLst>
            </a:custGeom>
            <a:ln w="25400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60082" y="6382778"/>
              <a:ext cx="2909570" cy="635"/>
            </a:xfrm>
            <a:custGeom>
              <a:avLst/>
              <a:gdLst/>
              <a:ahLst/>
              <a:cxnLst/>
              <a:rect l="l" t="t" r="r" b="b"/>
              <a:pathLst>
                <a:path w="2909570" h="635">
                  <a:moveTo>
                    <a:pt x="0" y="0"/>
                  </a:moveTo>
                  <a:lnTo>
                    <a:pt x="2909189" y="12"/>
                  </a:lnTo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79319" y="2285517"/>
              <a:ext cx="2847340" cy="1285240"/>
            </a:xfrm>
            <a:custGeom>
              <a:avLst/>
              <a:gdLst/>
              <a:ahLst/>
              <a:cxnLst/>
              <a:rect l="l" t="t" r="r" b="b"/>
              <a:pathLst>
                <a:path w="2847340" h="1285239">
                  <a:moveTo>
                    <a:pt x="61976" y="182740"/>
                  </a:moveTo>
                  <a:lnTo>
                    <a:pt x="0" y="182740"/>
                  </a:lnTo>
                  <a:lnTo>
                    <a:pt x="0" y="187502"/>
                  </a:lnTo>
                  <a:lnTo>
                    <a:pt x="61976" y="187502"/>
                  </a:lnTo>
                  <a:lnTo>
                    <a:pt x="61976" y="182740"/>
                  </a:lnTo>
                  <a:close/>
                </a:path>
                <a:path w="2847340" h="1285239">
                  <a:moveTo>
                    <a:pt x="158991" y="0"/>
                  </a:moveTo>
                  <a:lnTo>
                    <a:pt x="0" y="0"/>
                  </a:lnTo>
                  <a:lnTo>
                    <a:pt x="0" y="4762"/>
                  </a:lnTo>
                  <a:lnTo>
                    <a:pt x="158991" y="4762"/>
                  </a:lnTo>
                  <a:lnTo>
                    <a:pt x="158991" y="0"/>
                  </a:lnTo>
                  <a:close/>
                </a:path>
                <a:path w="2847340" h="1285239">
                  <a:moveTo>
                    <a:pt x="440283" y="365480"/>
                  </a:moveTo>
                  <a:lnTo>
                    <a:pt x="0" y="365480"/>
                  </a:lnTo>
                  <a:lnTo>
                    <a:pt x="0" y="370255"/>
                  </a:lnTo>
                  <a:lnTo>
                    <a:pt x="440283" y="370255"/>
                  </a:lnTo>
                  <a:lnTo>
                    <a:pt x="440283" y="365480"/>
                  </a:lnTo>
                  <a:close/>
                </a:path>
                <a:path w="2847340" h="1285239">
                  <a:moveTo>
                    <a:pt x="816940" y="548005"/>
                  </a:moveTo>
                  <a:lnTo>
                    <a:pt x="0" y="548005"/>
                  </a:lnTo>
                  <a:lnTo>
                    <a:pt x="0" y="552767"/>
                  </a:lnTo>
                  <a:lnTo>
                    <a:pt x="816940" y="552767"/>
                  </a:lnTo>
                  <a:lnTo>
                    <a:pt x="816940" y="548005"/>
                  </a:lnTo>
                  <a:close/>
                </a:path>
                <a:path w="2847340" h="1285239">
                  <a:moveTo>
                    <a:pt x="1196657" y="730745"/>
                  </a:moveTo>
                  <a:lnTo>
                    <a:pt x="0" y="730745"/>
                  </a:lnTo>
                  <a:lnTo>
                    <a:pt x="0" y="735520"/>
                  </a:lnTo>
                  <a:lnTo>
                    <a:pt x="1196657" y="735520"/>
                  </a:lnTo>
                  <a:lnTo>
                    <a:pt x="1196657" y="730745"/>
                  </a:lnTo>
                  <a:close/>
                </a:path>
                <a:path w="2847340" h="1285239">
                  <a:moveTo>
                    <a:pt x="1576654" y="913498"/>
                  </a:moveTo>
                  <a:lnTo>
                    <a:pt x="0" y="913498"/>
                  </a:lnTo>
                  <a:lnTo>
                    <a:pt x="0" y="918260"/>
                  </a:lnTo>
                  <a:lnTo>
                    <a:pt x="1576654" y="918260"/>
                  </a:lnTo>
                  <a:lnTo>
                    <a:pt x="1576654" y="913498"/>
                  </a:lnTo>
                  <a:close/>
                </a:path>
                <a:path w="2847340" h="1285239">
                  <a:moveTo>
                    <a:pt x="1949945" y="1097686"/>
                  </a:moveTo>
                  <a:lnTo>
                    <a:pt x="0" y="1097686"/>
                  </a:lnTo>
                  <a:lnTo>
                    <a:pt x="0" y="1102448"/>
                  </a:lnTo>
                  <a:lnTo>
                    <a:pt x="1949945" y="1102448"/>
                  </a:lnTo>
                  <a:lnTo>
                    <a:pt x="1949945" y="1097686"/>
                  </a:lnTo>
                  <a:close/>
                </a:path>
                <a:path w="2847340" h="1285239">
                  <a:moveTo>
                    <a:pt x="2323503" y="1280439"/>
                  </a:moveTo>
                  <a:lnTo>
                    <a:pt x="0" y="1280439"/>
                  </a:lnTo>
                  <a:lnTo>
                    <a:pt x="0" y="1285201"/>
                  </a:lnTo>
                  <a:lnTo>
                    <a:pt x="2323503" y="1285201"/>
                  </a:lnTo>
                  <a:lnTo>
                    <a:pt x="2323503" y="1280439"/>
                  </a:lnTo>
                  <a:close/>
                </a:path>
                <a:path w="2847340" h="1285239">
                  <a:moveTo>
                    <a:pt x="2847225" y="1097686"/>
                  </a:moveTo>
                  <a:lnTo>
                    <a:pt x="2323503" y="1097686"/>
                  </a:lnTo>
                  <a:lnTo>
                    <a:pt x="2323503" y="1102448"/>
                  </a:lnTo>
                  <a:lnTo>
                    <a:pt x="2847225" y="1102448"/>
                  </a:lnTo>
                  <a:lnTo>
                    <a:pt x="2847225" y="1097686"/>
                  </a:lnTo>
                  <a:close/>
                </a:path>
                <a:path w="2847340" h="1285239">
                  <a:moveTo>
                    <a:pt x="2847225" y="913498"/>
                  </a:moveTo>
                  <a:lnTo>
                    <a:pt x="1949945" y="913498"/>
                  </a:lnTo>
                  <a:lnTo>
                    <a:pt x="1949945" y="918260"/>
                  </a:lnTo>
                  <a:lnTo>
                    <a:pt x="2847225" y="918260"/>
                  </a:lnTo>
                  <a:lnTo>
                    <a:pt x="2847225" y="913498"/>
                  </a:lnTo>
                  <a:close/>
                </a:path>
                <a:path w="2847340" h="1285239">
                  <a:moveTo>
                    <a:pt x="2847225" y="730745"/>
                  </a:moveTo>
                  <a:lnTo>
                    <a:pt x="1570202" y="730745"/>
                  </a:lnTo>
                  <a:lnTo>
                    <a:pt x="1570202" y="735520"/>
                  </a:lnTo>
                  <a:lnTo>
                    <a:pt x="2847225" y="735520"/>
                  </a:lnTo>
                  <a:lnTo>
                    <a:pt x="2847225" y="730745"/>
                  </a:lnTo>
                  <a:close/>
                </a:path>
                <a:path w="2847340" h="1285239">
                  <a:moveTo>
                    <a:pt x="2847225" y="548005"/>
                  </a:moveTo>
                  <a:lnTo>
                    <a:pt x="1190459" y="548005"/>
                  </a:lnTo>
                  <a:lnTo>
                    <a:pt x="1190459" y="552767"/>
                  </a:lnTo>
                  <a:lnTo>
                    <a:pt x="2847225" y="552767"/>
                  </a:lnTo>
                  <a:lnTo>
                    <a:pt x="2847225" y="548005"/>
                  </a:lnTo>
                  <a:close/>
                </a:path>
                <a:path w="2847340" h="1285239">
                  <a:moveTo>
                    <a:pt x="2847225" y="365480"/>
                  </a:moveTo>
                  <a:lnTo>
                    <a:pt x="813828" y="365480"/>
                  </a:lnTo>
                  <a:lnTo>
                    <a:pt x="813828" y="370255"/>
                  </a:lnTo>
                  <a:lnTo>
                    <a:pt x="2847225" y="370255"/>
                  </a:lnTo>
                  <a:lnTo>
                    <a:pt x="2847225" y="365480"/>
                  </a:lnTo>
                  <a:close/>
                </a:path>
                <a:path w="2847340" h="1285239">
                  <a:moveTo>
                    <a:pt x="2847225" y="182740"/>
                  </a:moveTo>
                  <a:lnTo>
                    <a:pt x="435521" y="182740"/>
                  </a:lnTo>
                  <a:lnTo>
                    <a:pt x="435521" y="187502"/>
                  </a:lnTo>
                  <a:lnTo>
                    <a:pt x="2847225" y="187502"/>
                  </a:lnTo>
                  <a:lnTo>
                    <a:pt x="2847225" y="182740"/>
                  </a:lnTo>
                  <a:close/>
                </a:path>
                <a:path w="2847340" h="1285239">
                  <a:moveTo>
                    <a:pt x="2847225" y="0"/>
                  </a:moveTo>
                  <a:lnTo>
                    <a:pt x="348030" y="0"/>
                  </a:lnTo>
                  <a:lnTo>
                    <a:pt x="348030" y="4762"/>
                  </a:lnTo>
                  <a:lnTo>
                    <a:pt x="2847225" y="4762"/>
                  </a:lnTo>
                  <a:lnTo>
                    <a:pt x="2847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24611" y="2417015"/>
              <a:ext cx="129920" cy="8125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24611" y="2248565"/>
              <a:ext cx="131826" cy="8220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24611" y="2614053"/>
              <a:ext cx="131826" cy="8103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24611" y="2782280"/>
              <a:ext cx="131826" cy="8125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24611" y="2965024"/>
              <a:ext cx="131826" cy="8150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38917" y="2204476"/>
              <a:ext cx="2787628" cy="144390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24611" y="3147799"/>
              <a:ext cx="131826" cy="8195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24611" y="3331972"/>
              <a:ext cx="131826" cy="8124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24611" y="3514716"/>
              <a:ext cx="131826" cy="8101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283705" y="2668752"/>
              <a:ext cx="1163320" cy="462280"/>
            </a:xfrm>
            <a:custGeom>
              <a:avLst/>
              <a:gdLst/>
              <a:ahLst/>
              <a:cxnLst/>
              <a:rect l="l" t="t" r="r" b="b"/>
              <a:pathLst>
                <a:path w="1163320" h="462280">
                  <a:moveTo>
                    <a:pt x="1162748" y="0"/>
                  </a:moveTo>
                  <a:lnTo>
                    <a:pt x="0" y="0"/>
                  </a:lnTo>
                  <a:lnTo>
                    <a:pt x="0" y="461670"/>
                  </a:lnTo>
                  <a:lnTo>
                    <a:pt x="1162748" y="461670"/>
                  </a:lnTo>
                  <a:lnTo>
                    <a:pt x="11627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16826" y="2775331"/>
              <a:ext cx="389890" cy="282575"/>
            </a:xfrm>
            <a:custGeom>
              <a:avLst/>
              <a:gdLst/>
              <a:ahLst/>
              <a:cxnLst/>
              <a:rect l="l" t="t" r="r" b="b"/>
              <a:pathLst>
                <a:path w="389890" h="282575">
                  <a:moveTo>
                    <a:pt x="299847" y="0"/>
                  </a:moveTo>
                  <a:lnTo>
                    <a:pt x="295782" y="11430"/>
                  </a:lnTo>
                  <a:lnTo>
                    <a:pt x="312164" y="18522"/>
                  </a:lnTo>
                  <a:lnTo>
                    <a:pt x="326247" y="28352"/>
                  </a:lnTo>
                  <a:lnTo>
                    <a:pt x="354786" y="73852"/>
                  </a:lnTo>
                  <a:lnTo>
                    <a:pt x="363041" y="115341"/>
                  </a:lnTo>
                  <a:lnTo>
                    <a:pt x="364108" y="139700"/>
                  </a:lnTo>
                  <a:lnTo>
                    <a:pt x="363063" y="164635"/>
                  </a:lnTo>
                  <a:lnTo>
                    <a:pt x="354732" y="207601"/>
                  </a:lnTo>
                  <a:lnTo>
                    <a:pt x="326262" y="253857"/>
                  </a:lnTo>
                  <a:lnTo>
                    <a:pt x="296291" y="270891"/>
                  </a:lnTo>
                  <a:lnTo>
                    <a:pt x="299847" y="282321"/>
                  </a:lnTo>
                  <a:lnTo>
                    <a:pt x="338343" y="264255"/>
                  </a:lnTo>
                  <a:lnTo>
                    <a:pt x="366649" y="233045"/>
                  </a:lnTo>
                  <a:lnTo>
                    <a:pt x="384079" y="191135"/>
                  </a:lnTo>
                  <a:lnTo>
                    <a:pt x="389890" y="141224"/>
                  </a:lnTo>
                  <a:lnTo>
                    <a:pt x="388453" y="115623"/>
                  </a:lnTo>
                  <a:lnTo>
                    <a:pt x="376816" y="69482"/>
                  </a:lnTo>
                  <a:lnTo>
                    <a:pt x="353693" y="32146"/>
                  </a:lnTo>
                  <a:lnTo>
                    <a:pt x="320303" y="7381"/>
                  </a:lnTo>
                  <a:lnTo>
                    <a:pt x="299847" y="0"/>
                  </a:lnTo>
                  <a:close/>
                </a:path>
                <a:path w="389890" h="282575">
                  <a:moveTo>
                    <a:pt x="90043" y="0"/>
                  </a:moveTo>
                  <a:lnTo>
                    <a:pt x="51641" y="18097"/>
                  </a:lnTo>
                  <a:lnTo>
                    <a:pt x="23241" y="49530"/>
                  </a:lnTo>
                  <a:lnTo>
                    <a:pt x="5810" y="91424"/>
                  </a:lnTo>
                  <a:lnTo>
                    <a:pt x="85" y="139700"/>
                  </a:lnTo>
                  <a:lnTo>
                    <a:pt x="0" y="141224"/>
                  </a:lnTo>
                  <a:lnTo>
                    <a:pt x="1452" y="167179"/>
                  </a:lnTo>
                  <a:lnTo>
                    <a:pt x="13073" y="213090"/>
                  </a:lnTo>
                  <a:lnTo>
                    <a:pt x="36125" y="250281"/>
                  </a:lnTo>
                  <a:lnTo>
                    <a:pt x="69514" y="274943"/>
                  </a:lnTo>
                  <a:lnTo>
                    <a:pt x="90043" y="282321"/>
                  </a:lnTo>
                  <a:lnTo>
                    <a:pt x="93599" y="270891"/>
                  </a:lnTo>
                  <a:lnTo>
                    <a:pt x="77529" y="263773"/>
                  </a:lnTo>
                  <a:lnTo>
                    <a:pt x="63626" y="253857"/>
                  </a:lnTo>
                  <a:lnTo>
                    <a:pt x="35157" y="207601"/>
                  </a:lnTo>
                  <a:lnTo>
                    <a:pt x="26826" y="164635"/>
                  </a:lnTo>
                  <a:lnTo>
                    <a:pt x="25844" y="141224"/>
                  </a:lnTo>
                  <a:lnTo>
                    <a:pt x="25780" y="139700"/>
                  </a:lnTo>
                  <a:lnTo>
                    <a:pt x="29956" y="93678"/>
                  </a:lnTo>
                  <a:lnTo>
                    <a:pt x="42418" y="56134"/>
                  </a:lnTo>
                  <a:lnTo>
                    <a:pt x="77797" y="18522"/>
                  </a:lnTo>
                  <a:lnTo>
                    <a:pt x="94106" y="11430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049894" y="6059525"/>
            <a:ext cx="15481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TDH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(no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correlation)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828403" y="5354827"/>
            <a:ext cx="214947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More </a:t>
            </a:r>
            <a:r>
              <a:rPr sz="2800" spc="110" dirty="0">
                <a:latin typeface="Calibri"/>
                <a:cs typeface="Calibri"/>
              </a:rPr>
              <a:t>accurate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30" dirty="0">
                <a:latin typeface="Calibri"/>
                <a:cs typeface="Calibri"/>
              </a:rPr>
              <a:t>with </a:t>
            </a:r>
            <a:r>
              <a:rPr sz="2800" spc="105" dirty="0">
                <a:latin typeface="Calibri"/>
                <a:cs typeface="Calibri"/>
              </a:rPr>
              <a:t>more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qubits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792607" y="1439569"/>
            <a:ext cx="2134235" cy="339725"/>
            <a:chOff x="6792607" y="1439569"/>
            <a:chExt cx="2134235" cy="339725"/>
          </a:xfrm>
        </p:grpSpPr>
        <p:sp>
          <p:nvSpPr>
            <p:cNvPr id="51" name="object 51"/>
            <p:cNvSpPr/>
            <p:nvPr/>
          </p:nvSpPr>
          <p:spPr>
            <a:xfrm>
              <a:off x="6801180" y="1609248"/>
              <a:ext cx="2108200" cy="0"/>
            </a:xfrm>
            <a:custGeom>
              <a:avLst/>
              <a:gdLst/>
              <a:ahLst/>
              <a:cxnLst/>
              <a:rect l="l" t="t" r="r" b="b"/>
              <a:pathLst>
                <a:path w="2108200">
                  <a:moveTo>
                    <a:pt x="0" y="0"/>
                  </a:moveTo>
                  <a:lnTo>
                    <a:pt x="0" y="0"/>
                  </a:lnTo>
                  <a:lnTo>
                    <a:pt x="2108203" y="0"/>
                  </a:lnTo>
                </a:path>
              </a:pathLst>
            </a:custGeom>
            <a:ln w="16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841070" y="1566408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34581" y="42840"/>
                  </a:lnTo>
                  <a:lnTo>
                    <a:pt x="0" y="85689"/>
                  </a:lnTo>
                  <a:lnTo>
                    <a:pt x="85561" y="42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94804" y="1439570"/>
              <a:ext cx="1593850" cy="339725"/>
            </a:xfrm>
            <a:custGeom>
              <a:avLst/>
              <a:gdLst/>
              <a:ahLst/>
              <a:cxnLst/>
              <a:rect l="l" t="t" r="r" b="b"/>
              <a:pathLst>
                <a:path w="1593850" h="339725">
                  <a:moveTo>
                    <a:pt x="337908" y="169684"/>
                  </a:moveTo>
                  <a:lnTo>
                    <a:pt x="331851" y="124434"/>
                  </a:lnTo>
                  <a:lnTo>
                    <a:pt x="314756" y="83858"/>
                  </a:lnTo>
                  <a:lnTo>
                    <a:pt x="288251" y="49542"/>
                  </a:lnTo>
                  <a:lnTo>
                    <a:pt x="253974" y="23075"/>
                  </a:lnTo>
                  <a:lnTo>
                    <a:pt x="213525" y="6032"/>
                  </a:lnTo>
                  <a:lnTo>
                    <a:pt x="168529" y="0"/>
                  </a:lnTo>
                  <a:lnTo>
                    <a:pt x="123672" y="6032"/>
                  </a:lnTo>
                  <a:lnTo>
                    <a:pt x="83400" y="23075"/>
                  </a:lnTo>
                  <a:lnTo>
                    <a:pt x="49301" y="49542"/>
                  </a:lnTo>
                  <a:lnTo>
                    <a:pt x="22974" y="83858"/>
                  </a:lnTo>
                  <a:lnTo>
                    <a:pt x="6007" y="124434"/>
                  </a:lnTo>
                  <a:lnTo>
                    <a:pt x="0" y="169684"/>
                  </a:lnTo>
                  <a:lnTo>
                    <a:pt x="6007" y="214668"/>
                  </a:lnTo>
                  <a:lnTo>
                    <a:pt x="22974" y="255066"/>
                  </a:lnTo>
                  <a:lnTo>
                    <a:pt x="49301" y="289280"/>
                  </a:lnTo>
                  <a:lnTo>
                    <a:pt x="83400" y="315696"/>
                  </a:lnTo>
                  <a:lnTo>
                    <a:pt x="123672" y="332714"/>
                  </a:lnTo>
                  <a:lnTo>
                    <a:pt x="168529" y="338747"/>
                  </a:lnTo>
                  <a:lnTo>
                    <a:pt x="213525" y="332714"/>
                  </a:lnTo>
                  <a:lnTo>
                    <a:pt x="253974" y="315696"/>
                  </a:lnTo>
                  <a:lnTo>
                    <a:pt x="288251" y="289280"/>
                  </a:lnTo>
                  <a:lnTo>
                    <a:pt x="314756" y="255066"/>
                  </a:lnTo>
                  <a:lnTo>
                    <a:pt x="331851" y="214668"/>
                  </a:lnTo>
                  <a:lnTo>
                    <a:pt x="337908" y="169684"/>
                  </a:lnTo>
                  <a:close/>
                </a:path>
                <a:path w="1593850" h="339725">
                  <a:moveTo>
                    <a:pt x="1593316" y="169684"/>
                  </a:moveTo>
                  <a:lnTo>
                    <a:pt x="1587284" y="124701"/>
                  </a:lnTo>
                  <a:lnTo>
                    <a:pt x="1570278" y="84302"/>
                  </a:lnTo>
                  <a:lnTo>
                    <a:pt x="1543900" y="50101"/>
                  </a:lnTo>
                  <a:lnTo>
                    <a:pt x="1509750" y="23685"/>
                  </a:lnTo>
                  <a:lnTo>
                    <a:pt x="1469440" y="6667"/>
                  </a:lnTo>
                  <a:lnTo>
                    <a:pt x="1424571" y="635"/>
                  </a:lnTo>
                  <a:lnTo>
                    <a:pt x="1379677" y="6667"/>
                  </a:lnTo>
                  <a:lnTo>
                    <a:pt x="1339291" y="23685"/>
                  </a:lnTo>
                  <a:lnTo>
                    <a:pt x="1305039" y="50101"/>
                  </a:lnTo>
                  <a:lnTo>
                    <a:pt x="1278547" y="84302"/>
                  </a:lnTo>
                  <a:lnTo>
                    <a:pt x="1261465" y="124701"/>
                  </a:lnTo>
                  <a:lnTo>
                    <a:pt x="1255407" y="169684"/>
                  </a:lnTo>
                  <a:lnTo>
                    <a:pt x="1261465" y="214718"/>
                  </a:lnTo>
                  <a:lnTo>
                    <a:pt x="1278547" y="255231"/>
                  </a:lnTo>
                  <a:lnTo>
                    <a:pt x="1305039" y="289598"/>
                  </a:lnTo>
                  <a:lnTo>
                    <a:pt x="1339291" y="316153"/>
                  </a:lnTo>
                  <a:lnTo>
                    <a:pt x="1379677" y="333298"/>
                  </a:lnTo>
                  <a:lnTo>
                    <a:pt x="1424571" y="339369"/>
                  </a:lnTo>
                  <a:lnTo>
                    <a:pt x="1469440" y="333298"/>
                  </a:lnTo>
                  <a:lnTo>
                    <a:pt x="1509750" y="316153"/>
                  </a:lnTo>
                  <a:lnTo>
                    <a:pt x="1543900" y="289598"/>
                  </a:lnTo>
                  <a:lnTo>
                    <a:pt x="1570278" y="255231"/>
                  </a:lnTo>
                  <a:lnTo>
                    <a:pt x="1587284" y="214718"/>
                  </a:lnTo>
                  <a:lnTo>
                    <a:pt x="1593316" y="1696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054370" y="1766236"/>
            <a:ext cx="251460" cy="271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600" i="1" spc="-25" dirty="0">
                <a:latin typeface="Calibri"/>
                <a:cs typeface="Calibri"/>
              </a:rPr>
              <a:t>X</a:t>
            </a:r>
            <a:r>
              <a:rPr sz="1575" spc="-37" baseline="-21164" dirty="0"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304133" y="1766236"/>
            <a:ext cx="251460" cy="271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600" i="1" spc="-25" dirty="0">
                <a:latin typeface="Calibri"/>
                <a:cs typeface="Calibri"/>
              </a:rPr>
              <a:t>X</a:t>
            </a:r>
            <a:r>
              <a:rPr sz="1575" spc="-37" baseline="-21164" dirty="0"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284198" y="1905783"/>
            <a:ext cx="1062990" cy="85725"/>
            <a:chOff x="7284198" y="1905783"/>
            <a:chExt cx="1062990" cy="85725"/>
          </a:xfrm>
        </p:grpSpPr>
        <p:sp>
          <p:nvSpPr>
            <p:cNvPr id="57" name="object 57"/>
            <p:cNvSpPr/>
            <p:nvPr/>
          </p:nvSpPr>
          <p:spPr>
            <a:xfrm>
              <a:off x="7284198" y="1947994"/>
              <a:ext cx="1039494" cy="0"/>
            </a:xfrm>
            <a:custGeom>
              <a:avLst/>
              <a:gdLst/>
              <a:ahLst/>
              <a:cxnLst/>
              <a:rect l="l" t="t" r="r" b="b"/>
              <a:pathLst>
                <a:path w="1039495">
                  <a:moveTo>
                    <a:pt x="0" y="0"/>
                  </a:moveTo>
                  <a:lnTo>
                    <a:pt x="1039428" y="0"/>
                  </a:lnTo>
                </a:path>
              </a:pathLst>
            </a:custGeom>
            <a:ln w="16673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261600" y="1905783"/>
              <a:ext cx="85090" cy="85725"/>
            </a:xfrm>
            <a:custGeom>
              <a:avLst/>
              <a:gdLst/>
              <a:ahLst/>
              <a:cxnLst/>
              <a:rect l="l" t="t" r="r" b="b"/>
              <a:pathLst>
                <a:path w="85090" h="85725">
                  <a:moveTo>
                    <a:pt x="0" y="0"/>
                  </a:moveTo>
                  <a:lnTo>
                    <a:pt x="33986" y="42211"/>
                  </a:lnTo>
                  <a:lnTo>
                    <a:pt x="0" y="85264"/>
                  </a:lnTo>
                  <a:lnTo>
                    <a:pt x="85051" y="422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7758607" y="1102377"/>
            <a:ext cx="298450" cy="512445"/>
            <a:chOff x="7758607" y="1102377"/>
            <a:chExt cx="298450" cy="512445"/>
          </a:xfrm>
        </p:grpSpPr>
        <p:sp>
          <p:nvSpPr>
            <p:cNvPr id="60" name="object 60"/>
            <p:cNvSpPr/>
            <p:nvPr/>
          </p:nvSpPr>
          <p:spPr>
            <a:xfrm>
              <a:off x="7767180" y="1110949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5136"/>
                  </a:lnTo>
                </a:path>
              </a:pathLst>
            </a:custGeom>
            <a:ln w="16663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767180" y="1319056"/>
              <a:ext cx="281305" cy="0"/>
            </a:xfrm>
            <a:custGeom>
              <a:avLst/>
              <a:gdLst/>
              <a:ahLst/>
              <a:cxnLst/>
              <a:rect l="l" t="t" r="r" b="b"/>
              <a:pathLst>
                <a:path w="281304">
                  <a:moveTo>
                    <a:pt x="0" y="0"/>
                  </a:moveTo>
                  <a:lnTo>
                    <a:pt x="281078" y="0"/>
                  </a:lnTo>
                </a:path>
              </a:pathLst>
            </a:custGeom>
            <a:ln w="1667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71609" y="127622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90">
                  <a:moveTo>
                    <a:pt x="0" y="0"/>
                  </a:moveTo>
                  <a:lnTo>
                    <a:pt x="33731" y="42832"/>
                  </a:lnTo>
                  <a:lnTo>
                    <a:pt x="0" y="85043"/>
                  </a:lnTo>
                  <a:lnTo>
                    <a:pt x="84966" y="42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776232" y="1887379"/>
            <a:ext cx="137160" cy="271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i="1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835538" y="1057908"/>
            <a:ext cx="114300" cy="271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i="1" spc="-5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984439" y="1319056"/>
            <a:ext cx="145415" cy="363220"/>
            <a:chOff x="7984439" y="1319056"/>
            <a:chExt cx="145415" cy="363220"/>
          </a:xfrm>
        </p:grpSpPr>
        <p:sp>
          <p:nvSpPr>
            <p:cNvPr id="66" name="object 66"/>
            <p:cNvSpPr/>
            <p:nvPr/>
          </p:nvSpPr>
          <p:spPr>
            <a:xfrm>
              <a:off x="8057255" y="1319056"/>
              <a:ext cx="0" cy="290195"/>
            </a:xfrm>
            <a:custGeom>
              <a:avLst/>
              <a:gdLst/>
              <a:ahLst/>
              <a:cxnLst/>
              <a:rect l="l" t="t" r="r" b="b"/>
              <a:pathLst>
                <a:path h="290194">
                  <a:moveTo>
                    <a:pt x="0" y="0"/>
                  </a:moveTo>
                  <a:lnTo>
                    <a:pt x="0" y="290191"/>
                  </a:lnTo>
                </a:path>
              </a:pathLst>
            </a:custGeom>
            <a:ln w="1666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84439" y="1536864"/>
              <a:ext cx="144952" cy="145414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6363461" y="2685669"/>
            <a:ext cx="557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3695" algn="l"/>
              </a:tabLst>
            </a:pPr>
            <a:r>
              <a:rPr sz="2400" spc="-50" dirty="0">
                <a:latin typeface="Cambria Math"/>
                <a:cs typeface="Cambria Math"/>
              </a:rPr>
              <a:t>𝑈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𝜽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382256" y="2683573"/>
            <a:ext cx="490855" cy="400685"/>
          </a:xfrm>
          <a:custGeom>
            <a:avLst/>
            <a:gdLst/>
            <a:ahLst/>
            <a:cxnLst/>
            <a:rect l="l" t="t" r="r" b="b"/>
            <a:pathLst>
              <a:path w="490854" h="400685">
                <a:moveTo>
                  <a:pt x="490448" y="0"/>
                </a:moveTo>
                <a:lnTo>
                  <a:pt x="0" y="0"/>
                </a:lnTo>
                <a:lnTo>
                  <a:pt x="0" y="400113"/>
                </a:lnTo>
                <a:lnTo>
                  <a:pt x="490448" y="400113"/>
                </a:lnTo>
                <a:lnTo>
                  <a:pt x="4904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504556" y="2703017"/>
            <a:ext cx="2476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mbria Math"/>
                <a:cs typeface="Cambria Math"/>
              </a:rPr>
              <a:t>⨂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4490465" y="2407729"/>
            <a:ext cx="3694429" cy="1002030"/>
            <a:chOff x="4490465" y="2407729"/>
            <a:chExt cx="3694429" cy="1002030"/>
          </a:xfrm>
        </p:grpSpPr>
        <p:sp>
          <p:nvSpPr>
            <p:cNvPr id="72" name="object 72"/>
            <p:cNvSpPr/>
            <p:nvPr/>
          </p:nvSpPr>
          <p:spPr>
            <a:xfrm>
              <a:off x="7085075" y="2846070"/>
              <a:ext cx="407034" cy="485140"/>
            </a:xfrm>
            <a:custGeom>
              <a:avLst/>
              <a:gdLst/>
              <a:ahLst/>
              <a:cxnLst/>
              <a:rect l="l" t="t" r="r" b="b"/>
              <a:pathLst>
                <a:path w="407034" h="485139">
                  <a:moveTo>
                    <a:pt x="0" y="484631"/>
                  </a:moveTo>
                  <a:lnTo>
                    <a:pt x="402971" y="484631"/>
                  </a:lnTo>
                </a:path>
                <a:path w="407034" h="485139">
                  <a:moveTo>
                    <a:pt x="3555" y="306958"/>
                  </a:moveTo>
                  <a:lnTo>
                    <a:pt x="406526" y="306958"/>
                  </a:lnTo>
                </a:path>
                <a:path w="407034" h="485139">
                  <a:moveTo>
                    <a:pt x="3555" y="153669"/>
                  </a:moveTo>
                  <a:lnTo>
                    <a:pt x="406526" y="153669"/>
                  </a:lnTo>
                </a:path>
                <a:path w="407034" h="485139">
                  <a:moveTo>
                    <a:pt x="3555" y="0"/>
                  </a:moveTo>
                  <a:lnTo>
                    <a:pt x="406526" y="0"/>
                  </a:lnTo>
                </a:path>
              </a:pathLst>
            </a:custGeom>
            <a:ln w="34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99566" y="3237801"/>
              <a:ext cx="171450" cy="17145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7778241" y="2845054"/>
              <a:ext cx="407034" cy="485140"/>
            </a:xfrm>
            <a:custGeom>
              <a:avLst/>
              <a:gdLst/>
              <a:ahLst/>
              <a:cxnLst/>
              <a:rect l="l" t="t" r="r" b="b"/>
              <a:pathLst>
                <a:path w="407034" h="485139">
                  <a:moveTo>
                    <a:pt x="0" y="484759"/>
                  </a:moveTo>
                  <a:lnTo>
                    <a:pt x="403098" y="484759"/>
                  </a:lnTo>
                </a:path>
                <a:path w="407034" h="485139">
                  <a:moveTo>
                    <a:pt x="3682" y="307086"/>
                  </a:moveTo>
                  <a:lnTo>
                    <a:pt x="406653" y="307086"/>
                  </a:lnTo>
                </a:path>
                <a:path w="407034" h="485139">
                  <a:moveTo>
                    <a:pt x="3682" y="153670"/>
                  </a:moveTo>
                  <a:lnTo>
                    <a:pt x="406653" y="153670"/>
                  </a:lnTo>
                </a:path>
                <a:path w="407034" h="485139">
                  <a:moveTo>
                    <a:pt x="3682" y="0"/>
                  </a:moveTo>
                  <a:lnTo>
                    <a:pt x="406653" y="0"/>
                  </a:lnTo>
                </a:path>
              </a:pathLst>
            </a:custGeom>
            <a:ln w="34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92859" y="3236785"/>
              <a:ext cx="171450" cy="171576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7088631" y="2425192"/>
              <a:ext cx="1096645" cy="314325"/>
            </a:xfrm>
            <a:custGeom>
              <a:avLst/>
              <a:gdLst/>
              <a:ahLst/>
              <a:cxnLst/>
              <a:rect l="l" t="t" r="r" b="b"/>
              <a:pathLst>
                <a:path w="1096645" h="314325">
                  <a:moveTo>
                    <a:pt x="0" y="313944"/>
                  </a:moveTo>
                  <a:lnTo>
                    <a:pt x="402971" y="313944"/>
                  </a:lnTo>
                </a:path>
                <a:path w="1096645" h="314325">
                  <a:moveTo>
                    <a:pt x="0" y="204724"/>
                  </a:moveTo>
                  <a:lnTo>
                    <a:pt x="402971" y="204724"/>
                  </a:lnTo>
                </a:path>
                <a:path w="1096645" h="314325">
                  <a:moveTo>
                    <a:pt x="0" y="95631"/>
                  </a:moveTo>
                  <a:lnTo>
                    <a:pt x="402971" y="95631"/>
                  </a:lnTo>
                </a:path>
                <a:path w="1096645" h="314325">
                  <a:moveTo>
                    <a:pt x="0" y="0"/>
                  </a:moveTo>
                  <a:lnTo>
                    <a:pt x="402971" y="0"/>
                  </a:lnTo>
                </a:path>
                <a:path w="1096645" h="314325">
                  <a:moveTo>
                    <a:pt x="693293" y="313944"/>
                  </a:moveTo>
                  <a:lnTo>
                    <a:pt x="1096264" y="313944"/>
                  </a:lnTo>
                </a:path>
                <a:path w="1096645" h="314325">
                  <a:moveTo>
                    <a:pt x="693293" y="204724"/>
                  </a:moveTo>
                  <a:lnTo>
                    <a:pt x="1096264" y="204724"/>
                  </a:lnTo>
                </a:path>
                <a:path w="1096645" h="314325">
                  <a:moveTo>
                    <a:pt x="693293" y="95631"/>
                  </a:moveTo>
                  <a:lnTo>
                    <a:pt x="1096264" y="95631"/>
                  </a:lnTo>
                </a:path>
                <a:path w="1096645" h="314325">
                  <a:moveTo>
                    <a:pt x="693293" y="0"/>
                  </a:moveTo>
                  <a:lnTo>
                    <a:pt x="1096264" y="0"/>
                  </a:lnTo>
                </a:path>
              </a:pathLst>
            </a:custGeom>
            <a:ln w="34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490465" y="2830068"/>
              <a:ext cx="1814830" cy="445134"/>
            </a:xfrm>
            <a:custGeom>
              <a:avLst/>
              <a:gdLst/>
              <a:ahLst/>
              <a:cxnLst/>
              <a:rect l="l" t="t" r="r" b="b"/>
              <a:pathLst>
                <a:path w="1814829" h="445135">
                  <a:moveTo>
                    <a:pt x="124587" y="305054"/>
                  </a:moveTo>
                  <a:lnTo>
                    <a:pt x="0" y="405003"/>
                  </a:lnTo>
                  <a:lnTo>
                    <a:pt x="154686" y="444754"/>
                  </a:lnTo>
                  <a:lnTo>
                    <a:pt x="100952" y="400939"/>
                  </a:lnTo>
                  <a:lnTo>
                    <a:pt x="86741" y="400939"/>
                  </a:lnTo>
                  <a:lnTo>
                    <a:pt x="80772" y="372999"/>
                  </a:lnTo>
                  <a:lnTo>
                    <a:pt x="91976" y="370580"/>
                  </a:lnTo>
                  <a:lnTo>
                    <a:pt x="124587" y="305054"/>
                  </a:lnTo>
                  <a:close/>
                </a:path>
                <a:path w="1814829" h="445135">
                  <a:moveTo>
                    <a:pt x="1808480" y="0"/>
                  </a:moveTo>
                  <a:lnTo>
                    <a:pt x="91976" y="370580"/>
                  </a:lnTo>
                  <a:lnTo>
                    <a:pt x="83775" y="387058"/>
                  </a:lnTo>
                  <a:lnTo>
                    <a:pt x="86741" y="400939"/>
                  </a:lnTo>
                  <a:lnTo>
                    <a:pt x="97977" y="398513"/>
                  </a:lnTo>
                  <a:lnTo>
                    <a:pt x="83929" y="387058"/>
                  </a:lnTo>
                  <a:lnTo>
                    <a:pt x="151040" y="387058"/>
                  </a:lnTo>
                  <a:lnTo>
                    <a:pt x="1814576" y="27940"/>
                  </a:lnTo>
                  <a:lnTo>
                    <a:pt x="1808480" y="0"/>
                  </a:lnTo>
                  <a:close/>
                </a:path>
                <a:path w="1814829" h="445135">
                  <a:moveTo>
                    <a:pt x="97977" y="398513"/>
                  </a:moveTo>
                  <a:lnTo>
                    <a:pt x="86741" y="400939"/>
                  </a:lnTo>
                  <a:lnTo>
                    <a:pt x="100952" y="400939"/>
                  </a:lnTo>
                  <a:lnTo>
                    <a:pt x="97977" y="398513"/>
                  </a:lnTo>
                  <a:close/>
                </a:path>
                <a:path w="1814829" h="445135">
                  <a:moveTo>
                    <a:pt x="151040" y="387058"/>
                  </a:moveTo>
                  <a:lnTo>
                    <a:pt x="83929" y="387058"/>
                  </a:lnTo>
                  <a:lnTo>
                    <a:pt x="97977" y="398513"/>
                  </a:lnTo>
                  <a:lnTo>
                    <a:pt x="151040" y="387058"/>
                  </a:lnTo>
                  <a:close/>
                </a:path>
                <a:path w="1814829" h="445135">
                  <a:moveTo>
                    <a:pt x="91976" y="370580"/>
                  </a:moveTo>
                  <a:lnTo>
                    <a:pt x="80772" y="372999"/>
                  </a:lnTo>
                  <a:lnTo>
                    <a:pt x="83775" y="387058"/>
                  </a:lnTo>
                  <a:lnTo>
                    <a:pt x="91976" y="370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8339455" y="2584830"/>
            <a:ext cx="450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>
                <a:latin typeface="Cambria Math"/>
                <a:cs typeface="Cambria Math"/>
              </a:rPr>
              <a:t>⇆</a:t>
            </a:r>
            <a:endParaRPr sz="4000">
              <a:latin typeface="Cambria Math"/>
              <a:cs typeface="Cambria Math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793606" y="285750"/>
            <a:ext cx="2964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E61FD"/>
                </a:solidFill>
                <a:latin typeface="Calibri"/>
                <a:cs typeface="Calibri"/>
              </a:rPr>
              <a:t>Univ</a:t>
            </a:r>
            <a:r>
              <a:rPr sz="1800" spc="90" dirty="0">
                <a:solidFill>
                  <a:srgbClr val="0E61F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E61FD"/>
                </a:solidFill>
                <a:latin typeface="Calibri"/>
                <a:cs typeface="Calibri"/>
              </a:rPr>
              <a:t>of</a:t>
            </a:r>
            <a:r>
              <a:rPr sz="1800" spc="75" dirty="0">
                <a:solidFill>
                  <a:srgbClr val="0E61FD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0E61FD"/>
                </a:solidFill>
                <a:latin typeface="Calibri"/>
                <a:cs typeface="Calibri"/>
              </a:rPr>
              <a:t>Tokyo,</a:t>
            </a:r>
            <a:r>
              <a:rPr sz="1800" spc="75" dirty="0">
                <a:solidFill>
                  <a:srgbClr val="0E61FD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0E61FD"/>
                </a:solidFill>
                <a:latin typeface="Calibri"/>
                <a:cs typeface="Calibri"/>
              </a:rPr>
              <a:t>Professor </a:t>
            </a:r>
            <a:r>
              <a:rPr sz="1800" spc="55" dirty="0">
                <a:solidFill>
                  <a:srgbClr val="0E61FD"/>
                </a:solidFill>
                <a:latin typeface="Calibri"/>
                <a:cs typeface="Calibri"/>
              </a:rPr>
              <a:t>Sato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822181" y="1028827"/>
            <a:ext cx="3094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Molecule</a:t>
            </a:r>
            <a:r>
              <a:rPr sz="18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800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7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FF0000"/>
                </a:solidFill>
                <a:latin typeface="Calibri"/>
                <a:cs typeface="Calibri"/>
              </a:rPr>
              <a:t>strong</a:t>
            </a:r>
            <a:r>
              <a:rPr sz="1800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FF0000"/>
                </a:solidFill>
                <a:latin typeface="Calibri"/>
                <a:cs typeface="Calibri"/>
              </a:rPr>
              <a:t>laser</a:t>
            </a:r>
            <a:r>
              <a:rPr sz="1800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field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Why</a:t>
            </a:r>
            <a:r>
              <a:rPr spc="30" dirty="0"/>
              <a:t> </a:t>
            </a:r>
            <a:r>
              <a:rPr spc="114" dirty="0"/>
              <a:t>quantum</a:t>
            </a:r>
            <a:r>
              <a:rPr spc="45" dirty="0"/>
              <a:t> </a:t>
            </a:r>
            <a:r>
              <a:rPr spc="100" dirty="0"/>
              <a:t>simulation</a:t>
            </a:r>
            <a:r>
              <a:rPr spc="40" dirty="0"/>
              <a:t> </a:t>
            </a:r>
            <a:r>
              <a:rPr spc="80" dirty="0"/>
              <a:t>on</a:t>
            </a:r>
            <a:r>
              <a:rPr spc="50" dirty="0"/>
              <a:t> </a:t>
            </a:r>
            <a:r>
              <a:rPr spc="114" dirty="0"/>
              <a:t>quantum</a:t>
            </a:r>
            <a:r>
              <a:rPr spc="35" dirty="0"/>
              <a:t> </a:t>
            </a:r>
            <a:r>
              <a:rPr spc="105" dirty="0"/>
              <a:t>computers?</a:t>
            </a:r>
          </a:p>
        </p:txBody>
      </p:sp>
      <p:sp>
        <p:nvSpPr>
          <p:cNvPr id="3" name="object 3"/>
          <p:cNvSpPr/>
          <p:nvPr/>
        </p:nvSpPr>
        <p:spPr>
          <a:xfrm>
            <a:off x="8155249" y="1585922"/>
            <a:ext cx="15240" cy="212725"/>
          </a:xfrm>
          <a:custGeom>
            <a:avLst/>
            <a:gdLst/>
            <a:ahLst/>
            <a:cxnLst/>
            <a:rect l="l" t="t" r="r" b="b"/>
            <a:pathLst>
              <a:path w="15240" h="212725">
                <a:moveTo>
                  <a:pt x="15240" y="0"/>
                </a:moveTo>
                <a:lnTo>
                  <a:pt x="0" y="0"/>
                </a:lnTo>
                <a:lnTo>
                  <a:pt x="0" y="212254"/>
                </a:lnTo>
                <a:lnTo>
                  <a:pt x="15240" y="212254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233330" y="1581150"/>
            <a:ext cx="476250" cy="222885"/>
            <a:chOff x="8233330" y="1581150"/>
            <a:chExt cx="476250" cy="2228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3330" y="1586876"/>
              <a:ext cx="387535" cy="20843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648479" y="1581150"/>
              <a:ext cx="60960" cy="222885"/>
            </a:xfrm>
            <a:custGeom>
              <a:avLst/>
              <a:gdLst/>
              <a:ahLst/>
              <a:cxnLst/>
              <a:rect l="l" t="t" r="r" b="b"/>
              <a:pathLst>
                <a:path w="60959" h="222885">
                  <a:moveTo>
                    <a:pt x="12385" y="0"/>
                  </a:moveTo>
                  <a:lnTo>
                    <a:pt x="0" y="0"/>
                  </a:lnTo>
                  <a:lnTo>
                    <a:pt x="45708" y="111860"/>
                  </a:lnTo>
                  <a:lnTo>
                    <a:pt x="0" y="222766"/>
                  </a:lnTo>
                  <a:lnTo>
                    <a:pt x="12385" y="222766"/>
                  </a:lnTo>
                  <a:lnTo>
                    <a:pt x="60936" y="113769"/>
                  </a:lnTo>
                  <a:lnTo>
                    <a:pt x="60936" y="108984"/>
                  </a:lnTo>
                  <a:lnTo>
                    <a:pt x="123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359753" y="1600605"/>
            <a:ext cx="537210" cy="226060"/>
            <a:chOff x="7359753" y="1600605"/>
            <a:chExt cx="537210" cy="2260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9753" y="1606396"/>
              <a:ext cx="446906" cy="2113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833678" y="1600605"/>
              <a:ext cx="62865" cy="226060"/>
            </a:xfrm>
            <a:custGeom>
              <a:avLst/>
              <a:gdLst/>
              <a:ahLst/>
              <a:cxnLst/>
              <a:rect l="l" t="t" r="r" b="b"/>
              <a:pathLst>
                <a:path w="62865" h="226060">
                  <a:moveTo>
                    <a:pt x="12551" y="0"/>
                  </a:moveTo>
                  <a:lnTo>
                    <a:pt x="0" y="0"/>
                  </a:lnTo>
                  <a:lnTo>
                    <a:pt x="46333" y="112887"/>
                  </a:lnTo>
                  <a:lnTo>
                    <a:pt x="0" y="225787"/>
                  </a:lnTo>
                  <a:lnTo>
                    <a:pt x="12551" y="225787"/>
                  </a:lnTo>
                  <a:lnTo>
                    <a:pt x="62743" y="115789"/>
                  </a:lnTo>
                  <a:lnTo>
                    <a:pt x="62743" y="109997"/>
                  </a:lnTo>
                  <a:lnTo>
                    <a:pt x="12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1758" y="1540890"/>
            <a:ext cx="10735310" cy="431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1339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libri"/>
                <a:cs typeface="Calibri"/>
              </a:rPr>
              <a:t>Storing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information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wavefunction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800">
              <a:latin typeface="Calibri"/>
              <a:cs typeface="Calibri"/>
            </a:endParaRPr>
          </a:p>
          <a:p>
            <a:pPr marL="459105" indent="-446405">
              <a:lnSpc>
                <a:spcPct val="100000"/>
              </a:lnSpc>
              <a:buChar char="–"/>
              <a:tabLst>
                <a:tab pos="459105" algn="l"/>
              </a:tabLst>
            </a:pPr>
            <a:r>
              <a:rPr sz="1800" spc="75" dirty="0">
                <a:latin typeface="Calibri"/>
                <a:cs typeface="Calibri"/>
              </a:rPr>
              <a:t>Requires </a:t>
            </a:r>
            <a:r>
              <a:rPr sz="1800" spc="60" dirty="0">
                <a:latin typeface="Calibri"/>
                <a:cs typeface="Calibri"/>
              </a:rPr>
              <a:t>extremely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large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memory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classical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computer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 marL="459105" indent="-446405">
              <a:lnSpc>
                <a:spcPct val="100000"/>
              </a:lnSpc>
              <a:spcBef>
                <a:spcPts val="5"/>
              </a:spcBef>
              <a:buChar char="–"/>
              <a:tabLst>
                <a:tab pos="459105" algn="l"/>
              </a:tabLst>
            </a:pPr>
            <a:r>
              <a:rPr sz="1800" spc="55" dirty="0">
                <a:latin typeface="Calibri"/>
                <a:cs typeface="Calibri"/>
              </a:rPr>
              <a:t>Quantum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computational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resources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(qubits)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required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store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them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scale </a:t>
            </a:r>
            <a:r>
              <a:rPr sz="1800" dirty="0">
                <a:latin typeface="Calibri"/>
                <a:cs typeface="Calibri"/>
              </a:rPr>
              <a:t>linear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against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system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9"/>
              </a:spcBef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 marL="1619250">
              <a:lnSpc>
                <a:spcPct val="100000"/>
              </a:lnSpc>
            </a:pPr>
            <a:r>
              <a:rPr sz="1800" spc="60" dirty="0">
                <a:latin typeface="Calibri"/>
                <a:cs typeface="Calibri"/>
              </a:rPr>
              <a:t>One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most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important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application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quantum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computers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800">
              <a:latin typeface="Calibri"/>
              <a:cs typeface="Calibri"/>
            </a:endParaRPr>
          </a:p>
          <a:p>
            <a:pPr marL="551815" lvl="1" indent="-447040">
              <a:lnSpc>
                <a:spcPct val="100000"/>
              </a:lnSpc>
              <a:buChar char="–"/>
              <a:tabLst>
                <a:tab pos="551815" algn="l"/>
              </a:tabLst>
            </a:pPr>
            <a:r>
              <a:rPr sz="1800" spc="55" dirty="0">
                <a:latin typeface="Calibri"/>
                <a:cs typeface="Calibri"/>
              </a:rPr>
              <a:t>Quantum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chemistry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(material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science)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710"/>
              </a:spcBef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 marL="551815" lvl="1" indent="-447040">
              <a:lnSpc>
                <a:spcPct val="100000"/>
              </a:lnSpc>
              <a:buChar char="–"/>
              <a:tabLst>
                <a:tab pos="551815" algn="l"/>
              </a:tabLst>
            </a:pPr>
            <a:r>
              <a:rPr sz="1800" spc="90" dirty="0">
                <a:latin typeface="Calibri"/>
                <a:cs typeface="Calibri"/>
              </a:rPr>
              <a:t>High-</a:t>
            </a:r>
            <a:r>
              <a:rPr sz="1800" spc="55" dirty="0">
                <a:latin typeface="Calibri"/>
                <a:cs typeface="Calibri"/>
              </a:rPr>
              <a:t>energy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physics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5" dirty="0"/>
              <a:t>Quantum</a:t>
            </a:r>
            <a:r>
              <a:rPr spc="20" dirty="0"/>
              <a:t> </a:t>
            </a:r>
            <a:r>
              <a:rPr spc="110" dirty="0"/>
              <a:t>Simulation</a:t>
            </a:r>
            <a:r>
              <a:rPr spc="10" dirty="0"/>
              <a:t> </a:t>
            </a:r>
            <a:r>
              <a:rPr spc="100" dirty="0"/>
              <a:t>(Hamiltonian</a:t>
            </a:r>
            <a:r>
              <a:rPr spc="5" dirty="0"/>
              <a:t> </a:t>
            </a:r>
            <a:r>
              <a:rPr spc="110" dirty="0"/>
              <a:t>Simulation)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82442" y="1975286"/>
            <a:ext cx="361315" cy="396875"/>
            <a:chOff x="4482442" y="1975286"/>
            <a:chExt cx="361315" cy="396875"/>
          </a:xfrm>
        </p:grpSpPr>
        <p:sp>
          <p:nvSpPr>
            <p:cNvPr id="4" name="object 4"/>
            <p:cNvSpPr/>
            <p:nvPr/>
          </p:nvSpPr>
          <p:spPr>
            <a:xfrm>
              <a:off x="4482439" y="1975294"/>
              <a:ext cx="361315" cy="186055"/>
            </a:xfrm>
            <a:custGeom>
              <a:avLst/>
              <a:gdLst/>
              <a:ahLst/>
              <a:cxnLst/>
              <a:rect l="l" t="t" r="r" b="b"/>
              <a:pathLst>
                <a:path w="361314" h="186055">
                  <a:moveTo>
                    <a:pt x="51269" y="154520"/>
                  </a:moveTo>
                  <a:lnTo>
                    <a:pt x="47929" y="151193"/>
                  </a:lnTo>
                  <a:lnTo>
                    <a:pt x="39725" y="161239"/>
                  </a:lnTo>
                  <a:lnTo>
                    <a:pt x="33299" y="168148"/>
                  </a:lnTo>
                  <a:lnTo>
                    <a:pt x="28333" y="172135"/>
                  </a:lnTo>
                  <a:lnTo>
                    <a:pt x="24523" y="173431"/>
                  </a:lnTo>
                  <a:lnTo>
                    <a:pt x="22288" y="173431"/>
                  </a:lnTo>
                  <a:lnTo>
                    <a:pt x="21170" y="171208"/>
                  </a:lnTo>
                  <a:lnTo>
                    <a:pt x="21170" y="164541"/>
                  </a:lnTo>
                  <a:lnTo>
                    <a:pt x="22275" y="161239"/>
                  </a:lnTo>
                  <a:lnTo>
                    <a:pt x="23406" y="156743"/>
                  </a:lnTo>
                  <a:lnTo>
                    <a:pt x="50165" y="60045"/>
                  </a:lnTo>
                  <a:lnTo>
                    <a:pt x="49047" y="58928"/>
                  </a:lnTo>
                  <a:lnTo>
                    <a:pt x="19646" y="64477"/>
                  </a:lnTo>
                  <a:lnTo>
                    <a:pt x="11582" y="65798"/>
                  </a:lnTo>
                  <a:lnTo>
                    <a:pt x="4457" y="66700"/>
                  </a:lnTo>
                  <a:lnTo>
                    <a:pt x="4457" y="71145"/>
                  </a:lnTo>
                  <a:lnTo>
                    <a:pt x="18948" y="71145"/>
                  </a:lnTo>
                  <a:lnTo>
                    <a:pt x="22288" y="72263"/>
                  </a:lnTo>
                  <a:lnTo>
                    <a:pt x="22288" y="80048"/>
                  </a:lnTo>
                  <a:lnTo>
                    <a:pt x="21170" y="84493"/>
                  </a:lnTo>
                  <a:lnTo>
                    <a:pt x="18948" y="90055"/>
                  </a:lnTo>
                  <a:lnTo>
                    <a:pt x="5575" y="140081"/>
                  </a:lnTo>
                  <a:lnTo>
                    <a:pt x="3289" y="150545"/>
                  </a:lnTo>
                  <a:lnTo>
                    <a:pt x="1524" y="158838"/>
                  </a:lnTo>
                  <a:lnTo>
                    <a:pt x="520" y="164541"/>
                  </a:lnTo>
                  <a:lnTo>
                    <a:pt x="393" y="165252"/>
                  </a:lnTo>
                  <a:lnTo>
                    <a:pt x="152" y="168148"/>
                  </a:lnTo>
                  <a:lnTo>
                    <a:pt x="63" y="169240"/>
                  </a:lnTo>
                  <a:lnTo>
                    <a:pt x="0" y="181203"/>
                  </a:lnTo>
                  <a:lnTo>
                    <a:pt x="4457" y="185661"/>
                  </a:lnTo>
                  <a:lnTo>
                    <a:pt x="13373" y="185661"/>
                  </a:lnTo>
                  <a:lnTo>
                    <a:pt x="23368" y="184086"/>
                  </a:lnTo>
                  <a:lnTo>
                    <a:pt x="32321" y="178854"/>
                  </a:lnTo>
                  <a:lnTo>
                    <a:pt x="37376" y="173431"/>
                  </a:lnTo>
                  <a:lnTo>
                    <a:pt x="41275" y="169240"/>
                  </a:lnTo>
                  <a:lnTo>
                    <a:pt x="51269" y="154520"/>
                  </a:lnTo>
                  <a:close/>
                </a:path>
                <a:path w="361314" h="186055">
                  <a:moveTo>
                    <a:pt x="60210" y="6680"/>
                  </a:moveTo>
                  <a:lnTo>
                    <a:pt x="53505" y="0"/>
                  </a:lnTo>
                  <a:lnTo>
                    <a:pt x="37896" y="0"/>
                  </a:lnTo>
                  <a:lnTo>
                    <a:pt x="32321" y="5562"/>
                  </a:lnTo>
                  <a:lnTo>
                    <a:pt x="32321" y="23342"/>
                  </a:lnTo>
                  <a:lnTo>
                    <a:pt x="37896" y="28917"/>
                  </a:lnTo>
                  <a:lnTo>
                    <a:pt x="53505" y="28917"/>
                  </a:lnTo>
                  <a:lnTo>
                    <a:pt x="60210" y="23342"/>
                  </a:lnTo>
                  <a:lnTo>
                    <a:pt x="60210" y="6680"/>
                  </a:lnTo>
                  <a:close/>
                </a:path>
                <a:path w="361314" h="186055">
                  <a:moveTo>
                    <a:pt x="361251" y="102273"/>
                  </a:moveTo>
                  <a:lnTo>
                    <a:pt x="86956" y="102273"/>
                  </a:lnTo>
                  <a:lnTo>
                    <a:pt x="86956" y="121183"/>
                  </a:lnTo>
                  <a:lnTo>
                    <a:pt x="361251" y="121183"/>
                  </a:lnTo>
                  <a:lnTo>
                    <a:pt x="361251" y="1022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1747" y="2177616"/>
              <a:ext cx="218530" cy="194545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0762" y="1769638"/>
            <a:ext cx="143843" cy="19453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923976" y="1964176"/>
            <a:ext cx="19050" cy="247015"/>
          </a:xfrm>
          <a:custGeom>
            <a:avLst/>
            <a:gdLst/>
            <a:ahLst/>
            <a:cxnLst/>
            <a:rect l="l" t="t" r="r" b="b"/>
            <a:pathLst>
              <a:path w="19050" h="247014">
                <a:moveTo>
                  <a:pt x="18950" y="0"/>
                </a:moveTo>
                <a:lnTo>
                  <a:pt x="0" y="0"/>
                </a:lnTo>
                <a:lnTo>
                  <a:pt x="0" y="246787"/>
                </a:lnTo>
                <a:lnTo>
                  <a:pt x="18950" y="246787"/>
                </a:lnTo>
                <a:lnTo>
                  <a:pt x="18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015398" y="1958620"/>
            <a:ext cx="558800" cy="259079"/>
            <a:chOff x="5015398" y="1958620"/>
            <a:chExt cx="558800" cy="259079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5398" y="1965287"/>
              <a:ext cx="197365" cy="19342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2829" y="1968620"/>
              <a:ext cx="237495" cy="2390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501536" y="1958620"/>
              <a:ext cx="73025" cy="259079"/>
            </a:xfrm>
            <a:custGeom>
              <a:avLst/>
              <a:gdLst/>
              <a:ahLst/>
              <a:cxnLst/>
              <a:rect l="l" t="t" r="r" b="b"/>
              <a:pathLst>
                <a:path w="73025" h="259080">
                  <a:moveTo>
                    <a:pt x="14506" y="0"/>
                  </a:moveTo>
                  <a:lnTo>
                    <a:pt x="0" y="0"/>
                  </a:lnTo>
                  <a:lnTo>
                    <a:pt x="53521" y="130067"/>
                  </a:lnTo>
                  <a:lnTo>
                    <a:pt x="0" y="259023"/>
                  </a:lnTo>
                  <a:lnTo>
                    <a:pt x="14506" y="259023"/>
                  </a:lnTo>
                  <a:lnTo>
                    <a:pt x="72486" y="132289"/>
                  </a:lnTo>
                  <a:lnTo>
                    <a:pt x="72486" y="126734"/>
                  </a:lnTo>
                  <a:lnTo>
                    <a:pt x="14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5686615" y="2049779"/>
            <a:ext cx="165100" cy="74930"/>
          </a:xfrm>
          <a:custGeom>
            <a:avLst/>
            <a:gdLst/>
            <a:ahLst/>
            <a:cxnLst/>
            <a:rect l="l" t="t" r="r" b="b"/>
            <a:pathLst>
              <a:path w="165100" h="74930">
                <a:moveTo>
                  <a:pt x="165087" y="56692"/>
                </a:moveTo>
                <a:lnTo>
                  <a:pt x="0" y="56692"/>
                </a:lnTo>
                <a:lnTo>
                  <a:pt x="0" y="74485"/>
                </a:lnTo>
                <a:lnTo>
                  <a:pt x="165087" y="74485"/>
                </a:lnTo>
                <a:lnTo>
                  <a:pt x="165087" y="56692"/>
                </a:lnTo>
                <a:close/>
              </a:path>
              <a:path w="165100" h="74930">
                <a:moveTo>
                  <a:pt x="165087" y="0"/>
                </a:moveTo>
                <a:lnTo>
                  <a:pt x="0" y="0"/>
                </a:lnTo>
                <a:lnTo>
                  <a:pt x="0" y="18897"/>
                </a:lnTo>
                <a:lnTo>
                  <a:pt x="165087" y="18897"/>
                </a:lnTo>
                <a:lnTo>
                  <a:pt x="165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5940885" y="1906371"/>
            <a:ext cx="921385" cy="311785"/>
            <a:chOff x="5940885" y="1906371"/>
            <a:chExt cx="921385" cy="311785"/>
          </a:xfrm>
        </p:grpSpPr>
        <p:sp>
          <p:nvSpPr>
            <p:cNvPr id="14" name="object 14"/>
            <p:cNvSpPr/>
            <p:nvPr/>
          </p:nvSpPr>
          <p:spPr>
            <a:xfrm>
              <a:off x="6025604" y="1906371"/>
              <a:ext cx="88265" cy="46990"/>
            </a:xfrm>
            <a:custGeom>
              <a:avLst/>
              <a:gdLst/>
              <a:ahLst/>
              <a:cxnLst/>
              <a:rect l="l" t="t" r="r" b="b"/>
              <a:pathLst>
                <a:path w="88264" h="46989">
                  <a:moveTo>
                    <a:pt x="52317" y="0"/>
                  </a:moveTo>
                  <a:lnTo>
                    <a:pt x="35671" y="0"/>
                  </a:lnTo>
                  <a:lnTo>
                    <a:pt x="0" y="46693"/>
                  </a:lnTo>
                  <a:lnTo>
                    <a:pt x="9958" y="46693"/>
                  </a:lnTo>
                  <a:lnTo>
                    <a:pt x="43399" y="17791"/>
                  </a:lnTo>
                  <a:lnTo>
                    <a:pt x="78030" y="46693"/>
                  </a:lnTo>
                  <a:lnTo>
                    <a:pt x="88137" y="46693"/>
                  </a:lnTo>
                  <a:lnTo>
                    <a:pt x="523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0885" y="1975286"/>
              <a:ext cx="218485" cy="18342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212877" y="1964176"/>
              <a:ext cx="18415" cy="247015"/>
            </a:xfrm>
            <a:custGeom>
              <a:avLst/>
              <a:gdLst/>
              <a:ahLst/>
              <a:cxnLst/>
              <a:rect l="l" t="t" r="r" b="b"/>
              <a:pathLst>
                <a:path w="18414" h="247014">
                  <a:moveTo>
                    <a:pt x="17835" y="0"/>
                  </a:moveTo>
                  <a:lnTo>
                    <a:pt x="0" y="0"/>
                  </a:lnTo>
                  <a:lnTo>
                    <a:pt x="0" y="246787"/>
                  </a:lnTo>
                  <a:lnTo>
                    <a:pt x="17835" y="246787"/>
                  </a:lnTo>
                  <a:lnTo>
                    <a:pt x="178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4285" y="1965287"/>
              <a:ext cx="196339" cy="19342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20689" y="1968620"/>
              <a:ext cx="237510" cy="23900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789412" y="1958621"/>
              <a:ext cx="72390" cy="259079"/>
            </a:xfrm>
            <a:custGeom>
              <a:avLst/>
              <a:gdLst/>
              <a:ahLst/>
              <a:cxnLst/>
              <a:rect l="l" t="t" r="r" b="b"/>
              <a:pathLst>
                <a:path w="72390" h="259080">
                  <a:moveTo>
                    <a:pt x="15605" y="0"/>
                  </a:moveTo>
                  <a:lnTo>
                    <a:pt x="1040" y="0"/>
                  </a:lnTo>
                  <a:lnTo>
                    <a:pt x="54547" y="130067"/>
                  </a:lnTo>
                  <a:lnTo>
                    <a:pt x="0" y="259023"/>
                  </a:lnTo>
                  <a:lnTo>
                    <a:pt x="14417" y="259023"/>
                  </a:lnTo>
                  <a:lnTo>
                    <a:pt x="72382" y="132289"/>
                  </a:lnTo>
                  <a:lnTo>
                    <a:pt x="72382" y="126734"/>
                  </a:lnTo>
                  <a:lnTo>
                    <a:pt x="156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602380" y="3745658"/>
            <a:ext cx="16510" cy="210185"/>
          </a:xfrm>
          <a:custGeom>
            <a:avLst/>
            <a:gdLst/>
            <a:ahLst/>
            <a:cxnLst/>
            <a:rect l="l" t="t" r="r" b="b"/>
            <a:pathLst>
              <a:path w="16510" h="210185">
                <a:moveTo>
                  <a:pt x="16167" y="0"/>
                </a:moveTo>
                <a:lnTo>
                  <a:pt x="0" y="0"/>
                </a:lnTo>
                <a:lnTo>
                  <a:pt x="0" y="210187"/>
                </a:lnTo>
                <a:lnTo>
                  <a:pt x="16167" y="210187"/>
                </a:lnTo>
                <a:lnTo>
                  <a:pt x="161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680360" y="3740917"/>
            <a:ext cx="476884" cy="220979"/>
            <a:chOff x="4680360" y="3740917"/>
            <a:chExt cx="476884" cy="220979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80360" y="3746604"/>
              <a:ext cx="387082" cy="20640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095017" y="3740917"/>
              <a:ext cx="62230" cy="220979"/>
            </a:xfrm>
            <a:custGeom>
              <a:avLst/>
              <a:gdLst/>
              <a:ahLst/>
              <a:cxnLst/>
              <a:rect l="l" t="t" r="r" b="b"/>
              <a:pathLst>
                <a:path w="62229" h="220979">
                  <a:moveTo>
                    <a:pt x="12361" y="0"/>
                  </a:moveTo>
                  <a:lnTo>
                    <a:pt x="0" y="0"/>
                  </a:lnTo>
                  <a:lnTo>
                    <a:pt x="45642" y="110781"/>
                  </a:lnTo>
                  <a:lnTo>
                    <a:pt x="0" y="220616"/>
                  </a:lnTo>
                  <a:lnTo>
                    <a:pt x="12361" y="220616"/>
                  </a:lnTo>
                  <a:lnTo>
                    <a:pt x="61819" y="112672"/>
                  </a:lnTo>
                  <a:lnTo>
                    <a:pt x="61819" y="107943"/>
                  </a:lnTo>
                  <a:lnTo>
                    <a:pt x="123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5252885" y="3818559"/>
            <a:ext cx="140970" cy="63500"/>
          </a:xfrm>
          <a:custGeom>
            <a:avLst/>
            <a:gdLst/>
            <a:ahLst/>
            <a:cxnLst/>
            <a:rect l="l" t="t" r="r" b="b"/>
            <a:pathLst>
              <a:path w="140970" h="63500">
                <a:moveTo>
                  <a:pt x="140754" y="48285"/>
                </a:moveTo>
                <a:lnTo>
                  <a:pt x="0" y="48285"/>
                </a:lnTo>
                <a:lnTo>
                  <a:pt x="0" y="63449"/>
                </a:lnTo>
                <a:lnTo>
                  <a:pt x="140754" y="63449"/>
                </a:lnTo>
                <a:lnTo>
                  <a:pt x="140754" y="48285"/>
                </a:lnTo>
                <a:close/>
              </a:path>
              <a:path w="140970" h="63500">
                <a:moveTo>
                  <a:pt x="140754" y="0"/>
                </a:moveTo>
                <a:lnTo>
                  <a:pt x="0" y="0"/>
                </a:lnTo>
                <a:lnTo>
                  <a:pt x="0" y="16103"/>
                </a:lnTo>
                <a:lnTo>
                  <a:pt x="140754" y="16103"/>
                </a:lnTo>
                <a:lnTo>
                  <a:pt x="140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5479234" y="3669909"/>
            <a:ext cx="447040" cy="243840"/>
            <a:chOff x="5479234" y="3669909"/>
            <a:chExt cx="447040" cy="243840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79234" y="3805305"/>
              <a:ext cx="90345" cy="10793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600971" y="3774057"/>
              <a:ext cx="94615" cy="11430"/>
            </a:xfrm>
            <a:custGeom>
              <a:avLst/>
              <a:gdLst/>
              <a:ahLst/>
              <a:cxnLst/>
              <a:rect l="l" t="t" r="r" b="b"/>
              <a:pathLst>
                <a:path w="94614" h="11429">
                  <a:moveTo>
                    <a:pt x="94149" y="0"/>
                  </a:moveTo>
                  <a:lnTo>
                    <a:pt x="0" y="0"/>
                  </a:lnTo>
                  <a:lnTo>
                    <a:pt x="0" y="11361"/>
                  </a:lnTo>
                  <a:lnTo>
                    <a:pt x="94149" y="11361"/>
                  </a:lnTo>
                  <a:lnTo>
                    <a:pt x="941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15089" y="3669909"/>
              <a:ext cx="211081" cy="154337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5980433" y="3745659"/>
            <a:ext cx="15240" cy="210185"/>
          </a:xfrm>
          <a:custGeom>
            <a:avLst/>
            <a:gdLst/>
            <a:ahLst/>
            <a:cxnLst/>
            <a:rect l="l" t="t" r="r" b="b"/>
            <a:pathLst>
              <a:path w="15239" h="210185">
                <a:moveTo>
                  <a:pt x="15213" y="0"/>
                </a:moveTo>
                <a:lnTo>
                  <a:pt x="0" y="0"/>
                </a:lnTo>
                <a:lnTo>
                  <a:pt x="0" y="210187"/>
                </a:lnTo>
                <a:lnTo>
                  <a:pt x="15214" y="210187"/>
                </a:lnTo>
                <a:lnTo>
                  <a:pt x="15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6058405" y="3740917"/>
            <a:ext cx="528955" cy="220979"/>
            <a:chOff x="6058405" y="3740917"/>
            <a:chExt cx="528955" cy="220979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58405" y="3746604"/>
              <a:ext cx="440318" cy="20640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525348" y="3740917"/>
              <a:ext cx="62230" cy="220979"/>
            </a:xfrm>
            <a:custGeom>
              <a:avLst/>
              <a:gdLst/>
              <a:ahLst/>
              <a:cxnLst/>
              <a:rect l="l" t="t" r="r" b="b"/>
              <a:pathLst>
                <a:path w="62229" h="220979">
                  <a:moveTo>
                    <a:pt x="13312" y="0"/>
                  </a:moveTo>
                  <a:lnTo>
                    <a:pt x="1014" y="0"/>
                  </a:lnTo>
                  <a:lnTo>
                    <a:pt x="46656" y="110781"/>
                  </a:lnTo>
                  <a:lnTo>
                    <a:pt x="0" y="220616"/>
                  </a:lnTo>
                  <a:lnTo>
                    <a:pt x="12424" y="220616"/>
                  </a:lnTo>
                  <a:lnTo>
                    <a:pt x="61870" y="112672"/>
                  </a:lnTo>
                  <a:lnTo>
                    <a:pt x="61870" y="107943"/>
                  </a:lnTo>
                  <a:lnTo>
                    <a:pt x="13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2971037" y="5468151"/>
            <a:ext cx="16510" cy="213360"/>
          </a:xfrm>
          <a:custGeom>
            <a:avLst/>
            <a:gdLst/>
            <a:ahLst/>
            <a:cxnLst/>
            <a:rect l="l" t="t" r="r" b="b"/>
            <a:pathLst>
              <a:path w="16510" h="213360">
                <a:moveTo>
                  <a:pt x="16201" y="0"/>
                </a:moveTo>
                <a:lnTo>
                  <a:pt x="0" y="0"/>
                </a:lnTo>
                <a:lnTo>
                  <a:pt x="0" y="212940"/>
                </a:lnTo>
                <a:lnTo>
                  <a:pt x="16201" y="212940"/>
                </a:lnTo>
                <a:lnTo>
                  <a:pt x="16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049198" y="5469109"/>
            <a:ext cx="324118" cy="209105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3434321" y="5503240"/>
            <a:ext cx="141605" cy="142875"/>
          </a:xfrm>
          <a:custGeom>
            <a:avLst/>
            <a:gdLst/>
            <a:ahLst/>
            <a:cxnLst/>
            <a:rect l="l" t="t" r="r" b="b"/>
            <a:pathLst>
              <a:path w="141604" h="142875">
                <a:moveTo>
                  <a:pt x="141084" y="63690"/>
                </a:moveTo>
                <a:lnTo>
                  <a:pt x="78155" y="63690"/>
                </a:lnTo>
                <a:lnTo>
                  <a:pt x="78155" y="0"/>
                </a:lnTo>
                <a:lnTo>
                  <a:pt x="61950" y="0"/>
                </a:lnTo>
                <a:lnTo>
                  <a:pt x="61950" y="63690"/>
                </a:lnTo>
                <a:lnTo>
                  <a:pt x="0" y="63690"/>
                </a:lnTo>
                <a:lnTo>
                  <a:pt x="0" y="78981"/>
                </a:lnTo>
                <a:lnTo>
                  <a:pt x="61950" y="78981"/>
                </a:lnTo>
                <a:lnTo>
                  <a:pt x="61950" y="142671"/>
                </a:lnTo>
                <a:lnTo>
                  <a:pt x="78155" y="142671"/>
                </a:lnTo>
                <a:lnTo>
                  <a:pt x="78155" y="78981"/>
                </a:lnTo>
                <a:lnTo>
                  <a:pt x="141084" y="78981"/>
                </a:lnTo>
                <a:lnTo>
                  <a:pt x="141084" y="63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3651665" y="5463357"/>
            <a:ext cx="385445" cy="223520"/>
            <a:chOff x="3651665" y="5463357"/>
            <a:chExt cx="385445" cy="223520"/>
          </a:xfrm>
        </p:grpSpPr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51665" y="5472945"/>
              <a:ext cx="150616" cy="16305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22308" y="5471986"/>
              <a:ext cx="125825" cy="20622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974831" y="5463357"/>
              <a:ext cx="62230" cy="223520"/>
            </a:xfrm>
            <a:custGeom>
              <a:avLst/>
              <a:gdLst/>
              <a:ahLst/>
              <a:cxnLst/>
              <a:rect l="l" t="t" r="r" b="b"/>
              <a:pathLst>
                <a:path w="62229" h="223520">
                  <a:moveTo>
                    <a:pt x="13342" y="0"/>
                  </a:moveTo>
                  <a:lnTo>
                    <a:pt x="952" y="0"/>
                  </a:lnTo>
                  <a:lnTo>
                    <a:pt x="46698" y="112229"/>
                  </a:lnTo>
                  <a:lnTo>
                    <a:pt x="0" y="223487"/>
                  </a:lnTo>
                  <a:lnTo>
                    <a:pt x="12389" y="223487"/>
                  </a:lnTo>
                  <a:lnTo>
                    <a:pt x="61946" y="114147"/>
                  </a:lnTo>
                  <a:lnTo>
                    <a:pt x="61946" y="109340"/>
                  </a:lnTo>
                  <a:lnTo>
                    <a:pt x="133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4133977" y="5542026"/>
            <a:ext cx="141605" cy="65405"/>
          </a:xfrm>
          <a:custGeom>
            <a:avLst/>
            <a:gdLst/>
            <a:ahLst/>
            <a:cxnLst/>
            <a:rect l="l" t="t" r="r" b="b"/>
            <a:pathLst>
              <a:path w="141604" h="65404">
                <a:moveTo>
                  <a:pt x="141173" y="48907"/>
                </a:moveTo>
                <a:lnTo>
                  <a:pt x="0" y="48907"/>
                </a:lnTo>
                <a:lnTo>
                  <a:pt x="0" y="65201"/>
                </a:lnTo>
                <a:lnTo>
                  <a:pt x="141173" y="65201"/>
                </a:lnTo>
                <a:lnTo>
                  <a:pt x="141173" y="48907"/>
                </a:lnTo>
                <a:close/>
              </a:path>
              <a:path w="141604" h="65404">
                <a:moveTo>
                  <a:pt x="141173" y="0"/>
                </a:moveTo>
                <a:lnTo>
                  <a:pt x="0" y="0"/>
                </a:lnTo>
                <a:lnTo>
                  <a:pt x="0" y="16294"/>
                </a:lnTo>
                <a:lnTo>
                  <a:pt x="141173" y="16294"/>
                </a:lnTo>
                <a:lnTo>
                  <a:pt x="1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4359918" y="5391422"/>
            <a:ext cx="572135" cy="247650"/>
            <a:chOff x="4359918" y="5391422"/>
            <a:chExt cx="572135" cy="247650"/>
          </a:xfrm>
        </p:grpSpPr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59918" y="5529539"/>
              <a:ext cx="91490" cy="10934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482922" y="5496927"/>
              <a:ext cx="94615" cy="12065"/>
            </a:xfrm>
            <a:custGeom>
              <a:avLst/>
              <a:gdLst/>
              <a:ahLst/>
              <a:cxnLst/>
              <a:rect l="l" t="t" r="r" b="b"/>
              <a:pathLst>
                <a:path w="94614" h="12064">
                  <a:moveTo>
                    <a:pt x="94413" y="0"/>
                  </a:moveTo>
                  <a:lnTo>
                    <a:pt x="0" y="0"/>
                  </a:lnTo>
                  <a:lnTo>
                    <a:pt x="0" y="11518"/>
                  </a:lnTo>
                  <a:lnTo>
                    <a:pt x="94413" y="11518"/>
                  </a:lnTo>
                  <a:lnTo>
                    <a:pt x="94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96396" y="5391422"/>
              <a:ext cx="335466" cy="156346"/>
            </a:xfrm>
            <a:prstGeom prst="rect">
              <a:avLst/>
            </a:prstGeom>
          </p:spPr>
        </p:pic>
      </p:grpSp>
      <p:sp>
        <p:nvSpPr>
          <p:cNvPr id="45" name="object 45"/>
          <p:cNvSpPr/>
          <p:nvPr/>
        </p:nvSpPr>
        <p:spPr>
          <a:xfrm>
            <a:off x="4985359" y="5468151"/>
            <a:ext cx="16510" cy="213360"/>
          </a:xfrm>
          <a:custGeom>
            <a:avLst/>
            <a:gdLst/>
            <a:ahLst/>
            <a:cxnLst/>
            <a:rect l="l" t="t" r="r" b="b"/>
            <a:pathLst>
              <a:path w="16510" h="213360">
                <a:moveTo>
                  <a:pt x="16137" y="0"/>
                </a:moveTo>
                <a:lnTo>
                  <a:pt x="0" y="0"/>
                </a:lnTo>
                <a:lnTo>
                  <a:pt x="0" y="212940"/>
                </a:lnTo>
                <a:lnTo>
                  <a:pt x="16137" y="212940"/>
                </a:lnTo>
                <a:lnTo>
                  <a:pt x="161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5063507" y="5463357"/>
            <a:ext cx="478155" cy="223520"/>
            <a:chOff x="5063507" y="5463357"/>
            <a:chExt cx="478155" cy="223520"/>
          </a:xfrm>
        </p:grpSpPr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63507" y="5469109"/>
              <a:ext cx="388835" cy="20910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479155" y="5463357"/>
              <a:ext cx="62230" cy="223520"/>
            </a:xfrm>
            <a:custGeom>
              <a:avLst/>
              <a:gdLst/>
              <a:ahLst/>
              <a:cxnLst/>
              <a:rect l="l" t="t" r="r" b="b"/>
              <a:pathLst>
                <a:path w="62229" h="223520">
                  <a:moveTo>
                    <a:pt x="12325" y="0"/>
                  </a:moveTo>
                  <a:lnTo>
                    <a:pt x="0" y="0"/>
                  </a:lnTo>
                  <a:lnTo>
                    <a:pt x="45745" y="112229"/>
                  </a:lnTo>
                  <a:lnTo>
                    <a:pt x="0" y="223487"/>
                  </a:lnTo>
                  <a:lnTo>
                    <a:pt x="12325" y="223487"/>
                  </a:lnTo>
                  <a:lnTo>
                    <a:pt x="61883" y="114147"/>
                  </a:lnTo>
                  <a:lnTo>
                    <a:pt x="61883" y="109340"/>
                  </a:lnTo>
                  <a:lnTo>
                    <a:pt x="12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9" name="object 4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637358" y="5520910"/>
            <a:ext cx="141048" cy="108381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5886162" y="5203422"/>
            <a:ext cx="146050" cy="743585"/>
          </a:xfrm>
          <a:custGeom>
            <a:avLst/>
            <a:gdLst/>
            <a:ahLst/>
            <a:cxnLst/>
            <a:rect l="l" t="t" r="r" b="b"/>
            <a:pathLst>
              <a:path w="146050" h="743585">
                <a:moveTo>
                  <a:pt x="145876" y="0"/>
                </a:moveTo>
                <a:lnTo>
                  <a:pt x="115238" y="29089"/>
                </a:lnTo>
                <a:lnTo>
                  <a:pt x="87273" y="64204"/>
                </a:lnTo>
                <a:lnTo>
                  <a:pt x="62418" y="104805"/>
                </a:lnTo>
                <a:lnTo>
                  <a:pt x="41107" y="150352"/>
                </a:lnTo>
                <a:lnTo>
                  <a:pt x="23775" y="200305"/>
                </a:lnTo>
                <a:lnTo>
                  <a:pt x="10856" y="254125"/>
                </a:lnTo>
                <a:lnTo>
                  <a:pt x="2786" y="311272"/>
                </a:lnTo>
                <a:lnTo>
                  <a:pt x="0" y="371205"/>
                </a:lnTo>
                <a:lnTo>
                  <a:pt x="2786" y="431175"/>
                </a:lnTo>
                <a:lnTo>
                  <a:pt x="10856" y="488427"/>
                </a:lnTo>
                <a:lnTo>
                  <a:pt x="23775" y="542398"/>
                </a:lnTo>
                <a:lnTo>
                  <a:pt x="41107" y="592526"/>
                </a:lnTo>
                <a:lnTo>
                  <a:pt x="62418" y="638248"/>
                </a:lnTo>
                <a:lnTo>
                  <a:pt x="87273" y="679002"/>
                </a:lnTo>
                <a:lnTo>
                  <a:pt x="115238" y="714225"/>
                </a:lnTo>
                <a:lnTo>
                  <a:pt x="145877" y="743356"/>
                </a:lnTo>
                <a:lnTo>
                  <a:pt x="145877" y="728962"/>
                </a:lnTo>
                <a:lnTo>
                  <a:pt x="125634" y="705015"/>
                </a:lnTo>
                <a:lnTo>
                  <a:pt x="105472" y="674953"/>
                </a:lnTo>
                <a:lnTo>
                  <a:pt x="86198" y="638866"/>
                </a:lnTo>
                <a:lnTo>
                  <a:pt x="68618" y="596843"/>
                </a:lnTo>
                <a:lnTo>
                  <a:pt x="53539" y="548976"/>
                </a:lnTo>
                <a:lnTo>
                  <a:pt x="41770" y="495353"/>
                </a:lnTo>
                <a:lnTo>
                  <a:pt x="34116" y="436066"/>
                </a:lnTo>
                <a:lnTo>
                  <a:pt x="31386" y="371205"/>
                </a:lnTo>
                <a:lnTo>
                  <a:pt x="34116" y="304137"/>
                </a:lnTo>
                <a:lnTo>
                  <a:pt x="41770" y="243813"/>
                </a:lnTo>
                <a:lnTo>
                  <a:pt x="53539" y="190053"/>
                </a:lnTo>
                <a:lnTo>
                  <a:pt x="68618" y="142679"/>
                </a:lnTo>
                <a:lnTo>
                  <a:pt x="86197" y="101509"/>
                </a:lnTo>
                <a:lnTo>
                  <a:pt x="105472" y="66365"/>
                </a:lnTo>
                <a:lnTo>
                  <a:pt x="145876" y="13435"/>
                </a:lnTo>
                <a:lnTo>
                  <a:pt x="145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object 5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076768" y="5471986"/>
            <a:ext cx="67728" cy="164017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6238910" y="5566945"/>
            <a:ext cx="133985" cy="15875"/>
          </a:xfrm>
          <a:custGeom>
            <a:avLst/>
            <a:gdLst/>
            <a:ahLst/>
            <a:cxnLst/>
            <a:rect l="l" t="t" r="r" b="b"/>
            <a:pathLst>
              <a:path w="133985" h="15875">
                <a:moveTo>
                  <a:pt x="133424" y="0"/>
                </a:moveTo>
                <a:lnTo>
                  <a:pt x="0" y="0"/>
                </a:lnTo>
                <a:lnTo>
                  <a:pt x="0" y="15353"/>
                </a:lnTo>
                <a:lnTo>
                  <a:pt x="133424" y="15353"/>
                </a:lnTo>
                <a:lnTo>
                  <a:pt x="133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6452388" y="5472945"/>
            <a:ext cx="473075" cy="166370"/>
            <a:chOff x="6452388" y="5472945"/>
            <a:chExt cx="473075" cy="166370"/>
          </a:xfrm>
        </p:grpSpPr>
        <p:pic>
          <p:nvPicPr>
            <p:cNvPr id="54" name="object 5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52388" y="5472945"/>
              <a:ext cx="389852" cy="16593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863207" y="5503639"/>
              <a:ext cx="62230" cy="135255"/>
            </a:xfrm>
            <a:custGeom>
              <a:avLst/>
              <a:gdLst/>
              <a:ahLst/>
              <a:cxnLst/>
              <a:rect l="l" t="t" r="r" b="b"/>
              <a:pathLst>
                <a:path w="62229" h="135254">
                  <a:moveTo>
                    <a:pt x="48667" y="0"/>
                  </a:moveTo>
                  <a:lnTo>
                    <a:pt x="45745" y="0"/>
                  </a:lnTo>
                  <a:lnTo>
                    <a:pt x="43839" y="1917"/>
                  </a:lnTo>
                  <a:lnTo>
                    <a:pt x="36399" y="11512"/>
                  </a:lnTo>
                  <a:lnTo>
                    <a:pt x="27685" y="19666"/>
                  </a:lnTo>
                  <a:lnTo>
                    <a:pt x="18947" y="25660"/>
                  </a:lnTo>
                  <a:lnTo>
                    <a:pt x="11436" y="28776"/>
                  </a:lnTo>
                  <a:lnTo>
                    <a:pt x="5718" y="29735"/>
                  </a:lnTo>
                  <a:lnTo>
                    <a:pt x="3812" y="32611"/>
                  </a:lnTo>
                  <a:lnTo>
                    <a:pt x="3812" y="36446"/>
                  </a:lnTo>
                  <a:lnTo>
                    <a:pt x="21983" y="36446"/>
                  </a:lnTo>
                  <a:lnTo>
                    <a:pt x="1906" y="116064"/>
                  </a:lnTo>
                  <a:lnTo>
                    <a:pt x="0" y="122776"/>
                  </a:lnTo>
                  <a:lnTo>
                    <a:pt x="0" y="132364"/>
                  </a:lnTo>
                  <a:lnTo>
                    <a:pt x="3812" y="135240"/>
                  </a:lnTo>
                  <a:lnTo>
                    <a:pt x="10546" y="135240"/>
                  </a:lnTo>
                  <a:lnTo>
                    <a:pt x="19088" y="133697"/>
                  </a:lnTo>
                  <a:lnTo>
                    <a:pt x="26938" y="128648"/>
                  </a:lnTo>
                  <a:lnTo>
                    <a:pt x="35170" y="119465"/>
                  </a:lnTo>
                  <a:lnTo>
                    <a:pt x="44855" y="105518"/>
                  </a:lnTo>
                  <a:lnTo>
                    <a:pt x="41933" y="103587"/>
                  </a:lnTo>
                  <a:lnTo>
                    <a:pt x="34666" y="113063"/>
                  </a:lnTo>
                  <a:lnTo>
                    <a:pt x="29543" y="118939"/>
                  </a:lnTo>
                  <a:lnTo>
                    <a:pt x="25850" y="121937"/>
                  </a:lnTo>
                  <a:lnTo>
                    <a:pt x="22872" y="122776"/>
                  </a:lnTo>
                  <a:lnTo>
                    <a:pt x="20077" y="122776"/>
                  </a:lnTo>
                  <a:lnTo>
                    <a:pt x="19060" y="121817"/>
                  </a:lnTo>
                  <a:lnTo>
                    <a:pt x="19060" y="116064"/>
                  </a:lnTo>
                  <a:lnTo>
                    <a:pt x="40027" y="36446"/>
                  </a:lnTo>
                  <a:lnTo>
                    <a:pt x="60104" y="36446"/>
                  </a:lnTo>
                  <a:lnTo>
                    <a:pt x="62010" y="28776"/>
                  </a:lnTo>
                  <a:lnTo>
                    <a:pt x="41933" y="28776"/>
                  </a:lnTo>
                  <a:lnTo>
                    <a:pt x="48667" y="3847"/>
                  </a:lnTo>
                  <a:lnTo>
                    <a:pt x="49557" y="2876"/>
                  </a:lnTo>
                  <a:lnTo>
                    <a:pt x="49557" y="958"/>
                  </a:lnTo>
                  <a:lnTo>
                    <a:pt x="48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6989134" y="5566945"/>
            <a:ext cx="133985" cy="15875"/>
          </a:xfrm>
          <a:custGeom>
            <a:avLst/>
            <a:gdLst/>
            <a:ahLst/>
            <a:cxnLst/>
            <a:rect l="l" t="t" r="r" b="b"/>
            <a:pathLst>
              <a:path w="133984" h="15875">
                <a:moveTo>
                  <a:pt x="133424" y="0"/>
                </a:moveTo>
                <a:lnTo>
                  <a:pt x="0" y="0"/>
                </a:lnTo>
                <a:lnTo>
                  <a:pt x="0" y="15353"/>
                </a:lnTo>
                <a:lnTo>
                  <a:pt x="133424" y="15353"/>
                </a:lnTo>
                <a:lnTo>
                  <a:pt x="133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7213033" y="5247552"/>
            <a:ext cx="593090" cy="220979"/>
            <a:chOff x="7213033" y="5247552"/>
            <a:chExt cx="593090" cy="220979"/>
          </a:xfrm>
        </p:grpSpPr>
        <p:sp>
          <p:nvSpPr>
            <p:cNvPr id="58" name="object 58"/>
            <p:cNvSpPr/>
            <p:nvPr/>
          </p:nvSpPr>
          <p:spPr>
            <a:xfrm>
              <a:off x="7285590" y="5247552"/>
              <a:ext cx="74930" cy="40640"/>
            </a:xfrm>
            <a:custGeom>
              <a:avLst/>
              <a:gdLst/>
              <a:ahLst/>
              <a:cxnLst/>
              <a:rect l="l" t="t" r="r" b="b"/>
              <a:pathLst>
                <a:path w="74929" h="40639">
                  <a:moveTo>
                    <a:pt x="44728" y="0"/>
                  </a:moveTo>
                  <a:lnTo>
                    <a:pt x="29480" y="0"/>
                  </a:lnTo>
                  <a:lnTo>
                    <a:pt x="0" y="40281"/>
                  </a:lnTo>
                  <a:lnTo>
                    <a:pt x="8513" y="40281"/>
                  </a:lnTo>
                  <a:lnTo>
                    <a:pt x="37104" y="15340"/>
                  </a:lnTo>
                  <a:lnTo>
                    <a:pt x="66712" y="40281"/>
                  </a:lnTo>
                  <a:lnTo>
                    <a:pt x="74336" y="40281"/>
                  </a:lnTo>
                  <a:lnTo>
                    <a:pt x="447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13033" y="5260016"/>
              <a:ext cx="422382" cy="20525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55365" y="5260016"/>
              <a:ext cx="150705" cy="208134"/>
            </a:xfrm>
            <a:prstGeom prst="rect">
              <a:avLst/>
            </a:prstGeom>
          </p:spPr>
        </p:pic>
      </p:grpSp>
      <p:sp>
        <p:nvSpPr>
          <p:cNvPr id="61" name="object 61"/>
          <p:cNvSpPr/>
          <p:nvPr/>
        </p:nvSpPr>
        <p:spPr>
          <a:xfrm>
            <a:off x="7191176" y="5566945"/>
            <a:ext cx="643890" cy="15875"/>
          </a:xfrm>
          <a:custGeom>
            <a:avLst/>
            <a:gdLst/>
            <a:ahLst/>
            <a:cxnLst/>
            <a:rect l="l" t="t" r="r" b="b"/>
            <a:pathLst>
              <a:path w="643890" h="15875">
                <a:moveTo>
                  <a:pt x="643485" y="0"/>
                </a:moveTo>
                <a:lnTo>
                  <a:pt x="0" y="0"/>
                </a:lnTo>
                <a:lnTo>
                  <a:pt x="0" y="15353"/>
                </a:lnTo>
                <a:lnTo>
                  <a:pt x="643485" y="15353"/>
                </a:lnTo>
                <a:lnTo>
                  <a:pt x="643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2" name="object 6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459931" y="5654233"/>
            <a:ext cx="106866" cy="163058"/>
          </a:xfrm>
          <a:prstGeom prst="rect">
            <a:avLst/>
          </a:prstGeom>
        </p:spPr>
      </p:pic>
      <p:sp>
        <p:nvSpPr>
          <p:cNvPr id="63" name="object 63"/>
          <p:cNvSpPr/>
          <p:nvPr/>
        </p:nvSpPr>
        <p:spPr>
          <a:xfrm>
            <a:off x="7910893" y="5503240"/>
            <a:ext cx="141605" cy="142875"/>
          </a:xfrm>
          <a:custGeom>
            <a:avLst/>
            <a:gdLst/>
            <a:ahLst/>
            <a:cxnLst/>
            <a:rect l="l" t="t" r="r" b="b"/>
            <a:pathLst>
              <a:path w="141604" h="142875">
                <a:moveTo>
                  <a:pt x="141058" y="63690"/>
                </a:moveTo>
                <a:lnTo>
                  <a:pt x="79171" y="63690"/>
                </a:lnTo>
                <a:lnTo>
                  <a:pt x="79171" y="0"/>
                </a:lnTo>
                <a:lnTo>
                  <a:pt x="62903" y="0"/>
                </a:lnTo>
                <a:lnTo>
                  <a:pt x="62903" y="63690"/>
                </a:lnTo>
                <a:lnTo>
                  <a:pt x="0" y="63690"/>
                </a:lnTo>
                <a:lnTo>
                  <a:pt x="0" y="78981"/>
                </a:lnTo>
                <a:lnTo>
                  <a:pt x="62903" y="78981"/>
                </a:lnTo>
                <a:lnTo>
                  <a:pt x="62903" y="142671"/>
                </a:lnTo>
                <a:lnTo>
                  <a:pt x="79171" y="142671"/>
                </a:lnTo>
                <a:lnTo>
                  <a:pt x="79171" y="78981"/>
                </a:lnTo>
                <a:lnTo>
                  <a:pt x="141058" y="78981"/>
                </a:lnTo>
                <a:lnTo>
                  <a:pt x="141058" y="63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143443" y="5612033"/>
            <a:ext cx="187325" cy="27305"/>
          </a:xfrm>
          <a:custGeom>
            <a:avLst/>
            <a:gdLst/>
            <a:ahLst/>
            <a:cxnLst/>
            <a:rect l="l" t="t" r="r" b="b"/>
            <a:pathLst>
              <a:path w="187325" h="27304">
                <a:moveTo>
                  <a:pt x="180186" y="0"/>
                </a:moveTo>
                <a:lnTo>
                  <a:pt x="165954" y="0"/>
                </a:lnTo>
                <a:lnTo>
                  <a:pt x="160235" y="5752"/>
                </a:lnTo>
                <a:lnTo>
                  <a:pt x="160235" y="20134"/>
                </a:lnTo>
                <a:lnTo>
                  <a:pt x="165954" y="26846"/>
                </a:lnTo>
                <a:lnTo>
                  <a:pt x="180186" y="26846"/>
                </a:lnTo>
                <a:lnTo>
                  <a:pt x="186920" y="20134"/>
                </a:lnTo>
                <a:lnTo>
                  <a:pt x="186920" y="5752"/>
                </a:lnTo>
                <a:lnTo>
                  <a:pt x="180186" y="0"/>
                </a:lnTo>
                <a:close/>
              </a:path>
              <a:path w="187325" h="27304">
                <a:moveTo>
                  <a:pt x="100131" y="0"/>
                </a:moveTo>
                <a:lnTo>
                  <a:pt x="85899" y="0"/>
                </a:lnTo>
                <a:lnTo>
                  <a:pt x="80181" y="5752"/>
                </a:lnTo>
                <a:lnTo>
                  <a:pt x="80181" y="20134"/>
                </a:lnTo>
                <a:lnTo>
                  <a:pt x="85899" y="26846"/>
                </a:lnTo>
                <a:lnTo>
                  <a:pt x="100131" y="26846"/>
                </a:lnTo>
                <a:lnTo>
                  <a:pt x="106866" y="20134"/>
                </a:lnTo>
                <a:lnTo>
                  <a:pt x="106866" y="5752"/>
                </a:lnTo>
                <a:lnTo>
                  <a:pt x="100131" y="0"/>
                </a:lnTo>
                <a:close/>
              </a:path>
              <a:path w="187325" h="27304">
                <a:moveTo>
                  <a:pt x="20966" y="0"/>
                </a:moveTo>
                <a:lnTo>
                  <a:pt x="6734" y="0"/>
                </a:lnTo>
                <a:lnTo>
                  <a:pt x="0" y="5752"/>
                </a:lnTo>
                <a:lnTo>
                  <a:pt x="0" y="20134"/>
                </a:lnTo>
                <a:lnTo>
                  <a:pt x="5718" y="26846"/>
                </a:lnTo>
                <a:lnTo>
                  <a:pt x="20966" y="26846"/>
                </a:lnTo>
                <a:lnTo>
                  <a:pt x="26684" y="20134"/>
                </a:lnTo>
                <a:lnTo>
                  <a:pt x="26684" y="5752"/>
                </a:lnTo>
                <a:lnTo>
                  <a:pt x="20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47229" y="5203431"/>
            <a:ext cx="974090" cy="1139825"/>
          </a:xfrm>
          <a:custGeom>
            <a:avLst/>
            <a:gdLst/>
            <a:ahLst/>
            <a:cxnLst/>
            <a:rect l="l" t="t" r="r" b="b"/>
            <a:pathLst>
              <a:path w="974090" h="1139825">
                <a:moveTo>
                  <a:pt x="824230" y="1127912"/>
                </a:moveTo>
                <a:lnTo>
                  <a:pt x="71869" y="779881"/>
                </a:lnTo>
                <a:lnTo>
                  <a:pt x="74345" y="774534"/>
                </a:lnTo>
                <a:lnTo>
                  <a:pt x="85217" y="751052"/>
                </a:lnTo>
                <a:lnTo>
                  <a:pt x="0" y="753643"/>
                </a:lnTo>
                <a:lnTo>
                  <a:pt x="53213" y="820216"/>
                </a:lnTo>
                <a:lnTo>
                  <a:pt x="66535" y="791413"/>
                </a:lnTo>
                <a:lnTo>
                  <a:pt x="818896" y="1139431"/>
                </a:lnTo>
                <a:lnTo>
                  <a:pt x="824230" y="1127912"/>
                </a:lnTo>
                <a:close/>
              </a:path>
              <a:path w="974090" h="1139825">
                <a:moveTo>
                  <a:pt x="973734" y="371208"/>
                </a:moveTo>
                <a:lnTo>
                  <a:pt x="970953" y="310718"/>
                </a:lnTo>
                <a:lnTo>
                  <a:pt x="962875" y="253314"/>
                </a:lnTo>
                <a:lnTo>
                  <a:pt x="949960" y="199466"/>
                </a:lnTo>
                <a:lnTo>
                  <a:pt x="932624" y="149631"/>
                </a:lnTo>
                <a:lnTo>
                  <a:pt x="911313" y="104292"/>
                </a:lnTo>
                <a:lnTo>
                  <a:pt x="886460" y="63931"/>
                </a:lnTo>
                <a:lnTo>
                  <a:pt x="858494" y="29006"/>
                </a:lnTo>
                <a:lnTo>
                  <a:pt x="827862" y="0"/>
                </a:lnTo>
                <a:lnTo>
                  <a:pt x="827862" y="13436"/>
                </a:lnTo>
                <a:lnTo>
                  <a:pt x="848106" y="37185"/>
                </a:lnTo>
                <a:lnTo>
                  <a:pt x="868260" y="66763"/>
                </a:lnTo>
                <a:lnTo>
                  <a:pt x="887539" y="102260"/>
                </a:lnTo>
                <a:lnTo>
                  <a:pt x="905116" y="143751"/>
                </a:lnTo>
                <a:lnTo>
                  <a:pt x="920191" y="191312"/>
                </a:lnTo>
                <a:lnTo>
                  <a:pt x="931964" y="245021"/>
                </a:lnTo>
                <a:lnTo>
                  <a:pt x="939622" y="304965"/>
                </a:lnTo>
                <a:lnTo>
                  <a:pt x="942352" y="371208"/>
                </a:lnTo>
                <a:lnTo>
                  <a:pt x="939622" y="436892"/>
                </a:lnTo>
                <a:lnTo>
                  <a:pt x="931964" y="496570"/>
                </a:lnTo>
                <a:lnTo>
                  <a:pt x="920191" y="550240"/>
                </a:lnTo>
                <a:lnTo>
                  <a:pt x="905116" y="597916"/>
                </a:lnTo>
                <a:lnTo>
                  <a:pt x="887539" y="639622"/>
                </a:lnTo>
                <a:lnTo>
                  <a:pt x="868260" y="675360"/>
                </a:lnTo>
                <a:lnTo>
                  <a:pt x="827862" y="728954"/>
                </a:lnTo>
                <a:lnTo>
                  <a:pt x="827862" y="743356"/>
                </a:lnTo>
                <a:lnTo>
                  <a:pt x="858494" y="714146"/>
                </a:lnTo>
                <a:lnTo>
                  <a:pt x="886460" y="678726"/>
                </a:lnTo>
                <a:lnTo>
                  <a:pt x="911313" y="637743"/>
                </a:lnTo>
                <a:lnTo>
                  <a:pt x="932624" y="591807"/>
                </a:lnTo>
                <a:lnTo>
                  <a:pt x="949960" y="541553"/>
                </a:lnTo>
                <a:lnTo>
                  <a:pt x="962875" y="487616"/>
                </a:lnTo>
                <a:lnTo>
                  <a:pt x="970953" y="430618"/>
                </a:lnTo>
                <a:lnTo>
                  <a:pt x="973734" y="37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607759" y="5468151"/>
            <a:ext cx="15875" cy="213360"/>
          </a:xfrm>
          <a:custGeom>
            <a:avLst/>
            <a:gdLst/>
            <a:ahLst/>
            <a:cxnLst/>
            <a:rect l="l" t="t" r="r" b="b"/>
            <a:pathLst>
              <a:path w="15875" h="213360">
                <a:moveTo>
                  <a:pt x="15248" y="0"/>
                </a:moveTo>
                <a:lnTo>
                  <a:pt x="0" y="0"/>
                </a:lnTo>
                <a:lnTo>
                  <a:pt x="0" y="212940"/>
                </a:lnTo>
                <a:lnTo>
                  <a:pt x="15248" y="212940"/>
                </a:lnTo>
                <a:lnTo>
                  <a:pt x="15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8685907" y="5463357"/>
            <a:ext cx="476884" cy="223520"/>
            <a:chOff x="8685907" y="5463357"/>
            <a:chExt cx="476884" cy="223520"/>
          </a:xfrm>
        </p:grpSpPr>
        <p:pic>
          <p:nvPicPr>
            <p:cNvPr id="68" name="object 6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685907" y="5469109"/>
              <a:ext cx="387946" cy="209105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9101555" y="5463357"/>
              <a:ext cx="61594" cy="223520"/>
            </a:xfrm>
            <a:custGeom>
              <a:avLst/>
              <a:gdLst/>
              <a:ahLst/>
              <a:cxnLst/>
              <a:rect l="l" t="t" r="r" b="b"/>
              <a:pathLst>
                <a:path w="61595" h="223520">
                  <a:moveTo>
                    <a:pt x="12325" y="0"/>
                  </a:moveTo>
                  <a:lnTo>
                    <a:pt x="0" y="0"/>
                  </a:lnTo>
                  <a:lnTo>
                    <a:pt x="45745" y="112229"/>
                  </a:lnTo>
                  <a:lnTo>
                    <a:pt x="0" y="223487"/>
                  </a:lnTo>
                  <a:lnTo>
                    <a:pt x="12325" y="223487"/>
                  </a:lnTo>
                  <a:lnTo>
                    <a:pt x="60993" y="114147"/>
                  </a:lnTo>
                  <a:lnTo>
                    <a:pt x="60993" y="109340"/>
                  </a:lnTo>
                  <a:lnTo>
                    <a:pt x="12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Solve </a:t>
            </a:r>
            <a:r>
              <a:rPr dirty="0"/>
              <a:t>the</a:t>
            </a:r>
            <a:r>
              <a:rPr spc="65" dirty="0"/>
              <a:t> </a:t>
            </a:r>
            <a:r>
              <a:rPr spc="75" dirty="0"/>
              <a:t>time-</a:t>
            </a:r>
            <a:r>
              <a:rPr spc="55" dirty="0"/>
              <a:t>dependent</a:t>
            </a:r>
            <a:r>
              <a:rPr spc="105" dirty="0"/>
              <a:t> </a:t>
            </a:r>
            <a:r>
              <a:rPr spc="60" dirty="0"/>
              <a:t>Schrödinger</a:t>
            </a:r>
            <a:r>
              <a:rPr spc="75" dirty="0"/>
              <a:t> </a:t>
            </a:r>
            <a:r>
              <a:rPr spc="35" dirty="0"/>
              <a:t>equation</a:t>
            </a:r>
          </a:p>
          <a:p>
            <a:pPr marR="5080" algn="r">
              <a:lnSpc>
                <a:spcPct val="100000"/>
              </a:lnSpc>
              <a:spcBef>
                <a:spcPts val="1570"/>
              </a:spcBef>
            </a:pPr>
            <a:r>
              <a:rPr spc="-10" dirty="0"/>
              <a:t>Wavefunction</a:t>
            </a:r>
          </a:p>
          <a:p>
            <a:pPr marL="923290" marR="2086610" indent="2008505">
              <a:lnSpc>
                <a:spcPct val="227100"/>
              </a:lnSpc>
              <a:spcBef>
                <a:spcPts val="1595"/>
              </a:spcBef>
            </a:pPr>
            <a:r>
              <a:rPr spc="45" dirty="0"/>
              <a:t>Hamiltonian </a:t>
            </a:r>
            <a:r>
              <a:rPr spc="90" dirty="0"/>
              <a:t>To</a:t>
            </a:r>
            <a:r>
              <a:rPr spc="35" dirty="0"/>
              <a:t> </a:t>
            </a:r>
            <a:r>
              <a:rPr spc="65" dirty="0"/>
              <a:t>compute</a:t>
            </a:r>
            <a:r>
              <a:rPr spc="55" dirty="0"/>
              <a:t> this </a:t>
            </a:r>
            <a:r>
              <a:rPr spc="80" dirty="0"/>
              <a:t>is</a:t>
            </a:r>
            <a:r>
              <a:rPr spc="55" dirty="0"/>
              <a:t> </a:t>
            </a:r>
            <a:r>
              <a:rPr dirty="0"/>
              <a:t>the</a:t>
            </a:r>
            <a:r>
              <a:rPr spc="45" dirty="0"/>
              <a:t> </a:t>
            </a:r>
            <a:r>
              <a:rPr spc="-10" dirty="0"/>
              <a:t>goal!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2553461" y="4722621"/>
            <a:ext cx="6802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Calibri"/>
                <a:cs typeface="Calibri"/>
              </a:rPr>
              <a:t>Solve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problem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numerically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as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accurate </a:t>
            </a:r>
            <a:r>
              <a:rPr sz="1800" spc="60" dirty="0">
                <a:latin typeface="Calibri"/>
                <a:cs typeface="Calibri"/>
              </a:rPr>
              <a:t>and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efficient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as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possible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113271" y="2194686"/>
            <a:ext cx="315595" cy="290195"/>
          </a:xfrm>
          <a:custGeom>
            <a:avLst/>
            <a:gdLst/>
            <a:ahLst/>
            <a:cxnLst/>
            <a:rect l="l" t="t" r="r" b="b"/>
            <a:pathLst>
              <a:path w="315595" h="290194">
                <a:moveTo>
                  <a:pt x="60510" y="46780"/>
                </a:moveTo>
                <a:lnTo>
                  <a:pt x="51900" y="56198"/>
                </a:lnTo>
                <a:lnTo>
                  <a:pt x="306704" y="289687"/>
                </a:lnTo>
                <a:lnTo>
                  <a:pt x="315213" y="280288"/>
                </a:lnTo>
                <a:lnTo>
                  <a:pt x="60510" y="46780"/>
                </a:lnTo>
                <a:close/>
              </a:path>
              <a:path w="315595" h="290194">
                <a:moveTo>
                  <a:pt x="0" y="0"/>
                </a:moveTo>
                <a:lnTo>
                  <a:pt x="30479" y="79628"/>
                </a:lnTo>
                <a:lnTo>
                  <a:pt x="51900" y="56198"/>
                </a:lnTo>
                <a:lnTo>
                  <a:pt x="42544" y="47625"/>
                </a:lnTo>
                <a:lnTo>
                  <a:pt x="51180" y="38226"/>
                </a:lnTo>
                <a:lnTo>
                  <a:pt x="68330" y="38226"/>
                </a:lnTo>
                <a:lnTo>
                  <a:pt x="81914" y="23367"/>
                </a:lnTo>
                <a:lnTo>
                  <a:pt x="0" y="0"/>
                </a:lnTo>
                <a:close/>
              </a:path>
              <a:path w="315595" h="290194">
                <a:moveTo>
                  <a:pt x="51180" y="38226"/>
                </a:moveTo>
                <a:lnTo>
                  <a:pt x="42544" y="47625"/>
                </a:lnTo>
                <a:lnTo>
                  <a:pt x="51900" y="56198"/>
                </a:lnTo>
                <a:lnTo>
                  <a:pt x="60510" y="46780"/>
                </a:lnTo>
                <a:lnTo>
                  <a:pt x="51180" y="38226"/>
                </a:lnTo>
                <a:close/>
              </a:path>
              <a:path w="315595" h="290194">
                <a:moveTo>
                  <a:pt x="68330" y="38226"/>
                </a:moveTo>
                <a:lnTo>
                  <a:pt x="51180" y="38226"/>
                </a:lnTo>
                <a:lnTo>
                  <a:pt x="60510" y="46780"/>
                </a:lnTo>
                <a:lnTo>
                  <a:pt x="68330" y="38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09816" y="1850263"/>
            <a:ext cx="1111885" cy="154940"/>
          </a:xfrm>
          <a:custGeom>
            <a:avLst/>
            <a:gdLst/>
            <a:ahLst/>
            <a:cxnLst/>
            <a:rect l="l" t="t" r="r" b="b"/>
            <a:pathLst>
              <a:path w="1111884" h="154939">
                <a:moveTo>
                  <a:pt x="71754" y="78866"/>
                </a:moveTo>
                <a:lnTo>
                  <a:pt x="0" y="124840"/>
                </a:lnTo>
                <a:lnTo>
                  <a:pt x="79882" y="154686"/>
                </a:lnTo>
                <a:lnTo>
                  <a:pt x="76683" y="124840"/>
                </a:lnTo>
                <a:lnTo>
                  <a:pt x="76642" y="124460"/>
                </a:lnTo>
                <a:lnTo>
                  <a:pt x="63880" y="124460"/>
                </a:lnTo>
                <a:lnTo>
                  <a:pt x="62483" y="111760"/>
                </a:lnTo>
                <a:lnTo>
                  <a:pt x="75136" y="110410"/>
                </a:lnTo>
                <a:lnTo>
                  <a:pt x="71754" y="78866"/>
                </a:lnTo>
                <a:close/>
              </a:path>
              <a:path w="1111884" h="154939">
                <a:moveTo>
                  <a:pt x="75136" y="110410"/>
                </a:moveTo>
                <a:lnTo>
                  <a:pt x="62483" y="111760"/>
                </a:lnTo>
                <a:lnTo>
                  <a:pt x="63880" y="124460"/>
                </a:lnTo>
                <a:lnTo>
                  <a:pt x="76498" y="123113"/>
                </a:lnTo>
                <a:lnTo>
                  <a:pt x="75136" y="110410"/>
                </a:lnTo>
                <a:close/>
              </a:path>
              <a:path w="1111884" h="154939">
                <a:moveTo>
                  <a:pt x="76498" y="123113"/>
                </a:moveTo>
                <a:lnTo>
                  <a:pt x="63880" y="124460"/>
                </a:lnTo>
                <a:lnTo>
                  <a:pt x="76642" y="124460"/>
                </a:lnTo>
                <a:lnTo>
                  <a:pt x="76498" y="123113"/>
                </a:lnTo>
                <a:close/>
              </a:path>
              <a:path w="1111884" h="154939">
                <a:moveTo>
                  <a:pt x="1110233" y="0"/>
                </a:moveTo>
                <a:lnTo>
                  <a:pt x="75136" y="110410"/>
                </a:lnTo>
                <a:lnTo>
                  <a:pt x="76498" y="123113"/>
                </a:lnTo>
                <a:lnTo>
                  <a:pt x="1111503" y="12700"/>
                </a:lnTo>
                <a:lnTo>
                  <a:pt x="11102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8534527" y="6188151"/>
            <a:ext cx="282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libri"/>
                <a:cs typeface="Calibri"/>
              </a:rPr>
              <a:t>Taylor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series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as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53461" y="6188151"/>
            <a:ext cx="2098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Very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small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time</a:t>
            </a:r>
            <a:r>
              <a:rPr sz="1800" spc="70" dirty="0">
                <a:latin typeface="Calibri"/>
                <a:cs typeface="Calibri"/>
              </a:rPr>
              <a:t> slice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686555" y="5703506"/>
            <a:ext cx="143510" cy="509905"/>
          </a:xfrm>
          <a:custGeom>
            <a:avLst/>
            <a:gdLst/>
            <a:ahLst/>
            <a:cxnLst/>
            <a:rect l="l" t="t" r="r" b="b"/>
            <a:pathLst>
              <a:path w="143510" h="509904">
                <a:moveTo>
                  <a:pt x="100259" y="72835"/>
                </a:moveTo>
                <a:lnTo>
                  <a:pt x="0" y="506742"/>
                </a:lnTo>
                <a:lnTo>
                  <a:pt x="12446" y="509600"/>
                </a:lnTo>
                <a:lnTo>
                  <a:pt x="112585" y="75680"/>
                </a:lnTo>
                <a:lnTo>
                  <a:pt x="100259" y="72835"/>
                </a:lnTo>
                <a:close/>
              </a:path>
              <a:path w="143510" h="509904">
                <a:moveTo>
                  <a:pt x="138122" y="60439"/>
                </a:moveTo>
                <a:lnTo>
                  <a:pt x="103124" y="60439"/>
                </a:lnTo>
                <a:lnTo>
                  <a:pt x="115443" y="63296"/>
                </a:lnTo>
                <a:lnTo>
                  <a:pt x="112585" y="75680"/>
                </a:lnTo>
                <a:lnTo>
                  <a:pt x="143510" y="82816"/>
                </a:lnTo>
                <a:lnTo>
                  <a:pt x="138122" y="60439"/>
                </a:lnTo>
                <a:close/>
              </a:path>
              <a:path w="143510" h="509904">
                <a:moveTo>
                  <a:pt x="103124" y="60439"/>
                </a:moveTo>
                <a:lnTo>
                  <a:pt x="100259" y="72835"/>
                </a:lnTo>
                <a:lnTo>
                  <a:pt x="112585" y="75680"/>
                </a:lnTo>
                <a:lnTo>
                  <a:pt x="115443" y="63296"/>
                </a:lnTo>
                <a:lnTo>
                  <a:pt x="103124" y="60439"/>
                </a:lnTo>
                <a:close/>
              </a:path>
              <a:path w="143510" h="509904">
                <a:moveTo>
                  <a:pt x="123571" y="0"/>
                </a:moveTo>
                <a:lnTo>
                  <a:pt x="69215" y="65671"/>
                </a:lnTo>
                <a:lnTo>
                  <a:pt x="100259" y="72835"/>
                </a:lnTo>
                <a:lnTo>
                  <a:pt x="103124" y="60439"/>
                </a:lnTo>
                <a:lnTo>
                  <a:pt x="138122" y="60439"/>
                </a:lnTo>
                <a:lnTo>
                  <a:pt x="123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8739" y="6668401"/>
            <a:ext cx="842644" cy="158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©</a:t>
            </a:r>
            <a:r>
              <a:rPr spc="95" dirty="0"/>
              <a:t> </a:t>
            </a:r>
            <a:r>
              <a:rPr dirty="0"/>
              <a:t>IBM</a:t>
            </a:r>
            <a:r>
              <a:rPr spc="75" dirty="0"/>
              <a:t> </a:t>
            </a:r>
            <a:r>
              <a:rPr dirty="0"/>
              <a:t>Corp.</a:t>
            </a:r>
            <a:r>
              <a:rPr spc="100" dirty="0"/>
              <a:t> </a:t>
            </a:r>
            <a:r>
              <a:rPr spc="55" dirty="0"/>
              <a:t>2024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26" y="7365"/>
            <a:ext cx="5844540" cy="133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600" b="1" spc="120" dirty="0">
                <a:latin typeface="Calibri"/>
                <a:cs typeface="Calibri"/>
              </a:rPr>
              <a:t>Hamiltonian</a:t>
            </a:r>
            <a:endParaRPr sz="8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32717" y="6452412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Calibri"/>
                <a:cs typeface="Calibri"/>
              </a:rPr>
              <a:t>8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5" dirty="0"/>
              <a:t>Hamiltonian</a:t>
            </a:r>
            <a:r>
              <a:rPr spc="25" dirty="0"/>
              <a:t> </a:t>
            </a:r>
            <a:r>
              <a:rPr spc="70" dirty="0"/>
              <a:t>in</a:t>
            </a:r>
            <a:r>
              <a:rPr spc="40" dirty="0"/>
              <a:t> </a:t>
            </a:r>
            <a:r>
              <a:rPr spc="105" dirty="0"/>
              <a:t>general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142" y="1589023"/>
            <a:ext cx="9707245" cy="479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 indent="-446405">
              <a:lnSpc>
                <a:spcPct val="100000"/>
              </a:lnSpc>
              <a:spcBef>
                <a:spcPts val="100"/>
              </a:spcBef>
              <a:buChar char="–"/>
              <a:tabLst>
                <a:tab pos="459105" algn="l"/>
              </a:tabLst>
            </a:pPr>
            <a:r>
              <a:rPr sz="1800" spc="55" dirty="0">
                <a:latin typeface="Calibri"/>
                <a:cs typeface="Calibri"/>
              </a:rPr>
              <a:t>Hamiltonian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a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quantum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system</a:t>
            </a:r>
            <a:r>
              <a:rPr sz="1800" spc="80" dirty="0">
                <a:latin typeface="Calibri"/>
                <a:cs typeface="Calibri"/>
              </a:rPr>
              <a:t> is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an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operator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representing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total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energy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80" dirty="0">
                <a:latin typeface="Calibri"/>
                <a:cs typeface="Calibri"/>
              </a:rPr>
              <a:t> system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 marL="914400" lvl="1" indent="-447675">
              <a:lnSpc>
                <a:spcPct val="100000"/>
              </a:lnSpc>
              <a:buChar char="–"/>
              <a:tabLst>
                <a:tab pos="914400" algn="l"/>
              </a:tabLst>
            </a:pPr>
            <a:r>
              <a:rPr sz="1800" spc="60" dirty="0">
                <a:latin typeface="Calibri"/>
                <a:cs typeface="Calibri"/>
              </a:rPr>
              <a:t>Kinetic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energy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and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potential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energy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695"/>
              </a:spcBef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 marL="459105" indent="-447040">
              <a:lnSpc>
                <a:spcPct val="100000"/>
              </a:lnSpc>
              <a:buChar char="–"/>
              <a:tabLst>
                <a:tab pos="459105" algn="l"/>
                <a:tab pos="466725" algn="l"/>
              </a:tabLst>
            </a:pPr>
            <a:r>
              <a:rPr sz="1800" spc="100" dirty="0">
                <a:latin typeface="Calibri"/>
                <a:cs typeface="Calibri"/>
              </a:rPr>
              <a:t>Time-</a:t>
            </a:r>
            <a:r>
              <a:rPr sz="1800" spc="60" dirty="0">
                <a:latin typeface="Calibri"/>
                <a:cs typeface="Calibri"/>
              </a:rPr>
              <a:t>dependent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Hamiltonian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time-</a:t>
            </a:r>
            <a:r>
              <a:rPr sz="1800" spc="50" dirty="0">
                <a:latin typeface="Calibri"/>
                <a:cs typeface="Calibri"/>
              </a:rPr>
              <a:t>independent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Hamiltonian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10"/>
              </a:spcBef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 marL="914400" lvl="1" indent="-447675">
              <a:lnSpc>
                <a:spcPct val="100000"/>
              </a:lnSpc>
              <a:buChar char="–"/>
              <a:tabLst>
                <a:tab pos="914400" algn="l"/>
              </a:tabLst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will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consider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70" dirty="0">
                <a:latin typeface="Calibri"/>
                <a:cs typeface="Calibri"/>
              </a:rPr>
              <a:t> time-</a:t>
            </a:r>
            <a:r>
              <a:rPr sz="1800" spc="50" dirty="0">
                <a:latin typeface="Calibri"/>
                <a:cs typeface="Calibri"/>
              </a:rPr>
              <a:t>independent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Hamiltonian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today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705"/>
              </a:spcBef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 marL="459105" indent="-446405">
              <a:lnSpc>
                <a:spcPct val="100000"/>
              </a:lnSpc>
              <a:spcBef>
                <a:spcPts val="5"/>
              </a:spcBef>
              <a:buChar char="–"/>
              <a:tabLst>
                <a:tab pos="459105" algn="l"/>
              </a:tabLst>
            </a:pPr>
            <a:r>
              <a:rPr sz="1800" spc="65" dirty="0">
                <a:latin typeface="Calibri"/>
                <a:cs typeface="Calibri"/>
              </a:rPr>
              <a:t>Important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70" dirty="0">
                <a:latin typeface="Calibri"/>
                <a:cs typeface="Calibri"/>
              </a:rPr>
              <a:t> many </a:t>
            </a:r>
            <a:r>
              <a:rPr sz="1800" spc="50" dirty="0">
                <a:latin typeface="Calibri"/>
                <a:cs typeface="Calibri"/>
              </a:rPr>
              <a:t>fields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90"/>
              </a:spcBef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 marL="914400" lvl="1" indent="-447675">
              <a:lnSpc>
                <a:spcPct val="100000"/>
              </a:lnSpc>
              <a:spcBef>
                <a:spcPts val="5"/>
              </a:spcBef>
              <a:buChar char="–"/>
              <a:tabLst>
                <a:tab pos="914400" algn="l"/>
              </a:tabLst>
            </a:pPr>
            <a:r>
              <a:rPr sz="1800" spc="55" dirty="0">
                <a:latin typeface="Calibri"/>
                <a:cs typeface="Calibri"/>
              </a:rPr>
              <a:t>Quantum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chemistry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(material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science)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705"/>
              </a:spcBef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 marL="914400" lvl="1" indent="-447675">
              <a:lnSpc>
                <a:spcPct val="100000"/>
              </a:lnSpc>
              <a:buChar char="–"/>
              <a:tabLst>
                <a:tab pos="914400" algn="l"/>
              </a:tabLst>
            </a:pPr>
            <a:r>
              <a:rPr sz="1800" spc="75" dirty="0">
                <a:latin typeface="Calibri"/>
                <a:cs typeface="Calibri"/>
              </a:rPr>
              <a:t>Condensed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matter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physics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710"/>
              </a:spcBef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 marL="914400" lvl="1" indent="-447675">
              <a:lnSpc>
                <a:spcPct val="100000"/>
              </a:lnSpc>
              <a:buChar char="–"/>
              <a:tabLst>
                <a:tab pos="914400" algn="l"/>
              </a:tabLst>
            </a:pPr>
            <a:r>
              <a:rPr sz="1800" spc="90" dirty="0">
                <a:latin typeface="Calibri"/>
                <a:cs typeface="Calibri"/>
              </a:rPr>
              <a:t>High-</a:t>
            </a:r>
            <a:r>
              <a:rPr sz="1800" spc="55" dirty="0">
                <a:latin typeface="Calibri"/>
                <a:cs typeface="Calibri"/>
              </a:rPr>
              <a:t>energy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physics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21588" y="2153367"/>
            <a:ext cx="301625" cy="352425"/>
            <a:chOff x="6021588" y="2153367"/>
            <a:chExt cx="301625" cy="3524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9887" y="2153367"/>
              <a:ext cx="119884" cy="666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21588" y="2250154"/>
              <a:ext cx="301625" cy="255904"/>
            </a:xfrm>
            <a:custGeom>
              <a:avLst/>
              <a:gdLst/>
              <a:ahLst/>
              <a:cxnLst/>
              <a:rect l="l" t="t" r="r" b="b"/>
              <a:pathLst>
                <a:path w="301625" h="255905">
                  <a:moveTo>
                    <a:pt x="301266" y="0"/>
                  </a:moveTo>
                  <a:lnTo>
                    <a:pt x="205055" y="0"/>
                  </a:lnTo>
                  <a:lnTo>
                    <a:pt x="205055" y="6339"/>
                  </a:lnTo>
                  <a:lnTo>
                    <a:pt x="218803" y="8407"/>
                  </a:lnTo>
                  <a:lnTo>
                    <a:pt x="227531" y="12103"/>
                  </a:lnTo>
                  <a:lnTo>
                    <a:pt x="232120" y="17281"/>
                  </a:lnTo>
                  <a:lnTo>
                    <a:pt x="233454" y="23795"/>
                  </a:lnTo>
                  <a:lnTo>
                    <a:pt x="233454" y="30156"/>
                  </a:lnTo>
                  <a:lnTo>
                    <a:pt x="230279" y="38081"/>
                  </a:lnTo>
                  <a:lnTo>
                    <a:pt x="227126" y="47612"/>
                  </a:lnTo>
                  <a:lnTo>
                    <a:pt x="209784" y="112658"/>
                  </a:lnTo>
                  <a:lnTo>
                    <a:pt x="99372" y="112658"/>
                  </a:lnTo>
                  <a:lnTo>
                    <a:pt x="119877" y="34911"/>
                  </a:lnTo>
                  <a:lnTo>
                    <a:pt x="124707" y="22640"/>
                  </a:lnTo>
                  <a:lnTo>
                    <a:pt x="132494" y="14087"/>
                  </a:lnTo>
                  <a:lnTo>
                    <a:pt x="143832" y="8804"/>
                  </a:lnTo>
                  <a:lnTo>
                    <a:pt x="159314" y="6339"/>
                  </a:lnTo>
                  <a:lnTo>
                    <a:pt x="159314" y="0"/>
                  </a:lnTo>
                  <a:lnTo>
                    <a:pt x="53629" y="0"/>
                  </a:lnTo>
                  <a:lnTo>
                    <a:pt x="53629" y="6339"/>
                  </a:lnTo>
                  <a:lnTo>
                    <a:pt x="68959" y="8630"/>
                  </a:lnTo>
                  <a:lnTo>
                    <a:pt x="78077" y="11509"/>
                  </a:lnTo>
                  <a:lnTo>
                    <a:pt x="82464" y="16167"/>
                  </a:lnTo>
                  <a:lnTo>
                    <a:pt x="83598" y="23795"/>
                  </a:lnTo>
                  <a:lnTo>
                    <a:pt x="83598" y="28571"/>
                  </a:lnTo>
                  <a:lnTo>
                    <a:pt x="82021" y="38081"/>
                  </a:lnTo>
                  <a:lnTo>
                    <a:pt x="78866" y="47612"/>
                  </a:lnTo>
                  <a:lnTo>
                    <a:pt x="33124" y="215786"/>
                  </a:lnTo>
                  <a:lnTo>
                    <a:pt x="28392" y="231479"/>
                  </a:lnTo>
                  <a:lnTo>
                    <a:pt x="22478" y="241371"/>
                  </a:lnTo>
                  <a:lnTo>
                    <a:pt x="13605" y="246800"/>
                  </a:lnTo>
                  <a:lnTo>
                    <a:pt x="0" y="249106"/>
                  </a:lnTo>
                  <a:lnTo>
                    <a:pt x="0" y="255452"/>
                  </a:lnTo>
                  <a:lnTo>
                    <a:pt x="94640" y="255452"/>
                  </a:lnTo>
                  <a:lnTo>
                    <a:pt x="94640" y="249106"/>
                  </a:lnTo>
                  <a:lnTo>
                    <a:pt x="81134" y="246602"/>
                  </a:lnTo>
                  <a:lnTo>
                    <a:pt x="72952" y="243355"/>
                  </a:lnTo>
                  <a:lnTo>
                    <a:pt x="68909" y="238619"/>
                  </a:lnTo>
                  <a:lnTo>
                    <a:pt x="67824" y="230065"/>
                  </a:lnTo>
                  <a:lnTo>
                    <a:pt x="67824" y="226893"/>
                  </a:lnTo>
                  <a:lnTo>
                    <a:pt x="69403" y="223719"/>
                  </a:lnTo>
                  <a:lnTo>
                    <a:pt x="94640" y="128529"/>
                  </a:lnTo>
                  <a:lnTo>
                    <a:pt x="205055" y="128529"/>
                  </a:lnTo>
                  <a:lnTo>
                    <a:pt x="179809" y="218960"/>
                  </a:lnTo>
                  <a:lnTo>
                    <a:pt x="175646" y="231479"/>
                  </a:lnTo>
                  <a:lnTo>
                    <a:pt x="168968" y="240577"/>
                  </a:lnTo>
                  <a:lnTo>
                    <a:pt x="157852" y="246403"/>
                  </a:lnTo>
                  <a:lnTo>
                    <a:pt x="140375" y="249106"/>
                  </a:lnTo>
                  <a:lnTo>
                    <a:pt x="140375" y="255452"/>
                  </a:lnTo>
                  <a:lnTo>
                    <a:pt x="246066" y="255452"/>
                  </a:lnTo>
                  <a:lnTo>
                    <a:pt x="246066" y="249106"/>
                  </a:lnTo>
                  <a:lnTo>
                    <a:pt x="231397" y="246850"/>
                  </a:lnTo>
                  <a:lnTo>
                    <a:pt x="222203" y="244148"/>
                  </a:lnTo>
                  <a:lnTo>
                    <a:pt x="217446" y="239958"/>
                  </a:lnTo>
                  <a:lnTo>
                    <a:pt x="216091" y="233239"/>
                  </a:lnTo>
                  <a:lnTo>
                    <a:pt x="216091" y="226893"/>
                  </a:lnTo>
                  <a:lnTo>
                    <a:pt x="217667" y="223719"/>
                  </a:lnTo>
                  <a:lnTo>
                    <a:pt x="268137" y="36496"/>
                  </a:lnTo>
                  <a:lnTo>
                    <a:pt x="272879" y="22417"/>
                  </a:lnTo>
                  <a:lnTo>
                    <a:pt x="278797" y="14285"/>
                  </a:lnTo>
                  <a:lnTo>
                    <a:pt x="287668" y="9720"/>
                  </a:lnTo>
                  <a:lnTo>
                    <a:pt x="301266" y="6339"/>
                  </a:lnTo>
                  <a:lnTo>
                    <a:pt x="301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431699" y="2354867"/>
            <a:ext cx="227329" cy="25400"/>
          </a:xfrm>
          <a:custGeom>
            <a:avLst/>
            <a:gdLst/>
            <a:ahLst/>
            <a:cxnLst/>
            <a:rect l="l" t="t" r="r" b="b"/>
            <a:pathLst>
              <a:path w="227329" h="25400">
                <a:moveTo>
                  <a:pt x="227127" y="0"/>
                </a:moveTo>
                <a:lnTo>
                  <a:pt x="0" y="0"/>
                </a:lnTo>
                <a:lnTo>
                  <a:pt x="0" y="25401"/>
                </a:lnTo>
                <a:lnTo>
                  <a:pt x="227127" y="25401"/>
                </a:lnTo>
                <a:lnTo>
                  <a:pt x="227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31699" y="2432614"/>
            <a:ext cx="227329" cy="27305"/>
          </a:xfrm>
          <a:custGeom>
            <a:avLst/>
            <a:gdLst/>
            <a:ahLst/>
            <a:cxnLst/>
            <a:rect l="l" t="t" r="r" b="b"/>
            <a:pathLst>
              <a:path w="227329" h="27305">
                <a:moveTo>
                  <a:pt x="227127" y="0"/>
                </a:moveTo>
                <a:lnTo>
                  <a:pt x="0" y="0"/>
                </a:lnTo>
                <a:lnTo>
                  <a:pt x="0" y="26986"/>
                </a:lnTo>
                <a:lnTo>
                  <a:pt x="227127" y="26986"/>
                </a:lnTo>
                <a:lnTo>
                  <a:pt x="227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808682" y="2153367"/>
            <a:ext cx="220979" cy="352425"/>
            <a:chOff x="6808682" y="2153367"/>
            <a:chExt cx="220979" cy="35242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7035" y="2153367"/>
              <a:ext cx="121456" cy="6665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08682" y="2250154"/>
              <a:ext cx="220979" cy="255904"/>
            </a:xfrm>
            <a:custGeom>
              <a:avLst/>
              <a:gdLst/>
              <a:ahLst/>
              <a:cxnLst/>
              <a:rect l="l" t="t" r="r" b="b"/>
              <a:pathLst>
                <a:path w="220979" h="255905">
                  <a:moveTo>
                    <a:pt x="220820" y="0"/>
                  </a:moveTo>
                  <a:lnTo>
                    <a:pt x="15765" y="0"/>
                  </a:lnTo>
                  <a:lnTo>
                    <a:pt x="0" y="61876"/>
                  </a:lnTo>
                  <a:lnTo>
                    <a:pt x="6306" y="63461"/>
                  </a:lnTo>
                  <a:lnTo>
                    <a:pt x="20153" y="37706"/>
                  </a:lnTo>
                  <a:lnTo>
                    <a:pt x="36667" y="22810"/>
                  </a:lnTo>
                  <a:lnTo>
                    <a:pt x="60871" y="15945"/>
                  </a:lnTo>
                  <a:lnTo>
                    <a:pt x="97787" y="14285"/>
                  </a:lnTo>
                  <a:lnTo>
                    <a:pt x="42587" y="220547"/>
                  </a:lnTo>
                  <a:lnTo>
                    <a:pt x="37953" y="233487"/>
                  </a:lnTo>
                  <a:lnTo>
                    <a:pt x="30359" y="241966"/>
                  </a:lnTo>
                  <a:lnTo>
                    <a:pt x="18626" y="246874"/>
                  </a:lnTo>
                  <a:lnTo>
                    <a:pt x="1576" y="249106"/>
                  </a:lnTo>
                  <a:lnTo>
                    <a:pt x="1576" y="255452"/>
                  </a:lnTo>
                  <a:lnTo>
                    <a:pt x="113553" y="255452"/>
                  </a:lnTo>
                  <a:lnTo>
                    <a:pt x="113553" y="249106"/>
                  </a:lnTo>
                  <a:lnTo>
                    <a:pt x="99364" y="247519"/>
                  </a:lnTo>
                  <a:lnTo>
                    <a:pt x="89507" y="245933"/>
                  </a:lnTo>
                  <a:lnTo>
                    <a:pt x="83194" y="243156"/>
                  </a:lnTo>
                  <a:lnTo>
                    <a:pt x="79836" y="238594"/>
                  </a:lnTo>
                  <a:lnTo>
                    <a:pt x="78848" y="231652"/>
                  </a:lnTo>
                  <a:lnTo>
                    <a:pt x="79393" y="224785"/>
                  </a:lnTo>
                  <a:lnTo>
                    <a:pt x="80829" y="218366"/>
                  </a:lnTo>
                  <a:lnTo>
                    <a:pt x="85175" y="206276"/>
                  </a:lnTo>
                  <a:lnTo>
                    <a:pt x="137222" y="14285"/>
                  </a:lnTo>
                  <a:lnTo>
                    <a:pt x="176105" y="16341"/>
                  </a:lnTo>
                  <a:lnTo>
                    <a:pt x="198728" y="57121"/>
                  </a:lnTo>
                  <a:lnTo>
                    <a:pt x="197151" y="63461"/>
                  </a:lnTo>
                  <a:lnTo>
                    <a:pt x="205034" y="65046"/>
                  </a:lnTo>
                  <a:lnTo>
                    <a:pt x="2208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7105218" y="2292857"/>
            <a:ext cx="227329" cy="229235"/>
          </a:xfrm>
          <a:custGeom>
            <a:avLst/>
            <a:gdLst/>
            <a:ahLst/>
            <a:cxnLst/>
            <a:rect l="l" t="t" r="r" b="b"/>
            <a:pathLst>
              <a:path w="227329" h="229235">
                <a:moveTo>
                  <a:pt x="227126" y="101866"/>
                </a:moveTo>
                <a:lnTo>
                  <a:pt x="126174" y="101866"/>
                </a:lnTo>
                <a:lnTo>
                  <a:pt x="126174" y="0"/>
                </a:lnTo>
                <a:lnTo>
                  <a:pt x="100939" y="0"/>
                </a:lnTo>
                <a:lnTo>
                  <a:pt x="100939" y="101866"/>
                </a:lnTo>
                <a:lnTo>
                  <a:pt x="0" y="101866"/>
                </a:lnTo>
                <a:lnTo>
                  <a:pt x="0" y="127342"/>
                </a:lnTo>
                <a:lnTo>
                  <a:pt x="100939" y="127342"/>
                </a:lnTo>
                <a:lnTo>
                  <a:pt x="100939" y="229209"/>
                </a:lnTo>
                <a:lnTo>
                  <a:pt x="126187" y="229209"/>
                </a:lnTo>
                <a:lnTo>
                  <a:pt x="126187" y="127342"/>
                </a:lnTo>
                <a:lnTo>
                  <a:pt x="227126" y="127342"/>
                </a:lnTo>
                <a:lnTo>
                  <a:pt x="227126" y="101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7467991" y="2153367"/>
            <a:ext cx="236854" cy="360680"/>
            <a:chOff x="7467991" y="2153367"/>
            <a:chExt cx="236854" cy="36068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6365" y="2153367"/>
              <a:ext cx="119859" cy="6665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467991" y="2250155"/>
              <a:ext cx="236854" cy="263525"/>
            </a:xfrm>
            <a:custGeom>
              <a:avLst/>
              <a:gdLst/>
              <a:ahLst/>
              <a:cxnLst/>
              <a:rect l="l" t="t" r="r" b="b"/>
              <a:pathLst>
                <a:path w="236854" h="263525">
                  <a:moveTo>
                    <a:pt x="236607" y="0"/>
                  </a:moveTo>
                  <a:lnTo>
                    <a:pt x="164044" y="0"/>
                  </a:lnTo>
                  <a:lnTo>
                    <a:pt x="164044" y="6339"/>
                  </a:lnTo>
                  <a:lnTo>
                    <a:pt x="175970" y="8803"/>
                  </a:lnTo>
                  <a:lnTo>
                    <a:pt x="183761" y="11707"/>
                  </a:lnTo>
                  <a:lnTo>
                    <a:pt x="188005" y="15498"/>
                  </a:lnTo>
                  <a:lnTo>
                    <a:pt x="189290" y="20625"/>
                  </a:lnTo>
                  <a:lnTo>
                    <a:pt x="187882" y="27340"/>
                  </a:lnTo>
                  <a:lnTo>
                    <a:pt x="183958" y="37478"/>
                  </a:lnTo>
                  <a:lnTo>
                    <a:pt x="177965" y="50295"/>
                  </a:lnTo>
                  <a:lnTo>
                    <a:pt x="170350" y="65046"/>
                  </a:lnTo>
                  <a:lnTo>
                    <a:pt x="88328" y="206276"/>
                  </a:lnTo>
                  <a:lnTo>
                    <a:pt x="63103" y="33326"/>
                  </a:lnTo>
                  <a:lnTo>
                    <a:pt x="63103" y="26965"/>
                  </a:lnTo>
                  <a:lnTo>
                    <a:pt x="64236" y="18842"/>
                  </a:lnTo>
                  <a:lnTo>
                    <a:pt x="68621" y="13094"/>
                  </a:lnTo>
                  <a:lnTo>
                    <a:pt x="77735" y="9125"/>
                  </a:lnTo>
                  <a:lnTo>
                    <a:pt x="93057" y="6339"/>
                  </a:lnTo>
                  <a:lnTo>
                    <a:pt x="93057" y="0"/>
                  </a:lnTo>
                  <a:lnTo>
                    <a:pt x="0" y="0"/>
                  </a:lnTo>
                  <a:lnTo>
                    <a:pt x="0" y="6339"/>
                  </a:lnTo>
                  <a:lnTo>
                    <a:pt x="12254" y="9299"/>
                  </a:lnTo>
                  <a:lnTo>
                    <a:pt x="19922" y="16863"/>
                  </a:lnTo>
                  <a:lnTo>
                    <a:pt x="25516" y="34238"/>
                  </a:lnTo>
                  <a:lnTo>
                    <a:pt x="31551" y="66631"/>
                  </a:lnTo>
                  <a:lnTo>
                    <a:pt x="63103" y="263385"/>
                  </a:lnTo>
                  <a:lnTo>
                    <a:pt x="70986" y="263385"/>
                  </a:lnTo>
                  <a:lnTo>
                    <a:pt x="214514" y="22210"/>
                  </a:lnTo>
                  <a:lnTo>
                    <a:pt x="236607" y="6339"/>
                  </a:lnTo>
                  <a:lnTo>
                    <a:pt x="2366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78739" y="6668401"/>
            <a:ext cx="842644" cy="158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©</a:t>
            </a:r>
            <a:r>
              <a:rPr spc="95" dirty="0"/>
              <a:t> </a:t>
            </a:r>
            <a:r>
              <a:rPr dirty="0"/>
              <a:t>IBM</a:t>
            </a:r>
            <a:r>
              <a:rPr spc="75" dirty="0"/>
              <a:t> </a:t>
            </a:r>
            <a:r>
              <a:rPr dirty="0"/>
              <a:t>Corp.</a:t>
            </a:r>
            <a:r>
              <a:rPr spc="100" dirty="0"/>
              <a:t> </a:t>
            </a:r>
            <a:r>
              <a:rPr spc="55" dirty="0"/>
              <a:t>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1458</Words>
  <Application>Microsoft Office PowerPoint</Application>
  <PresentationFormat>Widescreen</PresentationFormat>
  <Paragraphs>379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5. Quantum Simulation</vt:lpstr>
      <vt:lpstr>Overview</vt:lpstr>
      <vt:lpstr>Quantum Simulation?</vt:lpstr>
      <vt:lpstr>Quantum Simulation (Hamiltonian Simulation)</vt:lpstr>
      <vt:lpstr>What can we do with quantum simulation:</vt:lpstr>
      <vt:lpstr>Why quantum simulation on quantum computers?</vt:lpstr>
      <vt:lpstr>Quantum Simulation (Hamiltonian Simulation)</vt:lpstr>
      <vt:lpstr>Hamiltonian</vt:lpstr>
      <vt:lpstr>Hamiltonian in general</vt:lpstr>
      <vt:lpstr>Hamiltonian (Spin Hamiltonian)</vt:lpstr>
      <vt:lpstr>Hamiltonian (Fermionic Hamiltonian)</vt:lpstr>
      <vt:lpstr>Mapping the Hamiltonian</vt:lpstr>
      <vt:lpstr>Jordan–Wigner Mapping</vt:lpstr>
      <vt:lpstr>Try mapping a one-body term</vt:lpstr>
      <vt:lpstr>How about a two-body term?</vt:lpstr>
      <vt:lpstr>Mapping the Hamiltonian</vt:lpstr>
      <vt:lpstr>Algorithms for Quantum</vt:lpstr>
      <vt:lpstr>Algorithms for quantum simulations</vt:lpstr>
      <vt:lpstr>Algorithms for quantum simulations</vt:lpstr>
      <vt:lpstr>Trotterization</vt:lpstr>
      <vt:lpstr>Error in Trotterization (First order)</vt:lpstr>
      <vt:lpstr>Example: Trotterization (first-order) Transverse Ising model</vt:lpstr>
      <vt:lpstr>Example: Trotterization (first-order) Transverse Ising model J</vt:lpstr>
      <vt:lpstr>Example: Trotterization Transverse Ising model</vt:lpstr>
      <vt:lpstr>Suzuki-Trotter Formula (2nd order)</vt:lpstr>
      <vt:lpstr>Error in Suzuki-Trotter Formula (2nd order)</vt:lpstr>
      <vt:lpstr>Example: Trotterization (second-order)</vt:lpstr>
      <vt:lpstr>Example: Trotterization (second-order)</vt:lpstr>
      <vt:lpstr>Suzuki-Trotter recursion formula for higher order</vt:lpstr>
      <vt:lpstr>Trotterization</vt:lpstr>
      <vt:lpstr>Connection with other lectures</vt:lpstr>
      <vt:lpstr>Hands-on session</vt:lpstr>
      <vt:lpstr>Randomization</vt:lpstr>
      <vt:lpstr>Trotterization vs Randomization</vt:lpstr>
      <vt:lpstr>Performance of randomization</vt:lpstr>
      <vt:lpstr>QDrift</vt:lpstr>
      <vt:lpstr>Performance of Qdrift</vt:lpstr>
      <vt:lpstr>Randomization</vt:lpstr>
      <vt:lpstr>Further Reading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86pt, 2 line title,  sentence case</dc:title>
  <dc:creator>KIFUMI NUMATA</dc:creator>
  <cp:lastModifiedBy>David Liu</cp:lastModifiedBy>
  <cp:revision>7</cp:revision>
  <dcterms:created xsi:type="dcterms:W3CDTF">2025-08-13T00:48:01Z</dcterms:created>
  <dcterms:modified xsi:type="dcterms:W3CDTF">2025-08-13T09:28:57Z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2025-08-13T00:00:00Z</vt:filetime>
  </property>
  <property fmtid="{D5CDD505-2E9C-101B-9397-08002B2CF9AE}" pid="5" name="Producer">
    <vt:lpwstr>Microsoft® PowerPoint® for Microsoft 365</vt:lpwstr>
  </property>
</Properties>
</file>