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dc9fc9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dc9fc9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2dc9fc91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2dc9fc9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2dc9fc9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2dc9fc9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2dc9fc91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2dc9fc91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dc9fc9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dc9fc9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dc9fc9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dc9fc9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dc9fc9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dc9fc9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edef17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edef17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edef17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2edef17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2dc9fc9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2dc9fc9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2dc9fc9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2dc9fc9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2dc9fc91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2dc9fc9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2edef17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2edef17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반려견 관리 프로젝트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교배 및 분양 관련정보등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4.채팅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623" y="754375"/>
            <a:ext cx="6217725" cy="39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175175" y="1441125"/>
            <a:ext cx="22692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레코드 선택후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매칭 버튼을 클릭시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등록한 회원과의 매칭을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하도록함</a:t>
            </a:r>
            <a:endParaRPr/>
          </a:p>
        </p:txBody>
      </p:sp>
      <p:cxnSp>
        <p:nvCxnSpPr>
          <p:cNvPr id="121" name="Google Shape;121;p22"/>
          <p:cNvCxnSpPr/>
          <p:nvPr/>
        </p:nvCxnSpPr>
        <p:spPr>
          <a:xfrm>
            <a:off x="2293075" y="2022375"/>
            <a:ext cx="29937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5.테이블 메뉴사용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00" y="1409163"/>
            <a:ext cx="4859851" cy="30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225" y="1138275"/>
            <a:ext cx="5376675" cy="38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4572000" y="563750"/>
            <a:ext cx="2571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관련정보 메뉴 탭을 이용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관련 url로 이동하는 기능부여</a:t>
            </a:r>
            <a:endParaRPr/>
          </a:p>
        </p:txBody>
      </p:sp>
      <p:cxnSp>
        <p:nvCxnSpPr>
          <p:cNvPr id="130" name="Google Shape;130;p23"/>
          <p:cNvCxnSpPr>
            <a:stCxn id="129" idx="1"/>
          </p:cNvCxnSpPr>
          <p:nvPr/>
        </p:nvCxnSpPr>
        <p:spPr>
          <a:xfrm flipH="1">
            <a:off x="1735800" y="914150"/>
            <a:ext cx="2836200" cy="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6.마이페이지 (펫정보수정)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00" y="1146225"/>
            <a:ext cx="61693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펫정보수정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311700" y="1206300"/>
            <a:ext cx="23805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 사람의 반려견이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1마리가 아닐수 있기에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여러마리를 등록하여 관리할 수 있도록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테이블을 부여하며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수정 삭제 등을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통하여 관리할수있도록 구성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코드를 부여하여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Foreign 키로 지정하여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MemberVO 회원정보에 담아서 관리한다.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2995050" y="-193275"/>
            <a:ext cx="33519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회원코드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코드번호는 회원가입시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랜덤으로 부여되도록 지정하며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코드번호는 수정할 수 없도록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Editable 기능 사용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204" y="1090125"/>
            <a:ext cx="6218876" cy="39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5"/>
          <p:cNvCxnSpPr/>
          <p:nvPr/>
        </p:nvCxnSpPr>
        <p:spPr>
          <a:xfrm flipH="1">
            <a:off x="4085925" y="1013700"/>
            <a:ext cx="93000" cy="8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5"/>
          <p:cNvSpPr txBox="1"/>
          <p:nvPr/>
        </p:nvSpPr>
        <p:spPr>
          <a:xfrm>
            <a:off x="6258050" y="64800"/>
            <a:ext cx="25032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펫코드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개인회원의 펫의 수가 한마리 이상일수 있으니 펫코드 따로부여 (매칭시 사용)</a:t>
            </a:r>
            <a:endParaRPr/>
          </a:p>
        </p:txBody>
      </p:sp>
      <p:cxnSp>
        <p:nvCxnSpPr>
          <p:cNvPr id="147" name="Google Shape;147;p25"/>
          <p:cNvCxnSpPr/>
          <p:nvPr/>
        </p:nvCxnSpPr>
        <p:spPr>
          <a:xfrm flipH="1">
            <a:off x="6671900" y="1024050"/>
            <a:ext cx="113700" cy="8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회원정보수정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625" y="1017725"/>
            <a:ext cx="246681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688275" y="1536500"/>
            <a:ext cx="2834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고유정보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, 이름 , 생년월일은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변경불가하도록 설정해놓음</a:t>
            </a:r>
            <a:endParaRPr/>
          </a:p>
        </p:txBody>
      </p:sp>
      <p:cxnSp>
        <p:nvCxnSpPr>
          <p:cNvPr id="155" name="Google Shape;155;p26"/>
          <p:cNvCxnSpPr/>
          <p:nvPr/>
        </p:nvCxnSpPr>
        <p:spPr>
          <a:xfrm flipH="1" rot="10800000">
            <a:off x="3204500" y="1620875"/>
            <a:ext cx="134700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3263725" y="2294225"/>
            <a:ext cx="13617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3263725" y="2590250"/>
            <a:ext cx="1472700" cy="8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반려견의 짝꿍을 찾고싶으나, 지나치게 상업적인 커뮤니티 혹은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높은금액을 요구하는 병원 등에 거부감이 생겨 선뜻 이용하기 거부감을 느꼈으며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상업적이지 않은 방식의 필요성을 느껴 기획을 의도하였다.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상업적인 교배 및 분양을 막고자 회원제로 관리 , 신고기능 등을 추가하고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좀 더 신뢰할수있는 사람들끼리의 공간을 만드는데 중점을 두었다.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기획의도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구성 계획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테이블구성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550" y="0"/>
            <a:ext cx="6801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레이아웃 구성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1.로그인화면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375" y="1088774"/>
            <a:ext cx="3772374" cy="3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2.회원가입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325" y="661263"/>
            <a:ext cx="24668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3.메인테이블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25" y="1065478"/>
            <a:ext cx="5847826" cy="36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67200" y="1409275"/>
            <a:ext cx="30972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-상단메뉴-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 등록된 레코드를 선택시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내용이 위에 표시되며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수정이 되지않도록 </a:t>
            </a:r>
            <a:r>
              <a:rPr lang="ko"/>
              <a:t>Editable</a:t>
            </a:r>
            <a:r>
              <a:rPr lang="ko"/>
              <a:t> 처리</a:t>
            </a:r>
            <a:endParaRPr/>
          </a:p>
        </p:txBody>
      </p:sp>
      <p:cxnSp>
        <p:nvCxnSpPr>
          <p:cNvPr id="97" name="Google Shape;97;p20"/>
          <p:cNvCxnSpPr/>
          <p:nvPr/>
        </p:nvCxnSpPr>
        <p:spPr>
          <a:xfrm>
            <a:off x="2715075" y="1711850"/>
            <a:ext cx="9951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20"/>
          <p:cNvSpPr txBox="1"/>
          <p:nvPr/>
        </p:nvSpPr>
        <p:spPr>
          <a:xfrm>
            <a:off x="302500" y="2707125"/>
            <a:ext cx="2786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-필터링-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지역,종류,성별 필터링 적용 </a:t>
            </a:r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2141800" y="2898200"/>
            <a:ext cx="2643300" cy="1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20"/>
          <p:cNvSpPr txBox="1"/>
          <p:nvPr/>
        </p:nvSpPr>
        <p:spPr>
          <a:xfrm>
            <a:off x="1060150" y="3399800"/>
            <a:ext cx="2547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-데이터노출-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2420475" y="3590900"/>
            <a:ext cx="1958700" cy="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20"/>
          <p:cNvSpPr txBox="1"/>
          <p:nvPr/>
        </p:nvSpPr>
        <p:spPr>
          <a:xfrm>
            <a:off x="418000" y="3996950"/>
            <a:ext cx="25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-매칭-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등록한 회원과 매칭을 시도함</a:t>
            </a:r>
            <a:endParaRPr/>
          </a:p>
        </p:txBody>
      </p:sp>
      <p:cxnSp>
        <p:nvCxnSpPr>
          <p:cNvPr id="103" name="Google Shape;103;p20"/>
          <p:cNvCxnSpPr>
            <a:stCxn id="102" idx="3"/>
          </p:cNvCxnSpPr>
          <p:nvPr/>
        </p:nvCxnSpPr>
        <p:spPr>
          <a:xfrm flipH="1" rot="10800000">
            <a:off x="3013600" y="4251650"/>
            <a:ext cx="24564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20"/>
          <p:cNvSpPr txBox="1"/>
          <p:nvPr/>
        </p:nvSpPr>
        <p:spPr>
          <a:xfrm>
            <a:off x="6600575" y="3288500"/>
            <a:ext cx="2022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-신고-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등록한 회원을 신고</a:t>
            </a:r>
            <a:endParaRPr/>
          </a:p>
        </p:txBody>
      </p:sp>
      <p:cxnSp>
        <p:nvCxnSpPr>
          <p:cNvPr id="105" name="Google Shape;105;p20"/>
          <p:cNvCxnSpPr/>
          <p:nvPr/>
        </p:nvCxnSpPr>
        <p:spPr>
          <a:xfrm flipH="1">
            <a:off x="6640475" y="3845675"/>
            <a:ext cx="270600" cy="2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매칭 확인 (신고횟수확인)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200" y="1017725"/>
            <a:ext cx="366176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06850" y="1489525"/>
            <a:ext cx="26997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상대방 기본정보를 재확인 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신고 누적횟수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 후 채팅을 원할시 채팅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또는 쪽지 기능 구현</a:t>
            </a:r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2999725" y="2854925"/>
            <a:ext cx="1789500" cy="8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