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94" d="100"/>
          <a:sy n="194" d="100"/>
        </p:scale>
        <p:origin x="168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6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5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68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3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0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15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4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23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78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2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4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31D1-A728-4E88-95C9-C58095C12072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CB720-2AD6-45DA-8E0F-1B0D493A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1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020225"/>
              </p:ext>
            </p:extLst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mavenBoard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김동영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2018.09.12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06533"/>
              </p:ext>
            </p:extLst>
          </p:nvPr>
        </p:nvGraphicFramePr>
        <p:xfrm>
          <a:off x="179512" y="260649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932392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리스트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글번호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등록일 화면에 출력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글쓰기 클릭 시 작성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페이지로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제목 클릭 시 상세보기 화면으로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검색조건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처리 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1" y="2089027"/>
            <a:ext cx="614275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21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3294"/>
              </p:ext>
            </p:extLst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mavenBoard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김동영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2018.09.12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68836"/>
              </p:ext>
            </p:extLst>
          </p:nvPr>
        </p:nvGraphicFramePr>
        <p:xfrm>
          <a:off x="179512" y="260649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82708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글쓰기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리스트로 클릭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시 리스트 화면으로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글쓰기 클릭 시 저장 후 작성한글 상세보기 화면으로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</a:rPr>
                        <a:t>다시쓰기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버튼 클릭 시 작성한 내용 모두 삭제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페이지 이동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X )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취소 클릭 시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conform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창 을 통하여 취소 여부 확인 및 취소 선택 시 메인 페이지로 이동 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97844"/>
            <a:ext cx="4707434" cy="447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34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124892"/>
              </p:ext>
            </p:extLst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mavenBoard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김동영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2018.09.12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112063"/>
              </p:ext>
            </p:extLst>
          </p:nvPr>
        </p:nvGraphicFramePr>
        <p:xfrm>
          <a:off x="179512" y="260649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781390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상세보기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리스트로 클릭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시 리스트 화면으로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작성일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내용은 수정 불가 되도록 속성값 변경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작성 날짜의 형식은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년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로 표시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수정 버튼 클릭 시 수정 페이지로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5400600" cy="430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24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19759"/>
              </p:ext>
            </p:extLst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mavenBoard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김동영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2018.09.12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01931"/>
              </p:ext>
            </p:extLst>
          </p:nvPr>
        </p:nvGraphicFramePr>
        <p:xfrm>
          <a:off x="179512" y="260649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825262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상세보기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리스트로 클릭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시 리스트 화면으로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작성일은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수정 불가 되도록 속성값 변경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작성 날짜의 형식은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년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로 표시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수정 버튼 클릭 시 글 수정 후 메인 페이지로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삭제 버튼 클릭 시 삭제 확인 여부 확인 후 삭제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취소 버튼 클릭 시 메인 페이지로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5859692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2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mavenBoard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김동영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2018.09.12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79512" y="260649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981113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자료실 리스트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자료실 메뉴 추가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처리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BC4815A4-4EA5-47CE-9FD6-E2715AFBF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58992"/>
            <a:ext cx="4896544" cy="47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1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mavenBoard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김동영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2018.09.12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79512" y="260649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98178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자료실 저장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파일 추가가 가능한 게시판 작성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리스트로 클릭 시 자료실 리스트로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각 버튼의 기능 구현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글쓰기 버튼 이후 저장 후  상세보기 화면으로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테이블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개 생성 후 작업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시퀀스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제목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내용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등록일 등이 저장 되는 테이블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및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파일 시퀀스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</a:rPr>
                        <a:t>글번호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파일명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변환된 파일명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등록일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사용여부 등이 저장되는 테이블 생성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691BA7C4-1CD8-4428-9D15-46FACAE96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47045"/>
            <a:ext cx="4968552" cy="47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6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mavenBoard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김동영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2018.09.12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79512" y="260649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377146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자료실 수정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파일 삭제 버튼 클릭 시 파일은 삭제 처리 되며 새로운 파일 업로드 </a:t>
                      </a: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</a:rPr>
                        <a:t>할수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있도록 변경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제목 내용은 수정 가능하지만 작성자와 작성일은 수정 되지 못하도록 작업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수정 후 상세 보기 화면으로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각 버튼 작동 되도록 작업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979EF025-ECFC-445B-9151-26A503262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5255"/>
            <a:ext cx="4952117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3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541</Words>
  <Application>Microsoft Office PowerPoint</Application>
  <PresentationFormat>화면 슬라이드 쇼(4:3)</PresentationFormat>
  <Paragraphs>151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DongYong Kim</cp:lastModifiedBy>
  <cp:revision>14</cp:revision>
  <dcterms:created xsi:type="dcterms:W3CDTF">2018-09-12T02:04:28Z</dcterms:created>
  <dcterms:modified xsi:type="dcterms:W3CDTF">2018-10-28T05:40:00Z</dcterms:modified>
</cp:coreProperties>
</file>