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76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47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714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16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141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981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149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299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80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6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51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54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3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223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760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03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88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0126B8-8F35-43D8-BFF5-25C047C1D76A}" type="datetimeFigureOut">
              <a:rPr lang="en-DK" smtClean="0"/>
              <a:t>24/11/2023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071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If he saw you in the street, he would not recognize you.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125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10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Would you buy a new car if you could afford to?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31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11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Should anyone ask for me, tell them I’m out of town. 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083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12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Had they not lied in court, they wouln’t be rotting in prison.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13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Were he a bit more polite, he would be able to find a better job.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81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14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 will have to take out a loan if I don’t find a job soon.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04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15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If he really loved his family, he would have done his best to provide for them.</a:t>
            </a:r>
            <a:endParaRPr lang="en-DK" sz="24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583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16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He might pay us a visit next weekend if we cook his favorite dish.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12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17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I don’t take a walk, nothing feels right.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285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18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You create problems for yourself if you lie.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240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19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There wouldn’t have been a climate change if we hadn’t been consuming so much over the years.</a:t>
            </a:r>
            <a:endParaRPr lang="en-DK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916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I don’t have breakfast, I feel hungry all day long.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77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20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 don’t lie if I don’t have to.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1363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21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 wouldn’t have done it if I hadn’t had to.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26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22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he really wanted to lose weight, he would eat less.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556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23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Should you lose your passport, call the embassy immediately.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480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24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If the package should arrive damaged, please call 20 20 20 20.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016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25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If I didn’t know you so well, I would have believed them.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We would be on vacation now if you had saved enough money.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31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4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Will you sell me your bike if I pay you in dollars?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872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5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We could go for a walk if it weren’t raining.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421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She would have studied harder if she cared about graduating.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143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7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he had been sleeping, I wouldn’t have woken him up.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40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Water boils if it reaches 100°C.</a:t>
            </a:r>
            <a:endParaRPr lang="en-DK" sz="32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65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conditionals</a:t>
            </a:r>
            <a:endParaRPr lang="en-DK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9</a:t>
            </a:r>
            <a:endParaRPr lang="en-DK" b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If you cannot be here at 7 sharp, do not bother to show up at all.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A. zero conditional</a:t>
            </a:r>
            <a:endParaRPr lang="en-DK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C. 2nd conditional</a:t>
            </a:r>
            <a:endParaRPr lang="en-DK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D. 3</a:t>
            </a:r>
            <a:r>
              <a:rPr lang="en-US" baseline="30000"/>
              <a:t>rd</a:t>
            </a:r>
            <a:r>
              <a:rPr lang="en-US"/>
              <a:t> conditional</a:t>
            </a:r>
            <a:endParaRPr lang="en-DK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 mixed conditional</a:t>
            </a:r>
          </a:p>
          <a:p>
            <a:pPr algn="ctr"/>
            <a:r>
              <a:rPr lang="en-US"/>
              <a:t>(if-clause 2</a:t>
            </a:r>
            <a:r>
              <a:rPr lang="en-US" baseline="30000"/>
              <a:t>nd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F. mixed conditional</a:t>
            </a:r>
          </a:p>
          <a:p>
            <a:pPr algn="ctr"/>
            <a:r>
              <a:rPr lang="en-US"/>
              <a:t>(if-clause 3</a:t>
            </a:r>
            <a:r>
              <a:rPr lang="en-US" baseline="30000"/>
              <a:t>rd</a:t>
            </a:r>
            <a:r>
              <a:rPr lang="en-US"/>
              <a:t> conditional)</a:t>
            </a:r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B. 1st conditional</a:t>
            </a:r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920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2380</Words>
  <Application>Microsoft Office PowerPoint</Application>
  <PresentationFormat>Widescreen</PresentationFormat>
  <Paragraphs>475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Isidoros Parlamas</dc:creator>
  <cp:lastModifiedBy>Isidoros Parlamas</cp:lastModifiedBy>
  <cp:revision>1</cp:revision>
  <dcterms:created xsi:type="dcterms:W3CDTF">2023-11-22T14:07:31Z</dcterms:created>
  <dcterms:modified xsi:type="dcterms:W3CDTF">2023-11-24T12:09:39Z</dcterms:modified>
</cp:coreProperties>
</file>