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762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47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714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163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1414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981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149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2999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804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961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1512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549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135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223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760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038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881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0126B8-8F35-43D8-BFF5-25C047C1D76A}" type="datetimeFigureOut">
              <a:rPr lang="en-DK" smtClean="0"/>
              <a:t>23/11/2023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5AFF-62EF-46C1-ACEB-5F10F07B592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0719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ectics.center/first.html" TargetMode="External"/><Relationship Id="rId7" Type="http://schemas.openxmlformats.org/officeDocument/2006/relationships/hyperlink" Target="https://dialectics.center/mixed-2.html" TargetMode="External"/><Relationship Id="rId2" Type="http://schemas.openxmlformats.org/officeDocument/2006/relationships/hyperlink" Target="https://dialectics.center/zero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alectics.center/mixed-1.html" TargetMode="External"/><Relationship Id="rId5" Type="http://schemas.openxmlformats.org/officeDocument/2006/relationships/hyperlink" Target="https://dialectics.center/third.html" TargetMode="External"/><Relationship Id="rId4" Type="http://schemas.openxmlformats.org/officeDocument/2006/relationships/hyperlink" Target="https://dialectics.center/secon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If he saw you in the street, he would not recognize you.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125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10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Would you buy a new car if you could afford to?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310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11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Should anyone ask for me, tell them I’m out of town. 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0830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12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Had they not lied in court, they wouln’t be rotting in prison.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32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13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Were he a bit more polite, he would be able to find a better job.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6811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14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 will have to take out a loan if I don’t find a job soon.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704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15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bg1"/>
                </a:solidFill>
              </a:rPr>
              <a:t>If he really loved his family, he would have done his best to provide for them.</a:t>
            </a:r>
            <a:endParaRPr lang="en-DK" sz="24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583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16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He might pay us a visit next weekend if we cook his favorite dish.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12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17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If I don’t take a walk, nothing feels right.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2858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18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You create problems for yourself if you lie.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240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19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bg1"/>
                </a:solidFill>
              </a:rPr>
              <a:t>There wouldn’t have been a climate change if we hadn’t been consuming so much over the years.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916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If I don’t have breakfast, I feel hungry all day long.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778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20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 don’t lie if I don’t have to.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11363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21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 wouldn’t have done it if I hadn’t had to.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62260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22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If he really wanted to lose weight, he would eat less.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5564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23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Should you lose your passport, call the embassy immediately.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480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24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If the package should arrive damaged, please call 20 20 20 20.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016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7876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25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If I didn’t know you so well, I would have believed them.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1683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3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We would be on vacation now if you had saved enough money.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7231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4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Will you sell me your bike if I pay you in dollars?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872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5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We could go for a walk if it weren’t raining.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04212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6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She would have studied harder if she cared about graduating.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143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7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If he had been sleeping, I wouldn’t have woken him up.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40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8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Water boils if it reaches 100°C.</a:t>
            </a:r>
            <a:endParaRPr lang="en-DK" sz="32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5656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837524F-5DF4-7B25-5F44-D9CF6AD48D41}"/>
              </a:ext>
            </a:extLst>
          </p:cNvPr>
          <p:cNvSpPr/>
          <p:nvPr/>
        </p:nvSpPr>
        <p:spPr>
          <a:xfrm>
            <a:off x="3934665" y="550899"/>
            <a:ext cx="4088921" cy="431797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conditionals</a:t>
            </a:r>
            <a:endParaRPr lang="en-DK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D439E-B55D-B4B8-6B6B-30742855C5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Horistics</a:t>
            </a:r>
            <a:r>
              <a:rPr lang="en-US"/>
              <a:t> – Denmark • CVR 43109324  </a:t>
            </a:r>
            <a:r>
              <a:rPr lang="en-US">
                <a:solidFill>
                  <a:srgbClr val="002060"/>
                </a:solidFill>
              </a:rPr>
              <a:t>Isidoros Parlamas • horistics.com • horistics@gmail.com</a:t>
            </a:r>
            <a:endParaRPr lang="en-DK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5BD87-E906-9DD7-D9E0-6093CC9B7852}"/>
              </a:ext>
            </a:extLst>
          </p:cNvPr>
          <p:cNvSpPr txBox="1">
            <a:spLocks/>
          </p:cNvSpPr>
          <p:nvPr/>
        </p:nvSpPr>
        <p:spPr>
          <a:xfrm>
            <a:off x="133709" y="0"/>
            <a:ext cx="4270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9</a:t>
            </a:r>
            <a:endParaRPr lang="en-DK" b="1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E4F131E-8742-FC4F-8360-30E4E73EDC3E}"/>
              </a:ext>
            </a:extLst>
          </p:cNvPr>
          <p:cNvSpPr>
            <a:spLocks/>
          </p:cNvSpPr>
          <p:nvPr/>
        </p:nvSpPr>
        <p:spPr>
          <a:xfrm>
            <a:off x="0" y="1154162"/>
            <a:ext cx="12192000" cy="1135626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solidFill>
                  <a:schemeClr val="bg1"/>
                </a:solidFill>
              </a:rPr>
              <a:t>If you cannot be here at 7 sharp, do not bother to show up at all.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30" name="A">
            <a:extLst>
              <a:ext uri="{FF2B5EF4-FFF2-40B4-BE49-F238E27FC236}">
                <a16:creationId xmlns:a16="http://schemas.microsoft.com/office/drawing/2014/main" id="{40D54AE0-D46E-ACBD-938D-F42677AE37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944" y="2866290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A. zero conditional</a:t>
            </a:r>
            <a:endParaRPr lang="en-DK" dirty="0"/>
          </a:p>
        </p:txBody>
      </p:sp>
      <p:sp>
        <p:nvSpPr>
          <p:cNvPr id="2" name="B">
            <a:extLst>
              <a:ext uri="{FF2B5EF4-FFF2-40B4-BE49-F238E27FC236}">
                <a16:creationId xmlns:a16="http://schemas.microsoft.com/office/drawing/2014/main" id="{FF29077C-E4C3-F52F-008A-970C437730E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3" name="C">
            <a:extLst>
              <a:ext uri="{FF2B5EF4-FFF2-40B4-BE49-F238E27FC236}">
                <a16:creationId xmlns:a16="http://schemas.microsoft.com/office/drawing/2014/main" id="{4FB19939-DBB8-21A3-EDED-FF4DAE18AE57}"/>
              </a:ext>
            </a:extLst>
          </p:cNvPr>
          <p:cNvSpPr/>
          <p:nvPr/>
        </p:nvSpPr>
        <p:spPr>
          <a:xfrm>
            <a:off x="8339340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C. 2nd conditional</a:t>
            </a:r>
            <a:endParaRPr lang="en-DK" dirty="0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1CA2AF8E-964A-BD4D-41D6-F09B7346E094}"/>
              </a:ext>
            </a:extLst>
          </p:cNvPr>
          <p:cNvSpPr/>
          <p:nvPr/>
        </p:nvSpPr>
        <p:spPr>
          <a:xfrm>
            <a:off x="228944" y="4286175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3</a:t>
            </a:r>
            <a:r>
              <a:rPr lang="en-US" baseline="30000" dirty="0"/>
              <a:t>rd</a:t>
            </a:r>
            <a:r>
              <a:rPr lang="en-US" dirty="0"/>
              <a:t> conditional</a:t>
            </a:r>
            <a:endParaRPr lang="en-DK" dirty="0"/>
          </a:p>
        </p:txBody>
      </p:sp>
      <p:sp>
        <p:nvSpPr>
          <p:cNvPr id="14" name="E">
            <a:extLst>
              <a:ext uri="{FF2B5EF4-FFF2-40B4-BE49-F238E27FC236}">
                <a16:creationId xmlns:a16="http://schemas.microsoft.com/office/drawing/2014/main" id="{F3D62D0B-674B-6B04-70BC-9803C29384A2}"/>
              </a:ext>
            </a:extLst>
          </p:cNvPr>
          <p:cNvSpPr/>
          <p:nvPr/>
        </p:nvSpPr>
        <p:spPr>
          <a:xfrm>
            <a:off x="4247928" y="4286174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 mixed conditional</a:t>
            </a:r>
          </a:p>
          <a:p>
            <a:pPr algn="ctr"/>
            <a:r>
              <a:rPr lang="en-US" dirty="0"/>
              <a:t>(if-clause 2</a:t>
            </a:r>
            <a:r>
              <a:rPr lang="en-US" baseline="30000" dirty="0"/>
              <a:t>nd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15" name="F">
            <a:extLst>
              <a:ext uri="{FF2B5EF4-FFF2-40B4-BE49-F238E27FC236}">
                <a16:creationId xmlns:a16="http://schemas.microsoft.com/office/drawing/2014/main" id="{5AF01B3D-B5E3-1F06-6FB5-A8E4B5C00E44}"/>
              </a:ext>
            </a:extLst>
          </p:cNvPr>
          <p:cNvSpPr/>
          <p:nvPr/>
        </p:nvSpPr>
        <p:spPr>
          <a:xfrm>
            <a:off x="8339340" y="4286173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F. mixed conditional</a:t>
            </a:r>
          </a:p>
          <a:p>
            <a:pPr algn="ctr"/>
            <a:r>
              <a:rPr lang="en-US" dirty="0"/>
              <a:t>(if-clause 3</a:t>
            </a:r>
            <a:r>
              <a:rPr lang="en-US" baseline="30000" dirty="0"/>
              <a:t>rd</a:t>
            </a:r>
            <a:r>
              <a:rPr lang="en-US" dirty="0"/>
              <a:t> conditional)</a:t>
            </a:r>
            <a:endParaRPr lang="en-DK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75156-FE94-5F30-2A10-B14AF33313A2}"/>
              </a:ext>
            </a:extLst>
          </p:cNvPr>
          <p:cNvSpPr/>
          <p:nvPr/>
        </p:nvSpPr>
        <p:spPr>
          <a:xfrm>
            <a:off x="0" y="5500140"/>
            <a:ext cx="12191999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5DDE6-AF7B-7590-D9B3-78AF5C7EEB50}"/>
              </a:ext>
            </a:extLst>
          </p:cNvPr>
          <p:cNvSpPr txBox="1"/>
          <p:nvPr/>
        </p:nvSpPr>
        <p:spPr>
          <a:xfrm>
            <a:off x="170379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A3D19-E175-E494-AB4D-C0A7F52A7E7C}"/>
              </a:ext>
            </a:extLst>
          </p:cNvPr>
          <p:cNvSpPr txBox="1"/>
          <p:nvPr/>
        </p:nvSpPr>
        <p:spPr>
          <a:xfrm>
            <a:off x="1385265" y="5856857"/>
            <a:ext cx="123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D3736-7518-BA8E-BC62-6402439BF90C}"/>
              </a:ext>
            </a:extLst>
          </p:cNvPr>
          <p:cNvSpPr txBox="1"/>
          <p:nvPr/>
        </p:nvSpPr>
        <p:spPr>
          <a:xfrm>
            <a:off x="2618964" y="5856857"/>
            <a:ext cx="1327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7" name="B">
            <a:extLst>
              <a:ext uri="{FF2B5EF4-FFF2-40B4-BE49-F238E27FC236}">
                <a16:creationId xmlns:a16="http://schemas.microsoft.com/office/drawing/2014/main" id="{750C147D-1B40-9769-2AAD-462CAB136E9A}"/>
              </a:ext>
            </a:extLst>
          </p:cNvPr>
          <p:cNvSpPr/>
          <p:nvPr/>
        </p:nvSpPr>
        <p:spPr>
          <a:xfrm>
            <a:off x="4284142" y="2866288"/>
            <a:ext cx="3536232" cy="92319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1st conditional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B4CEC-D1B1-DF77-446A-4D8661DA5460}"/>
              </a:ext>
            </a:extLst>
          </p:cNvPr>
          <p:cNvSpPr txBox="1"/>
          <p:nvPr/>
        </p:nvSpPr>
        <p:spPr>
          <a:xfrm>
            <a:off x="3833850" y="5856857"/>
            <a:ext cx="132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345A3-C98C-923E-20AD-725F85682CEA}"/>
              </a:ext>
            </a:extLst>
          </p:cNvPr>
          <p:cNvSpPr txBox="1"/>
          <p:nvPr/>
        </p:nvSpPr>
        <p:spPr>
          <a:xfrm>
            <a:off x="5048753" y="5772674"/>
            <a:ext cx="36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2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r>
              <a:rPr lang="en-US"/>
              <a:t>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C1170-0A8F-83A5-2FA8-309B2EB971B5}"/>
              </a:ext>
            </a:extLst>
          </p:cNvPr>
          <p:cNvSpPr txBox="1"/>
          <p:nvPr/>
        </p:nvSpPr>
        <p:spPr>
          <a:xfrm>
            <a:off x="8416378" y="5856856"/>
            <a:ext cx="3459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mixed conditional (if-clause 3</a:t>
            </a:r>
            <a:r>
              <a:rPr lang="en-US" sz="1200" b="1" u="sng" baseline="30000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rd</a:t>
            </a:r>
            <a:r>
              <a:rPr lang="en-US" sz="1200" b="1" u="sng">
                <a:solidFill>
                  <a:schemeClr val="bg1"/>
                </a:solidFill>
                <a:uFill>
                  <a:solidFill>
                    <a:schemeClr val="tx1"/>
                  </a:solidFill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conditional)</a:t>
            </a:r>
            <a:endParaRPr lang="en-DK" sz="1200" b="1" u="sng">
              <a:solidFill>
                <a:schemeClr val="bg1"/>
              </a:solidFill>
              <a:uFill>
                <a:solidFill>
                  <a:schemeClr val="tx1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920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752</TotalTime>
  <Words>2380</Words>
  <Application>Microsoft Office PowerPoint</Application>
  <PresentationFormat>Widescreen</PresentationFormat>
  <Paragraphs>475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Isidoros Parlamas</dc:creator>
  <cp:lastModifiedBy>Isidoros Parlamas</cp:lastModifiedBy>
  <cp:revision>136</cp:revision>
  <dcterms:created xsi:type="dcterms:W3CDTF">2023-11-22T14:07:31Z</dcterms:created>
  <dcterms:modified xsi:type="dcterms:W3CDTF">2023-11-23T19:10:02Z</dcterms:modified>
</cp:coreProperties>
</file>