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5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C7A4-6A05-1FEC-EA88-375FE8EF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BD11A-638A-786C-3073-DD1616869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ADB37-0424-7B79-A0E4-9962ACFF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982B-D5CA-4EAF-92D3-C15C8F46045F}" type="datetimeFigureOut">
              <a:rPr lang="en-NL" smtClean="0"/>
              <a:t>23/04/2024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37B22-B897-9941-7079-E56AB3FE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266E5-B3F3-97CF-40F8-71C332FB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BC2B-8836-4DCC-B87F-4F3501CC7C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789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D97F-AFE4-F1E1-2170-3348026F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3310B-26BF-659C-23A0-128F4C927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06891-AFCF-F703-3E8C-75FF7632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982B-D5CA-4EAF-92D3-C15C8F46045F}" type="datetimeFigureOut">
              <a:rPr lang="en-NL" smtClean="0"/>
              <a:t>23/04/2024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2F85F-14DB-FC34-BAB0-4F6E5ABE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EBB67-95DF-5F27-C230-4A876F07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BC2B-8836-4DCC-B87F-4F3501CC7C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243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6E06B-446C-90DD-459C-7575924D8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9164E-848E-A21B-F510-2B88DA4BD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3F8B6-137F-C533-DA5A-7524C20F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982B-D5CA-4EAF-92D3-C15C8F46045F}" type="datetimeFigureOut">
              <a:rPr lang="en-NL" smtClean="0"/>
              <a:t>23/04/2024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C8AED-7A30-91FD-43C3-DF742111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77BF5-AC1E-1114-83D5-B21C3157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BC2B-8836-4DCC-B87F-4F3501CC7C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795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B8B4-E5E1-7002-7CD8-49ECBF4A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13565-3262-9933-500D-D42C2DC8A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A947B-F18A-3668-BED2-45C91D0F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982B-D5CA-4EAF-92D3-C15C8F46045F}" type="datetimeFigureOut">
              <a:rPr lang="en-NL" smtClean="0"/>
              <a:t>23/04/2024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FFD9F-16C0-CEE9-1617-33E66016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E32A-0292-0841-CB36-315BFAD8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BC2B-8836-4DCC-B87F-4F3501CC7C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770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1D9D-3231-EB7F-970E-D5AD4405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6D901-1C0D-B56D-D341-81A74F94A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B56DC-EC74-136D-4E78-D1DAE5BE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982B-D5CA-4EAF-92D3-C15C8F46045F}" type="datetimeFigureOut">
              <a:rPr lang="en-NL" smtClean="0"/>
              <a:t>23/04/2024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311D2-D8F2-EFF4-8D29-286ACDF5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3DFE-C096-9543-F392-92CC8FAD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BC2B-8836-4DCC-B87F-4F3501CC7C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68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C2AF-C307-79C2-E371-D83E9C65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219E6-54EC-ED61-51F7-45FD166B1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2867C-E3B9-DED0-FE1A-5FEE870F6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D94F5-60BF-29E4-DAA8-66803D34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982B-D5CA-4EAF-92D3-C15C8F46045F}" type="datetimeFigureOut">
              <a:rPr lang="en-NL" smtClean="0"/>
              <a:t>23/04/2024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169FB-258E-51E1-1210-DE87B1EC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D107E-1597-E107-0065-55CE7794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BC2B-8836-4DCC-B87F-4F3501CC7C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935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1720-C2EA-FD41-314A-7F0C5309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BFEB5-5396-ADCC-F31A-01F173DA3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2FED2-A6E9-3D8F-275A-CC68C83F1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39CE0-EDA8-BAD7-9B66-7DC4747FF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18B4C-BC96-B50D-2A37-55E9A3637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4E915-3FD2-F440-5AFF-637342C2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982B-D5CA-4EAF-92D3-C15C8F46045F}" type="datetimeFigureOut">
              <a:rPr lang="en-NL" smtClean="0"/>
              <a:t>23/04/2024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08CC4-2F34-CEED-4D93-9755F9F2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FA3C7-5FBD-7016-93AE-CBF3C855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BC2B-8836-4DCC-B87F-4F3501CC7C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241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D649-ECBC-F6D1-F176-E37F9F11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9AAB2-F817-B6EA-3211-5D6A025A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982B-D5CA-4EAF-92D3-C15C8F46045F}" type="datetimeFigureOut">
              <a:rPr lang="en-NL" smtClean="0"/>
              <a:t>23/04/2024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5A149-3882-8AA0-695D-6680DCD2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960FE-1131-D87D-C5EB-B80A1CA3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BC2B-8836-4DCC-B87F-4F3501CC7C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405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E7978-AF86-6CBF-72E7-18FB21EB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982B-D5CA-4EAF-92D3-C15C8F46045F}" type="datetimeFigureOut">
              <a:rPr lang="en-NL" smtClean="0"/>
              <a:t>23/04/2024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EF526-4BDC-326E-9640-87731912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F90B1-5C18-15FE-325D-0E121407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BC2B-8836-4DCC-B87F-4F3501CC7C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155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EA0E-EFA3-C0AB-04F8-45CA49AE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162D-8FCC-671D-2AB0-445C3192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C99F7-08F8-B2B7-0557-7D77FE5AB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B6721-7EDA-0274-81D5-D796D6C4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982B-D5CA-4EAF-92D3-C15C8F46045F}" type="datetimeFigureOut">
              <a:rPr lang="en-NL" smtClean="0"/>
              <a:t>23/04/2024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C89C8-9DA8-7D54-BF06-D0C99CB6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57326-8700-C06D-E4A8-C167A6D6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BC2B-8836-4DCC-B87F-4F3501CC7C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648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AD5D-A02C-5553-5290-FC9BEE4F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3B07A-B33F-15D8-DD87-2693B96D6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AFEB6-D840-31F8-7E88-4F394AC50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03083-37BE-62DA-D1CE-C4641293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982B-D5CA-4EAF-92D3-C15C8F46045F}" type="datetimeFigureOut">
              <a:rPr lang="en-NL" smtClean="0"/>
              <a:t>23/04/2024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178CE-0D97-42C1-82FF-B291A49D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DD759-EA34-CB1F-5843-90FD3FF4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BC2B-8836-4DCC-B87F-4F3501CC7C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756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3717A-F44D-D028-5191-0EA93A27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EE3FE-0861-B202-BCC3-4554570B7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D7072-4702-4233-A0CA-07AED1C24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A982B-D5CA-4EAF-92D3-C15C8F46045F}" type="datetimeFigureOut">
              <a:rPr lang="en-NL" smtClean="0"/>
              <a:t>23/04/2024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FA19-3301-A2DB-C3F4-327BFB491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208B5-F89D-501C-BF33-C609DDC6E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BC2B-8836-4DCC-B87F-4F3501CC7C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579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1514-F544-932D-AA37-AA5BFB0CC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D0CBE-EECC-D37E-E971-86A6C740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4161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Daan Leenders</dc:creator>
  <cp:lastModifiedBy>Daan Leenders</cp:lastModifiedBy>
  <cp:revision>1</cp:revision>
  <dcterms:created xsi:type="dcterms:W3CDTF">2024-04-23T08:57:25Z</dcterms:created>
  <dcterms:modified xsi:type="dcterms:W3CDTF">2024-04-23T08:57:29Z</dcterms:modified>
</cp:coreProperties>
</file>