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Lst>
  <p:sldSz cy="13716000" cx="24382400"/>
  <p:notesSz cx="6858000" cy="9144000"/>
  <p:embeddedFontLst>
    <p:embeddedFont>
      <p:font typeface="Carme"/>
      <p:regular r:id="rId12"/>
    </p:embeddedFont>
    <p:embeddedFont>
      <p:font typeface="Roboto"/>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7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320" orient="horz"/>
        <p:guide pos="767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font" Target="fonts/Carme-regular.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ed298ddce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d298ddc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ed298ddc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ed298dd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ed298ddce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ed298ddc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expenditure on dementia equivalent to ⅙ of nhs budget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ed298ddce_0_1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d298ddce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FR"/>
              <a:t>The problem causes much burden to individuals, relatives and it is very costly for the NHS. We want to help the NHS monitor and forecast the prevalence of this disease so that early intervention plans (resource allocation, coordination of resources) can take place at the CCG level. NHS digital has already built some tools to facilitate understanding of regional data. We have built a tool that allows to not only visualise the current and previous prevalence of a disease but also have estimates of how the condition is going to evolve over time while giving insight on the reason for the change over time (risk factors).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NHS data is challenging, at the moment the platform are not ready for large scale automated data extraction and we have collected data from several data sources to improve the accuracy of our estimates (all at ccg level)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ed298ddce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ed298ddc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ed298ddce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ed298ddc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9999250" y="1497"/>
            <a:ext cx="4383300" cy="4383000"/>
          </a:xfrm>
          <a:prstGeom prst="diagStripe">
            <a:avLst>
              <a:gd fmla="val 0"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1307"/>
            <a:ext cx="13742354" cy="13691903"/>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9431781" y="4209067"/>
            <a:ext cx="13379100" cy="4210500"/>
          </a:xfrm>
          <a:prstGeom prst="rect">
            <a:avLst/>
          </a:prstGeom>
        </p:spPr>
        <p:txBody>
          <a:bodyPr anchorCtr="0" anchor="t" bIns="243800" lIns="243800" spcFirstLastPara="1" rIns="243800" wrap="square" tIns="243800">
            <a:no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p:txBody>
      </p:sp>
      <p:sp>
        <p:nvSpPr>
          <p:cNvPr id="17" name="Google Shape;17;p2"/>
          <p:cNvSpPr txBox="1"/>
          <p:nvPr>
            <p:ph idx="1" type="subTitle"/>
          </p:nvPr>
        </p:nvSpPr>
        <p:spPr>
          <a:xfrm>
            <a:off x="13556310" y="10466467"/>
            <a:ext cx="9254700" cy="1349700"/>
          </a:xfrm>
          <a:prstGeom prst="rect">
            <a:avLst/>
          </a:prstGeom>
        </p:spPr>
        <p:txBody>
          <a:bodyPr anchorCtr="0" anchor="t" bIns="243800" lIns="243800" spcFirstLastPara="1" rIns="243800" wrap="square" tIns="243800">
            <a:noAutofit/>
          </a:bodyPr>
          <a:lstStyle>
            <a:lvl1pPr lvl="0">
              <a:lnSpc>
                <a:spcPct val="100000"/>
              </a:lnSpc>
              <a:spcBef>
                <a:spcPts val="0"/>
              </a:spcBef>
              <a:spcAft>
                <a:spcPts val="0"/>
              </a:spcAft>
              <a:buSzPts val="3500"/>
              <a:buNone/>
              <a:defRPr/>
            </a:lvl1pPr>
            <a:lvl2pPr lvl="1">
              <a:lnSpc>
                <a:spcPct val="100000"/>
              </a:lnSpc>
              <a:spcBef>
                <a:spcPts val="0"/>
              </a:spcBef>
              <a:spcAft>
                <a:spcPts val="0"/>
              </a:spcAft>
              <a:buSzPts val="3500"/>
              <a:buNone/>
              <a:defRPr sz="3500"/>
            </a:lvl2pPr>
            <a:lvl3pPr lvl="2">
              <a:lnSpc>
                <a:spcPct val="100000"/>
              </a:lnSpc>
              <a:spcBef>
                <a:spcPts val="0"/>
              </a:spcBef>
              <a:spcAft>
                <a:spcPts val="0"/>
              </a:spcAft>
              <a:buSzPts val="3500"/>
              <a:buNone/>
              <a:defRPr sz="3500"/>
            </a:lvl3pPr>
            <a:lvl4pPr lvl="3">
              <a:lnSpc>
                <a:spcPct val="100000"/>
              </a:lnSpc>
              <a:spcBef>
                <a:spcPts val="0"/>
              </a:spcBef>
              <a:spcAft>
                <a:spcPts val="0"/>
              </a:spcAft>
              <a:buSzPts val="3500"/>
              <a:buNone/>
              <a:defRPr sz="3500"/>
            </a:lvl4pPr>
            <a:lvl5pPr lvl="4">
              <a:lnSpc>
                <a:spcPct val="100000"/>
              </a:lnSpc>
              <a:spcBef>
                <a:spcPts val="0"/>
              </a:spcBef>
              <a:spcAft>
                <a:spcPts val="0"/>
              </a:spcAft>
              <a:buSzPts val="3500"/>
              <a:buNone/>
              <a:defRPr sz="3500"/>
            </a:lvl5pPr>
            <a:lvl6pPr lvl="5">
              <a:lnSpc>
                <a:spcPct val="100000"/>
              </a:lnSpc>
              <a:spcBef>
                <a:spcPts val="0"/>
              </a:spcBef>
              <a:spcAft>
                <a:spcPts val="0"/>
              </a:spcAft>
              <a:buSzPts val="3500"/>
              <a:buNone/>
              <a:defRPr sz="3500"/>
            </a:lvl6pPr>
            <a:lvl7pPr lvl="6">
              <a:lnSpc>
                <a:spcPct val="100000"/>
              </a:lnSpc>
              <a:spcBef>
                <a:spcPts val="0"/>
              </a:spcBef>
              <a:spcAft>
                <a:spcPts val="0"/>
              </a:spcAft>
              <a:buSzPts val="3500"/>
              <a:buNone/>
              <a:defRPr sz="3500"/>
            </a:lvl7pPr>
            <a:lvl8pPr lvl="7">
              <a:lnSpc>
                <a:spcPct val="100000"/>
              </a:lnSpc>
              <a:spcBef>
                <a:spcPts val="0"/>
              </a:spcBef>
              <a:spcAft>
                <a:spcPts val="0"/>
              </a:spcAft>
              <a:buSzPts val="3500"/>
              <a:buNone/>
              <a:defRPr sz="3500"/>
            </a:lvl8pPr>
            <a:lvl9pPr lvl="8">
              <a:lnSpc>
                <a:spcPct val="100000"/>
              </a:lnSpc>
              <a:spcBef>
                <a:spcPts val="0"/>
              </a:spcBef>
              <a:spcAft>
                <a:spcPts val="0"/>
              </a:spcAft>
              <a:buSzPts val="3500"/>
              <a:buNone/>
              <a:defRPr sz="3500"/>
            </a:lvl9pPr>
          </a:lstStyle>
          <a:p/>
        </p:txBody>
      </p:sp>
      <p:sp>
        <p:nvSpPr>
          <p:cNvPr id="18" name="Google Shape;18;p2"/>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11749666" y="0"/>
            <a:ext cx="12632810" cy="13715011"/>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2196789" y="3425800"/>
            <a:ext cx="12735300" cy="3468900"/>
          </a:xfrm>
          <a:prstGeom prst="rect">
            <a:avLst/>
          </a:prstGeom>
        </p:spPr>
        <p:txBody>
          <a:bodyPr anchorCtr="0" anchor="t" bIns="243800" lIns="243800" spcFirstLastPara="1" rIns="243800" wrap="square" tIns="243800">
            <a:noAutofit/>
          </a:bodyPr>
          <a:lstStyle>
            <a:lvl1pPr lvl="0">
              <a:spcBef>
                <a:spcPts val="0"/>
              </a:spcBef>
              <a:spcAft>
                <a:spcPts val="0"/>
              </a:spcAft>
              <a:buSzPts val="21300"/>
              <a:buNone/>
              <a:defRPr sz="21300"/>
            </a:lvl1pPr>
            <a:lvl2pPr lvl="1">
              <a:spcBef>
                <a:spcPts val="0"/>
              </a:spcBef>
              <a:spcAft>
                <a:spcPts val="0"/>
              </a:spcAft>
              <a:buSzPts val="21300"/>
              <a:buNone/>
              <a:defRPr sz="21300"/>
            </a:lvl2pPr>
            <a:lvl3pPr lvl="2">
              <a:spcBef>
                <a:spcPts val="0"/>
              </a:spcBef>
              <a:spcAft>
                <a:spcPts val="0"/>
              </a:spcAft>
              <a:buSzPts val="21300"/>
              <a:buNone/>
              <a:defRPr sz="21300"/>
            </a:lvl3pPr>
            <a:lvl4pPr lvl="3">
              <a:spcBef>
                <a:spcPts val="0"/>
              </a:spcBef>
              <a:spcAft>
                <a:spcPts val="0"/>
              </a:spcAft>
              <a:buSzPts val="21300"/>
              <a:buNone/>
              <a:defRPr sz="21300"/>
            </a:lvl4pPr>
            <a:lvl5pPr lvl="4">
              <a:spcBef>
                <a:spcPts val="0"/>
              </a:spcBef>
              <a:spcAft>
                <a:spcPts val="0"/>
              </a:spcAft>
              <a:buSzPts val="21300"/>
              <a:buNone/>
              <a:defRPr sz="21300"/>
            </a:lvl5pPr>
            <a:lvl6pPr lvl="5">
              <a:spcBef>
                <a:spcPts val="0"/>
              </a:spcBef>
              <a:spcAft>
                <a:spcPts val="0"/>
              </a:spcAft>
              <a:buSzPts val="21300"/>
              <a:buNone/>
              <a:defRPr sz="21300"/>
            </a:lvl6pPr>
            <a:lvl7pPr lvl="6">
              <a:spcBef>
                <a:spcPts val="0"/>
              </a:spcBef>
              <a:spcAft>
                <a:spcPts val="0"/>
              </a:spcAft>
              <a:buSzPts val="21300"/>
              <a:buNone/>
              <a:defRPr sz="21300"/>
            </a:lvl7pPr>
            <a:lvl8pPr lvl="7">
              <a:spcBef>
                <a:spcPts val="0"/>
              </a:spcBef>
              <a:spcAft>
                <a:spcPts val="0"/>
              </a:spcAft>
              <a:buSzPts val="21300"/>
              <a:buNone/>
              <a:defRPr sz="21300"/>
            </a:lvl8pPr>
            <a:lvl9pPr lvl="8">
              <a:spcBef>
                <a:spcPts val="0"/>
              </a:spcBef>
              <a:spcAft>
                <a:spcPts val="0"/>
              </a:spcAft>
              <a:buSzPts val="21300"/>
              <a:buNone/>
              <a:defRPr sz="21300"/>
            </a:lvl9pPr>
          </a:lstStyle>
          <a:p>
            <a:r>
              <a:t>xx%</a:t>
            </a:r>
          </a:p>
        </p:txBody>
      </p:sp>
      <p:sp>
        <p:nvSpPr>
          <p:cNvPr id="126" name="Google Shape;126;p11"/>
          <p:cNvSpPr txBox="1"/>
          <p:nvPr>
            <p:ph idx="1" type="body"/>
          </p:nvPr>
        </p:nvSpPr>
        <p:spPr>
          <a:xfrm>
            <a:off x="2196789" y="7048331"/>
            <a:ext cx="12735300" cy="32505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127" name="Google Shape;127;p11"/>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iapositive de titre">
  <p:cSld name="1_Diapositive de titre">
    <p:spTree>
      <p:nvGrpSpPr>
        <p:cNvPr id="130" name="Shape 130"/>
        <p:cNvGrpSpPr/>
        <p:nvPr/>
      </p:nvGrpSpPr>
      <p:grpSpPr>
        <a:xfrm>
          <a:off x="0" y="0"/>
          <a:ext cx="0" cy="0"/>
          <a:chOff x="0" y="0"/>
          <a:chExt cx="0" cy="0"/>
        </a:xfrm>
      </p:grpSpPr>
      <p:sp>
        <p:nvSpPr>
          <p:cNvPr id="131" name="Google Shape;131;p13"/>
          <p:cNvSpPr/>
          <p:nvPr/>
        </p:nvSpPr>
        <p:spPr>
          <a:xfrm>
            <a:off x="6308180" y="2987040"/>
            <a:ext cx="13776900" cy="7329000"/>
          </a:xfrm>
          <a:prstGeom prst="ellipse">
            <a:avLst/>
          </a:prstGeom>
          <a:solidFill>
            <a:srgbClr val="0074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rme"/>
              <a:ea typeface="Carme"/>
              <a:cs typeface="Carme"/>
              <a:sym typeface="Carme"/>
            </a:endParaRPr>
          </a:p>
        </p:txBody>
      </p:sp>
      <p:sp>
        <p:nvSpPr>
          <p:cNvPr id="132" name="Google Shape;132;p13"/>
          <p:cNvSpPr/>
          <p:nvPr/>
        </p:nvSpPr>
        <p:spPr>
          <a:xfrm>
            <a:off x="0" y="0"/>
            <a:ext cx="24382500" cy="13716000"/>
          </a:xfrm>
          <a:prstGeom prst="rect">
            <a:avLst/>
          </a:prstGeom>
          <a:solidFill>
            <a:schemeClr val="accent3">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rme"/>
              <a:ea typeface="Carme"/>
              <a:cs typeface="Carme"/>
              <a:sym typeface="Carme"/>
            </a:endParaRPr>
          </a:p>
        </p:txBody>
      </p:sp>
      <p:pic>
        <p:nvPicPr>
          <p:cNvPr id="133" name="Google Shape;133;p13"/>
          <p:cNvPicPr preferRelativeResize="0"/>
          <p:nvPr/>
        </p:nvPicPr>
        <p:blipFill rotWithShape="1">
          <a:blip r:embed="rId2">
            <a:alphaModFix/>
          </a:blip>
          <a:srcRect b="0" l="0" r="0" t="0"/>
          <a:stretch/>
        </p:blipFill>
        <p:spPr>
          <a:xfrm>
            <a:off x="8316414" y="3399960"/>
            <a:ext cx="9760492" cy="6140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4_Diapositive de titre">
  <p:cSld name="4_Diapositive de titre">
    <p:spTree>
      <p:nvGrpSpPr>
        <p:cNvPr id="134" name="Shape 134"/>
        <p:cNvGrpSpPr/>
        <p:nvPr/>
      </p:nvGrpSpPr>
      <p:grpSpPr>
        <a:xfrm>
          <a:off x="0" y="0"/>
          <a:ext cx="0" cy="0"/>
          <a:chOff x="0" y="0"/>
          <a:chExt cx="0" cy="0"/>
        </a:xfrm>
      </p:grpSpPr>
      <p:sp>
        <p:nvSpPr>
          <p:cNvPr id="135" name="Google Shape;135;p14"/>
          <p:cNvSpPr/>
          <p:nvPr/>
        </p:nvSpPr>
        <p:spPr>
          <a:xfrm>
            <a:off x="0" y="0"/>
            <a:ext cx="24382500" cy="13716000"/>
          </a:xfrm>
          <a:prstGeom prst="rect">
            <a:avLst/>
          </a:prstGeom>
          <a:solidFill>
            <a:schemeClr val="accent3">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rme"/>
              <a:ea typeface="Carme"/>
              <a:cs typeface="Carme"/>
              <a:sym typeface="Carme"/>
            </a:endParaRPr>
          </a:p>
        </p:txBody>
      </p:sp>
      <p:sp>
        <p:nvSpPr>
          <p:cNvPr id="136" name="Google Shape;136;p14"/>
          <p:cNvSpPr txBox="1"/>
          <p:nvPr>
            <p:ph type="ctrTitle"/>
          </p:nvPr>
        </p:nvSpPr>
        <p:spPr>
          <a:xfrm>
            <a:off x="3047802" y="5260679"/>
            <a:ext cx="20579700" cy="1533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600"/>
              <a:buFont typeface="Carme"/>
              <a:buNone/>
              <a:defRPr b="1" i="0" sz="6600">
                <a:solidFill>
                  <a:schemeClr val="lt1"/>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37" name="Google Shape;137;p14"/>
          <p:cNvSpPr txBox="1"/>
          <p:nvPr>
            <p:ph idx="1" type="subTitle"/>
          </p:nvPr>
        </p:nvSpPr>
        <p:spPr>
          <a:xfrm>
            <a:off x="3047802" y="6978356"/>
            <a:ext cx="20579700" cy="9423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2000"/>
              </a:spcBef>
              <a:spcAft>
                <a:spcPts val="0"/>
              </a:spcAft>
              <a:buClr>
                <a:schemeClr val="lt1"/>
              </a:buClr>
              <a:buSzPts val="6600"/>
              <a:buNone/>
              <a:defRPr b="1" i="0" sz="6600">
                <a:solidFill>
                  <a:schemeClr val="lt1"/>
                </a:solidFill>
                <a:latin typeface="Carme"/>
                <a:ea typeface="Carme"/>
                <a:cs typeface="Carme"/>
                <a:sym typeface="Carme"/>
              </a:defRPr>
            </a:lvl1pPr>
            <a:lvl2pPr lvl="1" rtl="0" algn="ctr">
              <a:lnSpc>
                <a:spcPct val="90000"/>
              </a:lnSpc>
              <a:spcBef>
                <a:spcPts val="4300"/>
              </a:spcBef>
              <a:spcAft>
                <a:spcPts val="0"/>
              </a:spcAft>
              <a:buClr>
                <a:schemeClr val="dk1"/>
              </a:buClr>
              <a:buSzPts val="4000"/>
              <a:buNone/>
              <a:defRPr sz="4000"/>
            </a:lvl2pPr>
            <a:lvl3pPr lvl="2" rtl="0" algn="ctr">
              <a:lnSpc>
                <a:spcPct val="90000"/>
              </a:lnSpc>
              <a:spcBef>
                <a:spcPts val="4300"/>
              </a:spcBef>
              <a:spcAft>
                <a:spcPts val="0"/>
              </a:spcAft>
              <a:buClr>
                <a:schemeClr val="dk1"/>
              </a:buClr>
              <a:buSzPts val="3600"/>
              <a:buNone/>
              <a:defRPr sz="3600"/>
            </a:lvl3pPr>
            <a:lvl4pPr lvl="3" rtl="0" algn="ctr">
              <a:lnSpc>
                <a:spcPct val="90000"/>
              </a:lnSpc>
              <a:spcBef>
                <a:spcPts val="4300"/>
              </a:spcBef>
              <a:spcAft>
                <a:spcPts val="0"/>
              </a:spcAft>
              <a:buClr>
                <a:schemeClr val="dk1"/>
              </a:buClr>
              <a:buSzPts val="3200"/>
              <a:buNone/>
              <a:defRPr sz="3200"/>
            </a:lvl4pPr>
            <a:lvl5pPr lvl="4" rtl="0" algn="ctr">
              <a:lnSpc>
                <a:spcPct val="90000"/>
              </a:lnSpc>
              <a:spcBef>
                <a:spcPts val="4300"/>
              </a:spcBef>
              <a:spcAft>
                <a:spcPts val="0"/>
              </a:spcAft>
              <a:buClr>
                <a:schemeClr val="dk1"/>
              </a:buClr>
              <a:buSzPts val="3200"/>
              <a:buNone/>
              <a:defRPr sz="3200"/>
            </a:lvl5pPr>
            <a:lvl6pPr lvl="5" rtl="0" algn="ctr">
              <a:lnSpc>
                <a:spcPct val="90000"/>
              </a:lnSpc>
              <a:spcBef>
                <a:spcPts val="4300"/>
              </a:spcBef>
              <a:spcAft>
                <a:spcPts val="0"/>
              </a:spcAft>
              <a:buClr>
                <a:schemeClr val="dk1"/>
              </a:buClr>
              <a:buSzPts val="3200"/>
              <a:buNone/>
              <a:defRPr sz="3200"/>
            </a:lvl6pPr>
            <a:lvl7pPr lvl="6" rtl="0" algn="ctr">
              <a:lnSpc>
                <a:spcPct val="90000"/>
              </a:lnSpc>
              <a:spcBef>
                <a:spcPts val="4300"/>
              </a:spcBef>
              <a:spcAft>
                <a:spcPts val="0"/>
              </a:spcAft>
              <a:buClr>
                <a:schemeClr val="dk1"/>
              </a:buClr>
              <a:buSzPts val="3200"/>
              <a:buNone/>
              <a:defRPr sz="3200"/>
            </a:lvl7pPr>
            <a:lvl8pPr lvl="7" rtl="0" algn="ctr">
              <a:lnSpc>
                <a:spcPct val="90000"/>
              </a:lnSpc>
              <a:spcBef>
                <a:spcPts val="4300"/>
              </a:spcBef>
              <a:spcAft>
                <a:spcPts val="0"/>
              </a:spcAft>
              <a:buClr>
                <a:schemeClr val="dk1"/>
              </a:buClr>
              <a:buSzPts val="3200"/>
              <a:buNone/>
              <a:defRPr sz="3200"/>
            </a:lvl8pPr>
            <a:lvl9pPr lvl="8" rtl="0" algn="ctr">
              <a:lnSpc>
                <a:spcPct val="90000"/>
              </a:lnSpc>
              <a:spcBef>
                <a:spcPts val="4300"/>
              </a:spcBef>
              <a:spcAft>
                <a:spcPts val="4300"/>
              </a:spcAft>
              <a:buClr>
                <a:schemeClr val="dk1"/>
              </a:buClr>
              <a:buSzPts val="3200"/>
              <a:buNone/>
              <a:defRPr sz="3200"/>
            </a:lvl9pPr>
          </a:lstStyle>
          <a:p/>
        </p:txBody>
      </p:sp>
      <p:cxnSp>
        <p:nvCxnSpPr>
          <p:cNvPr id="138" name="Google Shape;138;p14"/>
          <p:cNvCxnSpPr/>
          <p:nvPr/>
        </p:nvCxnSpPr>
        <p:spPr>
          <a:xfrm>
            <a:off x="3047802" y="6858000"/>
            <a:ext cx="4405500" cy="0"/>
          </a:xfrm>
          <a:prstGeom prst="straightConnector1">
            <a:avLst/>
          </a:prstGeom>
          <a:noFill/>
          <a:ln cap="flat" cmpd="sng" w="9525">
            <a:solidFill>
              <a:schemeClr val="lt1"/>
            </a:solidFill>
            <a:prstDash val="solid"/>
            <a:miter lim="800000"/>
            <a:headEnd len="sm" w="sm" type="none"/>
            <a:tailEnd len="sm" w="sm" type="none"/>
          </a:ln>
        </p:spPr>
      </p:cxnSp>
      <p:pic>
        <p:nvPicPr>
          <p:cNvPr id="139" name="Google Shape;139;p14"/>
          <p:cNvPicPr preferRelativeResize="0"/>
          <p:nvPr/>
        </p:nvPicPr>
        <p:blipFill rotWithShape="1">
          <a:blip r:embed="rId2">
            <a:alphaModFix/>
          </a:blip>
          <a:srcRect b="0" l="0" r="0" t="0"/>
          <a:stretch/>
        </p:blipFill>
        <p:spPr>
          <a:xfrm>
            <a:off x="689163" y="694222"/>
            <a:ext cx="2276912" cy="143239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_Diapositive de titre">
  <p:cSld name="5_Diapositive de titre">
    <p:spTree>
      <p:nvGrpSpPr>
        <p:cNvPr id="140" name="Shape 140"/>
        <p:cNvGrpSpPr/>
        <p:nvPr/>
      </p:nvGrpSpPr>
      <p:grpSpPr>
        <a:xfrm>
          <a:off x="0" y="0"/>
          <a:ext cx="0" cy="0"/>
          <a:chOff x="0" y="0"/>
          <a:chExt cx="0" cy="0"/>
        </a:xfrm>
      </p:grpSpPr>
      <p:sp>
        <p:nvSpPr>
          <p:cNvPr id="141" name="Google Shape;141;p15"/>
          <p:cNvSpPr/>
          <p:nvPr/>
        </p:nvSpPr>
        <p:spPr>
          <a:xfrm>
            <a:off x="0" y="0"/>
            <a:ext cx="24382500" cy="13716000"/>
          </a:xfrm>
          <a:prstGeom prst="rect">
            <a:avLst/>
          </a:prstGeom>
          <a:solidFill>
            <a:schemeClr val="accent3">
              <a:alpha val="2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rme"/>
              <a:ea typeface="Carme"/>
              <a:cs typeface="Carme"/>
              <a:sym typeface="Carme"/>
            </a:endParaRPr>
          </a:p>
        </p:txBody>
      </p:sp>
      <p:sp>
        <p:nvSpPr>
          <p:cNvPr id="142" name="Google Shape;142;p15"/>
          <p:cNvSpPr txBox="1"/>
          <p:nvPr>
            <p:ph type="ctrTitle"/>
          </p:nvPr>
        </p:nvSpPr>
        <p:spPr>
          <a:xfrm>
            <a:off x="3047802" y="3354723"/>
            <a:ext cx="20579700" cy="1533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600"/>
              <a:buFont typeface="Carme"/>
              <a:buNone/>
              <a:defRPr b="1" i="0" sz="6600">
                <a:solidFill>
                  <a:schemeClr val="lt1"/>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cxnSp>
        <p:nvCxnSpPr>
          <p:cNvPr id="143" name="Google Shape;143;p15"/>
          <p:cNvCxnSpPr/>
          <p:nvPr/>
        </p:nvCxnSpPr>
        <p:spPr>
          <a:xfrm>
            <a:off x="3047802" y="4991010"/>
            <a:ext cx="4405500" cy="0"/>
          </a:xfrm>
          <a:prstGeom prst="straightConnector1">
            <a:avLst/>
          </a:prstGeom>
          <a:noFill/>
          <a:ln cap="flat" cmpd="sng" w="9525">
            <a:solidFill>
              <a:schemeClr val="lt1"/>
            </a:solidFill>
            <a:prstDash val="solid"/>
            <a:miter lim="800000"/>
            <a:headEnd len="sm" w="sm" type="none"/>
            <a:tailEnd len="sm" w="sm" type="none"/>
          </a:ln>
        </p:spPr>
      </p:cxnSp>
      <p:sp>
        <p:nvSpPr>
          <p:cNvPr id="144" name="Google Shape;144;p15"/>
          <p:cNvSpPr txBox="1"/>
          <p:nvPr>
            <p:ph idx="1" type="body"/>
          </p:nvPr>
        </p:nvSpPr>
        <p:spPr>
          <a:xfrm>
            <a:off x="3047802" y="5729862"/>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45" name="Google Shape;145;p15"/>
          <p:cNvSpPr txBox="1"/>
          <p:nvPr>
            <p:ph idx="2" type="body"/>
          </p:nvPr>
        </p:nvSpPr>
        <p:spPr>
          <a:xfrm>
            <a:off x="3047802" y="8408358"/>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46" name="Google Shape;146;p15"/>
          <p:cNvSpPr txBox="1"/>
          <p:nvPr>
            <p:ph idx="3" type="body"/>
          </p:nvPr>
        </p:nvSpPr>
        <p:spPr>
          <a:xfrm>
            <a:off x="9027978" y="5729862"/>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47" name="Google Shape;147;p15"/>
          <p:cNvSpPr txBox="1"/>
          <p:nvPr>
            <p:ph idx="4" type="body"/>
          </p:nvPr>
        </p:nvSpPr>
        <p:spPr>
          <a:xfrm>
            <a:off x="9027978" y="8408358"/>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48" name="Google Shape;148;p15"/>
          <p:cNvSpPr txBox="1"/>
          <p:nvPr>
            <p:ph idx="5" type="body"/>
          </p:nvPr>
        </p:nvSpPr>
        <p:spPr>
          <a:xfrm>
            <a:off x="15008153" y="5729862"/>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49" name="Google Shape;149;p15"/>
          <p:cNvSpPr txBox="1"/>
          <p:nvPr>
            <p:ph idx="6" type="body"/>
          </p:nvPr>
        </p:nvSpPr>
        <p:spPr>
          <a:xfrm>
            <a:off x="15008153" y="8408358"/>
            <a:ext cx="3515400" cy="64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1"/>
              </a:buClr>
              <a:buSzPts val="3600"/>
              <a:buFont typeface="Carme"/>
              <a:buNone/>
              <a:defRPr b="1" i="0" sz="36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0" name="Google Shape;150;p15"/>
          <p:cNvSpPr txBox="1"/>
          <p:nvPr>
            <p:ph idx="7" type="body"/>
          </p:nvPr>
        </p:nvSpPr>
        <p:spPr>
          <a:xfrm>
            <a:off x="3047802" y="6451600"/>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1" name="Google Shape;151;p15"/>
          <p:cNvSpPr txBox="1"/>
          <p:nvPr>
            <p:ph idx="8" type="body"/>
          </p:nvPr>
        </p:nvSpPr>
        <p:spPr>
          <a:xfrm>
            <a:off x="3047802" y="9130096"/>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2" name="Google Shape;152;p15"/>
          <p:cNvSpPr txBox="1"/>
          <p:nvPr>
            <p:ph idx="9" type="body"/>
          </p:nvPr>
        </p:nvSpPr>
        <p:spPr>
          <a:xfrm>
            <a:off x="9027978" y="6451600"/>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3" name="Google Shape;153;p15"/>
          <p:cNvSpPr txBox="1"/>
          <p:nvPr>
            <p:ph idx="13" type="body"/>
          </p:nvPr>
        </p:nvSpPr>
        <p:spPr>
          <a:xfrm>
            <a:off x="9027978" y="9130096"/>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4" name="Google Shape;154;p15"/>
          <p:cNvSpPr txBox="1"/>
          <p:nvPr>
            <p:ph idx="14" type="body"/>
          </p:nvPr>
        </p:nvSpPr>
        <p:spPr>
          <a:xfrm>
            <a:off x="15008153" y="6451600"/>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55" name="Google Shape;155;p15"/>
          <p:cNvSpPr txBox="1"/>
          <p:nvPr>
            <p:ph idx="15" type="body"/>
          </p:nvPr>
        </p:nvSpPr>
        <p:spPr>
          <a:xfrm>
            <a:off x="15008153" y="9130096"/>
            <a:ext cx="3515400" cy="812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00"/>
              </a:spcBef>
              <a:spcAft>
                <a:spcPts val="0"/>
              </a:spcAft>
              <a:buClr>
                <a:schemeClr val="lt1"/>
              </a:buClr>
              <a:buSzPts val="3200"/>
              <a:buFont typeface="Carme"/>
              <a:buNone/>
              <a:defRPr b="1" i="0" sz="3200">
                <a:solidFill>
                  <a:schemeClr val="lt1"/>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pic>
        <p:nvPicPr>
          <p:cNvPr id="156" name="Google Shape;156;p15"/>
          <p:cNvPicPr preferRelativeResize="0"/>
          <p:nvPr/>
        </p:nvPicPr>
        <p:blipFill rotWithShape="1">
          <a:blip r:embed="rId2">
            <a:alphaModFix/>
          </a:blip>
          <a:srcRect b="0" l="0" r="0" t="0"/>
          <a:stretch/>
        </p:blipFill>
        <p:spPr>
          <a:xfrm>
            <a:off x="689163" y="694222"/>
            <a:ext cx="2276912" cy="143239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 TEXTE">
  <p:cSld name="TITRE + TEXTE">
    <p:spTree>
      <p:nvGrpSpPr>
        <p:cNvPr id="157" name="Shape 157"/>
        <p:cNvGrpSpPr/>
        <p:nvPr/>
      </p:nvGrpSpPr>
      <p:grpSpPr>
        <a:xfrm>
          <a:off x="0" y="0"/>
          <a:ext cx="0" cy="0"/>
          <a:chOff x="0" y="0"/>
          <a:chExt cx="0" cy="0"/>
        </a:xfrm>
      </p:grpSpPr>
      <p:pic>
        <p:nvPicPr>
          <p:cNvPr id="158" name="Google Shape;158;p16"/>
          <p:cNvPicPr preferRelativeResize="0"/>
          <p:nvPr/>
        </p:nvPicPr>
        <p:blipFill rotWithShape="1">
          <a:blip r:embed="rId2">
            <a:alphaModFix/>
          </a:blip>
          <a:srcRect b="0" l="0" r="0" t="0"/>
          <a:stretch/>
        </p:blipFill>
        <p:spPr>
          <a:xfrm>
            <a:off x="689163" y="694221"/>
            <a:ext cx="2276912" cy="1434455"/>
          </a:xfrm>
          <a:prstGeom prst="rect">
            <a:avLst/>
          </a:prstGeom>
          <a:noFill/>
          <a:ln>
            <a:noFill/>
          </a:ln>
        </p:spPr>
      </p:pic>
      <p:sp>
        <p:nvSpPr>
          <p:cNvPr id="159" name="Google Shape;159;p16"/>
          <p:cNvSpPr txBox="1"/>
          <p:nvPr>
            <p:ph type="title"/>
          </p:nvPr>
        </p:nvSpPr>
        <p:spPr>
          <a:xfrm>
            <a:off x="3629065" y="990370"/>
            <a:ext cx="19541400" cy="1138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2"/>
              </a:buClr>
              <a:buSzPts val="6000"/>
              <a:buFont typeface="Carme"/>
              <a:buNone/>
              <a:defRPr b="1" i="0" sz="6000">
                <a:solidFill>
                  <a:schemeClr val="lt2"/>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60" name="Google Shape;160;p16"/>
          <p:cNvSpPr txBox="1"/>
          <p:nvPr>
            <p:ph idx="1" type="body"/>
          </p:nvPr>
        </p:nvSpPr>
        <p:spPr>
          <a:xfrm>
            <a:off x="2140507" y="3321174"/>
            <a:ext cx="21029700" cy="757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2000"/>
              </a:spcBef>
              <a:spcAft>
                <a:spcPts val="0"/>
              </a:spcAft>
              <a:buClr>
                <a:schemeClr val="lt2"/>
              </a:buClr>
              <a:buSzPts val="4800"/>
              <a:buFont typeface="Carme"/>
              <a:buNone/>
              <a:defRPr b="1" i="0" sz="4800" u="none" cap="none" strike="noStrike">
                <a:solidFill>
                  <a:schemeClr val="lt2"/>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61" name="Google Shape;161;p16"/>
          <p:cNvSpPr txBox="1"/>
          <p:nvPr>
            <p:ph idx="2" type="body"/>
          </p:nvPr>
        </p:nvSpPr>
        <p:spPr>
          <a:xfrm>
            <a:off x="2140507" y="4224116"/>
            <a:ext cx="21029700" cy="1451700"/>
          </a:xfrm>
          <a:prstGeom prst="rect">
            <a:avLst/>
          </a:prstGeom>
          <a:noFill/>
          <a:ln>
            <a:noFill/>
          </a:ln>
        </p:spPr>
        <p:txBody>
          <a:bodyPr anchorCtr="0" anchor="t" bIns="45700" lIns="91425" spcFirstLastPara="1" rIns="91425" wrap="square" tIns="45700">
            <a:noAutofit/>
          </a:bodyPr>
          <a:lstStyle>
            <a:lvl1pPr indent="-508000" lvl="0" marL="457200" rtl="0" algn="l">
              <a:lnSpc>
                <a:spcPct val="100000"/>
              </a:lnSpc>
              <a:spcBef>
                <a:spcPts val="0"/>
              </a:spcBef>
              <a:spcAft>
                <a:spcPts val="0"/>
              </a:spcAft>
              <a:buClr>
                <a:schemeClr val="dk2"/>
              </a:buClr>
              <a:buSzPts val="4400"/>
              <a:buChar char="●"/>
              <a:defRPr b="1" i="0" sz="4400">
                <a:solidFill>
                  <a:schemeClr val="dk2"/>
                </a:solidFill>
                <a:latin typeface="Carme"/>
                <a:ea typeface="Carme"/>
                <a:cs typeface="Carme"/>
                <a:sym typeface="Carme"/>
              </a:defRPr>
            </a:lvl1pPr>
            <a:lvl2pPr indent="-457200" lvl="1" marL="914400" rtl="0" algn="l">
              <a:lnSpc>
                <a:spcPct val="90000"/>
              </a:lnSpc>
              <a:spcBef>
                <a:spcPts val="4300"/>
              </a:spcBef>
              <a:spcAft>
                <a:spcPts val="0"/>
              </a:spcAft>
              <a:buClr>
                <a:schemeClr val="dk2"/>
              </a:buClr>
              <a:buSzPts val="3600"/>
              <a:buFont typeface="Noto Sans Symbols"/>
              <a:buChar char="▪"/>
              <a:defRPr sz="3600">
                <a:solidFill>
                  <a:schemeClr val="dk2"/>
                </a:solidFill>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Tree>
  </p:cSld>
  <p:clrMapOvr>
    <a:masterClrMapping/>
  </p:clrMapOvr>
  <p:extLst>
    <p:ext uri="{DCECCB84-F9BA-43D5-87BE-67443E8EF086}">
      <p15:sldGuideLst>
        <p15:guide id="1" orient="horz" pos="4320">
          <p15:clr>
            <a:srgbClr val="FBAE40"/>
          </p15:clr>
        </p15:guide>
        <p15:guide id="2" pos="1420">
          <p15:clr>
            <a:srgbClr val="FBAE40"/>
          </p15:clr>
        </p15:guide>
        <p15:guide id="3" pos="2282">
          <p15:clr>
            <a:srgbClr val="FBAE40"/>
          </p15:clr>
        </p15:guide>
        <p15:guide id="4" orient="horz" pos="134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 IMAGE">
  <p:cSld name="TITRE + IMAGE">
    <p:spTree>
      <p:nvGrpSpPr>
        <p:cNvPr id="162" name="Shape 162"/>
        <p:cNvGrpSpPr/>
        <p:nvPr/>
      </p:nvGrpSpPr>
      <p:grpSpPr>
        <a:xfrm>
          <a:off x="0" y="0"/>
          <a:ext cx="0" cy="0"/>
          <a:chOff x="0" y="0"/>
          <a:chExt cx="0" cy="0"/>
        </a:xfrm>
      </p:grpSpPr>
      <p:sp>
        <p:nvSpPr>
          <p:cNvPr id="163" name="Google Shape;163;p17"/>
          <p:cNvSpPr txBox="1"/>
          <p:nvPr>
            <p:ph type="title"/>
          </p:nvPr>
        </p:nvSpPr>
        <p:spPr>
          <a:xfrm>
            <a:off x="3629065" y="990370"/>
            <a:ext cx="19525200" cy="1138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2"/>
              </a:buClr>
              <a:buSzPts val="6000"/>
              <a:buFont typeface="Carme"/>
              <a:buNone/>
              <a:defRPr b="1" i="0" sz="6000">
                <a:solidFill>
                  <a:schemeClr val="lt2"/>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64" name="Google Shape;164;p17"/>
          <p:cNvSpPr/>
          <p:nvPr>
            <p:ph idx="2" type="pic"/>
          </p:nvPr>
        </p:nvSpPr>
        <p:spPr>
          <a:xfrm>
            <a:off x="2124465" y="3423683"/>
            <a:ext cx="21029700" cy="9598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rme"/>
                <a:ea typeface="Carme"/>
                <a:cs typeface="Carme"/>
                <a:sym typeface="Carme"/>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rme"/>
                <a:ea typeface="Carme"/>
                <a:cs typeface="Carme"/>
                <a:sym typeface="Carme"/>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rme"/>
                <a:ea typeface="Carme"/>
                <a:cs typeface="Carme"/>
                <a:sym typeface="Carme"/>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9pPr>
          </a:lstStyle>
          <a:p/>
        </p:txBody>
      </p:sp>
      <p:pic>
        <p:nvPicPr>
          <p:cNvPr id="165" name="Google Shape;165;p17"/>
          <p:cNvPicPr preferRelativeResize="0"/>
          <p:nvPr/>
        </p:nvPicPr>
        <p:blipFill rotWithShape="1">
          <a:blip r:embed="rId2">
            <a:alphaModFix/>
          </a:blip>
          <a:srcRect b="0" l="0" r="0" t="0"/>
          <a:stretch/>
        </p:blipFill>
        <p:spPr>
          <a:xfrm>
            <a:off x="689163" y="694221"/>
            <a:ext cx="2276912" cy="1434455"/>
          </a:xfrm>
          <a:prstGeom prst="rect">
            <a:avLst/>
          </a:prstGeom>
          <a:noFill/>
          <a:ln>
            <a:noFill/>
          </a:ln>
        </p:spPr>
      </p:pic>
      <p:sp>
        <p:nvSpPr>
          <p:cNvPr id="166" name="Google Shape;166;p17"/>
          <p:cNvSpPr txBox="1"/>
          <p:nvPr>
            <p:ph idx="1" type="body"/>
          </p:nvPr>
        </p:nvSpPr>
        <p:spPr>
          <a:xfrm>
            <a:off x="2124075" y="2721528"/>
            <a:ext cx="12612600" cy="468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2000"/>
              </a:spcBef>
              <a:spcAft>
                <a:spcPts val="0"/>
              </a:spcAft>
              <a:buClr>
                <a:schemeClr val="dk2"/>
              </a:buClr>
              <a:buSzPts val="3200"/>
              <a:buFont typeface="Carme"/>
              <a:buNone/>
              <a:defRPr sz="3200">
                <a:solidFill>
                  <a:schemeClr val="dk2"/>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Tree>
  </p:cSld>
  <p:clrMapOvr>
    <a:masterClrMapping/>
  </p:clrMapOvr>
  <p:extLst>
    <p:ext uri="{DCECCB84-F9BA-43D5-87BE-67443E8EF086}">
      <p15:sldGuideLst>
        <p15:guide id="1" orient="horz" pos="4320">
          <p15:clr>
            <a:srgbClr val="FBAE40"/>
          </p15:clr>
        </p15:guide>
        <p15:guide id="2" pos="7680">
          <p15:clr>
            <a:srgbClr val="FBAE40"/>
          </p15:clr>
        </p15:guide>
        <p15:guide id="3" orient="horz" pos="12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EXTE + PHOTO">
  <p:cSld name="1_TEXTE + PHOTO">
    <p:spTree>
      <p:nvGrpSpPr>
        <p:cNvPr id="167" name="Shape 167"/>
        <p:cNvGrpSpPr/>
        <p:nvPr/>
      </p:nvGrpSpPr>
      <p:grpSpPr>
        <a:xfrm>
          <a:off x="0" y="0"/>
          <a:ext cx="0" cy="0"/>
          <a:chOff x="0" y="0"/>
          <a:chExt cx="0" cy="0"/>
        </a:xfrm>
      </p:grpSpPr>
      <p:pic>
        <p:nvPicPr>
          <p:cNvPr id="168" name="Google Shape;168;p18"/>
          <p:cNvPicPr preferRelativeResize="0"/>
          <p:nvPr/>
        </p:nvPicPr>
        <p:blipFill rotWithShape="1">
          <a:blip r:embed="rId2">
            <a:alphaModFix/>
          </a:blip>
          <a:srcRect b="0" l="0" r="0" t="0"/>
          <a:stretch/>
        </p:blipFill>
        <p:spPr>
          <a:xfrm>
            <a:off x="689163" y="694221"/>
            <a:ext cx="2276912" cy="1434455"/>
          </a:xfrm>
          <a:prstGeom prst="rect">
            <a:avLst/>
          </a:prstGeom>
          <a:noFill/>
          <a:ln>
            <a:noFill/>
          </a:ln>
        </p:spPr>
      </p:pic>
      <p:sp>
        <p:nvSpPr>
          <p:cNvPr id="169" name="Google Shape;169;p18"/>
          <p:cNvSpPr txBox="1"/>
          <p:nvPr>
            <p:ph type="title"/>
          </p:nvPr>
        </p:nvSpPr>
        <p:spPr>
          <a:xfrm>
            <a:off x="3629065" y="990370"/>
            <a:ext cx="19541400" cy="1138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2"/>
              </a:buClr>
              <a:buSzPts val="6000"/>
              <a:buFont typeface="Carme"/>
              <a:buNone/>
              <a:defRPr b="1" i="0" sz="6000">
                <a:solidFill>
                  <a:schemeClr val="lt2"/>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70" name="Google Shape;170;p18"/>
          <p:cNvSpPr txBox="1"/>
          <p:nvPr>
            <p:ph idx="1" type="body"/>
          </p:nvPr>
        </p:nvSpPr>
        <p:spPr>
          <a:xfrm>
            <a:off x="2140507" y="3321174"/>
            <a:ext cx="10746300" cy="7572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2000"/>
              </a:spcBef>
              <a:spcAft>
                <a:spcPts val="0"/>
              </a:spcAft>
              <a:buClr>
                <a:schemeClr val="lt2"/>
              </a:buClr>
              <a:buSzPts val="4800"/>
              <a:buFont typeface="Carme"/>
              <a:buNone/>
              <a:defRPr b="1" i="0" sz="4800" u="none" cap="none" strike="noStrike">
                <a:solidFill>
                  <a:schemeClr val="lt2"/>
                </a:solidFill>
                <a:latin typeface="Carme"/>
                <a:ea typeface="Carme"/>
                <a:cs typeface="Carme"/>
                <a:sym typeface="Carme"/>
              </a:defRPr>
            </a:lvl1pPr>
            <a:lvl2pPr indent="-342900" lvl="1" marL="914400" rtl="0" algn="l">
              <a:lnSpc>
                <a:spcPct val="90000"/>
              </a:lnSpc>
              <a:spcBef>
                <a:spcPts val="4300"/>
              </a:spcBef>
              <a:spcAft>
                <a:spcPts val="0"/>
              </a:spcAft>
              <a:buClr>
                <a:schemeClr val="dk1"/>
              </a:buClr>
              <a:buSzPts val="1800"/>
              <a:buChar char="○"/>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
        <p:nvSpPr>
          <p:cNvPr id="171" name="Google Shape;171;p18"/>
          <p:cNvSpPr/>
          <p:nvPr>
            <p:ph idx="2" type="pic"/>
          </p:nvPr>
        </p:nvSpPr>
        <p:spPr>
          <a:xfrm>
            <a:off x="13141325" y="3321050"/>
            <a:ext cx="10028100" cy="9394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rme"/>
                <a:ea typeface="Carme"/>
                <a:cs typeface="Carme"/>
                <a:sym typeface="Carme"/>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rme"/>
                <a:ea typeface="Carme"/>
                <a:cs typeface="Carme"/>
                <a:sym typeface="Carme"/>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rme"/>
                <a:ea typeface="Carme"/>
                <a:cs typeface="Carme"/>
                <a:sym typeface="Carme"/>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9pPr>
          </a:lstStyle>
          <a:p/>
        </p:txBody>
      </p:sp>
      <p:sp>
        <p:nvSpPr>
          <p:cNvPr id="172" name="Google Shape;172;p18"/>
          <p:cNvSpPr txBox="1"/>
          <p:nvPr>
            <p:ph idx="3" type="body"/>
          </p:nvPr>
        </p:nvSpPr>
        <p:spPr>
          <a:xfrm>
            <a:off x="2140507" y="4224116"/>
            <a:ext cx="10746300" cy="1451700"/>
          </a:xfrm>
          <a:prstGeom prst="rect">
            <a:avLst/>
          </a:prstGeom>
          <a:noFill/>
          <a:ln>
            <a:noFill/>
          </a:ln>
        </p:spPr>
        <p:txBody>
          <a:bodyPr anchorCtr="0" anchor="t" bIns="45700" lIns="91425" spcFirstLastPara="1" rIns="91425" wrap="square" tIns="45700">
            <a:noAutofit/>
          </a:bodyPr>
          <a:lstStyle>
            <a:lvl1pPr indent="-508000" lvl="0" marL="457200" rtl="0" algn="l">
              <a:lnSpc>
                <a:spcPct val="100000"/>
              </a:lnSpc>
              <a:spcBef>
                <a:spcPts val="0"/>
              </a:spcBef>
              <a:spcAft>
                <a:spcPts val="0"/>
              </a:spcAft>
              <a:buClr>
                <a:schemeClr val="dk2"/>
              </a:buClr>
              <a:buSzPts val="4400"/>
              <a:buChar char="●"/>
              <a:defRPr b="1" i="0" sz="4400">
                <a:solidFill>
                  <a:schemeClr val="dk2"/>
                </a:solidFill>
                <a:latin typeface="Carme"/>
                <a:ea typeface="Carme"/>
                <a:cs typeface="Carme"/>
                <a:sym typeface="Carme"/>
              </a:defRPr>
            </a:lvl1pPr>
            <a:lvl2pPr indent="-457200" lvl="1" marL="914400" rtl="0" algn="l">
              <a:lnSpc>
                <a:spcPct val="90000"/>
              </a:lnSpc>
              <a:spcBef>
                <a:spcPts val="4300"/>
              </a:spcBef>
              <a:spcAft>
                <a:spcPts val="0"/>
              </a:spcAft>
              <a:buClr>
                <a:schemeClr val="dk2"/>
              </a:buClr>
              <a:buSzPts val="3600"/>
              <a:buFont typeface="Noto Sans Symbols"/>
              <a:buChar char="▪"/>
              <a:defRPr sz="3600">
                <a:solidFill>
                  <a:schemeClr val="dk2"/>
                </a:solidFill>
              </a:defRPr>
            </a:lvl2pPr>
            <a:lvl3pPr indent="-342900" lvl="2" marL="1371600" rtl="0" algn="l">
              <a:lnSpc>
                <a:spcPct val="90000"/>
              </a:lnSpc>
              <a:spcBef>
                <a:spcPts val="4300"/>
              </a:spcBef>
              <a:spcAft>
                <a:spcPts val="0"/>
              </a:spcAft>
              <a:buClr>
                <a:schemeClr val="dk1"/>
              </a:buClr>
              <a:buSzPts val="1800"/>
              <a:buChar char="■"/>
              <a:defRPr/>
            </a:lvl3pPr>
            <a:lvl4pPr indent="-342900" lvl="3" marL="1828800" rtl="0" algn="l">
              <a:lnSpc>
                <a:spcPct val="90000"/>
              </a:lnSpc>
              <a:spcBef>
                <a:spcPts val="4300"/>
              </a:spcBef>
              <a:spcAft>
                <a:spcPts val="0"/>
              </a:spcAft>
              <a:buClr>
                <a:schemeClr val="dk1"/>
              </a:buClr>
              <a:buSzPts val="1800"/>
              <a:buChar char="●"/>
              <a:defRPr/>
            </a:lvl4pPr>
            <a:lvl5pPr indent="-342900" lvl="4" marL="2286000" rtl="0" algn="l">
              <a:lnSpc>
                <a:spcPct val="90000"/>
              </a:lnSpc>
              <a:spcBef>
                <a:spcPts val="4300"/>
              </a:spcBef>
              <a:spcAft>
                <a:spcPts val="0"/>
              </a:spcAft>
              <a:buClr>
                <a:schemeClr val="dk1"/>
              </a:buClr>
              <a:buSzPts val="1800"/>
              <a:buChar char="○"/>
              <a:defRPr/>
            </a:lvl5pPr>
            <a:lvl6pPr indent="-342900" lvl="5" marL="2743200" rtl="0" algn="l">
              <a:lnSpc>
                <a:spcPct val="90000"/>
              </a:lnSpc>
              <a:spcBef>
                <a:spcPts val="4300"/>
              </a:spcBef>
              <a:spcAft>
                <a:spcPts val="0"/>
              </a:spcAft>
              <a:buClr>
                <a:schemeClr val="dk1"/>
              </a:buClr>
              <a:buSzPts val="1800"/>
              <a:buChar char="■"/>
              <a:defRPr/>
            </a:lvl6pPr>
            <a:lvl7pPr indent="-342900" lvl="6" marL="3200400" rtl="0" algn="l">
              <a:lnSpc>
                <a:spcPct val="90000"/>
              </a:lnSpc>
              <a:spcBef>
                <a:spcPts val="4300"/>
              </a:spcBef>
              <a:spcAft>
                <a:spcPts val="0"/>
              </a:spcAft>
              <a:buClr>
                <a:schemeClr val="dk1"/>
              </a:buClr>
              <a:buSzPts val="1800"/>
              <a:buChar char="●"/>
              <a:defRPr/>
            </a:lvl7pPr>
            <a:lvl8pPr indent="-342900" lvl="7" marL="3657600" rtl="0" algn="l">
              <a:lnSpc>
                <a:spcPct val="90000"/>
              </a:lnSpc>
              <a:spcBef>
                <a:spcPts val="4300"/>
              </a:spcBef>
              <a:spcAft>
                <a:spcPts val="0"/>
              </a:spcAft>
              <a:buClr>
                <a:schemeClr val="dk1"/>
              </a:buClr>
              <a:buSzPts val="1800"/>
              <a:buChar char="○"/>
              <a:defRPr/>
            </a:lvl8pPr>
            <a:lvl9pPr indent="-342900" lvl="8" marL="4114800" rtl="0" algn="l">
              <a:lnSpc>
                <a:spcPct val="90000"/>
              </a:lnSpc>
              <a:spcBef>
                <a:spcPts val="4300"/>
              </a:spcBef>
              <a:spcAft>
                <a:spcPts val="4300"/>
              </a:spcAft>
              <a:buClr>
                <a:schemeClr val="dk1"/>
              </a:buClr>
              <a:buSzPts val="1800"/>
              <a:buChar char="■"/>
              <a:defRPr/>
            </a:lvl9pPr>
          </a:lstStyle>
          <a:p/>
        </p:txBody>
      </p:sp>
    </p:spTree>
  </p:cSld>
  <p:clrMapOvr>
    <a:masterClrMapping/>
  </p:clrMapOvr>
  <p:extLst>
    <p:ext uri="{DCECCB84-F9BA-43D5-87BE-67443E8EF086}">
      <p15:sldGuideLst>
        <p15:guide id="1" orient="horz" pos="4320">
          <p15:clr>
            <a:srgbClr val="FBAE40"/>
          </p15:clr>
        </p15:guide>
        <p15:guide id="2" pos="1420">
          <p15:clr>
            <a:srgbClr val="FBAE40"/>
          </p15:clr>
        </p15:guide>
        <p15:guide id="3" pos="2282">
          <p15:clr>
            <a:srgbClr val="FBAE40"/>
          </p15:clr>
        </p15:guide>
        <p15:guide id="4" orient="horz" pos="13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PHIQUE">
  <p:cSld name="GRAPHIQUE">
    <p:spTree>
      <p:nvGrpSpPr>
        <p:cNvPr id="173" name="Shape 173"/>
        <p:cNvGrpSpPr/>
        <p:nvPr/>
      </p:nvGrpSpPr>
      <p:grpSpPr>
        <a:xfrm>
          <a:off x="0" y="0"/>
          <a:ext cx="0" cy="0"/>
          <a:chOff x="0" y="0"/>
          <a:chExt cx="0" cy="0"/>
        </a:xfrm>
      </p:grpSpPr>
      <p:sp>
        <p:nvSpPr>
          <p:cNvPr id="174" name="Google Shape;174;p19"/>
          <p:cNvSpPr txBox="1"/>
          <p:nvPr>
            <p:ph type="title"/>
          </p:nvPr>
        </p:nvSpPr>
        <p:spPr>
          <a:xfrm>
            <a:off x="3629065" y="990370"/>
            <a:ext cx="21029700" cy="1138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2"/>
              </a:buClr>
              <a:buSzPts val="6000"/>
              <a:buFont typeface="Carme"/>
              <a:buNone/>
              <a:defRPr b="1" i="0" sz="6000">
                <a:solidFill>
                  <a:schemeClr val="lt2"/>
                </a:solidFill>
                <a:latin typeface="Carme"/>
                <a:ea typeface="Carme"/>
                <a:cs typeface="Carme"/>
                <a:sym typeface="Carme"/>
              </a:defRPr>
            </a:lvl1pPr>
            <a:lvl2pPr lvl="1" rtl="0">
              <a:spcBef>
                <a:spcPts val="0"/>
              </a:spcBef>
              <a:spcAft>
                <a:spcPts val="0"/>
              </a:spcAft>
              <a:buSzPts val="7500"/>
              <a:buNone/>
              <a:defRPr/>
            </a:lvl2pPr>
            <a:lvl3pPr lvl="2" rtl="0">
              <a:spcBef>
                <a:spcPts val="0"/>
              </a:spcBef>
              <a:spcAft>
                <a:spcPts val="0"/>
              </a:spcAft>
              <a:buSzPts val="7500"/>
              <a:buNone/>
              <a:defRPr/>
            </a:lvl3pPr>
            <a:lvl4pPr lvl="3" rtl="0">
              <a:spcBef>
                <a:spcPts val="0"/>
              </a:spcBef>
              <a:spcAft>
                <a:spcPts val="0"/>
              </a:spcAft>
              <a:buSzPts val="7500"/>
              <a:buNone/>
              <a:defRPr/>
            </a:lvl4pPr>
            <a:lvl5pPr lvl="4" rtl="0">
              <a:spcBef>
                <a:spcPts val="0"/>
              </a:spcBef>
              <a:spcAft>
                <a:spcPts val="0"/>
              </a:spcAft>
              <a:buSzPts val="7500"/>
              <a:buNone/>
              <a:defRPr/>
            </a:lvl5pPr>
            <a:lvl6pPr lvl="5" rtl="0">
              <a:spcBef>
                <a:spcPts val="0"/>
              </a:spcBef>
              <a:spcAft>
                <a:spcPts val="0"/>
              </a:spcAft>
              <a:buSzPts val="7500"/>
              <a:buNone/>
              <a:defRPr/>
            </a:lvl6pPr>
            <a:lvl7pPr lvl="6" rtl="0">
              <a:spcBef>
                <a:spcPts val="0"/>
              </a:spcBef>
              <a:spcAft>
                <a:spcPts val="0"/>
              </a:spcAft>
              <a:buSzPts val="7500"/>
              <a:buNone/>
              <a:defRPr/>
            </a:lvl7pPr>
            <a:lvl8pPr lvl="7" rtl="0">
              <a:spcBef>
                <a:spcPts val="0"/>
              </a:spcBef>
              <a:spcAft>
                <a:spcPts val="0"/>
              </a:spcAft>
              <a:buSzPts val="7500"/>
              <a:buNone/>
              <a:defRPr/>
            </a:lvl8pPr>
            <a:lvl9pPr lvl="8" rtl="0">
              <a:spcBef>
                <a:spcPts val="0"/>
              </a:spcBef>
              <a:spcAft>
                <a:spcPts val="0"/>
              </a:spcAft>
              <a:buSzPts val="7500"/>
              <a:buNone/>
              <a:defRPr/>
            </a:lvl9pPr>
          </a:lstStyle>
          <a:p/>
        </p:txBody>
      </p:sp>
      <p:sp>
        <p:nvSpPr>
          <p:cNvPr id="175" name="Google Shape;175;p19"/>
          <p:cNvSpPr/>
          <p:nvPr>
            <p:ph idx="2" type="chart"/>
          </p:nvPr>
        </p:nvSpPr>
        <p:spPr>
          <a:xfrm>
            <a:off x="2124465" y="2998381"/>
            <a:ext cx="21029700" cy="9682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rme"/>
                <a:ea typeface="Carme"/>
                <a:cs typeface="Carme"/>
                <a:sym typeface="Carme"/>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rme"/>
                <a:ea typeface="Carme"/>
                <a:cs typeface="Carme"/>
                <a:sym typeface="Carme"/>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rme"/>
                <a:ea typeface="Carme"/>
                <a:cs typeface="Carme"/>
                <a:sym typeface="Carme"/>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rme"/>
                <a:ea typeface="Carme"/>
                <a:cs typeface="Carme"/>
                <a:sym typeface="Carme"/>
              </a:defRPr>
            </a:lvl9pPr>
          </a:lstStyle>
          <a:p/>
        </p:txBody>
      </p:sp>
      <p:pic>
        <p:nvPicPr>
          <p:cNvPr id="176" name="Google Shape;176;p19"/>
          <p:cNvPicPr preferRelativeResize="0"/>
          <p:nvPr/>
        </p:nvPicPr>
        <p:blipFill rotWithShape="1">
          <a:blip r:embed="rId2">
            <a:alphaModFix/>
          </a:blip>
          <a:srcRect b="0" l="0" r="0" t="0"/>
          <a:stretch/>
        </p:blipFill>
        <p:spPr>
          <a:xfrm>
            <a:off x="689163" y="694221"/>
            <a:ext cx="2276912" cy="1434455"/>
          </a:xfrm>
          <a:prstGeom prst="rect">
            <a:avLst/>
          </a:prstGeom>
          <a:noFill/>
          <a:ln>
            <a:noFill/>
          </a:ln>
        </p:spPr>
      </p:pic>
    </p:spTree>
  </p:cSld>
  <p:clrMapOvr>
    <a:masterClrMapping/>
  </p:clrMapOvr>
  <p:extLst>
    <p:ext uri="{DCECCB84-F9BA-43D5-87BE-67443E8EF086}">
      <p15:sldGuideLst>
        <p15:guide id="1" orient="horz" pos="4320">
          <p15:clr>
            <a:srgbClr val="FBAE40"/>
          </p15:clr>
        </p15:guide>
        <p15:guide id="2" pos="7680">
          <p15:clr>
            <a:srgbClr val="FBAE40"/>
          </p15:clr>
        </p15:guide>
        <p15:guide id="3" orient="horz" pos="12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11749666" y="0"/>
            <a:ext cx="12632810" cy="13715011"/>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2196789" y="5474667"/>
            <a:ext cx="12231300" cy="3063300"/>
          </a:xfrm>
          <a:prstGeom prst="rect">
            <a:avLst/>
          </a:prstGeom>
        </p:spPr>
        <p:txBody>
          <a:bodyPr anchorCtr="0" anchor="ctr"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40" name="Google Shape;40;p3"/>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1016016"/>
            <a:ext cx="2767427" cy="2710133"/>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3459773" y="1050000"/>
            <a:ext cx="18769200" cy="2437500"/>
          </a:xfrm>
          <a:prstGeom prst="rect">
            <a:avLst/>
          </a:prstGeom>
        </p:spPr>
        <p:txBody>
          <a:bodyPr anchorCtr="0" anchor="t"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6" name="Google Shape;46;p4"/>
          <p:cNvSpPr txBox="1"/>
          <p:nvPr>
            <p:ph idx="1" type="body"/>
          </p:nvPr>
        </p:nvSpPr>
        <p:spPr>
          <a:xfrm>
            <a:off x="3459773" y="4180133"/>
            <a:ext cx="18769200" cy="77631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47" name="Google Shape;47;p4"/>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1016016"/>
            <a:ext cx="2767427" cy="2710133"/>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3459773" y="1050000"/>
            <a:ext cx="18769200" cy="2437500"/>
          </a:xfrm>
          <a:prstGeom prst="rect">
            <a:avLst/>
          </a:prstGeom>
        </p:spPr>
        <p:txBody>
          <a:bodyPr anchorCtr="0" anchor="t"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53" name="Google Shape;53;p5"/>
          <p:cNvSpPr txBox="1"/>
          <p:nvPr>
            <p:ph idx="1" type="body"/>
          </p:nvPr>
        </p:nvSpPr>
        <p:spPr>
          <a:xfrm>
            <a:off x="3459773" y="4180133"/>
            <a:ext cx="9074700" cy="77631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54" name="Google Shape;54;p5"/>
          <p:cNvSpPr txBox="1"/>
          <p:nvPr>
            <p:ph idx="2" type="body"/>
          </p:nvPr>
        </p:nvSpPr>
        <p:spPr>
          <a:xfrm>
            <a:off x="13154393" y="4180133"/>
            <a:ext cx="9074700" cy="77631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55" name="Google Shape;55;p5"/>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1016016"/>
            <a:ext cx="2767427" cy="2710133"/>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3459773" y="1050000"/>
            <a:ext cx="18769200" cy="2437500"/>
          </a:xfrm>
          <a:prstGeom prst="rect">
            <a:avLst/>
          </a:prstGeom>
        </p:spPr>
        <p:txBody>
          <a:bodyPr anchorCtr="0" anchor="t"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61" name="Google Shape;61;p6"/>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1016016"/>
            <a:ext cx="2767427" cy="2710133"/>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3459773" y="1050000"/>
            <a:ext cx="10129800" cy="3981600"/>
          </a:xfrm>
          <a:prstGeom prst="rect">
            <a:avLst/>
          </a:prstGeom>
        </p:spPr>
        <p:txBody>
          <a:bodyPr anchorCtr="0" anchor="t"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67" name="Google Shape;67;p7"/>
          <p:cNvSpPr txBox="1"/>
          <p:nvPr>
            <p:ph idx="1" type="body"/>
          </p:nvPr>
        </p:nvSpPr>
        <p:spPr>
          <a:xfrm>
            <a:off x="3459773" y="5260133"/>
            <a:ext cx="10129800" cy="64425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68" name="Google Shape;68;p7"/>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11749666" y="0"/>
            <a:ext cx="12632810" cy="13716171"/>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2196789" y="2311400"/>
            <a:ext cx="12231300" cy="9389700"/>
          </a:xfrm>
          <a:prstGeom prst="rect">
            <a:avLst/>
          </a:prstGeom>
        </p:spPr>
        <p:txBody>
          <a:bodyPr anchorCtr="0" anchor="ctr" bIns="243800" lIns="243800" spcFirstLastPara="1" rIns="243800" wrap="square" tIns="243800">
            <a:noAutofit/>
          </a:bodyPr>
          <a:lstStyle>
            <a:lvl1pPr lvl="0">
              <a:spcBef>
                <a:spcPts val="0"/>
              </a:spcBef>
              <a:spcAft>
                <a:spcPts val="0"/>
              </a:spcAft>
              <a:buSzPts val="7500"/>
              <a:buNone/>
              <a:defRPr/>
            </a:lvl1pPr>
            <a:lvl2pPr lvl="1">
              <a:spcBef>
                <a:spcPts val="0"/>
              </a:spcBef>
              <a:spcAft>
                <a:spcPts val="0"/>
              </a:spcAft>
              <a:buSzPts val="7500"/>
              <a:buNone/>
              <a:defRPr/>
            </a:lvl2pPr>
            <a:lvl3pPr lvl="2">
              <a:spcBef>
                <a:spcPts val="0"/>
              </a:spcBef>
              <a:spcAft>
                <a:spcPts val="0"/>
              </a:spcAft>
              <a:buSzPts val="7500"/>
              <a:buNone/>
              <a:defRPr/>
            </a:lvl3pPr>
            <a:lvl4pPr lvl="3">
              <a:spcBef>
                <a:spcPts val="0"/>
              </a:spcBef>
              <a:spcAft>
                <a:spcPts val="0"/>
              </a:spcAft>
              <a:buSzPts val="7500"/>
              <a:buNone/>
              <a:defRPr/>
            </a:lvl4pPr>
            <a:lvl5pPr lvl="4">
              <a:spcBef>
                <a:spcPts val="0"/>
              </a:spcBef>
              <a:spcAft>
                <a:spcPts val="0"/>
              </a:spcAft>
              <a:buSzPts val="7500"/>
              <a:buNone/>
              <a:defRPr/>
            </a:lvl5pPr>
            <a:lvl6pPr lvl="5">
              <a:spcBef>
                <a:spcPts val="0"/>
              </a:spcBef>
              <a:spcAft>
                <a:spcPts val="0"/>
              </a:spcAft>
              <a:buSzPts val="7500"/>
              <a:buNone/>
              <a:defRPr/>
            </a:lvl6pPr>
            <a:lvl7pPr lvl="6">
              <a:spcBef>
                <a:spcPts val="0"/>
              </a:spcBef>
              <a:spcAft>
                <a:spcPts val="0"/>
              </a:spcAft>
              <a:buSzPts val="7500"/>
              <a:buNone/>
              <a:defRPr/>
            </a:lvl7pPr>
            <a:lvl8pPr lvl="7">
              <a:spcBef>
                <a:spcPts val="0"/>
              </a:spcBef>
              <a:spcAft>
                <a:spcPts val="0"/>
              </a:spcAft>
              <a:buSzPts val="7500"/>
              <a:buNone/>
              <a:defRPr/>
            </a:lvl8pPr>
            <a:lvl9pPr lvl="8">
              <a:spcBef>
                <a:spcPts val="0"/>
              </a:spcBef>
              <a:spcAft>
                <a:spcPts val="0"/>
              </a:spcAft>
              <a:buSzPts val="7500"/>
              <a:buNone/>
              <a:defRPr/>
            </a:lvl9pPr>
          </a:lstStyle>
          <a:p/>
        </p:txBody>
      </p:sp>
      <p:sp>
        <p:nvSpPr>
          <p:cNvPr id="90" name="Google Shape;90;p8"/>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1016016"/>
            <a:ext cx="2767427" cy="2710133"/>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3459773" y="4422200"/>
            <a:ext cx="8096400" cy="4671300"/>
          </a:xfrm>
          <a:prstGeom prst="rect">
            <a:avLst/>
          </a:prstGeom>
        </p:spPr>
        <p:txBody>
          <a:bodyPr anchorCtr="0" anchor="t" bIns="243800" lIns="243800" spcFirstLastPara="1" rIns="243800" wrap="square" tIns="2438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96" name="Google Shape;96;p9"/>
          <p:cNvSpPr txBox="1"/>
          <p:nvPr>
            <p:ph idx="1" type="subTitle"/>
          </p:nvPr>
        </p:nvSpPr>
        <p:spPr>
          <a:xfrm>
            <a:off x="3459773" y="9434667"/>
            <a:ext cx="8096400" cy="1349700"/>
          </a:xfrm>
          <a:prstGeom prst="rect">
            <a:avLst/>
          </a:prstGeom>
        </p:spPr>
        <p:txBody>
          <a:bodyPr anchorCtr="0" anchor="t" bIns="243800" lIns="243800" spcFirstLastPara="1" rIns="243800" wrap="square" tIns="243800">
            <a:noAutofit/>
          </a:bodyPr>
          <a:lstStyle>
            <a:lvl1pPr lvl="0">
              <a:lnSpc>
                <a:spcPct val="100000"/>
              </a:lnSpc>
              <a:spcBef>
                <a:spcPts val="0"/>
              </a:spcBef>
              <a:spcAft>
                <a:spcPts val="0"/>
              </a:spcAft>
              <a:buSzPts val="3500"/>
              <a:buNone/>
              <a:defRPr/>
            </a:lvl1pPr>
            <a:lvl2pPr lvl="1">
              <a:lnSpc>
                <a:spcPct val="100000"/>
              </a:lnSpc>
              <a:spcBef>
                <a:spcPts val="0"/>
              </a:spcBef>
              <a:spcAft>
                <a:spcPts val="0"/>
              </a:spcAft>
              <a:buSzPts val="3500"/>
              <a:buNone/>
              <a:defRPr sz="3500"/>
            </a:lvl2pPr>
            <a:lvl3pPr lvl="2">
              <a:lnSpc>
                <a:spcPct val="100000"/>
              </a:lnSpc>
              <a:spcBef>
                <a:spcPts val="0"/>
              </a:spcBef>
              <a:spcAft>
                <a:spcPts val="0"/>
              </a:spcAft>
              <a:buSzPts val="3500"/>
              <a:buNone/>
              <a:defRPr sz="3500"/>
            </a:lvl3pPr>
            <a:lvl4pPr lvl="3">
              <a:lnSpc>
                <a:spcPct val="100000"/>
              </a:lnSpc>
              <a:spcBef>
                <a:spcPts val="0"/>
              </a:spcBef>
              <a:spcAft>
                <a:spcPts val="0"/>
              </a:spcAft>
              <a:buSzPts val="3500"/>
              <a:buNone/>
              <a:defRPr sz="3500"/>
            </a:lvl4pPr>
            <a:lvl5pPr lvl="4">
              <a:lnSpc>
                <a:spcPct val="100000"/>
              </a:lnSpc>
              <a:spcBef>
                <a:spcPts val="0"/>
              </a:spcBef>
              <a:spcAft>
                <a:spcPts val="0"/>
              </a:spcAft>
              <a:buSzPts val="3500"/>
              <a:buNone/>
              <a:defRPr sz="3500"/>
            </a:lvl5pPr>
            <a:lvl6pPr lvl="5">
              <a:lnSpc>
                <a:spcPct val="100000"/>
              </a:lnSpc>
              <a:spcBef>
                <a:spcPts val="0"/>
              </a:spcBef>
              <a:spcAft>
                <a:spcPts val="0"/>
              </a:spcAft>
              <a:buSzPts val="3500"/>
              <a:buNone/>
              <a:defRPr sz="3500"/>
            </a:lvl6pPr>
            <a:lvl7pPr lvl="6">
              <a:lnSpc>
                <a:spcPct val="100000"/>
              </a:lnSpc>
              <a:spcBef>
                <a:spcPts val="0"/>
              </a:spcBef>
              <a:spcAft>
                <a:spcPts val="0"/>
              </a:spcAft>
              <a:buSzPts val="3500"/>
              <a:buNone/>
              <a:defRPr sz="3500"/>
            </a:lvl7pPr>
            <a:lvl8pPr lvl="7">
              <a:lnSpc>
                <a:spcPct val="100000"/>
              </a:lnSpc>
              <a:spcBef>
                <a:spcPts val="0"/>
              </a:spcBef>
              <a:spcAft>
                <a:spcPts val="0"/>
              </a:spcAft>
              <a:buSzPts val="3500"/>
              <a:buNone/>
              <a:defRPr sz="3500"/>
            </a:lvl8pPr>
            <a:lvl9pPr lvl="8">
              <a:lnSpc>
                <a:spcPct val="100000"/>
              </a:lnSpc>
              <a:spcBef>
                <a:spcPts val="0"/>
              </a:spcBef>
              <a:spcAft>
                <a:spcPts val="0"/>
              </a:spcAft>
              <a:buSzPts val="3500"/>
              <a:buNone/>
              <a:defRPr sz="3500"/>
            </a:lvl9pPr>
          </a:lstStyle>
          <a:p/>
        </p:txBody>
      </p:sp>
      <p:sp>
        <p:nvSpPr>
          <p:cNvPr id="97" name="Google Shape;97;p9"/>
          <p:cNvSpPr txBox="1"/>
          <p:nvPr>
            <p:ph idx="2" type="body"/>
          </p:nvPr>
        </p:nvSpPr>
        <p:spPr>
          <a:xfrm>
            <a:off x="12394387" y="4524267"/>
            <a:ext cx="9804300" cy="6260100"/>
          </a:xfrm>
          <a:prstGeom prst="rect">
            <a:avLst/>
          </a:prstGeom>
        </p:spPr>
        <p:txBody>
          <a:bodyPr anchorCtr="0" anchor="t" bIns="243800" lIns="243800" spcFirstLastPara="1" rIns="243800" wrap="square" tIns="243800">
            <a:noAutofit/>
          </a:bodyPr>
          <a:lstStyle>
            <a:lvl1pPr indent="-450850" lvl="0" marL="457200">
              <a:spcBef>
                <a:spcPts val="0"/>
              </a:spcBef>
              <a:spcAft>
                <a:spcPts val="0"/>
              </a:spcAft>
              <a:buSzPts val="3500"/>
              <a:buChar char="●"/>
              <a:defRPr/>
            </a:lvl1pPr>
            <a:lvl2pPr indent="-412750" lvl="1" marL="914400">
              <a:spcBef>
                <a:spcPts val="4300"/>
              </a:spcBef>
              <a:spcAft>
                <a:spcPts val="0"/>
              </a:spcAft>
              <a:buSzPts val="2900"/>
              <a:buChar char="○"/>
              <a:defRPr/>
            </a:lvl2pPr>
            <a:lvl3pPr indent="-412750" lvl="2" marL="1371600">
              <a:spcBef>
                <a:spcPts val="4300"/>
              </a:spcBef>
              <a:spcAft>
                <a:spcPts val="0"/>
              </a:spcAft>
              <a:buSzPts val="2900"/>
              <a:buChar char="■"/>
              <a:defRPr/>
            </a:lvl3pPr>
            <a:lvl4pPr indent="-412750" lvl="3" marL="1828800">
              <a:spcBef>
                <a:spcPts val="4300"/>
              </a:spcBef>
              <a:spcAft>
                <a:spcPts val="0"/>
              </a:spcAft>
              <a:buSzPts val="2900"/>
              <a:buChar char="●"/>
              <a:defRPr/>
            </a:lvl4pPr>
            <a:lvl5pPr indent="-412750" lvl="4" marL="2286000">
              <a:spcBef>
                <a:spcPts val="4300"/>
              </a:spcBef>
              <a:spcAft>
                <a:spcPts val="0"/>
              </a:spcAft>
              <a:buSzPts val="2900"/>
              <a:buChar char="○"/>
              <a:defRPr/>
            </a:lvl5pPr>
            <a:lvl6pPr indent="-412750" lvl="5" marL="2743200">
              <a:spcBef>
                <a:spcPts val="4300"/>
              </a:spcBef>
              <a:spcAft>
                <a:spcPts val="0"/>
              </a:spcAft>
              <a:buSzPts val="2900"/>
              <a:buChar char="■"/>
              <a:defRPr/>
            </a:lvl6pPr>
            <a:lvl7pPr indent="-412750" lvl="6" marL="3200400">
              <a:spcBef>
                <a:spcPts val="4300"/>
              </a:spcBef>
              <a:spcAft>
                <a:spcPts val="0"/>
              </a:spcAft>
              <a:buSzPts val="2900"/>
              <a:buChar char="●"/>
              <a:defRPr/>
            </a:lvl7pPr>
            <a:lvl8pPr indent="-412750" lvl="7" marL="3657600">
              <a:spcBef>
                <a:spcPts val="4300"/>
              </a:spcBef>
              <a:spcAft>
                <a:spcPts val="0"/>
              </a:spcAft>
              <a:buSzPts val="2900"/>
              <a:buChar char="○"/>
              <a:defRPr/>
            </a:lvl8pPr>
            <a:lvl9pPr indent="-412750" lvl="8" marL="4114800">
              <a:spcBef>
                <a:spcPts val="4300"/>
              </a:spcBef>
              <a:spcAft>
                <a:spcPts val="4300"/>
              </a:spcAft>
              <a:buSzPts val="2900"/>
              <a:buChar char="■"/>
              <a:defRPr/>
            </a:lvl9pPr>
          </a:lstStyle>
          <a:p/>
        </p:txBody>
      </p:sp>
      <p:sp>
        <p:nvSpPr>
          <p:cNvPr id="98" name="Google Shape;98;p9"/>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11009651"/>
            <a:ext cx="1863684" cy="1825775"/>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2167124" y="11481000"/>
            <a:ext cx="18494700" cy="1396800"/>
          </a:xfrm>
          <a:prstGeom prst="rect">
            <a:avLst/>
          </a:prstGeom>
        </p:spPr>
        <p:txBody>
          <a:bodyPr anchorCtr="0" anchor="ctr" bIns="243800" lIns="243800" spcFirstLastPara="1" rIns="243800" wrap="square" tIns="243800">
            <a:noAutofit/>
          </a:bodyPr>
          <a:lstStyle>
            <a:lvl1pPr indent="-228600" lvl="0" marL="457200">
              <a:lnSpc>
                <a:spcPct val="100000"/>
              </a:lnSpc>
              <a:spcBef>
                <a:spcPts val="0"/>
              </a:spcBef>
              <a:spcAft>
                <a:spcPts val="0"/>
              </a:spcAft>
              <a:buSzPts val="3500"/>
              <a:buNone/>
              <a:defRPr/>
            </a:lvl1pPr>
          </a:lstStyle>
          <a:p/>
        </p:txBody>
      </p:sp>
      <p:sp>
        <p:nvSpPr>
          <p:cNvPr id="104" name="Google Shape;104;p10"/>
          <p:cNvSpPr txBox="1"/>
          <p:nvPr>
            <p:ph idx="12" type="sldNum"/>
          </p:nvPr>
        </p:nvSpPr>
        <p:spPr>
          <a:xfrm>
            <a:off x="22591738" y="12435245"/>
            <a:ext cx="1463100" cy="1049700"/>
          </a:xfrm>
          <a:prstGeom prst="rect">
            <a:avLst/>
          </a:prstGeom>
        </p:spPr>
        <p:txBody>
          <a:bodyPr anchorCtr="0" anchor="ctr" bIns="243800" lIns="243800" spcFirstLastPara="1" rIns="243800" wrap="square" tIns="243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C1CDE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1145" y="1186733"/>
            <a:ext cx="22720200" cy="1527300"/>
          </a:xfrm>
          <a:prstGeom prst="rect">
            <a:avLst/>
          </a:prstGeom>
          <a:noFill/>
          <a:ln>
            <a:noFill/>
          </a:ln>
        </p:spPr>
        <p:txBody>
          <a:bodyPr anchorCtr="0" anchor="t" bIns="243800" lIns="243800" spcFirstLastPara="1" rIns="243800" wrap="square" tIns="243800">
            <a:noAutofit/>
          </a:bodyPr>
          <a:lstStyle>
            <a:lvl1pPr lvl="0">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1pPr>
            <a:lvl2pPr lvl="1">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2pPr>
            <a:lvl3pPr lvl="2">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3pPr>
            <a:lvl4pPr lvl="3">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4pPr>
            <a:lvl5pPr lvl="4">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5pPr>
            <a:lvl6pPr lvl="5">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6pPr>
            <a:lvl7pPr lvl="6">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7pPr>
            <a:lvl8pPr lvl="7">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8pPr>
            <a:lvl9pPr lvl="8">
              <a:spcBef>
                <a:spcPts val="0"/>
              </a:spcBef>
              <a:spcAft>
                <a:spcPts val="0"/>
              </a:spcAft>
              <a:buClr>
                <a:schemeClr val="lt1"/>
              </a:buClr>
              <a:buSzPts val="7500"/>
              <a:buFont typeface="Montserrat"/>
              <a:buNone/>
              <a:defRPr sz="75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831145" y="3073267"/>
            <a:ext cx="22720200" cy="9110400"/>
          </a:xfrm>
          <a:prstGeom prst="rect">
            <a:avLst/>
          </a:prstGeom>
          <a:noFill/>
          <a:ln>
            <a:noFill/>
          </a:ln>
        </p:spPr>
        <p:txBody>
          <a:bodyPr anchorCtr="0" anchor="t" bIns="243800" lIns="243800" spcFirstLastPara="1" rIns="243800" wrap="square" tIns="243800">
            <a:noAutofit/>
          </a:bodyPr>
          <a:lstStyle>
            <a:lvl1pPr indent="-450850" lvl="0" marL="457200">
              <a:lnSpc>
                <a:spcPct val="115000"/>
              </a:lnSpc>
              <a:spcBef>
                <a:spcPts val="0"/>
              </a:spcBef>
              <a:spcAft>
                <a:spcPts val="0"/>
              </a:spcAft>
              <a:buClr>
                <a:schemeClr val="lt1"/>
              </a:buClr>
              <a:buSzPts val="3500"/>
              <a:buFont typeface="Lato"/>
              <a:buChar char="●"/>
              <a:defRPr sz="3500">
                <a:solidFill>
                  <a:schemeClr val="lt1"/>
                </a:solidFill>
                <a:latin typeface="Lato"/>
                <a:ea typeface="Lato"/>
                <a:cs typeface="Lato"/>
                <a:sym typeface="Lato"/>
              </a:defRPr>
            </a:lvl1pPr>
            <a:lvl2pPr indent="-412750" lvl="1" marL="9144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2pPr>
            <a:lvl3pPr indent="-412750" lvl="2" marL="13716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3pPr>
            <a:lvl4pPr indent="-412750" lvl="3" marL="18288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4pPr>
            <a:lvl5pPr indent="-412750" lvl="4" marL="22860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5pPr>
            <a:lvl6pPr indent="-412750" lvl="5" marL="27432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6pPr>
            <a:lvl7pPr indent="-412750" lvl="6" marL="32004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7pPr>
            <a:lvl8pPr indent="-412750" lvl="7" marL="3657600">
              <a:lnSpc>
                <a:spcPct val="115000"/>
              </a:lnSpc>
              <a:spcBef>
                <a:spcPts val="4300"/>
              </a:spcBef>
              <a:spcAft>
                <a:spcPts val="0"/>
              </a:spcAft>
              <a:buClr>
                <a:schemeClr val="lt1"/>
              </a:buClr>
              <a:buSzPts val="2900"/>
              <a:buFont typeface="Lato"/>
              <a:buChar char="○"/>
              <a:defRPr sz="2900">
                <a:solidFill>
                  <a:schemeClr val="lt1"/>
                </a:solidFill>
                <a:latin typeface="Lato"/>
                <a:ea typeface="Lato"/>
                <a:cs typeface="Lato"/>
                <a:sym typeface="Lato"/>
              </a:defRPr>
            </a:lvl8pPr>
            <a:lvl9pPr indent="-412750" lvl="8" marL="4114800">
              <a:lnSpc>
                <a:spcPct val="115000"/>
              </a:lnSpc>
              <a:spcBef>
                <a:spcPts val="4300"/>
              </a:spcBef>
              <a:spcAft>
                <a:spcPts val="4300"/>
              </a:spcAft>
              <a:buClr>
                <a:schemeClr val="lt1"/>
              </a:buClr>
              <a:buSzPts val="2900"/>
              <a:buFont typeface="Lato"/>
              <a:buChar char="■"/>
              <a:defRPr sz="2900">
                <a:solidFill>
                  <a:schemeClr val="lt1"/>
                </a:solidFill>
                <a:latin typeface="Lato"/>
                <a:ea typeface="Lato"/>
                <a:cs typeface="Lato"/>
                <a:sym typeface="Lato"/>
              </a:defRPr>
            </a:lvl9pPr>
          </a:lstStyle>
          <a:p/>
        </p:txBody>
      </p:sp>
      <p:sp>
        <p:nvSpPr>
          <p:cNvPr id="8" name="Google Shape;8;p1"/>
          <p:cNvSpPr txBox="1"/>
          <p:nvPr>
            <p:ph idx="12" type="sldNum"/>
          </p:nvPr>
        </p:nvSpPr>
        <p:spPr>
          <a:xfrm>
            <a:off x="22591738" y="12435245"/>
            <a:ext cx="1463100" cy="1049700"/>
          </a:xfrm>
          <a:prstGeom prst="rect">
            <a:avLst/>
          </a:prstGeom>
          <a:noFill/>
          <a:ln>
            <a:noFill/>
          </a:ln>
        </p:spPr>
        <p:txBody>
          <a:bodyPr anchorCtr="0" anchor="ctr" bIns="243800" lIns="243800" spcFirstLastPara="1" rIns="243800" wrap="square" tIns="243800">
            <a:noAutofit/>
          </a:bodyPr>
          <a:lstStyle>
            <a:lvl1pPr lvl="0" algn="r">
              <a:buNone/>
              <a:defRPr sz="2700">
                <a:solidFill>
                  <a:schemeClr val="lt1"/>
                </a:solidFill>
                <a:latin typeface="Lato"/>
                <a:ea typeface="Lato"/>
                <a:cs typeface="Lato"/>
                <a:sym typeface="Lato"/>
              </a:defRPr>
            </a:lvl1pPr>
            <a:lvl2pPr lvl="1" algn="r">
              <a:buNone/>
              <a:defRPr sz="2700">
                <a:solidFill>
                  <a:schemeClr val="lt1"/>
                </a:solidFill>
                <a:latin typeface="Lato"/>
                <a:ea typeface="Lato"/>
                <a:cs typeface="Lato"/>
                <a:sym typeface="Lato"/>
              </a:defRPr>
            </a:lvl2pPr>
            <a:lvl3pPr lvl="2" algn="r">
              <a:buNone/>
              <a:defRPr sz="2700">
                <a:solidFill>
                  <a:schemeClr val="lt1"/>
                </a:solidFill>
                <a:latin typeface="Lato"/>
                <a:ea typeface="Lato"/>
                <a:cs typeface="Lato"/>
                <a:sym typeface="Lato"/>
              </a:defRPr>
            </a:lvl3pPr>
            <a:lvl4pPr lvl="3" algn="r">
              <a:buNone/>
              <a:defRPr sz="2700">
                <a:solidFill>
                  <a:schemeClr val="lt1"/>
                </a:solidFill>
                <a:latin typeface="Lato"/>
                <a:ea typeface="Lato"/>
                <a:cs typeface="Lato"/>
                <a:sym typeface="Lato"/>
              </a:defRPr>
            </a:lvl4pPr>
            <a:lvl5pPr lvl="4" algn="r">
              <a:buNone/>
              <a:defRPr sz="2700">
                <a:solidFill>
                  <a:schemeClr val="lt1"/>
                </a:solidFill>
                <a:latin typeface="Lato"/>
                <a:ea typeface="Lato"/>
                <a:cs typeface="Lato"/>
                <a:sym typeface="Lato"/>
              </a:defRPr>
            </a:lvl5pPr>
            <a:lvl6pPr lvl="5" algn="r">
              <a:buNone/>
              <a:defRPr sz="2700">
                <a:solidFill>
                  <a:schemeClr val="lt1"/>
                </a:solidFill>
                <a:latin typeface="Lato"/>
                <a:ea typeface="Lato"/>
                <a:cs typeface="Lato"/>
                <a:sym typeface="Lato"/>
              </a:defRPr>
            </a:lvl6pPr>
            <a:lvl7pPr lvl="6" algn="r">
              <a:buNone/>
              <a:defRPr sz="2700">
                <a:solidFill>
                  <a:schemeClr val="lt1"/>
                </a:solidFill>
                <a:latin typeface="Lato"/>
                <a:ea typeface="Lato"/>
                <a:cs typeface="Lato"/>
                <a:sym typeface="Lato"/>
              </a:defRPr>
            </a:lvl7pPr>
            <a:lvl8pPr lvl="7" algn="r">
              <a:buNone/>
              <a:defRPr sz="2700">
                <a:solidFill>
                  <a:schemeClr val="lt1"/>
                </a:solidFill>
                <a:latin typeface="Lato"/>
                <a:ea typeface="Lato"/>
                <a:cs typeface="Lato"/>
                <a:sym typeface="Lato"/>
              </a:defRPr>
            </a:lvl8pPr>
            <a:lvl9pPr lvl="8" algn="r">
              <a:buNone/>
              <a:defRPr sz="27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arleyyang.github.io/AIHACK_pre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penprescribing.net/api/" TargetMode="External"/><Relationship Id="rId4" Type="http://schemas.openxmlformats.org/officeDocument/2006/relationships/hyperlink" Target="https://app.powerbi.com/view?r=eyJrIjoiNmY4NGNiMWQtMGVkZi00MzU2LThiZGMtMTFlZjY2NGE0NTZmIiwidCI6IjUwZjYwNzFmLWJiZmUtNDAxYS04ODAzLTY3Mzc0OGU2MjllMiIsImMiOjh9" TargetMode="External"/><Relationship Id="rId5" Type="http://schemas.openxmlformats.org/officeDocument/2006/relationships/hyperlink" Target="https://digital.nhs.uk/data-and-information/publications/statistical/statistics-on-nhs-stop-smoking-services-in-england" TargetMode="External"/><Relationship Id="rId6" Type="http://schemas.openxmlformats.org/officeDocument/2006/relationships/hyperlink" Target="https://www.ons.gov.uk/peoplepopulationandcommunity/healthandsocialcare/drugusealcoholandsmoking/datasets/adultsmokinghabitsingreatbritain" TargetMode="External"/><Relationship Id="rId7" Type="http://schemas.openxmlformats.org/officeDocument/2006/relationships/hyperlink" Target="https://www.ons.gov.uk/peoplepopulationandcommunity/healthandsocialcare/drugusealcoholandsmoking/datasets/adultdrinkinghabi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igital.nhs.uk/data-and-information/publications/statistical/recorded-dementia-diagnoses" TargetMode="External"/><Relationship Id="rId4" Type="http://schemas.openxmlformats.org/officeDocument/2006/relationships/hyperlink" Target="https://qof.digital.nhs.uk/" TargetMode="External"/><Relationship Id="rId5" Type="http://schemas.openxmlformats.org/officeDocument/2006/relationships/hyperlink" Target="https://www.ons.gov.uk/peoplepopulationandcommunity/populationandmigration/populationestimates/datasets/clinicalcommissioninggroupmidyearpopulationestimates" TargetMode="External"/><Relationship Id="rId6" Type="http://schemas.openxmlformats.org/officeDocument/2006/relationships/hyperlink" Target="https://www.ons.gov.uk/peoplepopulationandcommunity/populationandmigration/populationprojections/datasets/clinicalcommissioninggroupsinenglandtable3" TargetMode="External"/><Relationship Id="rId7" Type="http://schemas.openxmlformats.org/officeDocument/2006/relationships/hyperlink" Target="https://assets.publishing.service.gov.uk/government/uploads/system/uploads/attachment_data/file/733065/Dying_with_dementia_data_analysis_report.pdf" TargetMode="External"/><Relationship Id="rId8" Type="http://schemas.openxmlformats.org/officeDocument/2006/relationships/hyperlink" Target="https://www.ons.gov.uk/census/2011census/2011censusdata/2011censusdatacatalog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0"/>
          <p:cNvPicPr preferRelativeResize="0"/>
          <p:nvPr/>
        </p:nvPicPr>
        <p:blipFill rotWithShape="1">
          <a:blip r:embed="rId3">
            <a:alphaModFix/>
          </a:blip>
          <a:srcRect b="16275" l="24006" r="0" t="0"/>
          <a:stretch/>
        </p:blipFill>
        <p:spPr>
          <a:xfrm>
            <a:off x="7938200" y="883225"/>
            <a:ext cx="12508125" cy="7763775"/>
          </a:xfrm>
          <a:prstGeom prst="rect">
            <a:avLst/>
          </a:prstGeom>
          <a:noFill/>
          <a:ln>
            <a:noFill/>
          </a:ln>
        </p:spPr>
      </p:pic>
      <p:sp>
        <p:nvSpPr>
          <p:cNvPr id="182" name="Google Shape;182;p20"/>
          <p:cNvSpPr txBox="1"/>
          <p:nvPr>
            <p:ph type="ctrTitle"/>
          </p:nvPr>
        </p:nvSpPr>
        <p:spPr>
          <a:xfrm>
            <a:off x="0" y="11308100"/>
            <a:ext cx="24382500" cy="2407800"/>
          </a:xfrm>
          <a:prstGeom prst="rect">
            <a:avLst/>
          </a:prstGeom>
        </p:spPr>
        <p:txBody>
          <a:bodyPr anchorCtr="0" anchor="b" bIns="243800" lIns="243800" spcFirstLastPara="1" rIns="243800" wrap="square" tIns="243800">
            <a:noAutofit/>
          </a:bodyPr>
          <a:lstStyle/>
          <a:p>
            <a:pPr indent="0" lvl="0" marL="0" rtl="0" algn="ctr">
              <a:spcBef>
                <a:spcPts val="0"/>
              </a:spcBef>
              <a:spcAft>
                <a:spcPts val="0"/>
              </a:spcAft>
              <a:buNone/>
            </a:pPr>
            <a:r>
              <a:rPr lang="fr-FR" sz="8400"/>
              <a:t>ANTHONY, BILLY, LUIS &amp; PARLEY</a:t>
            </a:r>
            <a:endParaRPr sz="8400"/>
          </a:p>
        </p:txBody>
      </p:sp>
      <p:sp>
        <p:nvSpPr>
          <p:cNvPr id="183" name="Google Shape;183;p20"/>
          <p:cNvSpPr txBox="1"/>
          <p:nvPr/>
        </p:nvSpPr>
        <p:spPr>
          <a:xfrm>
            <a:off x="175" y="8647200"/>
            <a:ext cx="24382500" cy="266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FR" sz="8500">
                <a:solidFill>
                  <a:srgbClr val="FFFFFF"/>
                </a:solidFill>
                <a:latin typeface="Lato"/>
                <a:ea typeface="Lato"/>
                <a:cs typeface="Lato"/>
                <a:sym typeface="Lato"/>
              </a:rPr>
              <a:t>GEOGRAPHICAL MONITORING AND FORECASTING OF DEMENTIA IN ENGLAND</a:t>
            </a:r>
            <a:endParaRPr b="1" sz="8500">
              <a:solidFill>
                <a:srgbClr val="FFFFFF"/>
              </a:solidFill>
              <a:latin typeface="Lato"/>
              <a:ea typeface="Lato"/>
              <a:cs typeface="Lato"/>
              <a:sym typeface="Lato"/>
            </a:endParaRPr>
          </a:p>
        </p:txBody>
      </p:sp>
      <p:sp>
        <p:nvSpPr>
          <p:cNvPr id="184" name="Google Shape;184;p20"/>
          <p:cNvSpPr/>
          <p:nvPr/>
        </p:nvSpPr>
        <p:spPr>
          <a:xfrm>
            <a:off x="14055225" y="0"/>
            <a:ext cx="9839100" cy="3206100"/>
          </a:xfrm>
          <a:prstGeom prst="parallelogram">
            <a:avLst>
              <a:gd fmla="val 0" name="adj"/>
            </a:avLst>
          </a:prstGeom>
          <a:solidFill>
            <a:srgbClr val="0D61B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0"/>
          <p:cNvPicPr preferRelativeResize="0"/>
          <p:nvPr/>
        </p:nvPicPr>
        <p:blipFill rotWithShape="1">
          <a:blip r:embed="rId4">
            <a:alphaModFix/>
          </a:blip>
          <a:srcRect b="0" l="0" r="26411" t="0"/>
          <a:stretch/>
        </p:blipFill>
        <p:spPr>
          <a:xfrm>
            <a:off x="14055225" y="75"/>
            <a:ext cx="5830500" cy="3206100"/>
          </a:xfrm>
          <a:prstGeom prst="parallelogram">
            <a:avLst>
              <a:gd fmla="val 21427" name="adj"/>
            </a:avLst>
          </a:prstGeom>
          <a:noFill/>
          <a:ln>
            <a:noFill/>
          </a:ln>
        </p:spPr>
      </p:pic>
      <p:pic>
        <p:nvPicPr>
          <p:cNvPr id="186" name="Google Shape;186;p20"/>
          <p:cNvPicPr preferRelativeResize="0"/>
          <p:nvPr/>
        </p:nvPicPr>
        <p:blipFill rotWithShape="1">
          <a:blip r:embed="rId4">
            <a:alphaModFix/>
          </a:blip>
          <a:srcRect b="0" l="63754" r="-10181" t="0"/>
          <a:stretch/>
        </p:blipFill>
        <p:spPr>
          <a:xfrm>
            <a:off x="21465175" y="75"/>
            <a:ext cx="3678300" cy="3206100"/>
          </a:xfrm>
          <a:prstGeom prst="parallelogram">
            <a:avLst>
              <a:gd fmla="val 26098" name="adj"/>
            </a:avLst>
          </a:prstGeom>
          <a:noFill/>
          <a:ln>
            <a:noFill/>
          </a:ln>
        </p:spPr>
      </p:pic>
      <p:sp>
        <p:nvSpPr>
          <p:cNvPr id="187" name="Google Shape;187;p20"/>
          <p:cNvSpPr/>
          <p:nvPr/>
        </p:nvSpPr>
        <p:spPr>
          <a:xfrm>
            <a:off x="20049050" y="272775"/>
            <a:ext cx="1252800" cy="2660700"/>
          </a:xfrm>
          <a:prstGeom prst="parallelogram">
            <a:avLst>
              <a:gd fmla="val 41373"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19787400" y="272775"/>
            <a:ext cx="2298000" cy="549900"/>
          </a:xfrm>
          <a:prstGeom prst="parallelogram">
            <a:avLst>
              <a:gd fmla="val 25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1"/>
          <p:cNvSpPr txBox="1"/>
          <p:nvPr/>
        </p:nvSpPr>
        <p:spPr>
          <a:xfrm>
            <a:off x="934650" y="665800"/>
            <a:ext cx="15043500" cy="30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2000">
                <a:solidFill>
                  <a:srgbClr val="FFFFFF"/>
                </a:solidFill>
                <a:latin typeface="Lato"/>
                <a:ea typeface="Lato"/>
                <a:cs typeface="Lato"/>
                <a:sym typeface="Lato"/>
              </a:rPr>
              <a:t>The NHS </a:t>
            </a:r>
            <a:r>
              <a:rPr lang="fr-FR" sz="12000">
                <a:solidFill>
                  <a:srgbClr val="FFFFFF"/>
                </a:solidFill>
                <a:latin typeface="Lato"/>
                <a:ea typeface="Lato"/>
                <a:cs typeface="Lato"/>
                <a:sym typeface="Lato"/>
              </a:rPr>
              <a:t>struggles</a:t>
            </a:r>
            <a:r>
              <a:rPr lang="fr-FR" sz="12000">
                <a:solidFill>
                  <a:srgbClr val="FFFFFF"/>
                </a:solidFill>
                <a:latin typeface="Lato"/>
                <a:ea typeface="Lato"/>
                <a:cs typeface="Lato"/>
                <a:sym typeface="Lato"/>
              </a:rPr>
              <a:t>...</a:t>
            </a:r>
            <a:endParaRPr sz="12000">
              <a:solidFill>
                <a:srgbClr val="FFFFFF"/>
              </a:solidFill>
              <a:latin typeface="Lato"/>
              <a:ea typeface="Lato"/>
              <a:cs typeface="Lato"/>
              <a:sym typeface="Lato"/>
            </a:endParaRPr>
          </a:p>
        </p:txBody>
      </p:sp>
      <p:pic>
        <p:nvPicPr>
          <p:cNvPr id="194" name="Google Shape;194;p21"/>
          <p:cNvPicPr preferRelativeResize="0"/>
          <p:nvPr/>
        </p:nvPicPr>
        <p:blipFill rotWithShape="1">
          <a:blip r:embed="rId3">
            <a:alphaModFix/>
          </a:blip>
          <a:srcRect b="0" l="56827" r="0" t="10434"/>
          <a:stretch/>
        </p:blipFill>
        <p:spPr>
          <a:xfrm>
            <a:off x="15436250" y="174176"/>
            <a:ext cx="8135006" cy="10231050"/>
          </a:xfrm>
          <a:prstGeom prst="rect">
            <a:avLst/>
          </a:prstGeom>
          <a:noFill/>
          <a:ln>
            <a:noFill/>
          </a:ln>
        </p:spPr>
      </p:pic>
      <p:pic>
        <p:nvPicPr>
          <p:cNvPr id="195" name="Google Shape;195;p21"/>
          <p:cNvPicPr preferRelativeResize="0"/>
          <p:nvPr/>
        </p:nvPicPr>
        <p:blipFill>
          <a:blip r:embed="rId4">
            <a:alphaModFix/>
          </a:blip>
          <a:stretch>
            <a:fillRect/>
          </a:stretch>
        </p:blipFill>
        <p:spPr>
          <a:xfrm>
            <a:off x="152400" y="3841600"/>
            <a:ext cx="13237764" cy="9721999"/>
          </a:xfrm>
          <a:prstGeom prst="rect">
            <a:avLst/>
          </a:prstGeom>
          <a:noFill/>
          <a:ln>
            <a:noFill/>
          </a:ln>
        </p:spPr>
      </p:pic>
      <p:pic>
        <p:nvPicPr>
          <p:cNvPr id="196" name="Google Shape;196;p21"/>
          <p:cNvPicPr preferRelativeResize="0"/>
          <p:nvPr/>
        </p:nvPicPr>
        <p:blipFill>
          <a:blip r:embed="rId5">
            <a:alphaModFix/>
          </a:blip>
          <a:stretch>
            <a:fillRect/>
          </a:stretch>
        </p:blipFill>
        <p:spPr>
          <a:xfrm>
            <a:off x="14058739" y="10557626"/>
            <a:ext cx="9799477" cy="3005975"/>
          </a:xfrm>
          <a:prstGeom prst="rect">
            <a:avLst/>
          </a:prstGeom>
          <a:noFill/>
          <a:ln>
            <a:noFill/>
          </a:ln>
        </p:spPr>
      </p:pic>
      <p:pic>
        <p:nvPicPr>
          <p:cNvPr id="197" name="Google Shape;197;p21"/>
          <p:cNvPicPr preferRelativeResize="0"/>
          <p:nvPr/>
        </p:nvPicPr>
        <p:blipFill>
          <a:blip r:embed="rId6">
            <a:alphaModFix/>
          </a:blip>
          <a:stretch>
            <a:fillRect/>
          </a:stretch>
        </p:blipFill>
        <p:spPr>
          <a:xfrm>
            <a:off x="5817850" y="2761000"/>
            <a:ext cx="9372600" cy="7505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2"/>
          <p:cNvSpPr/>
          <p:nvPr/>
        </p:nvSpPr>
        <p:spPr>
          <a:xfrm>
            <a:off x="611950" y="3972450"/>
            <a:ext cx="7913700" cy="8443800"/>
          </a:xfrm>
          <a:prstGeom prst="verticalScroll">
            <a:avLst>
              <a:gd fmla="val 12500" name="adj"/>
            </a:avLst>
          </a:prstGeom>
          <a:solidFill>
            <a:srgbClr val="C1CDEA"/>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ph type="title"/>
          </p:nvPr>
        </p:nvSpPr>
        <p:spPr>
          <a:xfrm>
            <a:off x="3093125" y="549975"/>
            <a:ext cx="18769200" cy="2750100"/>
          </a:xfrm>
          <a:prstGeom prst="rect">
            <a:avLst/>
          </a:prstGeom>
        </p:spPr>
        <p:txBody>
          <a:bodyPr anchorCtr="0" anchor="t" bIns="243800" lIns="243800" spcFirstLastPara="1" rIns="243800" wrap="square" tIns="243800">
            <a:noAutofit/>
          </a:bodyPr>
          <a:lstStyle/>
          <a:p>
            <a:pPr indent="0" lvl="0" marL="0" rtl="0" algn="l">
              <a:spcBef>
                <a:spcPts val="0"/>
              </a:spcBef>
              <a:spcAft>
                <a:spcPts val="0"/>
              </a:spcAft>
              <a:buNone/>
            </a:pPr>
            <a:r>
              <a:rPr b="1" lang="fr-FR" sz="8000"/>
              <a:t>DEMENTIA IN ENGLAND:</a:t>
            </a:r>
            <a:endParaRPr b="1" sz="8000"/>
          </a:p>
          <a:p>
            <a:pPr indent="0" lvl="0" marL="0" rtl="0" algn="l">
              <a:spcBef>
                <a:spcPts val="0"/>
              </a:spcBef>
              <a:spcAft>
                <a:spcPts val="0"/>
              </a:spcAft>
              <a:buNone/>
            </a:pPr>
            <a:r>
              <a:rPr b="1" lang="fr-FR" sz="8000"/>
              <a:t>KEY FIGURES</a:t>
            </a:r>
            <a:endParaRPr b="1" sz="8000"/>
          </a:p>
        </p:txBody>
      </p:sp>
      <p:grpSp>
        <p:nvGrpSpPr>
          <p:cNvPr id="204" name="Google Shape;204;p22"/>
          <p:cNvGrpSpPr/>
          <p:nvPr/>
        </p:nvGrpSpPr>
        <p:grpSpPr>
          <a:xfrm>
            <a:off x="9103170" y="2230806"/>
            <a:ext cx="11412247" cy="11218009"/>
            <a:chOff x="2256567" y="677103"/>
            <a:chExt cx="4036590" cy="3941676"/>
          </a:xfrm>
        </p:grpSpPr>
        <p:sp>
          <p:nvSpPr>
            <p:cNvPr id="205" name="Google Shape;205;p22"/>
            <p:cNvSpPr/>
            <p:nvPr/>
          </p:nvSpPr>
          <p:spPr>
            <a:xfrm rot="-6597333">
              <a:off x="4296826" y="3950027"/>
              <a:ext cx="586303" cy="586303"/>
            </a:xfrm>
            <a:prstGeom prst="ellipse">
              <a:avLst/>
            </a:prstGeom>
            <a:solidFill>
              <a:srgbClr val="D686E4"/>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06" name="Google Shape;206;p22"/>
            <p:cNvSpPr/>
            <p:nvPr/>
          </p:nvSpPr>
          <p:spPr>
            <a:xfrm rot="-6599386">
              <a:off x="2318596" y="1407533"/>
              <a:ext cx="440541" cy="440541"/>
            </a:xfrm>
            <a:prstGeom prst="ellipse">
              <a:avLst/>
            </a:prstGeom>
            <a:solidFill>
              <a:srgbClr val="D686E4"/>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07" name="Google Shape;207;p22"/>
            <p:cNvSpPr/>
            <p:nvPr/>
          </p:nvSpPr>
          <p:spPr>
            <a:xfrm rot="-6598839">
              <a:off x="2887641" y="2346984"/>
              <a:ext cx="1199287" cy="1199287"/>
            </a:xfrm>
            <a:prstGeom prst="ellipse">
              <a:avLst/>
            </a:prstGeom>
            <a:solidFill>
              <a:srgbClr val="D686E4"/>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08" name="Google Shape;208;p22"/>
            <p:cNvSpPr/>
            <p:nvPr/>
          </p:nvSpPr>
          <p:spPr>
            <a:xfrm rot="-6598620">
              <a:off x="4374916" y="913763"/>
              <a:ext cx="1681581" cy="1681581"/>
            </a:xfrm>
            <a:prstGeom prst="ellipse">
              <a:avLst/>
            </a:prstGeom>
            <a:solidFill>
              <a:srgbClr val="D686E4"/>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09" name="Google Shape;209;p22"/>
            <p:cNvSpPr/>
            <p:nvPr/>
          </p:nvSpPr>
          <p:spPr>
            <a:xfrm rot="-6597866">
              <a:off x="2661829" y="2208216"/>
              <a:ext cx="629106" cy="629106"/>
            </a:xfrm>
            <a:prstGeom prst="ellipse">
              <a:avLst/>
            </a:prstGeom>
            <a:solidFill>
              <a:srgbClr val="701C7F"/>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10" name="Google Shape;210;p22"/>
            <p:cNvSpPr/>
            <p:nvPr/>
          </p:nvSpPr>
          <p:spPr>
            <a:xfrm rot="-6597701">
              <a:off x="3267625" y="1113818"/>
              <a:ext cx="274172" cy="274172"/>
            </a:xfrm>
            <a:prstGeom prst="ellipse">
              <a:avLst/>
            </a:prstGeom>
            <a:solidFill>
              <a:srgbClr val="D686E4"/>
            </a:solidFill>
            <a:ln>
              <a:noFill/>
            </a:ln>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grpSp>
      <p:grpSp>
        <p:nvGrpSpPr>
          <p:cNvPr id="211" name="Google Shape;211;p22"/>
          <p:cNvGrpSpPr/>
          <p:nvPr/>
        </p:nvGrpSpPr>
        <p:grpSpPr>
          <a:xfrm>
            <a:off x="15296510" y="5471440"/>
            <a:ext cx="6898933" cy="6944809"/>
            <a:chOff x="4447194" y="1815766"/>
            <a:chExt cx="2440200" cy="2440200"/>
          </a:xfrm>
        </p:grpSpPr>
        <p:sp>
          <p:nvSpPr>
            <p:cNvPr id="212" name="Google Shape;212;p22"/>
            <p:cNvSpPr/>
            <p:nvPr/>
          </p:nvSpPr>
          <p:spPr>
            <a:xfrm>
              <a:off x="4447194" y="1815766"/>
              <a:ext cx="2440200" cy="2440200"/>
            </a:xfrm>
            <a:prstGeom prst="ellipse">
              <a:avLst/>
            </a:prstGeom>
            <a:solidFill>
              <a:srgbClr val="551561"/>
            </a:solidFill>
            <a:ln>
              <a:noFill/>
            </a:ln>
            <a:effectLst>
              <a:outerShdw blurRad="228600" rotWithShape="0" algn="tl" dir="5400000" dist="50800">
                <a:srgbClr val="000000">
                  <a:alpha val="54900"/>
                </a:srgbClr>
              </a:outerShdw>
            </a:effectLst>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13" name="Google Shape;213;p22"/>
            <p:cNvSpPr txBox="1"/>
            <p:nvPr/>
          </p:nvSpPr>
          <p:spPr>
            <a:xfrm>
              <a:off x="4735950" y="2504275"/>
              <a:ext cx="1862700" cy="1163400"/>
            </a:xfrm>
            <a:prstGeom prst="rect">
              <a:avLst/>
            </a:prstGeom>
            <a:noFill/>
            <a:ln>
              <a:noFill/>
            </a:ln>
          </p:spPr>
          <p:txBody>
            <a:bodyPr anchorCtr="0" anchor="ctr" bIns="243775" lIns="243775" spcFirstLastPara="1" rIns="243775" wrap="square" tIns="243775">
              <a:noAutofit/>
            </a:bodyPr>
            <a:lstStyle/>
            <a:p>
              <a:pPr indent="0" lvl="0" marL="0" rtl="0" algn="ctr">
                <a:spcBef>
                  <a:spcPts val="0"/>
                </a:spcBef>
                <a:spcAft>
                  <a:spcPts val="0"/>
                </a:spcAft>
                <a:buNone/>
              </a:pPr>
              <a:r>
                <a:rPr b="1" lang="fr-FR" sz="6000">
                  <a:solidFill>
                    <a:srgbClr val="FFFFFF"/>
                  </a:solidFill>
                  <a:latin typeface="Roboto"/>
                  <a:ea typeface="Roboto"/>
                  <a:cs typeface="Roboto"/>
                  <a:sym typeface="Roboto"/>
                </a:rPr>
                <a:t>676,000</a:t>
              </a:r>
              <a:r>
                <a:rPr lang="fr-FR" sz="3200">
                  <a:solidFill>
                    <a:srgbClr val="FFFFFF"/>
                  </a:solidFill>
                  <a:latin typeface="Roboto"/>
                  <a:ea typeface="Roboto"/>
                  <a:cs typeface="Roboto"/>
                  <a:sym typeface="Roboto"/>
                </a:rPr>
                <a:t> people in </a:t>
              </a:r>
              <a:r>
                <a:rPr lang="fr-FR" sz="6000">
                  <a:solidFill>
                    <a:srgbClr val="FFFFFF"/>
                  </a:solidFill>
                  <a:latin typeface="Roboto"/>
                  <a:ea typeface="Roboto"/>
                  <a:cs typeface="Roboto"/>
                  <a:sym typeface="Roboto"/>
                </a:rPr>
                <a:t>England</a:t>
              </a:r>
              <a:r>
                <a:rPr lang="fr-FR" sz="3200">
                  <a:solidFill>
                    <a:srgbClr val="FFFFFF"/>
                  </a:solidFill>
                  <a:latin typeface="Roboto"/>
                  <a:ea typeface="Roboto"/>
                  <a:cs typeface="Roboto"/>
                  <a:sym typeface="Roboto"/>
                </a:rPr>
                <a:t> have </a:t>
              </a:r>
              <a:r>
                <a:rPr lang="fr-FR" sz="6000">
                  <a:solidFill>
                    <a:srgbClr val="FFFFFF"/>
                  </a:solidFill>
                  <a:latin typeface="Roboto"/>
                  <a:ea typeface="Roboto"/>
                  <a:cs typeface="Roboto"/>
                  <a:sym typeface="Roboto"/>
                </a:rPr>
                <a:t>dementia</a:t>
              </a:r>
              <a:endParaRPr sz="6000">
                <a:solidFill>
                  <a:srgbClr val="FFFFFF"/>
                </a:solidFill>
                <a:latin typeface="Roboto"/>
                <a:ea typeface="Roboto"/>
                <a:cs typeface="Roboto"/>
                <a:sym typeface="Roboto"/>
              </a:endParaRPr>
            </a:p>
          </p:txBody>
        </p:sp>
      </p:grpSp>
      <p:grpSp>
        <p:nvGrpSpPr>
          <p:cNvPr id="214" name="Google Shape;214;p22"/>
          <p:cNvGrpSpPr/>
          <p:nvPr/>
        </p:nvGrpSpPr>
        <p:grpSpPr>
          <a:xfrm>
            <a:off x="12807844" y="4214327"/>
            <a:ext cx="4025367" cy="4052135"/>
            <a:chOff x="3490737" y="1374053"/>
            <a:chExt cx="1423800" cy="1423800"/>
          </a:xfrm>
        </p:grpSpPr>
        <p:sp>
          <p:nvSpPr>
            <p:cNvPr id="215" name="Google Shape;215;p22"/>
            <p:cNvSpPr/>
            <p:nvPr/>
          </p:nvSpPr>
          <p:spPr>
            <a:xfrm>
              <a:off x="3490737" y="1374053"/>
              <a:ext cx="1423800" cy="14238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16" name="Google Shape;216;p22"/>
            <p:cNvSpPr txBox="1"/>
            <p:nvPr/>
          </p:nvSpPr>
          <p:spPr>
            <a:xfrm>
              <a:off x="3718754" y="1613603"/>
              <a:ext cx="967800" cy="944700"/>
            </a:xfrm>
            <a:prstGeom prst="rect">
              <a:avLst/>
            </a:prstGeom>
            <a:noFill/>
            <a:ln>
              <a:noFill/>
            </a:ln>
          </p:spPr>
          <p:txBody>
            <a:bodyPr anchorCtr="0" anchor="ctr" bIns="243775" lIns="243775" spcFirstLastPara="1" rIns="243775" wrap="square" tIns="243775">
              <a:noAutofit/>
            </a:bodyPr>
            <a:lstStyle/>
            <a:p>
              <a:pPr indent="0" lvl="0" marL="0" rtl="0" algn="ctr">
                <a:spcBef>
                  <a:spcPts val="0"/>
                </a:spcBef>
                <a:spcAft>
                  <a:spcPts val="0"/>
                </a:spcAft>
                <a:buNone/>
              </a:pPr>
              <a:r>
                <a:rPr lang="fr-FR" sz="4800">
                  <a:solidFill>
                    <a:srgbClr val="FFFFFF"/>
                  </a:solidFill>
                  <a:latin typeface="Roboto"/>
                  <a:ea typeface="Roboto"/>
                  <a:cs typeface="Roboto"/>
                  <a:sym typeface="Roboto"/>
                </a:rPr>
                <a:t>£23 B per year. </a:t>
              </a:r>
              <a:endParaRPr sz="2700">
                <a:solidFill>
                  <a:srgbClr val="FFFFFF"/>
                </a:solidFill>
                <a:latin typeface="Roboto"/>
                <a:ea typeface="Roboto"/>
                <a:cs typeface="Roboto"/>
                <a:sym typeface="Roboto"/>
              </a:endParaRPr>
            </a:p>
          </p:txBody>
        </p:sp>
      </p:grpSp>
      <p:grpSp>
        <p:nvGrpSpPr>
          <p:cNvPr id="217" name="Google Shape;217;p22"/>
          <p:cNvGrpSpPr/>
          <p:nvPr/>
        </p:nvGrpSpPr>
        <p:grpSpPr>
          <a:xfrm>
            <a:off x="11843150" y="8666154"/>
            <a:ext cx="4237407" cy="4265585"/>
            <a:chOff x="644203" y="3718814"/>
            <a:chExt cx="1498800" cy="1498800"/>
          </a:xfrm>
        </p:grpSpPr>
        <p:sp>
          <p:nvSpPr>
            <p:cNvPr id="218" name="Google Shape;218;p22"/>
            <p:cNvSpPr/>
            <p:nvPr/>
          </p:nvSpPr>
          <p:spPr>
            <a:xfrm>
              <a:off x="644203" y="3718814"/>
              <a:ext cx="1498800" cy="1498800"/>
            </a:xfrm>
            <a:prstGeom prst="ellipse">
              <a:avLst/>
            </a:prstGeom>
            <a:solidFill>
              <a:srgbClr val="701C7F"/>
            </a:solidFill>
            <a:ln>
              <a:noFill/>
            </a:ln>
            <a:effectLst>
              <a:outerShdw blurRad="228600" rotWithShape="0" algn="tl" dir="5400000" dist="50800">
                <a:srgbClr val="000000">
                  <a:alpha val="54900"/>
                </a:srgbClr>
              </a:outerShdw>
            </a:effectLst>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19" name="Google Shape;219;p22"/>
            <p:cNvSpPr txBox="1"/>
            <p:nvPr/>
          </p:nvSpPr>
          <p:spPr>
            <a:xfrm>
              <a:off x="856976" y="3995875"/>
              <a:ext cx="1073400" cy="944700"/>
            </a:xfrm>
            <a:prstGeom prst="rect">
              <a:avLst/>
            </a:prstGeom>
            <a:noFill/>
            <a:ln>
              <a:noFill/>
            </a:ln>
          </p:spPr>
          <p:txBody>
            <a:bodyPr anchorCtr="0" anchor="ctr" bIns="243775" lIns="243775" spcFirstLastPara="1" rIns="243775" wrap="square" tIns="243775">
              <a:noAutofit/>
            </a:bodyPr>
            <a:lstStyle/>
            <a:p>
              <a:pPr indent="0" lvl="0" marL="0" rtl="0" algn="ctr">
                <a:spcBef>
                  <a:spcPts val="0"/>
                </a:spcBef>
                <a:spcAft>
                  <a:spcPts val="0"/>
                </a:spcAft>
                <a:buNone/>
              </a:pPr>
              <a:r>
                <a:rPr b="1" lang="fr-FR" sz="5400">
                  <a:solidFill>
                    <a:srgbClr val="FFFFFF"/>
                  </a:solidFill>
                  <a:latin typeface="Roboto"/>
                  <a:ea typeface="Roboto"/>
                  <a:cs typeface="Roboto"/>
                  <a:sym typeface="Roboto"/>
                </a:rPr>
                <a:t>Risk</a:t>
              </a:r>
              <a:r>
                <a:rPr lang="fr-FR" sz="2700">
                  <a:solidFill>
                    <a:srgbClr val="FFFFFF"/>
                  </a:solidFill>
                  <a:latin typeface="Roboto"/>
                  <a:ea typeface="Roboto"/>
                  <a:cs typeface="Roboto"/>
                  <a:sym typeface="Roboto"/>
                </a:rPr>
                <a:t> of dementia </a:t>
              </a:r>
              <a:r>
                <a:rPr b="1" lang="fr-FR" sz="6000">
                  <a:solidFill>
                    <a:srgbClr val="FFFFFF"/>
                  </a:solidFill>
                  <a:latin typeface="Roboto"/>
                  <a:ea typeface="Roboto"/>
                  <a:cs typeface="Roboto"/>
                  <a:sym typeface="Roboto"/>
                </a:rPr>
                <a:t>x2</a:t>
              </a:r>
              <a:r>
                <a:rPr b="1" lang="fr-FR" sz="4800">
                  <a:solidFill>
                    <a:srgbClr val="FFFFFF"/>
                  </a:solidFill>
                  <a:latin typeface="Roboto"/>
                  <a:ea typeface="Roboto"/>
                  <a:cs typeface="Roboto"/>
                  <a:sym typeface="Roboto"/>
                </a:rPr>
                <a:t> every 5 years</a:t>
              </a:r>
              <a:r>
                <a:rPr b="1" lang="fr-FR" sz="2400">
                  <a:solidFill>
                    <a:srgbClr val="FFFFFF"/>
                  </a:solidFill>
                  <a:latin typeface="Roboto"/>
                  <a:ea typeface="Roboto"/>
                  <a:cs typeface="Roboto"/>
                  <a:sym typeface="Roboto"/>
                </a:rPr>
                <a:t> in the old population</a:t>
              </a:r>
              <a:endParaRPr b="1" sz="2400">
                <a:solidFill>
                  <a:srgbClr val="FFFFFF"/>
                </a:solidFill>
                <a:latin typeface="Roboto"/>
                <a:ea typeface="Roboto"/>
                <a:cs typeface="Roboto"/>
                <a:sym typeface="Roboto"/>
              </a:endParaRPr>
            </a:p>
          </p:txBody>
        </p:sp>
      </p:grpSp>
      <p:grpSp>
        <p:nvGrpSpPr>
          <p:cNvPr id="220" name="Google Shape;220;p22"/>
          <p:cNvGrpSpPr/>
          <p:nvPr/>
        </p:nvGrpSpPr>
        <p:grpSpPr>
          <a:xfrm>
            <a:off x="19368792" y="2335953"/>
            <a:ext cx="4250755" cy="4288058"/>
            <a:chOff x="3490737" y="1374053"/>
            <a:chExt cx="1423800" cy="1423800"/>
          </a:xfrm>
        </p:grpSpPr>
        <p:sp>
          <p:nvSpPr>
            <p:cNvPr id="221" name="Google Shape;221;p22"/>
            <p:cNvSpPr/>
            <p:nvPr/>
          </p:nvSpPr>
          <p:spPr>
            <a:xfrm>
              <a:off x="3490737" y="1374053"/>
              <a:ext cx="1423800" cy="1423800"/>
            </a:xfrm>
            <a:prstGeom prst="ellipse">
              <a:avLst/>
            </a:prstGeom>
            <a:solidFill>
              <a:srgbClr val="761E86"/>
            </a:solidFill>
            <a:ln>
              <a:noFill/>
            </a:ln>
            <a:effectLst>
              <a:outerShdw blurRad="228600" rotWithShape="0" algn="tl" dir="5400000" dist="50800">
                <a:srgbClr val="000000">
                  <a:alpha val="54900"/>
                </a:srgbClr>
              </a:outerShdw>
            </a:effectLst>
          </p:spPr>
          <p:txBody>
            <a:bodyPr anchorCtr="0" anchor="ctr" bIns="243775" lIns="243775" spcFirstLastPara="1" rIns="243775" wrap="square" tIns="243775">
              <a:noAutofit/>
            </a:bodyPr>
            <a:lstStyle/>
            <a:p>
              <a:pPr indent="0" lvl="0" marL="0" rtl="0" algn="l">
                <a:spcBef>
                  <a:spcPts val="0"/>
                </a:spcBef>
                <a:spcAft>
                  <a:spcPts val="0"/>
                </a:spcAft>
                <a:buNone/>
              </a:pPr>
              <a:r>
                <a:t/>
              </a:r>
              <a:endParaRPr/>
            </a:p>
          </p:txBody>
        </p:sp>
        <p:sp>
          <p:nvSpPr>
            <p:cNvPr id="222" name="Google Shape;222;p22"/>
            <p:cNvSpPr txBox="1"/>
            <p:nvPr/>
          </p:nvSpPr>
          <p:spPr>
            <a:xfrm>
              <a:off x="3718754" y="1613603"/>
              <a:ext cx="967800" cy="944700"/>
            </a:xfrm>
            <a:prstGeom prst="rect">
              <a:avLst/>
            </a:prstGeom>
            <a:noFill/>
            <a:ln>
              <a:noFill/>
            </a:ln>
          </p:spPr>
          <p:txBody>
            <a:bodyPr anchorCtr="0" anchor="ctr" bIns="243775" lIns="243775" spcFirstLastPara="1" rIns="243775" wrap="square" tIns="243775">
              <a:noAutofit/>
            </a:bodyPr>
            <a:lstStyle/>
            <a:p>
              <a:pPr indent="0" lvl="0" marL="0" rtl="0" algn="ctr">
                <a:spcBef>
                  <a:spcPts val="0"/>
                </a:spcBef>
                <a:spcAft>
                  <a:spcPts val="0"/>
                </a:spcAft>
                <a:buNone/>
              </a:pPr>
              <a:r>
                <a:rPr lang="fr-FR" sz="4600">
                  <a:solidFill>
                    <a:schemeClr val="lt1"/>
                  </a:solidFill>
                  <a:latin typeface="Roboto"/>
                  <a:ea typeface="Roboto"/>
                  <a:cs typeface="Roboto"/>
                  <a:sym typeface="Roboto"/>
                </a:rPr>
                <a:t>More </a:t>
              </a:r>
              <a:r>
                <a:rPr b="1" lang="fr-FR" sz="4600">
                  <a:solidFill>
                    <a:schemeClr val="lt1"/>
                  </a:solidFill>
                  <a:latin typeface="Roboto"/>
                  <a:ea typeface="Roboto"/>
                  <a:cs typeface="Roboto"/>
                  <a:sym typeface="Roboto"/>
                </a:rPr>
                <a:t>costly</a:t>
              </a:r>
              <a:r>
                <a:rPr lang="fr-FR" sz="4400">
                  <a:solidFill>
                    <a:schemeClr val="lt1"/>
                  </a:solidFill>
                  <a:latin typeface="Roboto"/>
                  <a:ea typeface="Roboto"/>
                  <a:cs typeface="Roboto"/>
                  <a:sym typeface="Roboto"/>
                </a:rPr>
                <a:t> </a:t>
              </a:r>
              <a:r>
                <a:rPr lang="fr-FR" sz="3200">
                  <a:solidFill>
                    <a:schemeClr val="lt1"/>
                  </a:solidFill>
                  <a:latin typeface="Roboto"/>
                  <a:ea typeface="Roboto"/>
                  <a:cs typeface="Roboto"/>
                  <a:sym typeface="Roboto"/>
                </a:rPr>
                <a:t>than </a:t>
              </a:r>
              <a:r>
                <a:rPr b="1" lang="fr-FR" sz="3500">
                  <a:solidFill>
                    <a:schemeClr val="lt1"/>
                  </a:solidFill>
                  <a:latin typeface="Roboto"/>
                  <a:ea typeface="Roboto"/>
                  <a:cs typeface="Roboto"/>
                  <a:sym typeface="Roboto"/>
                </a:rPr>
                <a:t>cancer, CVD and diabetes</a:t>
              </a:r>
              <a:endParaRPr b="1" sz="3500">
                <a:solidFill>
                  <a:schemeClr val="lt1"/>
                </a:solidFill>
                <a:latin typeface="Roboto"/>
                <a:ea typeface="Roboto"/>
                <a:cs typeface="Roboto"/>
                <a:sym typeface="Roboto"/>
              </a:endParaRPr>
            </a:p>
            <a:p>
              <a:pPr indent="0" lvl="0" marL="0" rtl="0" algn="ctr">
                <a:spcBef>
                  <a:spcPts val="0"/>
                </a:spcBef>
                <a:spcAft>
                  <a:spcPts val="0"/>
                </a:spcAft>
                <a:buNone/>
              </a:pPr>
              <a:r>
                <a:t/>
              </a:r>
              <a:endParaRPr sz="2700">
                <a:solidFill>
                  <a:srgbClr val="FFFFFF"/>
                </a:solidFill>
                <a:latin typeface="Roboto"/>
                <a:ea typeface="Roboto"/>
                <a:cs typeface="Roboto"/>
                <a:sym typeface="Roboto"/>
              </a:endParaRPr>
            </a:p>
          </p:txBody>
        </p:sp>
      </p:grpSp>
      <p:sp>
        <p:nvSpPr>
          <p:cNvPr id="223" name="Google Shape;223;p22"/>
          <p:cNvSpPr txBox="1"/>
          <p:nvPr/>
        </p:nvSpPr>
        <p:spPr>
          <a:xfrm>
            <a:off x="1773100" y="4858475"/>
            <a:ext cx="5591400" cy="75576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fr-FR" sz="4200">
                <a:latin typeface="Lato"/>
                <a:ea typeface="Lato"/>
                <a:cs typeface="Lato"/>
                <a:sym typeface="Lato"/>
              </a:rPr>
              <a:t>Condition caused by </a:t>
            </a:r>
            <a:r>
              <a:rPr b="1" lang="fr-FR" sz="4600">
                <a:latin typeface="Lato"/>
                <a:ea typeface="Lato"/>
                <a:cs typeface="Lato"/>
                <a:sym typeface="Lato"/>
              </a:rPr>
              <a:t>brain damage</a:t>
            </a:r>
            <a:r>
              <a:rPr lang="fr-FR" sz="4200">
                <a:latin typeface="Lato"/>
                <a:ea typeface="Lato"/>
                <a:cs typeface="Lato"/>
                <a:sym typeface="Lato"/>
              </a:rPr>
              <a:t>, most </a:t>
            </a:r>
            <a:r>
              <a:rPr b="1" lang="fr-FR" sz="4600">
                <a:latin typeface="Lato"/>
                <a:ea typeface="Lato"/>
                <a:cs typeface="Lato"/>
                <a:sym typeface="Lato"/>
              </a:rPr>
              <a:t>prevalent in the elderly</a:t>
            </a:r>
            <a:r>
              <a:rPr b="1" lang="fr-FR" sz="4200">
                <a:latin typeface="Lato"/>
                <a:ea typeface="Lato"/>
                <a:cs typeface="Lato"/>
                <a:sym typeface="Lato"/>
              </a:rPr>
              <a:t>.</a:t>
            </a:r>
            <a:r>
              <a:rPr lang="fr-FR" sz="4200">
                <a:latin typeface="Lato"/>
                <a:ea typeface="Lato"/>
                <a:cs typeface="Lato"/>
                <a:sym typeface="Lato"/>
              </a:rPr>
              <a:t> It affects:</a:t>
            </a:r>
            <a:endParaRPr sz="4200">
              <a:latin typeface="Lato"/>
              <a:ea typeface="Lato"/>
              <a:cs typeface="Lato"/>
              <a:sym typeface="Lato"/>
            </a:endParaRPr>
          </a:p>
          <a:p>
            <a:pPr indent="-495300" lvl="1" marL="914400" rtl="0" algn="l">
              <a:lnSpc>
                <a:spcPct val="115000"/>
              </a:lnSpc>
              <a:spcBef>
                <a:spcPts val="0"/>
              </a:spcBef>
              <a:spcAft>
                <a:spcPts val="0"/>
              </a:spcAft>
              <a:buSzPts val="4200"/>
              <a:buFont typeface="Lato"/>
              <a:buChar char="➢"/>
            </a:pPr>
            <a:r>
              <a:rPr lang="fr-FR" sz="4200">
                <a:latin typeface="Lato"/>
                <a:ea typeface="Lato"/>
                <a:cs typeface="Lato"/>
                <a:sym typeface="Lato"/>
              </a:rPr>
              <a:t>Memory </a:t>
            </a:r>
            <a:endParaRPr sz="4200">
              <a:latin typeface="Lato"/>
              <a:ea typeface="Lato"/>
              <a:cs typeface="Lato"/>
              <a:sym typeface="Lato"/>
            </a:endParaRPr>
          </a:p>
          <a:p>
            <a:pPr indent="-495300" lvl="1" marL="914400" rtl="0" algn="l">
              <a:lnSpc>
                <a:spcPct val="115000"/>
              </a:lnSpc>
              <a:spcBef>
                <a:spcPts val="0"/>
              </a:spcBef>
              <a:spcAft>
                <a:spcPts val="0"/>
              </a:spcAft>
              <a:buSzPts val="4200"/>
              <a:buFont typeface="Lato"/>
              <a:buChar char="➢"/>
            </a:pPr>
            <a:r>
              <a:rPr lang="fr-FR" sz="4200">
                <a:latin typeface="Lato"/>
                <a:ea typeface="Lato"/>
                <a:cs typeface="Lato"/>
                <a:sym typeface="Lato"/>
              </a:rPr>
              <a:t>Thinking and</a:t>
            </a:r>
            <a:r>
              <a:rPr lang="fr-FR" sz="4200">
                <a:latin typeface="Lato"/>
                <a:ea typeface="Lato"/>
                <a:cs typeface="Lato"/>
                <a:sym typeface="Lato"/>
              </a:rPr>
              <a:t> </a:t>
            </a:r>
            <a:r>
              <a:rPr lang="fr-FR" sz="4200">
                <a:latin typeface="Lato"/>
                <a:ea typeface="Lato"/>
                <a:cs typeface="Lato"/>
                <a:sym typeface="Lato"/>
              </a:rPr>
              <a:t>mental sharpness</a:t>
            </a:r>
            <a:endParaRPr sz="4200">
              <a:latin typeface="Lato"/>
              <a:ea typeface="Lato"/>
              <a:cs typeface="Lato"/>
              <a:sym typeface="Lato"/>
            </a:endParaRPr>
          </a:p>
          <a:p>
            <a:pPr indent="-495300" lvl="1" marL="914400" rtl="0" algn="l">
              <a:lnSpc>
                <a:spcPct val="115000"/>
              </a:lnSpc>
              <a:spcBef>
                <a:spcPts val="0"/>
              </a:spcBef>
              <a:spcAft>
                <a:spcPts val="0"/>
              </a:spcAft>
              <a:buSzPts val="4200"/>
              <a:buFont typeface="Lato"/>
              <a:buChar char="➢"/>
            </a:pPr>
            <a:r>
              <a:rPr lang="fr-FR" sz="4200">
                <a:latin typeface="Lato"/>
                <a:ea typeface="Lato"/>
                <a:cs typeface="Lato"/>
                <a:sym typeface="Lato"/>
              </a:rPr>
              <a:t>Judgement</a:t>
            </a:r>
            <a:endParaRPr sz="4200">
              <a:latin typeface="Lato"/>
              <a:ea typeface="Lato"/>
              <a:cs typeface="Lato"/>
              <a:sym typeface="Lato"/>
            </a:endParaRPr>
          </a:p>
          <a:p>
            <a:pPr indent="-495300" lvl="1" marL="914400" rtl="0" algn="l">
              <a:lnSpc>
                <a:spcPct val="115000"/>
              </a:lnSpc>
              <a:spcBef>
                <a:spcPts val="0"/>
              </a:spcBef>
              <a:spcAft>
                <a:spcPts val="0"/>
              </a:spcAft>
              <a:buSzPts val="4200"/>
              <a:buFont typeface="Lato"/>
              <a:buChar char="➢"/>
            </a:pPr>
            <a:r>
              <a:rPr lang="fr-FR" sz="4200">
                <a:latin typeface="Lato"/>
                <a:ea typeface="Lato"/>
                <a:cs typeface="Lato"/>
                <a:sym typeface="Lato"/>
              </a:rPr>
              <a:t>Patient’s relative</a:t>
            </a:r>
            <a:endParaRPr sz="4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459775" y="1050000"/>
            <a:ext cx="18769200" cy="5808000"/>
          </a:xfrm>
          <a:prstGeom prst="rect">
            <a:avLst/>
          </a:prstGeom>
        </p:spPr>
        <p:txBody>
          <a:bodyPr anchorCtr="0" anchor="t" bIns="243800" lIns="243800" spcFirstLastPara="1" rIns="243800" wrap="square" tIns="243800">
            <a:noAutofit/>
          </a:bodyPr>
          <a:lstStyle/>
          <a:p>
            <a:pPr indent="0" lvl="0" marL="0" rtl="0" algn="l">
              <a:spcBef>
                <a:spcPts val="0"/>
              </a:spcBef>
              <a:spcAft>
                <a:spcPts val="0"/>
              </a:spcAft>
              <a:buNone/>
            </a:pPr>
            <a:r>
              <a:rPr b="1" lang="fr-FR" sz="11000"/>
              <a:t>Building a forecasting model</a:t>
            </a:r>
            <a:endParaRPr b="1" sz="11000"/>
          </a:p>
        </p:txBody>
      </p:sp>
      <p:sp>
        <p:nvSpPr>
          <p:cNvPr id="229" name="Google Shape;229;p23"/>
          <p:cNvSpPr txBox="1"/>
          <p:nvPr>
            <p:ph idx="1" type="body"/>
          </p:nvPr>
        </p:nvSpPr>
        <p:spPr>
          <a:xfrm>
            <a:off x="795275" y="6471700"/>
            <a:ext cx="21938100" cy="5508600"/>
          </a:xfrm>
          <a:prstGeom prst="rect">
            <a:avLst/>
          </a:prstGeom>
        </p:spPr>
        <p:txBody>
          <a:bodyPr anchorCtr="0" anchor="t" bIns="243800" lIns="243800" spcFirstLastPara="1" rIns="243800" wrap="square" tIns="243800">
            <a:noAutofit/>
          </a:bodyPr>
          <a:lstStyle/>
          <a:p>
            <a:pPr indent="0" lvl="0" marL="0" rtl="0" algn="l">
              <a:spcBef>
                <a:spcPts val="0"/>
              </a:spcBef>
              <a:spcAft>
                <a:spcPts val="4300"/>
              </a:spcAft>
              <a:buNone/>
            </a:pPr>
            <a:r>
              <a:rPr lang="fr-FR" sz="10000" u="sng">
                <a:solidFill>
                  <a:schemeClr val="hlink"/>
                </a:solidFill>
                <a:hlinkClick r:id="rId3"/>
              </a:rPr>
              <a:t>https://parleyyang.github.io/AIHACK_pres.pdf</a:t>
            </a:r>
            <a:endParaRPr sz="10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3459773" y="1050000"/>
            <a:ext cx="18769200" cy="2437500"/>
          </a:xfrm>
          <a:prstGeom prst="rect">
            <a:avLst/>
          </a:prstGeom>
        </p:spPr>
        <p:txBody>
          <a:bodyPr anchorCtr="0" anchor="t" bIns="243800" lIns="243800" spcFirstLastPara="1" rIns="243800" wrap="square" tIns="243800">
            <a:noAutofit/>
          </a:bodyPr>
          <a:lstStyle/>
          <a:p>
            <a:pPr indent="0" lvl="0" marL="0" rtl="0" algn="l">
              <a:spcBef>
                <a:spcPts val="0"/>
              </a:spcBef>
              <a:spcAft>
                <a:spcPts val="0"/>
              </a:spcAft>
              <a:buNone/>
            </a:pPr>
            <a:r>
              <a:rPr lang="fr-FR" sz="10800"/>
              <a:t>Data Sources &amp; GUI</a:t>
            </a:r>
            <a:endParaRPr sz="10800"/>
          </a:p>
        </p:txBody>
      </p:sp>
      <p:sp>
        <p:nvSpPr>
          <p:cNvPr id="235" name="Google Shape;235;p24"/>
          <p:cNvSpPr txBox="1"/>
          <p:nvPr>
            <p:ph idx="1" type="body"/>
          </p:nvPr>
        </p:nvSpPr>
        <p:spPr>
          <a:xfrm>
            <a:off x="642475" y="2927375"/>
            <a:ext cx="22518600" cy="8469600"/>
          </a:xfrm>
          <a:prstGeom prst="rect">
            <a:avLst/>
          </a:prstGeom>
          <a:noFill/>
        </p:spPr>
        <p:txBody>
          <a:bodyPr anchorCtr="0" anchor="t" bIns="243800" lIns="243800" spcFirstLastPara="1" rIns="243800" wrap="square" tIns="243800">
            <a:noAutofit/>
          </a:bodyPr>
          <a:lstStyle/>
          <a:p>
            <a:pPr indent="0" lvl="0" marL="0" rtl="0" algn="l">
              <a:spcBef>
                <a:spcPts val="0"/>
              </a:spcBef>
              <a:spcAft>
                <a:spcPts val="0"/>
              </a:spcAft>
              <a:buNone/>
            </a:pPr>
            <a:r>
              <a:rPr lang="fr-FR" sz="3000">
                <a:solidFill>
                  <a:srgbClr val="D1D2D3"/>
                </a:solidFill>
                <a:highlight>
                  <a:srgbClr val="222529"/>
                </a:highlight>
                <a:latin typeface="Arial"/>
                <a:ea typeface="Arial"/>
                <a:cs typeface="Arial"/>
                <a:sym typeface="Arial"/>
              </a:rPr>
              <a:t>* Prescription dataset (</a:t>
            </a:r>
            <a:r>
              <a:rPr lang="fr-FR" sz="3000">
                <a:solidFill>
                  <a:schemeClr val="hlink"/>
                </a:solidFill>
                <a:highlight>
                  <a:srgbClr val="222529"/>
                </a:highlight>
                <a:uFill>
                  <a:noFill/>
                </a:uFill>
                <a:latin typeface="Arial"/>
                <a:ea typeface="Arial"/>
                <a:cs typeface="Arial"/>
                <a:sym typeface="Arial"/>
                <a:hlinkClick r:id="rId3"/>
              </a:rPr>
              <a:t>https://openprescribing.net/api/</a:t>
            </a:r>
            <a:r>
              <a:rPr lang="fr-FR" sz="3000">
                <a:solidFill>
                  <a:srgbClr val="D1D2D3"/>
                </a:solidFill>
                <a:highlight>
                  <a:srgbClr val="222529"/>
                </a:highlight>
                <a:latin typeface="Arial"/>
                <a:ea typeface="Arial"/>
                <a:cs typeface="Arial"/>
                <a:sym typeface="Arial"/>
              </a:rPr>
              <a:t>) - we access the stem type ‘0411’ which corresponds to dementia. The prepared data is in the quantity of medications. We also accessed medication quantity from Obesity (sub category Diabetes can be seen as a risk factor for Dementia), Alcohol Dependence and Nicotine Dependence (These two can be seen as proxy data for smoking and </a:t>
            </a:r>
            <a:r>
              <a:rPr lang="fr-FR" sz="3000">
                <a:solidFill>
                  <a:srgbClr val="D1D2D3"/>
                </a:solidFill>
                <a:highlight>
                  <a:srgbClr val="222529"/>
                </a:highlight>
                <a:latin typeface="Arial"/>
                <a:ea typeface="Arial"/>
                <a:cs typeface="Arial"/>
                <a:sym typeface="Arial"/>
              </a:rPr>
              <a:t>d</a:t>
            </a:r>
            <a:r>
              <a:rPr lang="fr-FR" sz="3000">
                <a:solidFill>
                  <a:srgbClr val="D1D2D3"/>
                </a:solidFill>
                <a:highlight>
                  <a:srgbClr val="222529"/>
                </a:highlight>
                <a:latin typeface="Arial"/>
                <a:ea typeface="Arial"/>
                <a:cs typeface="Arial"/>
                <a:sym typeface="Arial"/>
              </a:rPr>
              <a:t>rinking behaviours which are also risk factors for Dementia)</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0"/>
              </a:spcAft>
              <a:buNone/>
            </a:pPr>
            <a:r>
              <a:rPr lang="fr-FR" sz="3000">
                <a:solidFill>
                  <a:srgbClr val="D1D2D3"/>
                </a:solidFill>
                <a:highlight>
                  <a:srgbClr val="222529"/>
                </a:highlight>
                <a:latin typeface="Arial"/>
                <a:ea typeface="Arial"/>
                <a:cs typeface="Arial"/>
                <a:sym typeface="Arial"/>
              </a:rPr>
              <a:t>* GP work force data from (</a:t>
            </a:r>
            <a:r>
              <a:rPr lang="fr-FR" sz="3000">
                <a:solidFill>
                  <a:schemeClr val="hlink"/>
                </a:solidFill>
                <a:highlight>
                  <a:srgbClr val="222529"/>
                </a:highlight>
                <a:uFill>
                  <a:noFill/>
                </a:uFill>
                <a:latin typeface="Arial"/>
                <a:ea typeface="Arial"/>
                <a:cs typeface="Arial"/>
                <a:sym typeface="Arial"/>
                <a:hlinkClick r:id="rId4"/>
              </a:rPr>
              <a:t>https://app.powerbi.com/view?r=eyJrIjoiNmY4NGNiMWQtMGVkZi00MzU2LThiZGMtMTFlZjY2NGE0NTZmIiwidCI6IjUwZjYwNzFmLWJiZmUtNDAxYS04ODAzLTY3Mzc0OGU2MjllMiIsImMiOjh9</a:t>
            </a:r>
            <a:r>
              <a:rPr lang="fr-FR" sz="3000">
                <a:solidFill>
                  <a:srgbClr val="D1D2D3"/>
                </a:solidFill>
                <a:highlight>
                  <a:srgbClr val="222529"/>
                </a:highlight>
                <a:latin typeface="Arial"/>
                <a:ea typeface="Arial"/>
                <a:cs typeface="Arial"/>
                <a:sym typeface="Arial"/>
              </a:rPr>
              <a:t>) - the intention was to find out about GP work force split by ethinicity group at each pratice but this didn’t work out. We can split the GP work force on gender though.</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4300"/>
              </a:spcAft>
              <a:buNone/>
            </a:pPr>
            <a:r>
              <a:rPr lang="fr-FR" sz="3000">
                <a:solidFill>
                  <a:srgbClr val="D1D2D3"/>
                </a:solidFill>
                <a:highlight>
                  <a:srgbClr val="222529"/>
                </a:highlight>
                <a:latin typeface="Arial"/>
                <a:ea typeface="Arial"/>
                <a:cs typeface="Arial"/>
                <a:sym typeface="Arial"/>
              </a:rPr>
              <a:t>* NHS Stop Smoking data is also explored (</a:t>
            </a:r>
            <a:r>
              <a:rPr lang="fr-FR" sz="3000">
                <a:solidFill>
                  <a:schemeClr val="hlink"/>
                </a:solidFill>
                <a:highlight>
                  <a:srgbClr val="222529"/>
                </a:highlight>
                <a:uFill>
                  <a:noFill/>
                </a:uFill>
                <a:latin typeface="Arial"/>
                <a:ea typeface="Arial"/>
                <a:cs typeface="Arial"/>
                <a:sym typeface="Arial"/>
                <a:hlinkClick r:id="rId5"/>
              </a:rPr>
              <a:t>https://digital.nhs.uk/data-and-information/publications/statistical/statistics-on-nhs-stop-smoking-services-in-england</a:t>
            </a:r>
            <a:r>
              <a:rPr lang="fr-FR" sz="3000">
                <a:solidFill>
                  <a:srgbClr val="D1D2D3"/>
                </a:solidFill>
                <a:highlight>
                  <a:srgbClr val="222529"/>
                </a:highlight>
                <a:latin typeface="Arial"/>
                <a:ea typeface="Arial"/>
                <a:cs typeface="Arial"/>
                <a:sym typeface="Arial"/>
              </a:rPr>
              <a:t>) but these were not used to proximate the smoking behaviour because the number of people are sparse and hard to join past data together (highly manual process). Instad the ONS data is consulted, adult smoking habits (</a:t>
            </a:r>
            <a:r>
              <a:rPr lang="fr-FR" sz="3000">
                <a:solidFill>
                  <a:schemeClr val="hlink"/>
                </a:solidFill>
                <a:highlight>
                  <a:srgbClr val="222529"/>
                </a:highlight>
                <a:uFill>
                  <a:noFill/>
                </a:uFill>
                <a:latin typeface="Arial"/>
                <a:ea typeface="Arial"/>
                <a:cs typeface="Arial"/>
                <a:sym typeface="Arial"/>
                <a:hlinkClick r:id="rId6"/>
              </a:rPr>
              <a:t>https://www.ons.gov.uk/peoplepopulationandcommunity/healthandsocialcare/drugusealcoholandsmoking/datasets/adultsmokinghabitsingreatbritain</a:t>
            </a:r>
            <a:r>
              <a:rPr lang="fr-FR" sz="3000">
                <a:solidFill>
                  <a:srgbClr val="D1D2D3"/>
                </a:solidFill>
                <a:highlight>
                  <a:srgbClr val="222529"/>
                </a:highlight>
                <a:latin typeface="Arial"/>
                <a:ea typeface="Arial"/>
                <a:cs typeface="Arial"/>
                <a:sym typeface="Arial"/>
              </a:rPr>
              <a:t>) and (</a:t>
            </a:r>
            <a:r>
              <a:rPr lang="fr-FR" sz="3000">
                <a:solidFill>
                  <a:schemeClr val="hlink"/>
                </a:solidFill>
                <a:highlight>
                  <a:srgbClr val="222529"/>
                </a:highlight>
                <a:uFill>
                  <a:noFill/>
                </a:uFill>
                <a:latin typeface="Arial"/>
                <a:ea typeface="Arial"/>
                <a:cs typeface="Arial"/>
                <a:sym typeface="Arial"/>
                <a:hlinkClick r:id="rId7"/>
              </a:rPr>
              <a:t>https://www.ons.gov.uk/peoplepopulationandcommunity/healthandsocialcare/drugusealcoholandsmoking/datasets/adultdrinkinghabits</a:t>
            </a:r>
            <a:r>
              <a:rPr lang="fr-FR" sz="3000">
                <a:solidFill>
                  <a:srgbClr val="D1D2D3"/>
                </a:solidFill>
                <a:highlight>
                  <a:srgbClr val="222529"/>
                </a:highlight>
                <a:latin typeface="Arial"/>
                <a:ea typeface="Arial"/>
                <a:cs typeface="Arial"/>
                <a:sym typeface="Arial"/>
              </a:rPr>
              <a:t>). The general trend is slowly dropping for the population group (65+) we are concerned with so we opted for prescription data asr</a:t>
            </a:r>
            <a:endParaRPr sz="3000">
              <a:solidFill>
                <a:srgbClr val="FFFFFF"/>
              </a:solidFill>
              <a:highlight>
                <a:srgbClr val="222529"/>
              </a:highlight>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5"/>
          <p:cNvSpPr txBox="1"/>
          <p:nvPr>
            <p:ph idx="1" type="body"/>
          </p:nvPr>
        </p:nvSpPr>
        <p:spPr>
          <a:xfrm>
            <a:off x="550825" y="208050"/>
            <a:ext cx="22518600" cy="8469600"/>
          </a:xfrm>
          <a:prstGeom prst="rect">
            <a:avLst/>
          </a:prstGeom>
          <a:noFill/>
        </p:spPr>
        <p:txBody>
          <a:bodyPr anchorCtr="0" anchor="t" bIns="243800" lIns="243800" spcFirstLastPara="1" rIns="243800" wrap="square" tIns="243800">
            <a:noAutofit/>
          </a:bodyPr>
          <a:lstStyle/>
          <a:p>
            <a:pPr indent="0" lvl="0" marL="0" rtl="0" algn="l">
              <a:spcBef>
                <a:spcPts val="0"/>
              </a:spcBef>
              <a:spcAft>
                <a:spcPts val="0"/>
              </a:spcAft>
              <a:buNone/>
            </a:pPr>
            <a:r>
              <a:rPr lang="fr-FR" sz="3000">
                <a:solidFill>
                  <a:srgbClr val="D1D2D3"/>
                </a:solidFill>
                <a:highlight>
                  <a:srgbClr val="222529"/>
                </a:highlight>
                <a:latin typeface="Arial"/>
                <a:ea typeface="Arial"/>
                <a:cs typeface="Arial"/>
                <a:sym typeface="Arial"/>
              </a:rPr>
              <a:t>## Datasets outside of the Hackathon Challenge Briefing</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0"/>
              </a:spcAft>
              <a:buNone/>
            </a:pPr>
            <a:r>
              <a:rPr lang="fr-FR" sz="3000">
                <a:solidFill>
                  <a:srgbClr val="D1D2D3"/>
                </a:solidFill>
                <a:highlight>
                  <a:srgbClr val="222529"/>
                </a:highlight>
                <a:latin typeface="Arial"/>
                <a:ea typeface="Arial"/>
                <a:cs typeface="Arial"/>
                <a:sym typeface="Arial"/>
              </a:rPr>
              <a:t>* Recorded Dementia Diagnoses (</a:t>
            </a:r>
            <a:r>
              <a:rPr lang="fr-FR" sz="3000">
                <a:solidFill>
                  <a:schemeClr val="hlink"/>
                </a:solidFill>
                <a:highlight>
                  <a:srgbClr val="222529"/>
                </a:highlight>
                <a:uFill>
                  <a:noFill/>
                </a:uFill>
                <a:latin typeface="Arial"/>
                <a:ea typeface="Arial"/>
                <a:cs typeface="Arial"/>
                <a:sym typeface="Arial"/>
                <a:hlinkClick r:id="rId3"/>
              </a:rPr>
              <a:t>https://digital.nhs.uk/data-and-information/publications/statistical/recorded-dementia-diagnoses</a:t>
            </a:r>
            <a:r>
              <a:rPr lang="fr-FR" sz="3000">
                <a:solidFill>
                  <a:srgbClr val="D1D2D3"/>
                </a:solidFill>
                <a:highlight>
                  <a:srgbClr val="222529"/>
                </a:highlight>
                <a:latin typeface="Arial"/>
                <a:ea typeface="Arial"/>
                <a:cs typeface="Arial"/>
                <a:sym typeface="Arial"/>
              </a:rPr>
              <a:t>). Data are manually scraped from this page going back in 3-4 years on Number of Diagnosed patients registered by CCG by ethinicity.</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0"/>
              </a:spcAft>
              <a:buNone/>
            </a:pPr>
            <a:r>
              <a:rPr lang="fr-FR" sz="3000">
                <a:solidFill>
                  <a:srgbClr val="D1D2D3"/>
                </a:solidFill>
                <a:highlight>
                  <a:srgbClr val="222529"/>
                </a:highlight>
                <a:latin typeface="Arial"/>
                <a:ea typeface="Arial"/>
                <a:cs typeface="Arial"/>
                <a:sym typeface="Arial"/>
              </a:rPr>
              <a:t>* Prevalence for each practice for Dementia (</a:t>
            </a:r>
            <a:r>
              <a:rPr lang="fr-FR" sz="3000">
                <a:solidFill>
                  <a:schemeClr val="hlink"/>
                </a:solidFill>
                <a:highlight>
                  <a:srgbClr val="222529"/>
                </a:highlight>
                <a:uFill>
                  <a:noFill/>
                </a:uFill>
                <a:latin typeface="Arial"/>
                <a:ea typeface="Arial"/>
                <a:cs typeface="Arial"/>
                <a:sym typeface="Arial"/>
                <a:hlinkClick r:id="rId4"/>
              </a:rPr>
              <a:t>https://qof.digital.nhs.uk/</a:t>
            </a:r>
            <a:r>
              <a:rPr lang="fr-FR" sz="3000">
                <a:solidFill>
                  <a:srgbClr val="D1D2D3"/>
                </a:solidFill>
                <a:highlight>
                  <a:srgbClr val="222529"/>
                </a:highlight>
                <a:latin typeface="Arial"/>
                <a:ea typeface="Arial"/>
                <a:cs typeface="Arial"/>
                <a:sym typeface="Arial"/>
              </a:rPr>
              <a:t>). Prevalance for all disease codes that are included in the Quality and Outcomes Framework (QOF) which is a voluntary annual reward and incentive programme for all GP surgeries in England, detailing practice achievement results.</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0"/>
              </a:spcAft>
              <a:buNone/>
            </a:pPr>
            <a:r>
              <a:rPr lang="fr-FR" sz="3000">
                <a:solidFill>
                  <a:srgbClr val="D1D2D3"/>
                </a:solidFill>
                <a:highlight>
                  <a:srgbClr val="222529"/>
                </a:highlight>
                <a:latin typeface="Arial"/>
                <a:ea typeface="Arial"/>
                <a:cs typeface="Arial"/>
                <a:sym typeface="Arial"/>
              </a:rPr>
              <a:t>* Population data by CCGs from Office for National Statistics (</a:t>
            </a:r>
            <a:r>
              <a:rPr lang="fr-FR" sz="3000">
                <a:solidFill>
                  <a:schemeClr val="hlink"/>
                </a:solidFill>
                <a:highlight>
                  <a:srgbClr val="222529"/>
                </a:highlight>
                <a:uFill>
                  <a:noFill/>
                </a:uFill>
                <a:latin typeface="Arial"/>
                <a:ea typeface="Arial"/>
                <a:cs typeface="Arial"/>
                <a:sym typeface="Arial"/>
                <a:hlinkClick r:id="rId5"/>
              </a:rPr>
              <a:t>https://www.ons.gov.uk/peoplepopulationandcommunity/populationandmigration/populationestimates/datasets/clinicalcommissioninggroupmidyearpopulationestimates</a:t>
            </a:r>
            <a:r>
              <a:rPr lang="fr-FR" sz="3000">
                <a:solidFill>
                  <a:srgbClr val="D1D2D3"/>
                </a:solidFill>
                <a:highlight>
                  <a:srgbClr val="222529"/>
                </a:highlight>
                <a:latin typeface="Arial"/>
                <a:ea typeface="Arial"/>
                <a:cs typeface="Arial"/>
                <a:sym typeface="Arial"/>
              </a:rPr>
              <a:t>)</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0"/>
              </a:spcAft>
              <a:buNone/>
            </a:pPr>
            <a:r>
              <a:rPr lang="fr-FR" sz="3000">
                <a:solidFill>
                  <a:srgbClr val="D1D2D3"/>
                </a:solidFill>
                <a:highlight>
                  <a:srgbClr val="222529"/>
                </a:highlight>
                <a:latin typeface="Arial"/>
                <a:ea typeface="Arial"/>
                <a:cs typeface="Arial"/>
                <a:sym typeface="Arial"/>
              </a:rPr>
              <a:t>* Population estimates from 2016 looking into the future by CCGs from Office for National Statistics (</a:t>
            </a:r>
            <a:r>
              <a:rPr lang="fr-FR" sz="3000">
                <a:solidFill>
                  <a:schemeClr val="hlink"/>
                </a:solidFill>
                <a:highlight>
                  <a:srgbClr val="222529"/>
                </a:highlight>
                <a:uFill>
                  <a:noFill/>
                </a:uFill>
                <a:latin typeface="Arial"/>
                <a:ea typeface="Arial"/>
                <a:cs typeface="Arial"/>
                <a:sym typeface="Arial"/>
                <a:hlinkClick r:id="rId6"/>
              </a:rPr>
              <a:t>https://www.ons.gov.uk/peoplepopulationandcommunity/populationandmigration/populationprojections/datasets/clinicalcommissioninggroupsinenglandtable3</a:t>
            </a:r>
            <a:r>
              <a:rPr lang="fr-FR" sz="3000">
                <a:solidFill>
                  <a:srgbClr val="D1D2D3"/>
                </a:solidFill>
                <a:highlight>
                  <a:srgbClr val="222529"/>
                </a:highlight>
                <a:latin typeface="Arial"/>
                <a:ea typeface="Arial"/>
                <a:cs typeface="Arial"/>
                <a:sym typeface="Arial"/>
              </a:rPr>
              <a:t>)</a:t>
            </a:r>
            <a:endParaRPr sz="3000">
              <a:solidFill>
                <a:srgbClr val="D1D2D3"/>
              </a:solidFill>
              <a:highlight>
                <a:srgbClr val="222529"/>
              </a:highlight>
              <a:latin typeface="Arial"/>
              <a:ea typeface="Arial"/>
              <a:cs typeface="Arial"/>
              <a:sym typeface="Arial"/>
            </a:endParaRPr>
          </a:p>
          <a:p>
            <a:pPr indent="0" lvl="0" marL="0" rtl="0" algn="l">
              <a:spcBef>
                <a:spcPts val="4300"/>
              </a:spcBef>
              <a:spcAft>
                <a:spcPts val="4300"/>
              </a:spcAft>
              <a:buNone/>
            </a:pPr>
            <a:r>
              <a:rPr lang="fr-FR" sz="3000">
                <a:solidFill>
                  <a:srgbClr val="D1D2D3"/>
                </a:solidFill>
                <a:highlight>
                  <a:srgbClr val="222529"/>
                </a:highlight>
                <a:latin typeface="Arial"/>
                <a:ea typeface="Arial"/>
                <a:cs typeface="Arial"/>
                <a:sym typeface="Arial"/>
              </a:rPr>
              <a:t>* Social Deprivation stats: in the report (</a:t>
            </a:r>
            <a:r>
              <a:rPr lang="fr-FR" sz="3000">
                <a:solidFill>
                  <a:schemeClr val="hlink"/>
                </a:solidFill>
                <a:highlight>
                  <a:srgbClr val="222529"/>
                </a:highlight>
                <a:uFill>
                  <a:noFill/>
                </a:uFill>
                <a:latin typeface="Arial"/>
                <a:ea typeface="Arial"/>
                <a:cs typeface="Arial"/>
                <a:sym typeface="Arial"/>
                <a:hlinkClick r:id="rId7"/>
              </a:rPr>
              <a:t>https://assets.publishing.service.gov.uk/government/uploads/system/uploads/attachment_data/file/733065/Dying_with_dementia_data_analysis_report.pdf</a:t>
            </a:r>
            <a:r>
              <a:rPr lang="fr-FR" sz="3000">
                <a:solidFill>
                  <a:srgbClr val="D1D2D3"/>
                </a:solidFill>
                <a:highlight>
                  <a:srgbClr val="222529"/>
                </a:highlight>
                <a:latin typeface="Arial"/>
                <a:ea typeface="Arial"/>
                <a:cs typeface="Arial"/>
                <a:sym typeface="Arial"/>
              </a:rPr>
              <a:t>) Social deprivation is highlighted as a factor contributing to Dementia death especially for the most deprived, the death rate is twice as high as people who are midly deprived.* 2011 Census data ethinic group by age (</a:t>
            </a:r>
            <a:r>
              <a:rPr lang="fr-FR" sz="3000">
                <a:solidFill>
                  <a:schemeClr val="hlink"/>
                </a:solidFill>
                <a:highlight>
                  <a:srgbClr val="222529"/>
                </a:highlight>
                <a:uFill>
                  <a:noFill/>
                </a:uFill>
                <a:latin typeface="Arial"/>
                <a:ea typeface="Arial"/>
                <a:cs typeface="Arial"/>
                <a:sym typeface="Arial"/>
                <a:hlinkClick r:id="rId8"/>
              </a:rPr>
              <a:t>https://www.ons.gov.uk/census/2011census/2011censusdata/2011censusdatacatalogue</a:t>
            </a:r>
            <a:r>
              <a:rPr lang="fr-FR" sz="3000">
                <a:solidFill>
                  <a:srgbClr val="D1D2D3"/>
                </a:solidFill>
                <a:highlight>
                  <a:srgbClr val="222529"/>
                </a:highlight>
                <a:latin typeface="Arial"/>
                <a:ea typeface="Arial"/>
                <a:cs typeface="Arial"/>
                <a:sym typeface="Arial"/>
              </a:rPr>
              <a:t>) - thsi is extracted to analyse if some of the CCGs are underserving some ethinic groups or not recording enough data to know. This can highlight some needs for outreach need within the CCGs.</a:t>
            </a:r>
            <a:endParaRPr sz="3000">
              <a:solidFill>
                <a:srgbClr val="FFFFFF"/>
              </a:solidFill>
              <a:highlight>
                <a:srgbClr val="222529"/>
              </a:highlight>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