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6"/>
  </p:notesMasterIdLst>
  <p:handoutMasterIdLst>
    <p:handoutMasterId r:id="rId17"/>
  </p:handoutMasterIdLst>
  <p:sldIdLst>
    <p:sldId id="258" r:id="rId5"/>
    <p:sldId id="259" r:id="rId6"/>
    <p:sldId id="262" r:id="rId7"/>
    <p:sldId id="263" r:id="rId8"/>
    <p:sldId id="261" r:id="rId9"/>
    <p:sldId id="260" r:id="rId10"/>
    <p:sldId id="266" r:id="rId11"/>
    <p:sldId id="265" r:id="rId12"/>
    <p:sldId id="264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269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9/23/2017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9/23/2017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9/23/2017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9/23/2017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9/23/2017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9/23/2017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9/23/2017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9/23/2017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9/23/2017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9/23/2017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0C6724CE-2468-448B-87C1-A92EDD78369B}" type="datetime1">
              <a:rPr lang="en-US" smtClean="0"/>
              <a:t>9/23/2017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9/23/2017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1243" y="2357788"/>
            <a:ext cx="10363200" cy="1442258"/>
          </a:xfrm>
        </p:spPr>
        <p:txBody>
          <a:bodyPr/>
          <a:lstStyle/>
          <a:p>
            <a:r>
              <a:rPr lang="en-US" sz="6600" dirty="0"/>
              <a:t>Tic-Tac-toe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2695" y="3800046"/>
            <a:ext cx="10363200" cy="532845"/>
          </a:xfrm>
        </p:spPr>
        <p:txBody>
          <a:bodyPr/>
          <a:lstStyle/>
          <a:p>
            <a:r>
              <a:rPr lang="en-US" dirty="0"/>
              <a:t>By: Ben, Ben, and Ryan</a:t>
            </a:r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83560"/>
            <a:ext cx="9522781" cy="4572000"/>
          </a:xfrm>
        </p:spPr>
        <p:txBody>
          <a:bodyPr/>
          <a:lstStyle/>
          <a:p>
            <a:r>
              <a:rPr lang="en-US" dirty="0"/>
              <a:t>How Trello works and how to navigate through it</a:t>
            </a:r>
          </a:p>
          <a:p>
            <a:r>
              <a:rPr lang="en-US" dirty="0"/>
              <a:t>How to work with exceptions and how to implement them</a:t>
            </a:r>
          </a:p>
          <a:p>
            <a:r>
              <a:rPr lang="en-US" dirty="0"/>
              <a:t>How to use encapsulation</a:t>
            </a:r>
          </a:p>
        </p:txBody>
      </p:sp>
    </p:spTree>
    <p:extLst>
      <p:ext uri="{BB962C8B-B14F-4D97-AF65-F5344CB8AC3E}">
        <p14:creationId xmlns:p14="http://schemas.microsoft.com/office/powerpoint/2010/main" val="237308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4370" y="2678038"/>
            <a:ext cx="2685110" cy="91440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6620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Controller.cs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9201" y="1677027"/>
            <a:ext cx="3077592" cy="4572000"/>
          </a:xfrm>
        </p:spPr>
        <p:txBody>
          <a:bodyPr/>
          <a:lstStyle/>
          <a:p>
            <a:pPr marL="68580" lvl="0" indent="0">
              <a:buNone/>
            </a:pPr>
            <a:r>
              <a:rPr lang="en-US" dirty="0"/>
              <a:t>Code we used to randomly generate which player goes first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5F00A1-755F-49DF-844F-0FAF95D38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221" y="1426464"/>
            <a:ext cx="7369179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Gameboard.cs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83560"/>
            <a:ext cx="3903216" cy="4572000"/>
          </a:xfrm>
        </p:spPr>
        <p:txBody>
          <a:bodyPr/>
          <a:lstStyle/>
          <a:p>
            <a:r>
              <a:rPr lang="en-US" dirty="0"/>
              <a:t>Code we used to check for a win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E90EBF-DC11-4F98-8343-2199878C8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064" y="625971"/>
            <a:ext cx="5044877" cy="546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9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Gameboard.cs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83560"/>
            <a:ext cx="4107402" cy="4572000"/>
          </a:xfrm>
        </p:spPr>
        <p:txBody>
          <a:bodyPr/>
          <a:lstStyle/>
          <a:p>
            <a:r>
              <a:rPr lang="en-US" dirty="0"/>
              <a:t>Code to determine if it’s a cats 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9F6F2B-CF24-4D56-9F4A-A44254ED3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602" y="1783560"/>
            <a:ext cx="5753599" cy="365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0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InvalidKeyStrokeException.cs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69589"/>
            <a:ext cx="4240567" cy="4572000"/>
          </a:xfrm>
        </p:spPr>
        <p:txBody>
          <a:bodyPr/>
          <a:lstStyle/>
          <a:p>
            <a:r>
              <a:rPr lang="en-US" dirty="0"/>
              <a:t>Exception rule and all cases it was used 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A8AFF-671E-4FF0-9EF7-3F6966AFB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63219"/>
            <a:ext cx="4817616" cy="14371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FF1AAB-8C09-43FA-9D9A-873C79E64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953329"/>
            <a:ext cx="5598850" cy="1935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EF4211-E561-409E-B21E-6D6D83C579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424" y="1485088"/>
            <a:ext cx="4880369" cy="319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3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GameboadPosition.cs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83560"/>
            <a:ext cx="5119456" cy="4572000"/>
          </a:xfrm>
        </p:spPr>
        <p:txBody>
          <a:bodyPr/>
          <a:lstStyle/>
          <a:p>
            <a:r>
              <a:rPr lang="en-US" dirty="0"/>
              <a:t>Code to declare the position of the x, y, and z gameboards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F1046-ABF2-46CE-8937-E7A6BAD1C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013477"/>
            <a:ext cx="4587638" cy="53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1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Consoleview.cs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83560"/>
            <a:ext cx="4542408" cy="4572000"/>
          </a:xfrm>
        </p:spPr>
        <p:txBody>
          <a:bodyPr/>
          <a:lstStyle/>
          <a:p>
            <a:r>
              <a:rPr lang="en-US" dirty="0"/>
              <a:t>Code that displays the coordinates of the three gameboards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94585-4C4E-4E1E-8AE0-7AC06BEE4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608" y="1426464"/>
            <a:ext cx="4365257" cy="272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6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Consoleview.cs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83560"/>
            <a:ext cx="3357827" cy="4572000"/>
          </a:xfrm>
        </p:spPr>
        <p:txBody>
          <a:bodyPr/>
          <a:lstStyle/>
          <a:p>
            <a:r>
              <a:rPr lang="en-US" dirty="0"/>
              <a:t>This code displays the layout and format of the gameboards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00595-6408-4C63-B3A4-FEBEFD2FE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707" y="915390"/>
            <a:ext cx="6623745" cy="544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Colors throughout the game</a:t>
            </a:r>
          </a:p>
          <a:p>
            <a:r>
              <a:rPr lang="en-US" dirty="0"/>
              <a:t>Better graphics on the gameboards</a:t>
            </a:r>
          </a:p>
        </p:txBody>
      </p:sp>
    </p:spTree>
    <p:extLst>
      <p:ext uri="{BB962C8B-B14F-4D97-AF65-F5344CB8AC3E}">
        <p14:creationId xmlns:p14="http://schemas.microsoft.com/office/powerpoint/2010/main" val="324976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ghtfall design slides.potx" id="{86629933-8834-4C4E-B3F9-618E4139F8B8}" vid="{B0B8406C-BC7D-4A04-AE79-53D6E7D7D91D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B1B62E-928A-4006-B97D-326E5E8B4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FFFBF3-BB42-47F7-806D-D5417A96E6A8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40262f94-9f35-4ac3-9a90-690165a166b7"/>
    <ds:schemaRef ds:uri="http://purl.org/dc/elements/1.1/"/>
    <ds:schemaRef ds:uri="http://schemas.microsoft.com/office/2006/metadata/properties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FC28D37-012A-4F78-8189-E37D340068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Nightfall design slides</Template>
  <TotalTime>67</TotalTime>
  <Words>138</Words>
  <Application>Microsoft Office PowerPoint</Application>
  <PresentationFormat>Widescreen</PresentationFormat>
  <Paragraphs>25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Wingdings</vt:lpstr>
      <vt:lpstr>Wingdings 2</vt:lpstr>
      <vt:lpstr>Wingdings 3</vt:lpstr>
      <vt:lpstr>Nightfall design template</vt:lpstr>
      <vt:lpstr>Tic-Tac-toe</vt:lpstr>
      <vt:lpstr>Controller.cs</vt:lpstr>
      <vt:lpstr>Gameboard.cs</vt:lpstr>
      <vt:lpstr>Gameboard.cs</vt:lpstr>
      <vt:lpstr>InvalidKeyStrokeException.cs</vt:lpstr>
      <vt:lpstr>GameboadPosition.cs</vt:lpstr>
      <vt:lpstr>Consoleview.cs</vt:lpstr>
      <vt:lpstr>Consoleview.cs</vt:lpstr>
      <vt:lpstr>Next Version</vt:lpstr>
      <vt:lpstr>What we learned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</dc:title>
  <dc:creator>NMC</dc:creator>
  <cp:lastModifiedBy>ben vansipe</cp:lastModifiedBy>
  <cp:revision>11</cp:revision>
  <dcterms:created xsi:type="dcterms:W3CDTF">2017-09-21T18:03:21Z</dcterms:created>
  <dcterms:modified xsi:type="dcterms:W3CDTF">2017-09-23T13:21:24Z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