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82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1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272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70D508-87D9-485D-91BD-1765F336716A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29B94EB-21A1-4BB6-9E9C-0DD27ADD2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Fantasy Football </a:t>
            </a:r>
            <a:r>
              <a:rPr lang="en-US" smtClean="0"/>
              <a:t>Data 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</a:t>
            </a:r>
            <a:r>
              <a:rPr lang="en-US" dirty="0" err="1" smtClean="0"/>
              <a:t>Parlin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it worth doing this project in UWP?</a:t>
            </a:r>
          </a:p>
          <a:p>
            <a:pPr lvl="1"/>
            <a:r>
              <a:rPr lang="en-US" dirty="0" smtClean="0"/>
              <a:t>Windows Forms would have likely saved me a good deal of time</a:t>
            </a:r>
          </a:p>
          <a:p>
            <a:pPr lvl="1"/>
            <a:r>
              <a:rPr lang="en-US" dirty="0" smtClean="0"/>
              <a:t>On the other hand, Microsoft is supposedly putting its resources into advancing UWP going forward</a:t>
            </a:r>
          </a:p>
          <a:p>
            <a:r>
              <a:rPr lang="en-US" dirty="0" smtClean="0"/>
              <a:t>Windows 10 Fall Creators Update gives UWP access to </a:t>
            </a:r>
            <a:r>
              <a:rPr lang="en-US" dirty="0" err="1" smtClean="0"/>
              <a:t>System.Data</a:t>
            </a:r>
            <a:r>
              <a:rPr lang="en-US" dirty="0" smtClean="0"/>
              <a:t>, which makes it much easier to connect to remote databases (the data source I originally was going to use)</a:t>
            </a:r>
          </a:p>
          <a:p>
            <a:r>
              <a:rPr lang="en-US" dirty="0" smtClean="0"/>
              <a:t>Prior to this, UWP apps needed a service to connect to a non-SQLite database (that is, a remote one)</a:t>
            </a:r>
          </a:p>
          <a:p>
            <a:pPr lvl="1"/>
            <a:r>
              <a:rPr lang="en-US" dirty="0"/>
              <a:t>I had to develop for Windows 10 Anniversary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Another reminder to keep minimum viable product in mind (although I did better at it this time)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7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is a UI interface for a series of data for (daily) fantasy football</a:t>
            </a:r>
          </a:p>
          <a:p>
            <a:r>
              <a:rPr lang="en-US" dirty="0" smtClean="0"/>
              <a:t>The data was scraped from ESPN by a Python script that I had previously developed</a:t>
            </a:r>
          </a:p>
          <a:p>
            <a:r>
              <a:rPr lang="en-US" dirty="0" smtClean="0"/>
              <a:t>The interface is a Universal Windows Platform app</a:t>
            </a:r>
          </a:p>
          <a:p>
            <a:r>
              <a:rPr lang="en-US" dirty="0" smtClean="0"/>
              <a:t>The data sources are flat (JSON)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3367" y="1792706"/>
            <a:ext cx="4281317" cy="4351337"/>
          </a:xfrm>
        </p:spPr>
        <p:txBody>
          <a:bodyPr/>
          <a:lstStyle/>
          <a:p>
            <a:r>
              <a:rPr lang="en-US" dirty="0" smtClean="0"/>
              <a:t>Since the project was written as a UWP app, it followed that the Model-View-</a:t>
            </a:r>
            <a:r>
              <a:rPr lang="en-US" dirty="0" err="1" smtClean="0"/>
              <a:t>ViewModel</a:t>
            </a:r>
            <a:r>
              <a:rPr lang="en-US" dirty="0" smtClean="0"/>
              <a:t> approach would work well for this project</a:t>
            </a:r>
          </a:p>
          <a:p>
            <a:r>
              <a:rPr lang="en-US" dirty="0" smtClean="0"/>
              <a:t>However, the </a:t>
            </a:r>
            <a:r>
              <a:rPr lang="en-US" dirty="0" err="1" smtClean="0"/>
              <a:t>viewmodel</a:t>
            </a:r>
            <a:r>
              <a:rPr lang="en-US" dirty="0"/>
              <a:t> </a:t>
            </a:r>
            <a:r>
              <a:rPr lang="en-US" dirty="0" smtClean="0"/>
              <a:t>ended up being merely a wrapper for the business logic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84" y="565234"/>
            <a:ext cx="5433618" cy="60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332812" cy="4351337"/>
          </a:xfrm>
        </p:spPr>
        <p:txBody>
          <a:bodyPr/>
          <a:lstStyle/>
          <a:p>
            <a:r>
              <a:rPr lang="en-US" dirty="0" smtClean="0"/>
              <a:t>The applications repository layer contains methods to execute the CRUD operations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42" y="1691321"/>
            <a:ext cx="5181600" cy="31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46" y="1840832"/>
            <a:ext cx="5006581" cy="4351337"/>
          </a:xfrm>
        </p:spPr>
        <p:txBody>
          <a:bodyPr/>
          <a:lstStyle/>
          <a:p>
            <a:r>
              <a:rPr lang="en-US" dirty="0" smtClean="0"/>
              <a:t>The application’s business logic layer contains methods that were not strictly CRUD operations and needed them to execute their tasks.</a:t>
            </a:r>
          </a:p>
          <a:p>
            <a:r>
              <a:rPr lang="en-US" dirty="0" smtClean="0"/>
              <a:t>The query and sort methods are in this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37" y="1973180"/>
            <a:ext cx="5628522" cy="43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4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83" y="1691322"/>
            <a:ext cx="4777981" cy="5034331"/>
          </a:xfrm>
        </p:spPr>
        <p:txBody>
          <a:bodyPr>
            <a:normAutofit/>
          </a:bodyPr>
          <a:lstStyle/>
          <a:p>
            <a:r>
              <a:rPr lang="en-US" dirty="0" smtClean="0"/>
              <a:t>Since this application was a UWP project, the file IO methods available to this subset of the .NET framework are asynchronous to support devices with fewer system resources than a typical workstation.</a:t>
            </a:r>
          </a:p>
          <a:p>
            <a:r>
              <a:rPr lang="en-US" dirty="0" smtClean="0"/>
              <a:t>This means that file IO heavily employed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and await keywords (from C# 5)</a:t>
            </a:r>
          </a:p>
          <a:p>
            <a:pPr lvl="1"/>
            <a:r>
              <a:rPr lang="en-US" dirty="0" smtClean="0"/>
              <a:t>Tasks (used for returning types from asynchronous methods)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async</a:t>
            </a:r>
            <a:r>
              <a:rPr lang="en-US" dirty="0" smtClean="0"/>
              <a:t>/await, </a:t>
            </a:r>
            <a:r>
              <a:rPr lang="en-US" dirty="0" err="1" smtClean="0"/>
              <a:t>async</a:t>
            </a:r>
            <a:r>
              <a:rPr lang="en-US" dirty="0" smtClean="0"/>
              <a:t> needs to be in the method definition.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also needs to be used throughout the call stack otherwise one of the calls will hang.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49" y="1843638"/>
            <a:ext cx="6323094" cy="41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3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ObservableCollection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collection is similar to a list, but is designed for use with XAML</a:t>
            </a:r>
          </a:p>
          <a:p>
            <a:r>
              <a:rPr lang="en-US" dirty="0" smtClean="0"/>
              <a:t>Observable collections implement the </a:t>
            </a:r>
            <a:r>
              <a:rPr lang="en-US" dirty="0" err="1" smtClean="0"/>
              <a:t>INotifyCollectionChanged</a:t>
            </a:r>
            <a:r>
              <a:rPr lang="en-US" dirty="0" smtClean="0"/>
              <a:t> and </a:t>
            </a:r>
            <a:r>
              <a:rPr lang="en-US" dirty="0" err="1" smtClean="0"/>
              <a:t>INotifyPropertyChanged</a:t>
            </a:r>
            <a:r>
              <a:rPr lang="en-US" dirty="0" smtClean="0"/>
              <a:t> interfaces, so I do not have to write my own events for updating the value of these collections -- it’s handled automatically.</a:t>
            </a:r>
          </a:p>
          <a:p>
            <a:r>
              <a:rPr lang="en-US" dirty="0" smtClean="0"/>
              <a:t>Observable collections do not have as much functionality as List&lt;T&gt;, so I could not use one for the application’s internal data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3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489223" cy="4351337"/>
          </a:xfrm>
        </p:spPr>
        <p:txBody>
          <a:bodyPr/>
          <a:lstStyle/>
          <a:p>
            <a:r>
              <a:rPr lang="en-US" dirty="0" smtClean="0"/>
              <a:t>User input in this application is handled through dialog boxes (the </a:t>
            </a:r>
            <a:r>
              <a:rPr lang="en-US" dirty="0" err="1" smtClean="0"/>
              <a:t>ContentDialog</a:t>
            </a:r>
            <a:r>
              <a:rPr lang="en-US" dirty="0" smtClean="0"/>
              <a:t> class)</a:t>
            </a:r>
          </a:p>
          <a:p>
            <a:r>
              <a:rPr lang="en-US" dirty="0" smtClean="0"/>
              <a:t>The more complex dialog boxes were designed in the XAML for each page</a:t>
            </a:r>
          </a:p>
          <a:p>
            <a:r>
              <a:rPr lang="en-US" dirty="0" smtClean="0"/>
              <a:t>The simpler dialog boxes were created programmatically in the code-behind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691322"/>
            <a:ext cx="4744643" cy="35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more of the display logic into the </a:t>
            </a:r>
            <a:r>
              <a:rPr lang="en-US" dirty="0" err="1" smtClean="0"/>
              <a:t>viewmodel</a:t>
            </a:r>
            <a:r>
              <a:rPr lang="en-US" dirty="0" smtClean="0"/>
              <a:t> – right now, it’s all in the click events that handle dialog boxes</a:t>
            </a:r>
          </a:p>
          <a:p>
            <a:r>
              <a:rPr lang="en-US" dirty="0" smtClean="0"/>
              <a:t>Add the Rusher page, the final type I was going to use </a:t>
            </a:r>
          </a:p>
          <a:p>
            <a:r>
              <a:rPr lang="en-US" dirty="0" smtClean="0"/>
              <a:t>Include a function to predict future performance based on past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160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306</TotalTime>
  <Words>522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Fantasy Football Data Viewer</vt:lpstr>
      <vt:lpstr>Program</vt:lpstr>
      <vt:lpstr>Architecture</vt:lpstr>
      <vt:lpstr>Repository Layer</vt:lpstr>
      <vt:lpstr>Business Logic Layer</vt:lpstr>
      <vt:lpstr>Asynchronous Programming</vt:lpstr>
      <vt:lpstr>ObservableCollection&lt;T&gt;</vt:lpstr>
      <vt:lpstr>Dialog Boxes</vt:lpstr>
      <vt:lpstr>Next Version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190 – Term Project Presentation</dc:title>
  <dc:creator>RCP</dc:creator>
  <cp:lastModifiedBy>NMC</cp:lastModifiedBy>
  <cp:revision>26</cp:revision>
  <dcterms:created xsi:type="dcterms:W3CDTF">2017-04-23T03:19:49Z</dcterms:created>
  <dcterms:modified xsi:type="dcterms:W3CDTF">2017-12-12T18:13:57Z</dcterms:modified>
</cp:coreProperties>
</file>