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2" r:id="rId1"/>
  </p:sldMasterIdLst>
  <p:notesMasterIdLst>
    <p:notesMasterId r:id="rId7"/>
  </p:notesMasterIdLst>
  <p:handoutMasterIdLst>
    <p:handoutMasterId r:id="rId8"/>
  </p:handoutMasterIdLst>
  <p:sldIdLst>
    <p:sldId id="256" r:id="rId2"/>
    <p:sldId id="261" r:id="rId3"/>
    <p:sldId id="258" r:id="rId4"/>
    <p:sldId id="259" r:id="rId5"/>
    <p:sldId id="260" r:id="rId6"/>
  </p:sldIdLst>
  <p:sldSz cx="12192000" cy="6858000"/>
  <p:notesSz cx="6858000" cy="9144000"/>
  <p:defaultTextStyle>
    <a:defPPr rtl="0">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48" autoAdjust="0"/>
  </p:normalViewPr>
  <p:slideViewPr>
    <p:cSldViewPr snapToGrid="0">
      <p:cViewPr varScale="1">
        <p:scale>
          <a:sx n="80" d="100"/>
          <a:sy n="80" d="100"/>
        </p:scale>
        <p:origin x="58" y="144"/>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86" d="100"/>
          <a:sy n="86" d="100"/>
        </p:scale>
        <p:origin x="3114"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D9C16A6-8C48-4165-8DAF-8C957C12A8FA}" type="doc">
      <dgm:prSet loTypeId="urn:microsoft.com/office/officeart/2018/2/layout/IconLabelList#1" loCatId="icon" qsTypeId="urn:microsoft.com/office/officeart/2005/8/quickstyle/simple1" qsCatId="simple" csTypeId="urn:microsoft.com/office/officeart/2005/8/colors/accent1_2" csCatId="accent1" phldr="1"/>
      <dgm:spPr/>
    </dgm:pt>
    <dgm:pt modelId="{701D68F5-42F8-47BC-8FED-84C50F595DF0}">
      <dgm:prSet phldrT="[Text]"/>
      <dgm:spPr/>
      <dgm:t>
        <a:bodyPr rtlCol="0"/>
        <a:lstStyle/>
        <a:p>
          <a:pPr>
            <a:lnSpc>
              <a:spcPct val="100000"/>
            </a:lnSpc>
          </a:pPr>
          <a:r>
            <a:rPr lang="fr-FR" noProof="0" dirty="0"/>
            <a:t>Réseau</a:t>
          </a:r>
        </a:p>
      </dgm:t>
    </dgm:pt>
    <dgm:pt modelId="{9617668C-C38C-4017-8DDF-37855B15D110}" type="parTrans" cxnId="{C4BA385D-31ED-40EF-A5D6-98DFBA64E71A}">
      <dgm:prSet/>
      <dgm:spPr/>
      <dgm:t>
        <a:bodyPr rtlCol="0"/>
        <a:lstStyle/>
        <a:p>
          <a:pPr rtl="0"/>
          <a:endParaRPr lang="fr-FR" noProof="0" dirty="0"/>
        </a:p>
      </dgm:t>
    </dgm:pt>
    <dgm:pt modelId="{0C95B389-AC0C-4055-9AA3-38815EFC8B0A}" type="sibTrans" cxnId="{C4BA385D-31ED-40EF-A5D6-98DFBA64E71A}">
      <dgm:prSet/>
      <dgm:spPr/>
      <dgm:t>
        <a:bodyPr rtlCol="0"/>
        <a:lstStyle/>
        <a:p>
          <a:pPr rtl="0"/>
          <a:endParaRPr lang="fr-FR" noProof="0" dirty="0"/>
        </a:p>
      </dgm:t>
    </dgm:pt>
    <dgm:pt modelId="{91A66877-AC1C-46D9-BF2C-6024B638DEA9}">
      <dgm:prSet phldrT="[Text]"/>
      <dgm:spPr/>
      <dgm:t>
        <a:bodyPr rtlCol="0"/>
        <a:lstStyle/>
        <a:p>
          <a:pPr>
            <a:lnSpc>
              <a:spcPct val="100000"/>
            </a:lnSpc>
          </a:pPr>
          <a:r>
            <a:rPr lang="fr-FR" noProof="0" dirty="0"/>
            <a:t>Satellite</a:t>
          </a:r>
        </a:p>
      </dgm:t>
    </dgm:pt>
    <dgm:pt modelId="{913FED05-DF41-48A7-B1F8-81937A468EF9}" type="parTrans" cxnId="{7F0DAB6F-9257-4F2D-B31A-3418F73F6952}">
      <dgm:prSet/>
      <dgm:spPr/>
      <dgm:t>
        <a:bodyPr rtlCol="0"/>
        <a:lstStyle/>
        <a:p>
          <a:pPr rtl="0"/>
          <a:endParaRPr lang="fr-FR" noProof="0" dirty="0"/>
        </a:p>
      </dgm:t>
    </dgm:pt>
    <dgm:pt modelId="{BFCE4A28-C381-46FF-935A-B11534EF7D87}" type="sibTrans" cxnId="{7F0DAB6F-9257-4F2D-B31A-3418F73F6952}">
      <dgm:prSet/>
      <dgm:spPr/>
      <dgm:t>
        <a:bodyPr rtlCol="0"/>
        <a:lstStyle/>
        <a:p>
          <a:pPr rtl="0"/>
          <a:endParaRPr lang="fr-FR" noProof="0" dirty="0"/>
        </a:p>
      </dgm:t>
    </dgm:pt>
    <dgm:pt modelId="{76CC3289-2662-43F0-A3C6-BA04A135F08C}">
      <dgm:prSet phldrT="[Text]"/>
      <dgm:spPr/>
      <dgm:t>
        <a:bodyPr rtlCol="0"/>
        <a:lstStyle/>
        <a:p>
          <a:pPr>
            <a:lnSpc>
              <a:spcPct val="100000"/>
            </a:lnSpc>
          </a:pPr>
          <a:r>
            <a:rPr lang="fr-FR" noProof="0" dirty="0"/>
            <a:t>Liaison</a:t>
          </a:r>
        </a:p>
      </dgm:t>
    </dgm:pt>
    <dgm:pt modelId="{D46DB4DA-1442-4ECE-89FE-BBB1E3489E3D}" type="parTrans" cxnId="{0400886E-8A1A-44C2-95A7-DB0EF4911494}">
      <dgm:prSet/>
      <dgm:spPr/>
      <dgm:t>
        <a:bodyPr rtlCol="0"/>
        <a:lstStyle/>
        <a:p>
          <a:pPr rtl="0"/>
          <a:endParaRPr lang="fr-FR" noProof="0" dirty="0"/>
        </a:p>
      </dgm:t>
    </dgm:pt>
    <dgm:pt modelId="{FA28C9D6-476E-43CD-BA23-D6D990FD78D0}" type="sibTrans" cxnId="{0400886E-8A1A-44C2-95A7-DB0EF4911494}">
      <dgm:prSet/>
      <dgm:spPr/>
      <dgm:t>
        <a:bodyPr rtlCol="0"/>
        <a:lstStyle/>
        <a:p>
          <a:pPr rtl="0"/>
          <a:endParaRPr lang="fr-FR" noProof="0" dirty="0"/>
        </a:p>
      </dgm:t>
    </dgm:pt>
    <dgm:pt modelId="{6ED8599C-E5B3-4F8A-AB27-518CD0701F63}" type="pres">
      <dgm:prSet presAssocID="{7D9C16A6-8C48-4165-8DAF-8C957C12A8FA}" presName="root" presStyleCnt="0">
        <dgm:presLayoutVars>
          <dgm:dir/>
          <dgm:resizeHandles val="exact"/>
        </dgm:presLayoutVars>
      </dgm:prSet>
      <dgm:spPr/>
    </dgm:pt>
    <dgm:pt modelId="{8CCE8275-1BED-47DE-99C3-C81239E70628}" type="pres">
      <dgm:prSet presAssocID="{701D68F5-42F8-47BC-8FED-84C50F595DF0}" presName="compNode" presStyleCnt="0"/>
      <dgm:spPr/>
    </dgm:pt>
    <dgm:pt modelId="{4DE56C27-C965-4098-AB73-3E0EB2D369D5}" type="pres">
      <dgm:prSet presAssocID="{701D68F5-42F8-47BC-8FED-84C50F595DF0}" presName="iconRect" presStyleLbl="node1" presStyleIdx="0" presStyleCnt="3"/>
      <dgm:spPr/>
    </dgm:pt>
    <dgm:pt modelId="{4351D76A-DE6A-4B90-A909-202D259C4359}" type="pres">
      <dgm:prSet presAssocID="{701D68F5-42F8-47BC-8FED-84C50F595DF0}" presName="spaceRect" presStyleCnt="0"/>
      <dgm:spPr/>
    </dgm:pt>
    <dgm:pt modelId="{CE66F670-FBAE-43ED-8E05-31EA8E64F900}" type="pres">
      <dgm:prSet presAssocID="{701D68F5-42F8-47BC-8FED-84C50F595DF0}" presName="textRect" presStyleLbl="revTx" presStyleIdx="0" presStyleCnt="3">
        <dgm:presLayoutVars>
          <dgm:chMax val="1"/>
          <dgm:chPref val="1"/>
        </dgm:presLayoutVars>
      </dgm:prSet>
      <dgm:spPr/>
    </dgm:pt>
    <dgm:pt modelId="{A442AFFC-E4AE-41C7-A71C-1A44A0BC1BDE}" type="pres">
      <dgm:prSet presAssocID="{0C95B389-AC0C-4055-9AA3-38815EFC8B0A}" presName="sibTrans" presStyleCnt="0"/>
      <dgm:spPr/>
    </dgm:pt>
    <dgm:pt modelId="{3D169153-CBEF-4543-BDD4-2410025CAD53}" type="pres">
      <dgm:prSet presAssocID="{91A66877-AC1C-46D9-BF2C-6024B638DEA9}" presName="compNode" presStyleCnt="0"/>
      <dgm:spPr/>
    </dgm:pt>
    <dgm:pt modelId="{CA9F6B1C-10EF-4804-B666-21CC39217C98}" type="pres">
      <dgm:prSet presAssocID="{91A66877-AC1C-46D9-BF2C-6024B638DEA9}" presName="iconRect" presStyleLbl="node1" presStyleIdx="1" presStyleCnt="3"/>
      <dgm:spPr/>
    </dgm:pt>
    <dgm:pt modelId="{BE27BDC6-3B2B-4730-B951-9A2DBBCA384B}" type="pres">
      <dgm:prSet presAssocID="{91A66877-AC1C-46D9-BF2C-6024B638DEA9}" presName="spaceRect" presStyleCnt="0"/>
      <dgm:spPr/>
    </dgm:pt>
    <dgm:pt modelId="{ADB2FF91-D8DE-43AA-90E0-3C28B08FD85C}" type="pres">
      <dgm:prSet presAssocID="{91A66877-AC1C-46D9-BF2C-6024B638DEA9}" presName="textRect" presStyleLbl="revTx" presStyleIdx="1" presStyleCnt="3">
        <dgm:presLayoutVars>
          <dgm:chMax val="1"/>
          <dgm:chPref val="1"/>
        </dgm:presLayoutVars>
      </dgm:prSet>
      <dgm:spPr/>
    </dgm:pt>
    <dgm:pt modelId="{2F76AC68-861D-4808-A5C0-40C6B9C1C97E}" type="pres">
      <dgm:prSet presAssocID="{BFCE4A28-C381-46FF-935A-B11534EF7D87}" presName="sibTrans" presStyleCnt="0"/>
      <dgm:spPr/>
    </dgm:pt>
    <dgm:pt modelId="{C77A17F4-E97B-4BF3-99F7-C3E247E82A19}" type="pres">
      <dgm:prSet presAssocID="{76CC3289-2662-43F0-A3C6-BA04A135F08C}" presName="compNode" presStyleCnt="0"/>
      <dgm:spPr/>
    </dgm:pt>
    <dgm:pt modelId="{A86E758F-3164-4728-9D42-332C01B1DB52}" type="pres">
      <dgm:prSet presAssocID="{76CC3289-2662-43F0-A3C6-BA04A135F08C}" presName="iconRect" presStyleLbl="node1" presStyleIdx="2" presStyleCnt="3"/>
      <dgm:spPr/>
    </dgm:pt>
    <dgm:pt modelId="{CF0F9167-454A-4B80-85DF-C733312B5248}" type="pres">
      <dgm:prSet presAssocID="{76CC3289-2662-43F0-A3C6-BA04A135F08C}" presName="spaceRect" presStyleCnt="0"/>
      <dgm:spPr/>
    </dgm:pt>
    <dgm:pt modelId="{3D77827E-3172-4645-A2E9-975910B15D9D}" type="pres">
      <dgm:prSet presAssocID="{76CC3289-2662-43F0-A3C6-BA04A135F08C}" presName="textRect" presStyleLbl="revTx" presStyleIdx="2" presStyleCnt="3">
        <dgm:presLayoutVars>
          <dgm:chMax val="1"/>
          <dgm:chPref val="1"/>
        </dgm:presLayoutVars>
      </dgm:prSet>
      <dgm:spPr/>
    </dgm:pt>
  </dgm:ptLst>
  <dgm:cxnLst>
    <dgm:cxn modelId="{D829EA25-1FCC-426F-A180-DD2E101AE262}" type="presOf" srcId="{701D68F5-42F8-47BC-8FED-84C50F595DF0}" destId="{CE66F670-FBAE-43ED-8E05-31EA8E64F900}" srcOrd="0" destOrd="0" presId="urn:microsoft.com/office/officeart/2018/2/layout/IconLabelList#1"/>
    <dgm:cxn modelId="{2737B738-1FC8-44FB-92CC-5AE251AA835F}" type="presOf" srcId="{91A66877-AC1C-46D9-BF2C-6024B638DEA9}" destId="{ADB2FF91-D8DE-43AA-90E0-3C28B08FD85C}" srcOrd="0" destOrd="0" presId="urn:microsoft.com/office/officeart/2018/2/layout/IconLabelList#1"/>
    <dgm:cxn modelId="{C4BA385D-31ED-40EF-A5D6-98DFBA64E71A}" srcId="{7D9C16A6-8C48-4165-8DAF-8C957C12A8FA}" destId="{701D68F5-42F8-47BC-8FED-84C50F595DF0}" srcOrd="0" destOrd="0" parTransId="{9617668C-C38C-4017-8DDF-37855B15D110}" sibTransId="{0C95B389-AC0C-4055-9AA3-38815EFC8B0A}"/>
    <dgm:cxn modelId="{8578AD46-0ECD-454D-969E-C0881EDF3F20}" type="presOf" srcId="{76CC3289-2662-43F0-A3C6-BA04A135F08C}" destId="{3D77827E-3172-4645-A2E9-975910B15D9D}" srcOrd="0" destOrd="0" presId="urn:microsoft.com/office/officeart/2018/2/layout/IconLabelList#1"/>
    <dgm:cxn modelId="{0400886E-8A1A-44C2-95A7-DB0EF4911494}" srcId="{7D9C16A6-8C48-4165-8DAF-8C957C12A8FA}" destId="{76CC3289-2662-43F0-A3C6-BA04A135F08C}" srcOrd="2" destOrd="0" parTransId="{D46DB4DA-1442-4ECE-89FE-BBB1E3489E3D}" sibTransId="{FA28C9D6-476E-43CD-BA23-D6D990FD78D0}"/>
    <dgm:cxn modelId="{7F0DAB6F-9257-4F2D-B31A-3418F73F6952}" srcId="{7D9C16A6-8C48-4165-8DAF-8C957C12A8FA}" destId="{91A66877-AC1C-46D9-BF2C-6024B638DEA9}" srcOrd="1" destOrd="0" parTransId="{913FED05-DF41-48A7-B1F8-81937A468EF9}" sibTransId="{BFCE4A28-C381-46FF-935A-B11534EF7D87}"/>
    <dgm:cxn modelId="{A3C8FBE5-29C0-4A00-AE30-DCA73202EA26}" type="presOf" srcId="{7D9C16A6-8C48-4165-8DAF-8C957C12A8FA}" destId="{6ED8599C-E5B3-4F8A-AB27-518CD0701F63}" srcOrd="0" destOrd="0" presId="urn:microsoft.com/office/officeart/2018/2/layout/IconLabelList#1"/>
    <dgm:cxn modelId="{A8CB2BD7-0AA0-4A3C-93B8-79CA96D72072}" type="presParOf" srcId="{6ED8599C-E5B3-4F8A-AB27-518CD0701F63}" destId="{8CCE8275-1BED-47DE-99C3-C81239E70628}" srcOrd="0" destOrd="0" presId="urn:microsoft.com/office/officeart/2018/2/layout/IconLabelList#1"/>
    <dgm:cxn modelId="{5ECE3EA9-8B61-4C70-8B44-C0AC151C9113}" type="presParOf" srcId="{8CCE8275-1BED-47DE-99C3-C81239E70628}" destId="{4DE56C27-C965-4098-AB73-3E0EB2D369D5}" srcOrd="0" destOrd="0" presId="urn:microsoft.com/office/officeart/2018/2/layout/IconLabelList#1"/>
    <dgm:cxn modelId="{FCB94FC8-95CC-4601-A33D-871548862AAE}" type="presParOf" srcId="{8CCE8275-1BED-47DE-99C3-C81239E70628}" destId="{4351D76A-DE6A-4B90-A909-202D259C4359}" srcOrd="1" destOrd="0" presId="urn:microsoft.com/office/officeart/2018/2/layout/IconLabelList#1"/>
    <dgm:cxn modelId="{226D63AF-1F0B-4104-B6A0-729F3AF847D7}" type="presParOf" srcId="{8CCE8275-1BED-47DE-99C3-C81239E70628}" destId="{CE66F670-FBAE-43ED-8E05-31EA8E64F900}" srcOrd="2" destOrd="0" presId="urn:microsoft.com/office/officeart/2018/2/layout/IconLabelList#1"/>
    <dgm:cxn modelId="{E5DBD280-55A1-4444-B818-E4536F3FFA86}" type="presParOf" srcId="{6ED8599C-E5B3-4F8A-AB27-518CD0701F63}" destId="{A442AFFC-E4AE-41C7-A71C-1A44A0BC1BDE}" srcOrd="1" destOrd="0" presId="urn:microsoft.com/office/officeart/2018/2/layout/IconLabelList#1"/>
    <dgm:cxn modelId="{E41F26BA-8F67-4F8F-AC9D-3A8E8769655D}" type="presParOf" srcId="{6ED8599C-E5B3-4F8A-AB27-518CD0701F63}" destId="{3D169153-CBEF-4543-BDD4-2410025CAD53}" srcOrd="2" destOrd="0" presId="urn:microsoft.com/office/officeart/2018/2/layout/IconLabelList#1"/>
    <dgm:cxn modelId="{7BDE2D31-7151-4924-9589-3904D329F25B}" type="presParOf" srcId="{3D169153-CBEF-4543-BDD4-2410025CAD53}" destId="{CA9F6B1C-10EF-4804-B666-21CC39217C98}" srcOrd="0" destOrd="0" presId="urn:microsoft.com/office/officeart/2018/2/layout/IconLabelList#1"/>
    <dgm:cxn modelId="{CCE9BF85-A206-413C-9092-F0E9B049B756}" type="presParOf" srcId="{3D169153-CBEF-4543-BDD4-2410025CAD53}" destId="{BE27BDC6-3B2B-4730-B951-9A2DBBCA384B}" srcOrd="1" destOrd="0" presId="urn:microsoft.com/office/officeart/2018/2/layout/IconLabelList#1"/>
    <dgm:cxn modelId="{F03F02F9-5FFF-42EE-88F5-BE0D65E74866}" type="presParOf" srcId="{3D169153-CBEF-4543-BDD4-2410025CAD53}" destId="{ADB2FF91-D8DE-43AA-90E0-3C28B08FD85C}" srcOrd="2" destOrd="0" presId="urn:microsoft.com/office/officeart/2018/2/layout/IconLabelList#1"/>
    <dgm:cxn modelId="{3966B020-30A1-486D-921B-0C047826FB3F}" type="presParOf" srcId="{6ED8599C-E5B3-4F8A-AB27-518CD0701F63}" destId="{2F76AC68-861D-4808-A5C0-40C6B9C1C97E}" srcOrd="3" destOrd="0" presId="urn:microsoft.com/office/officeart/2018/2/layout/IconLabelList#1"/>
    <dgm:cxn modelId="{924819C0-D3A5-4052-A9FB-35009D0C274A}" type="presParOf" srcId="{6ED8599C-E5B3-4F8A-AB27-518CD0701F63}" destId="{C77A17F4-E97B-4BF3-99F7-C3E247E82A19}" srcOrd="4" destOrd="0" presId="urn:microsoft.com/office/officeart/2018/2/layout/IconLabelList#1"/>
    <dgm:cxn modelId="{A6B9241F-9B9D-4724-B60B-90632494D06B}" type="presParOf" srcId="{C77A17F4-E97B-4BF3-99F7-C3E247E82A19}" destId="{A86E758F-3164-4728-9D42-332C01B1DB52}" srcOrd="0" destOrd="0" presId="urn:microsoft.com/office/officeart/2018/2/layout/IconLabelList#1"/>
    <dgm:cxn modelId="{F3E01C69-7D41-4992-8E2F-2A0185D975FF}" type="presParOf" srcId="{C77A17F4-E97B-4BF3-99F7-C3E247E82A19}" destId="{CF0F9167-454A-4B80-85DF-C733312B5248}" srcOrd="1" destOrd="0" presId="urn:microsoft.com/office/officeart/2018/2/layout/IconLabelList#1"/>
    <dgm:cxn modelId="{B1A6D690-CC89-4CE4-B276-C6275067B281}" type="presParOf" srcId="{C77A17F4-E97B-4BF3-99F7-C3E247E82A19}" destId="{3D77827E-3172-4645-A2E9-975910B15D9D}" srcOrd="2" destOrd="0" presId="urn:microsoft.com/office/officeart/2018/2/layout/IconLabelList#1"/>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2.xml><?xml version="1.0" encoding="utf-8"?>
<dgm:dataModel xmlns:dgm="http://schemas.openxmlformats.org/drawingml/2006/diagram" xmlns:a="http://schemas.openxmlformats.org/drawingml/2006/main">
  <dgm:ptLst>
    <dgm:pt modelId="{7E5AA53B-3EEE-4DE4-BB81-9044890C2946}" type="doc">
      <dgm:prSet loTypeId="urn:microsoft.com/office/officeart/2008/layout/VerticalCurvedList" loCatId="list" qsTypeId="urn:microsoft.com/office/officeart/2005/8/quickstyle/simple4" qsCatId="simple" csTypeId="urn:microsoft.com/office/officeart/2005/8/colors/accent2_2" csCatId="accent2" phldr="1"/>
      <dgm:spPr/>
      <dgm:t>
        <a:bodyPr rtlCol="0"/>
        <a:lstStyle/>
        <a:p>
          <a:pPr rtl="0"/>
          <a:endParaRPr lang="en-US"/>
        </a:p>
      </dgm:t>
    </dgm:pt>
    <dgm:pt modelId="{6750AC01-D39D-4F3A-9DC8-2A211EE986A2}">
      <dgm:prSet phldrT="[Text]"/>
      <dgm:spPr/>
      <dgm:t>
        <a:bodyPr rtlCol="0"/>
        <a:lstStyle/>
        <a:p>
          <a:pPr rtl="0">
            <a:lnSpc>
              <a:spcPct val="100000"/>
            </a:lnSpc>
          </a:pPr>
          <a:r>
            <a:rPr lang="fr-FR" noProof="0" dirty="0"/>
            <a:t>Cloud	</a:t>
          </a:r>
        </a:p>
      </dgm:t>
    </dgm:pt>
    <dgm:pt modelId="{720680DC-AAA4-4434-A582-60EBCC5BA355}" type="parTrans" cxnId="{0B5DAE5F-BCDC-4BF7-A6E7-CF856886A64D}">
      <dgm:prSet/>
      <dgm:spPr/>
      <dgm:t>
        <a:bodyPr rtlCol="0"/>
        <a:lstStyle/>
        <a:p>
          <a:pPr rtl="0"/>
          <a:endParaRPr lang="fr-FR" noProof="0" dirty="0"/>
        </a:p>
      </dgm:t>
    </dgm:pt>
    <dgm:pt modelId="{CA077D98-8478-47EA-B6A9-99ACE60C64D4}" type="sibTrans" cxnId="{0B5DAE5F-BCDC-4BF7-A6E7-CF856886A64D}">
      <dgm:prSet/>
      <dgm:spPr/>
      <dgm:t>
        <a:bodyPr rtlCol="0"/>
        <a:lstStyle/>
        <a:p>
          <a:pPr rtl="0"/>
          <a:endParaRPr lang="fr-FR" noProof="0" dirty="0"/>
        </a:p>
      </dgm:t>
    </dgm:pt>
    <dgm:pt modelId="{0BEF68B8-1228-47BB-83B5-7B9CD1E3F84E}">
      <dgm:prSet phldrT="[Text]"/>
      <dgm:spPr/>
      <dgm:t>
        <a:bodyPr rtlCol="0"/>
        <a:lstStyle/>
        <a:p>
          <a:pPr rtl="0">
            <a:lnSpc>
              <a:spcPct val="100000"/>
            </a:lnSpc>
          </a:pPr>
          <a:r>
            <a:rPr lang="fr-FR" noProof="0" dirty="0"/>
            <a:t>Locales</a:t>
          </a:r>
        </a:p>
      </dgm:t>
    </dgm:pt>
    <dgm:pt modelId="{ED3A4BC2-B75A-4952-A38B-A42B5995DF05}" type="parTrans" cxnId="{EDEF4F82-1237-4639-A0F7-385C1897CE66}">
      <dgm:prSet/>
      <dgm:spPr/>
      <dgm:t>
        <a:bodyPr rtlCol="0"/>
        <a:lstStyle/>
        <a:p>
          <a:pPr rtl="0"/>
          <a:endParaRPr lang="fr-FR" noProof="0" dirty="0"/>
        </a:p>
      </dgm:t>
    </dgm:pt>
    <dgm:pt modelId="{FD949706-EDCC-4ADC-8EDF-8EDA49C92325}" type="sibTrans" cxnId="{EDEF4F82-1237-4639-A0F7-385C1897CE66}">
      <dgm:prSet/>
      <dgm:spPr/>
      <dgm:t>
        <a:bodyPr rtlCol="0"/>
        <a:lstStyle/>
        <a:p>
          <a:pPr rtl="0"/>
          <a:endParaRPr lang="fr-FR" noProof="0" dirty="0"/>
        </a:p>
      </dgm:t>
    </dgm:pt>
    <dgm:pt modelId="{5605D28D-2CE6-4513-8566-952984E21E14}">
      <dgm:prSet phldrT="[Text]"/>
      <dgm:spPr/>
      <dgm:t>
        <a:bodyPr rtlCol="0"/>
        <a:lstStyle/>
        <a:p>
          <a:pPr rtl="0">
            <a:lnSpc>
              <a:spcPct val="100000"/>
            </a:lnSpc>
          </a:pPr>
          <a:r>
            <a:rPr lang="fr-FR" noProof="0" dirty="0"/>
            <a:t>Hybrides</a:t>
          </a:r>
        </a:p>
      </dgm:t>
    </dgm:pt>
    <dgm:pt modelId="{EB15AB98-362B-4E70-A3DA-995FC3E8BA79}" type="parTrans" cxnId="{FAF3F884-F0CF-440F-8CB1-B7648AB1B138}">
      <dgm:prSet/>
      <dgm:spPr/>
      <dgm:t>
        <a:bodyPr rtlCol="0"/>
        <a:lstStyle/>
        <a:p>
          <a:pPr rtl="0"/>
          <a:endParaRPr lang="fr-FR" noProof="0" dirty="0"/>
        </a:p>
      </dgm:t>
    </dgm:pt>
    <dgm:pt modelId="{823D1971-2C4D-4EC5-A874-2F463DE37109}" type="sibTrans" cxnId="{FAF3F884-F0CF-440F-8CB1-B7648AB1B138}">
      <dgm:prSet/>
      <dgm:spPr/>
      <dgm:t>
        <a:bodyPr rtlCol="0"/>
        <a:lstStyle/>
        <a:p>
          <a:pPr rtl="0"/>
          <a:endParaRPr lang="fr-FR" noProof="0" dirty="0"/>
        </a:p>
      </dgm:t>
    </dgm:pt>
    <dgm:pt modelId="{57806726-6E60-4ACC-9C1C-7DF9CC365A10}" type="pres">
      <dgm:prSet presAssocID="{7E5AA53B-3EEE-4DE4-BB81-9044890C2946}" presName="Name0" presStyleCnt="0">
        <dgm:presLayoutVars>
          <dgm:chMax val="7"/>
          <dgm:chPref val="7"/>
          <dgm:dir/>
        </dgm:presLayoutVars>
      </dgm:prSet>
      <dgm:spPr/>
    </dgm:pt>
    <dgm:pt modelId="{90561C55-3C6E-4D53-85E1-2C50BCDDA392}" type="pres">
      <dgm:prSet presAssocID="{7E5AA53B-3EEE-4DE4-BB81-9044890C2946}" presName="Name1" presStyleCnt="0"/>
      <dgm:spPr/>
    </dgm:pt>
    <dgm:pt modelId="{B6CD42EC-5AD4-4004-AE5B-47EDA668DAA8}" type="pres">
      <dgm:prSet presAssocID="{7E5AA53B-3EEE-4DE4-BB81-9044890C2946}" presName="cycle" presStyleCnt="0"/>
      <dgm:spPr/>
    </dgm:pt>
    <dgm:pt modelId="{963B8EE3-40CC-4A0A-B420-D0BF920973CE}" type="pres">
      <dgm:prSet presAssocID="{7E5AA53B-3EEE-4DE4-BB81-9044890C2946}" presName="srcNode" presStyleLbl="node1" presStyleIdx="0" presStyleCnt="3"/>
      <dgm:spPr/>
    </dgm:pt>
    <dgm:pt modelId="{D79B43FC-100B-4A0D-A4D5-0D2D04B99064}" type="pres">
      <dgm:prSet presAssocID="{7E5AA53B-3EEE-4DE4-BB81-9044890C2946}" presName="conn" presStyleLbl="parChTrans1D2" presStyleIdx="0" presStyleCnt="1"/>
      <dgm:spPr/>
    </dgm:pt>
    <dgm:pt modelId="{3CAD8DA1-8D53-445C-ACE8-D8449E4F0F55}" type="pres">
      <dgm:prSet presAssocID="{7E5AA53B-3EEE-4DE4-BB81-9044890C2946}" presName="extraNode" presStyleLbl="node1" presStyleIdx="0" presStyleCnt="3"/>
      <dgm:spPr/>
    </dgm:pt>
    <dgm:pt modelId="{429CABD1-4116-474B-81BF-735E2CA9DD00}" type="pres">
      <dgm:prSet presAssocID="{7E5AA53B-3EEE-4DE4-BB81-9044890C2946}" presName="dstNode" presStyleLbl="node1" presStyleIdx="0" presStyleCnt="3"/>
      <dgm:spPr/>
    </dgm:pt>
    <dgm:pt modelId="{58319267-C71E-43C9-94E1-827D0616C7A7}" type="pres">
      <dgm:prSet presAssocID="{6750AC01-D39D-4F3A-9DC8-2A211EE986A2}" presName="text_1" presStyleLbl="node1" presStyleIdx="0" presStyleCnt="3">
        <dgm:presLayoutVars>
          <dgm:bulletEnabled val="1"/>
        </dgm:presLayoutVars>
      </dgm:prSet>
      <dgm:spPr/>
    </dgm:pt>
    <dgm:pt modelId="{79F9B8A9-2412-4B74-84A9-69422DB81CDC}" type="pres">
      <dgm:prSet presAssocID="{6750AC01-D39D-4F3A-9DC8-2A211EE986A2}" presName="accent_1" presStyleCnt="0"/>
      <dgm:spPr/>
    </dgm:pt>
    <dgm:pt modelId="{07CB3071-D555-47DA-A36A-69EB91531FD8}" type="pres">
      <dgm:prSet presAssocID="{6750AC01-D39D-4F3A-9DC8-2A211EE986A2}" presName="accentRepeatNode" presStyleLbl="solidFgAcc1" presStyleIdx="0" presStyleCnt="3"/>
      <dgm:spPr/>
    </dgm:pt>
    <dgm:pt modelId="{95DE6538-27BD-44AF-A1A8-CA8F6B10FDD2}" type="pres">
      <dgm:prSet presAssocID="{0BEF68B8-1228-47BB-83B5-7B9CD1E3F84E}" presName="text_2" presStyleLbl="node1" presStyleIdx="1" presStyleCnt="3">
        <dgm:presLayoutVars>
          <dgm:bulletEnabled val="1"/>
        </dgm:presLayoutVars>
      </dgm:prSet>
      <dgm:spPr/>
    </dgm:pt>
    <dgm:pt modelId="{312BDEE8-85BD-4F02-B35B-2CC8E701C98B}" type="pres">
      <dgm:prSet presAssocID="{0BEF68B8-1228-47BB-83B5-7B9CD1E3F84E}" presName="accent_2" presStyleCnt="0"/>
      <dgm:spPr/>
    </dgm:pt>
    <dgm:pt modelId="{3F8116AC-FAC3-4E95-9865-93CCFEB191B9}" type="pres">
      <dgm:prSet presAssocID="{0BEF68B8-1228-47BB-83B5-7B9CD1E3F84E}" presName="accentRepeatNode" presStyleLbl="solidFgAcc1" presStyleIdx="1" presStyleCnt="3"/>
      <dgm:spPr/>
    </dgm:pt>
    <dgm:pt modelId="{E131CE4A-9776-44F4-BC03-867682E21374}" type="pres">
      <dgm:prSet presAssocID="{5605D28D-2CE6-4513-8566-952984E21E14}" presName="text_3" presStyleLbl="node1" presStyleIdx="2" presStyleCnt="3">
        <dgm:presLayoutVars>
          <dgm:bulletEnabled val="1"/>
        </dgm:presLayoutVars>
      </dgm:prSet>
      <dgm:spPr/>
    </dgm:pt>
    <dgm:pt modelId="{AC9A216A-8375-48F9-A4E6-8E0B64C0209B}" type="pres">
      <dgm:prSet presAssocID="{5605D28D-2CE6-4513-8566-952984E21E14}" presName="accent_3" presStyleCnt="0"/>
      <dgm:spPr/>
    </dgm:pt>
    <dgm:pt modelId="{A965097E-32F1-4AB8-8C4E-2814A7596B2F}" type="pres">
      <dgm:prSet presAssocID="{5605D28D-2CE6-4513-8566-952984E21E14}" presName="accentRepeatNode" presStyleLbl="solidFgAcc1" presStyleIdx="2" presStyleCnt="3"/>
      <dgm:spPr/>
    </dgm:pt>
  </dgm:ptLst>
  <dgm:cxnLst>
    <dgm:cxn modelId="{A11E3B12-1828-45A7-86C3-BB85832DF84D}" type="presOf" srcId="{CA077D98-8478-47EA-B6A9-99ACE60C64D4}" destId="{D79B43FC-100B-4A0D-A4D5-0D2D04B99064}" srcOrd="0" destOrd="0" presId="urn:microsoft.com/office/officeart/2008/layout/VerticalCurvedList"/>
    <dgm:cxn modelId="{0B5DAE5F-BCDC-4BF7-A6E7-CF856886A64D}" srcId="{7E5AA53B-3EEE-4DE4-BB81-9044890C2946}" destId="{6750AC01-D39D-4F3A-9DC8-2A211EE986A2}" srcOrd="0" destOrd="0" parTransId="{720680DC-AAA4-4434-A582-60EBCC5BA355}" sibTransId="{CA077D98-8478-47EA-B6A9-99ACE60C64D4}"/>
    <dgm:cxn modelId="{29DA474E-5DFA-4C66-882F-319C49ABBB19}" type="presOf" srcId="{6750AC01-D39D-4F3A-9DC8-2A211EE986A2}" destId="{58319267-C71E-43C9-94E1-827D0616C7A7}" srcOrd="0" destOrd="0" presId="urn:microsoft.com/office/officeart/2008/layout/VerticalCurvedList"/>
    <dgm:cxn modelId="{7084AA77-BACB-46CB-AE4A-77B62D3ED1AF}" type="presOf" srcId="{5605D28D-2CE6-4513-8566-952984E21E14}" destId="{E131CE4A-9776-44F4-BC03-867682E21374}" srcOrd="0" destOrd="0" presId="urn:microsoft.com/office/officeart/2008/layout/VerticalCurvedList"/>
    <dgm:cxn modelId="{EDEF4F82-1237-4639-A0F7-385C1897CE66}" srcId="{7E5AA53B-3EEE-4DE4-BB81-9044890C2946}" destId="{0BEF68B8-1228-47BB-83B5-7B9CD1E3F84E}" srcOrd="1" destOrd="0" parTransId="{ED3A4BC2-B75A-4952-A38B-A42B5995DF05}" sibTransId="{FD949706-EDCC-4ADC-8EDF-8EDA49C92325}"/>
    <dgm:cxn modelId="{FAF3F884-F0CF-440F-8CB1-B7648AB1B138}" srcId="{7E5AA53B-3EEE-4DE4-BB81-9044890C2946}" destId="{5605D28D-2CE6-4513-8566-952984E21E14}" srcOrd="2" destOrd="0" parTransId="{EB15AB98-362B-4E70-A3DA-995FC3E8BA79}" sibTransId="{823D1971-2C4D-4EC5-A874-2F463DE37109}"/>
    <dgm:cxn modelId="{4F65CC8F-B5A8-40BE-A32B-05862B543D6A}" type="presOf" srcId="{7E5AA53B-3EEE-4DE4-BB81-9044890C2946}" destId="{57806726-6E60-4ACC-9C1C-7DF9CC365A10}" srcOrd="0" destOrd="0" presId="urn:microsoft.com/office/officeart/2008/layout/VerticalCurvedList"/>
    <dgm:cxn modelId="{4A378892-5CCC-4F0D-8A38-4BEAECF30F24}" type="presOf" srcId="{0BEF68B8-1228-47BB-83B5-7B9CD1E3F84E}" destId="{95DE6538-27BD-44AF-A1A8-CA8F6B10FDD2}" srcOrd="0" destOrd="0" presId="urn:microsoft.com/office/officeart/2008/layout/VerticalCurvedList"/>
    <dgm:cxn modelId="{4E25B52E-70EF-4A0F-B410-0B49263AF380}" type="presParOf" srcId="{57806726-6E60-4ACC-9C1C-7DF9CC365A10}" destId="{90561C55-3C6E-4D53-85E1-2C50BCDDA392}" srcOrd="0" destOrd="0" presId="urn:microsoft.com/office/officeart/2008/layout/VerticalCurvedList"/>
    <dgm:cxn modelId="{2B3DD9E4-EC9C-4B92-B380-F89BF82E7CF3}" type="presParOf" srcId="{90561C55-3C6E-4D53-85E1-2C50BCDDA392}" destId="{B6CD42EC-5AD4-4004-AE5B-47EDA668DAA8}" srcOrd="0" destOrd="0" presId="urn:microsoft.com/office/officeart/2008/layout/VerticalCurvedList"/>
    <dgm:cxn modelId="{EA357085-80A4-4D1D-9BD2-56B1E9A721FB}" type="presParOf" srcId="{B6CD42EC-5AD4-4004-AE5B-47EDA668DAA8}" destId="{963B8EE3-40CC-4A0A-B420-D0BF920973CE}" srcOrd="0" destOrd="0" presId="urn:microsoft.com/office/officeart/2008/layout/VerticalCurvedList"/>
    <dgm:cxn modelId="{F175C6D0-411C-40FD-A19B-860D49F42061}" type="presParOf" srcId="{B6CD42EC-5AD4-4004-AE5B-47EDA668DAA8}" destId="{D79B43FC-100B-4A0D-A4D5-0D2D04B99064}" srcOrd="1" destOrd="0" presId="urn:microsoft.com/office/officeart/2008/layout/VerticalCurvedList"/>
    <dgm:cxn modelId="{794BB944-68C0-47A5-9792-652802EB36AC}" type="presParOf" srcId="{B6CD42EC-5AD4-4004-AE5B-47EDA668DAA8}" destId="{3CAD8DA1-8D53-445C-ACE8-D8449E4F0F55}" srcOrd="2" destOrd="0" presId="urn:microsoft.com/office/officeart/2008/layout/VerticalCurvedList"/>
    <dgm:cxn modelId="{B8CC75C4-3D1A-49E7-80D2-915668C1368C}" type="presParOf" srcId="{B6CD42EC-5AD4-4004-AE5B-47EDA668DAA8}" destId="{429CABD1-4116-474B-81BF-735E2CA9DD00}" srcOrd="3" destOrd="0" presId="urn:microsoft.com/office/officeart/2008/layout/VerticalCurvedList"/>
    <dgm:cxn modelId="{28110BB8-F33F-498C-9A75-98364B05EFA5}" type="presParOf" srcId="{90561C55-3C6E-4D53-85E1-2C50BCDDA392}" destId="{58319267-C71E-43C9-94E1-827D0616C7A7}" srcOrd="1" destOrd="0" presId="urn:microsoft.com/office/officeart/2008/layout/VerticalCurvedList"/>
    <dgm:cxn modelId="{3866F6C9-5521-48F2-B6C3-40C9896E1605}" type="presParOf" srcId="{90561C55-3C6E-4D53-85E1-2C50BCDDA392}" destId="{79F9B8A9-2412-4B74-84A9-69422DB81CDC}" srcOrd="2" destOrd="0" presId="urn:microsoft.com/office/officeart/2008/layout/VerticalCurvedList"/>
    <dgm:cxn modelId="{D2205A4F-BB7A-4399-BC2F-78E18EC6EAFE}" type="presParOf" srcId="{79F9B8A9-2412-4B74-84A9-69422DB81CDC}" destId="{07CB3071-D555-47DA-A36A-69EB91531FD8}" srcOrd="0" destOrd="0" presId="urn:microsoft.com/office/officeart/2008/layout/VerticalCurvedList"/>
    <dgm:cxn modelId="{602753E6-8A03-492B-861A-6B9532B5AA28}" type="presParOf" srcId="{90561C55-3C6E-4D53-85E1-2C50BCDDA392}" destId="{95DE6538-27BD-44AF-A1A8-CA8F6B10FDD2}" srcOrd="3" destOrd="0" presId="urn:microsoft.com/office/officeart/2008/layout/VerticalCurvedList"/>
    <dgm:cxn modelId="{AEC540A3-E86A-4075-8BE4-263F4AFF4EA1}" type="presParOf" srcId="{90561C55-3C6E-4D53-85E1-2C50BCDDA392}" destId="{312BDEE8-85BD-4F02-B35B-2CC8E701C98B}" srcOrd="4" destOrd="0" presId="urn:microsoft.com/office/officeart/2008/layout/VerticalCurvedList"/>
    <dgm:cxn modelId="{CD5D1014-B7CB-4B47-9A02-5FBF90928A73}" type="presParOf" srcId="{312BDEE8-85BD-4F02-B35B-2CC8E701C98B}" destId="{3F8116AC-FAC3-4E95-9865-93CCFEB191B9}" srcOrd="0" destOrd="0" presId="urn:microsoft.com/office/officeart/2008/layout/VerticalCurvedList"/>
    <dgm:cxn modelId="{987EB7C0-CA3E-4874-85E0-01E9060A2D35}" type="presParOf" srcId="{90561C55-3C6E-4D53-85E1-2C50BCDDA392}" destId="{E131CE4A-9776-44F4-BC03-867682E21374}" srcOrd="5" destOrd="0" presId="urn:microsoft.com/office/officeart/2008/layout/VerticalCurvedList"/>
    <dgm:cxn modelId="{91E55363-8DCA-455E-A203-06A9410994CB}" type="presParOf" srcId="{90561C55-3C6E-4D53-85E1-2C50BCDDA392}" destId="{AC9A216A-8375-48F9-A4E6-8E0B64C0209B}" srcOrd="6" destOrd="0" presId="urn:microsoft.com/office/officeart/2008/layout/VerticalCurvedList"/>
    <dgm:cxn modelId="{D866D586-1293-4049-B6E3-B467C1D5ED64}" type="presParOf" srcId="{AC9A216A-8375-48F9-A4E6-8E0B64C0209B}" destId="{A965097E-32F1-4AB8-8C4E-2814A7596B2F}" srcOrd="0" destOrd="0" presId="urn:microsoft.com/office/officeart/2008/layout/VerticalCurv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DE56C27-C965-4098-AB73-3E0EB2D369D5}">
      <dsp:nvSpPr>
        <dsp:cNvPr id="0" name=""/>
        <dsp:cNvSpPr/>
      </dsp:nvSpPr>
      <dsp:spPr>
        <a:xfrm>
          <a:off x="975829" y="557316"/>
          <a:ext cx="1458957" cy="1458957"/>
        </a:xfrm>
        <a:prstGeom prst="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E66F670-FBAE-43ED-8E05-31EA8E64F900}">
      <dsp:nvSpPr>
        <dsp:cNvPr id="0" name=""/>
        <dsp:cNvSpPr/>
      </dsp:nvSpPr>
      <dsp:spPr>
        <a:xfrm>
          <a:off x="84244" y="2400986"/>
          <a:ext cx="3242127"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rtlCol="0" anchor="t" anchorCtr="0">
          <a:noAutofit/>
        </a:bodyPr>
        <a:lstStyle/>
        <a:p>
          <a:pPr marL="0" lvl="0" indent="0" algn="ctr" defTabSz="1600200">
            <a:lnSpc>
              <a:spcPct val="100000"/>
            </a:lnSpc>
            <a:spcBef>
              <a:spcPct val="0"/>
            </a:spcBef>
            <a:spcAft>
              <a:spcPct val="35000"/>
            </a:spcAft>
            <a:buNone/>
          </a:pPr>
          <a:r>
            <a:rPr lang="fr-FR" sz="3600" kern="1200" noProof="0" dirty="0"/>
            <a:t>Réseau</a:t>
          </a:r>
        </a:p>
      </dsp:txBody>
      <dsp:txXfrm>
        <a:off x="84244" y="2400986"/>
        <a:ext cx="3242127" cy="720000"/>
      </dsp:txXfrm>
    </dsp:sp>
    <dsp:sp modelId="{CA9F6B1C-10EF-4804-B666-21CC39217C98}">
      <dsp:nvSpPr>
        <dsp:cNvPr id="0" name=""/>
        <dsp:cNvSpPr/>
      </dsp:nvSpPr>
      <dsp:spPr>
        <a:xfrm>
          <a:off x="4785328" y="557316"/>
          <a:ext cx="1458957" cy="1458957"/>
        </a:xfrm>
        <a:prstGeom prst="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DB2FF91-D8DE-43AA-90E0-3C28B08FD85C}">
      <dsp:nvSpPr>
        <dsp:cNvPr id="0" name=""/>
        <dsp:cNvSpPr/>
      </dsp:nvSpPr>
      <dsp:spPr>
        <a:xfrm>
          <a:off x="3893743" y="2400986"/>
          <a:ext cx="3242127"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rtlCol="0" anchor="t" anchorCtr="0">
          <a:noAutofit/>
        </a:bodyPr>
        <a:lstStyle/>
        <a:p>
          <a:pPr marL="0" lvl="0" indent="0" algn="ctr" defTabSz="1600200">
            <a:lnSpc>
              <a:spcPct val="100000"/>
            </a:lnSpc>
            <a:spcBef>
              <a:spcPct val="0"/>
            </a:spcBef>
            <a:spcAft>
              <a:spcPct val="35000"/>
            </a:spcAft>
            <a:buNone/>
          </a:pPr>
          <a:r>
            <a:rPr lang="fr-FR" sz="3600" kern="1200" noProof="0" dirty="0"/>
            <a:t>Satellite</a:t>
          </a:r>
        </a:p>
      </dsp:txBody>
      <dsp:txXfrm>
        <a:off x="3893743" y="2400986"/>
        <a:ext cx="3242127" cy="720000"/>
      </dsp:txXfrm>
    </dsp:sp>
    <dsp:sp modelId="{A86E758F-3164-4728-9D42-332C01B1DB52}">
      <dsp:nvSpPr>
        <dsp:cNvPr id="0" name=""/>
        <dsp:cNvSpPr/>
      </dsp:nvSpPr>
      <dsp:spPr>
        <a:xfrm>
          <a:off x="8594828" y="557316"/>
          <a:ext cx="1458957" cy="1458957"/>
        </a:xfrm>
        <a:prstGeom prst="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D77827E-3172-4645-A2E9-975910B15D9D}">
      <dsp:nvSpPr>
        <dsp:cNvPr id="0" name=""/>
        <dsp:cNvSpPr/>
      </dsp:nvSpPr>
      <dsp:spPr>
        <a:xfrm>
          <a:off x="7703243" y="2400986"/>
          <a:ext cx="3242127"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rtlCol="0" anchor="t" anchorCtr="0">
          <a:noAutofit/>
        </a:bodyPr>
        <a:lstStyle/>
        <a:p>
          <a:pPr marL="0" lvl="0" indent="0" algn="ctr" defTabSz="1600200">
            <a:lnSpc>
              <a:spcPct val="100000"/>
            </a:lnSpc>
            <a:spcBef>
              <a:spcPct val="0"/>
            </a:spcBef>
            <a:spcAft>
              <a:spcPct val="35000"/>
            </a:spcAft>
            <a:buNone/>
          </a:pPr>
          <a:r>
            <a:rPr lang="fr-FR" sz="3600" kern="1200" noProof="0" dirty="0"/>
            <a:t>Liaison</a:t>
          </a:r>
        </a:p>
      </dsp:txBody>
      <dsp:txXfrm>
        <a:off x="7703243" y="2400986"/>
        <a:ext cx="3242127"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9B43FC-100B-4A0D-A4D5-0D2D04B99064}">
      <dsp:nvSpPr>
        <dsp:cNvPr id="0" name=""/>
        <dsp:cNvSpPr/>
      </dsp:nvSpPr>
      <dsp:spPr>
        <a:xfrm>
          <a:off x="-4028574" y="-618397"/>
          <a:ext cx="4800732" cy="4800732"/>
        </a:xfrm>
        <a:prstGeom prst="blockArc">
          <a:avLst>
            <a:gd name="adj1" fmla="val 18900000"/>
            <a:gd name="adj2" fmla="val 2700000"/>
            <a:gd name="adj3" fmla="val 450"/>
          </a:avLst>
        </a:prstGeom>
        <a:noFill/>
        <a:ln w="12700" cap="rnd" cmpd="sng" algn="ctr">
          <a:solidFill>
            <a:schemeClr val="accent2">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58319267-C71E-43C9-94E1-827D0616C7A7}">
      <dsp:nvSpPr>
        <dsp:cNvPr id="0" name=""/>
        <dsp:cNvSpPr/>
      </dsp:nvSpPr>
      <dsp:spPr>
        <a:xfrm>
          <a:off x="496568" y="356393"/>
          <a:ext cx="6310391" cy="712787"/>
        </a:xfrm>
        <a:prstGeom prst="rect">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65775" tIns="88900" rIns="88900" bIns="88900" numCol="1" spcCol="1270" rtlCol="0" anchor="ctr" anchorCtr="0">
          <a:noAutofit/>
        </a:bodyPr>
        <a:lstStyle/>
        <a:p>
          <a:pPr marL="0" lvl="0" indent="0" algn="l" defTabSz="1555750" rtl="0">
            <a:lnSpc>
              <a:spcPct val="100000"/>
            </a:lnSpc>
            <a:spcBef>
              <a:spcPct val="0"/>
            </a:spcBef>
            <a:spcAft>
              <a:spcPct val="35000"/>
            </a:spcAft>
            <a:buNone/>
          </a:pPr>
          <a:r>
            <a:rPr lang="fr-FR" sz="3500" kern="1200" noProof="0" dirty="0"/>
            <a:t>Cloud	</a:t>
          </a:r>
        </a:p>
      </dsp:txBody>
      <dsp:txXfrm>
        <a:off x="496568" y="356393"/>
        <a:ext cx="6310391" cy="712787"/>
      </dsp:txXfrm>
    </dsp:sp>
    <dsp:sp modelId="{07CB3071-D555-47DA-A36A-69EB91531FD8}">
      <dsp:nvSpPr>
        <dsp:cNvPr id="0" name=""/>
        <dsp:cNvSpPr/>
      </dsp:nvSpPr>
      <dsp:spPr>
        <a:xfrm>
          <a:off x="51076" y="267295"/>
          <a:ext cx="890984" cy="890984"/>
        </a:xfrm>
        <a:prstGeom prst="ellipse">
          <a:avLst/>
        </a:prstGeom>
        <a:solidFill>
          <a:schemeClr val="lt1">
            <a:hueOff val="0"/>
            <a:satOff val="0"/>
            <a:lumOff val="0"/>
            <a:alphaOff val="0"/>
          </a:schemeClr>
        </a:solidFill>
        <a:ln w="12700"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95DE6538-27BD-44AF-A1A8-CA8F6B10FDD2}">
      <dsp:nvSpPr>
        <dsp:cNvPr id="0" name=""/>
        <dsp:cNvSpPr/>
      </dsp:nvSpPr>
      <dsp:spPr>
        <a:xfrm>
          <a:off x="755666" y="1425575"/>
          <a:ext cx="6051292" cy="712787"/>
        </a:xfrm>
        <a:prstGeom prst="rect">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65775" tIns="88900" rIns="88900" bIns="88900" numCol="1" spcCol="1270" rtlCol="0" anchor="ctr" anchorCtr="0">
          <a:noAutofit/>
        </a:bodyPr>
        <a:lstStyle/>
        <a:p>
          <a:pPr marL="0" lvl="0" indent="0" algn="l" defTabSz="1555750" rtl="0">
            <a:lnSpc>
              <a:spcPct val="100000"/>
            </a:lnSpc>
            <a:spcBef>
              <a:spcPct val="0"/>
            </a:spcBef>
            <a:spcAft>
              <a:spcPct val="35000"/>
            </a:spcAft>
            <a:buNone/>
          </a:pPr>
          <a:r>
            <a:rPr lang="fr-FR" sz="3500" kern="1200" noProof="0" dirty="0"/>
            <a:t>Locales</a:t>
          </a:r>
        </a:p>
      </dsp:txBody>
      <dsp:txXfrm>
        <a:off x="755666" y="1425575"/>
        <a:ext cx="6051292" cy="712787"/>
      </dsp:txXfrm>
    </dsp:sp>
    <dsp:sp modelId="{3F8116AC-FAC3-4E95-9865-93CCFEB191B9}">
      <dsp:nvSpPr>
        <dsp:cNvPr id="0" name=""/>
        <dsp:cNvSpPr/>
      </dsp:nvSpPr>
      <dsp:spPr>
        <a:xfrm>
          <a:off x="310174" y="1336476"/>
          <a:ext cx="890984" cy="890984"/>
        </a:xfrm>
        <a:prstGeom prst="ellipse">
          <a:avLst/>
        </a:prstGeom>
        <a:solidFill>
          <a:schemeClr val="lt1">
            <a:hueOff val="0"/>
            <a:satOff val="0"/>
            <a:lumOff val="0"/>
            <a:alphaOff val="0"/>
          </a:schemeClr>
        </a:solidFill>
        <a:ln w="12700"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E131CE4A-9776-44F4-BC03-867682E21374}">
      <dsp:nvSpPr>
        <dsp:cNvPr id="0" name=""/>
        <dsp:cNvSpPr/>
      </dsp:nvSpPr>
      <dsp:spPr>
        <a:xfrm>
          <a:off x="496568" y="2494756"/>
          <a:ext cx="6310391" cy="712787"/>
        </a:xfrm>
        <a:prstGeom prst="rect">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65775" tIns="88900" rIns="88900" bIns="88900" numCol="1" spcCol="1270" rtlCol="0" anchor="ctr" anchorCtr="0">
          <a:noAutofit/>
        </a:bodyPr>
        <a:lstStyle/>
        <a:p>
          <a:pPr marL="0" lvl="0" indent="0" algn="l" defTabSz="1555750" rtl="0">
            <a:lnSpc>
              <a:spcPct val="100000"/>
            </a:lnSpc>
            <a:spcBef>
              <a:spcPct val="0"/>
            </a:spcBef>
            <a:spcAft>
              <a:spcPct val="35000"/>
            </a:spcAft>
            <a:buNone/>
          </a:pPr>
          <a:r>
            <a:rPr lang="fr-FR" sz="3500" kern="1200" noProof="0" dirty="0"/>
            <a:t>Hybrides</a:t>
          </a:r>
        </a:p>
      </dsp:txBody>
      <dsp:txXfrm>
        <a:off x="496568" y="2494756"/>
        <a:ext cx="6310391" cy="712787"/>
      </dsp:txXfrm>
    </dsp:sp>
    <dsp:sp modelId="{A965097E-32F1-4AB8-8C4E-2814A7596B2F}">
      <dsp:nvSpPr>
        <dsp:cNvPr id="0" name=""/>
        <dsp:cNvSpPr/>
      </dsp:nvSpPr>
      <dsp:spPr>
        <a:xfrm>
          <a:off x="51076" y="2405658"/>
          <a:ext cx="890984" cy="890984"/>
        </a:xfrm>
        <a:prstGeom prst="ellipse">
          <a:avLst/>
        </a:prstGeom>
        <a:solidFill>
          <a:schemeClr val="lt1">
            <a:hueOff val="0"/>
            <a:satOff val="0"/>
            <a:lumOff val="0"/>
            <a:alphaOff val="0"/>
          </a:schemeClr>
        </a:solidFill>
        <a:ln w="12700"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18/2/layout/IconLabelList#1">
  <dgm:title val="Liste d’étiquettes d’icônes"/>
  <dgm:desc val="Permet de représenter des blocs d’informations non séquentiels ou groupés accompagnés d’éléments visuels associés. Fonctionne de manière optimale avec des icônes ou de petites images avec de courtes légendes de texte."/>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FF81CEA5-62FD-4C83-BDE3-91DFB9827D8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fr-FR"/>
          </a:p>
        </p:txBody>
      </p:sp>
      <p:sp>
        <p:nvSpPr>
          <p:cNvPr id="3" name="Espace réservé de la date 2">
            <a:extLst>
              <a:ext uri="{FF2B5EF4-FFF2-40B4-BE49-F238E27FC236}">
                <a16:creationId xmlns:a16="http://schemas.microsoft.com/office/drawing/2014/main" id="{3FA1CBFD-6AD0-48C4-B91B-58830F6F4C3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43367168-A7C3-4A51-ACFE-4D76B720982F}" type="datetime1">
              <a:rPr lang="fr-FR" smtClean="0"/>
              <a:t>02/08/2024</a:t>
            </a:fld>
            <a:endParaRPr lang="fr-FR"/>
          </a:p>
        </p:txBody>
      </p:sp>
      <p:sp>
        <p:nvSpPr>
          <p:cNvPr id="4" name="Espace réservé du pied de page 3">
            <a:extLst>
              <a:ext uri="{FF2B5EF4-FFF2-40B4-BE49-F238E27FC236}">
                <a16:creationId xmlns:a16="http://schemas.microsoft.com/office/drawing/2014/main" id="{A9E55D22-46A3-4B8C-AD40-252FE7896C3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fr-FR"/>
          </a:p>
        </p:txBody>
      </p:sp>
      <p:sp>
        <p:nvSpPr>
          <p:cNvPr id="5" name="Espace réservé du numéro de diapositive 4">
            <a:extLst>
              <a:ext uri="{FF2B5EF4-FFF2-40B4-BE49-F238E27FC236}">
                <a16:creationId xmlns:a16="http://schemas.microsoft.com/office/drawing/2014/main" id="{8E70DCEF-9071-4B17-801B-37B4465C8E1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8D90168E-626C-4E60-93C0-A00D25609468}" type="slidenum">
              <a:rPr lang="fr-FR" smtClean="0"/>
              <a:t>‹N°›</a:t>
            </a:fld>
            <a:endParaRPr lang="fr-FR"/>
          </a:p>
        </p:txBody>
      </p:sp>
    </p:spTree>
    <p:extLst>
      <p:ext uri="{BB962C8B-B14F-4D97-AF65-F5344CB8AC3E}">
        <p14:creationId xmlns:p14="http://schemas.microsoft.com/office/powerpoint/2010/main" val="374934770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fr-FR" noProof="0"/>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CB4F1169-1988-463B-A52C-EF5C9A50040C}" type="datetime1">
              <a:rPr lang="fr-FR" noProof="0" smtClean="0"/>
              <a:t>02/08/2024</a:t>
            </a:fld>
            <a:endParaRPr lang="fr-FR" noProof="0"/>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fr-FR" noProof="0"/>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fr-FR" noProof="0"/>
              <a:t>Modifiez les styles du texte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fr-FR" noProof="0"/>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C6B3AB32-59DF-41F1-9618-EDFBF5049629}" type="slidenum">
              <a:rPr lang="fr-FR" noProof="0" smtClean="0"/>
              <a:t>‹N°›</a:t>
            </a:fld>
            <a:endParaRPr lang="fr-FR" noProof="0"/>
          </a:p>
        </p:txBody>
      </p:sp>
    </p:spTree>
    <p:extLst>
      <p:ext uri="{BB962C8B-B14F-4D97-AF65-F5344CB8AC3E}">
        <p14:creationId xmlns:p14="http://schemas.microsoft.com/office/powerpoint/2010/main" val="3661805647"/>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5"/>
          </p:nvPr>
        </p:nvSpPr>
        <p:spPr/>
        <p:txBody>
          <a:bodyPr rtlCol="0"/>
          <a:lstStyle/>
          <a:p>
            <a:pPr rtl="0"/>
            <a:fld id="{C6B3AB32-59DF-41F1-9618-EDFBF5049629}" type="slidenum">
              <a:rPr lang="fr-FR" smtClean="0"/>
              <a:t>1</a:t>
            </a:fld>
            <a:endParaRPr lang="fr-FR"/>
          </a:p>
        </p:txBody>
      </p:sp>
    </p:spTree>
    <p:extLst>
      <p:ext uri="{BB962C8B-B14F-4D97-AF65-F5344CB8AC3E}">
        <p14:creationId xmlns:p14="http://schemas.microsoft.com/office/powerpoint/2010/main" val="13900470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5"/>
          </p:nvPr>
        </p:nvSpPr>
        <p:spPr/>
        <p:txBody>
          <a:bodyPr rtlCol="0"/>
          <a:lstStyle/>
          <a:p>
            <a:pPr rtl="0"/>
            <a:fld id="{C6B3AB32-59DF-41F1-9618-EDFBF5049629}" type="slidenum">
              <a:rPr lang="fr-FR" smtClean="0"/>
              <a:t>2</a:t>
            </a:fld>
            <a:endParaRPr lang="fr-FR"/>
          </a:p>
        </p:txBody>
      </p:sp>
    </p:spTree>
    <p:extLst>
      <p:ext uri="{BB962C8B-B14F-4D97-AF65-F5344CB8AC3E}">
        <p14:creationId xmlns:p14="http://schemas.microsoft.com/office/powerpoint/2010/main" val="4319275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pPr rtl="0"/>
            <a:fld id="{C6B3AB32-59DF-41F1-9618-EDFBF5049629}" type="slidenum">
              <a:rPr lang="fr-FR" smtClean="0"/>
              <a:t>3</a:t>
            </a:fld>
            <a:endParaRPr lang="fr-FR"/>
          </a:p>
        </p:txBody>
      </p:sp>
    </p:spTree>
    <p:extLst>
      <p:ext uri="{BB962C8B-B14F-4D97-AF65-F5344CB8AC3E}">
        <p14:creationId xmlns:p14="http://schemas.microsoft.com/office/powerpoint/2010/main" val="22896367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5"/>
          </p:nvPr>
        </p:nvSpPr>
        <p:spPr/>
        <p:txBody>
          <a:bodyPr rtlCol="0"/>
          <a:lstStyle/>
          <a:p>
            <a:pPr rtl="0"/>
            <a:fld id="{C6B3AB32-59DF-41F1-9618-EDFBF5049629}" type="slidenum">
              <a:rPr lang="fr-FR" smtClean="0"/>
              <a:t>4</a:t>
            </a:fld>
            <a:endParaRPr lang="fr-FR"/>
          </a:p>
        </p:txBody>
      </p:sp>
    </p:spTree>
    <p:extLst>
      <p:ext uri="{BB962C8B-B14F-4D97-AF65-F5344CB8AC3E}">
        <p14:creationId xmlns:p14="http://schemas.microsoft.com/office/powerpoint/2010/main" val="35051155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5"/>
          </p:nvPr>
        </p:nvSpPr>
        <p:spPr/>
        <p:txBody>
          <a:bodyPr rtlCol="0"/>
          <a:lstStyle/>
          <a:p>
            <a:pPr rtl="0"/>
            <a:fld id="{C6B3AB32-59DF-41F1-9618-EDFBF5049629}" type="slidenum">
              <a:rPr lang="fr-FR" smtClean="0"/>
              <a:t>5</a:t>
            </a:fld>
            <a:endParaRPr lang="fr-FR"/>
          </a:p>
        </p:txBody>
      </p:sp>
    </p:spTree>
    <p:extLst>
      <p:ext uri="{BB962C8B-B14F-4D97-AF65-F5344CB8AC3E}">
        <p14:creationId xmlns:p14="http://schemas.microsoft.com/office/powerpoint/2010/main" val="10467141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re 1"/>
          <p:cNvSpPr>
            <a:spLocks noGrp="1"/>
          </p:cNvSpPr>
          <p:nvPr>
            <p:ph type="ctrTitle"/>
          </p:nvPr>
        </p:nvSpPr>
        <p:spPr>
          <a:xfrm>
            <a:off x="581191" y="1020431"/>
            <a:ext cx="10993549" cy="1475013"/>
          </a:xfrm>
          <a:effectLst/>
        </p:spPr>
        <p:txBody>
          <a:bodyPr rtlCol="0" anchor="b">
            <a:normAutofit/>
          </a:bodyPr>
          <a:lstStyle>
            <a:lvl1pPr>
              <a:defRPr sz="3600">
                <a:solidFill>
                  <a:schemeClr val="accent1"/>
                </a:solidFill>
              </a:defRPr>
            </a:lvl1pPr>
          </a:lstStyle>
          <a:p>
            <a:pPr rtl="0"/>
            <a:r>
              <a:rPr lang="fr-FR" noProof="0"/>
              <a:t>Modifiez le style du titre</a:t>
            </a:r>
          </a:p>
        </p:txBody>
      </p:sp>
      <p:sp>
        <p:nvSpPr>
          <p:cNvPr id="3" name="Sous-titre 2"/>
          <p:cNvSpPr>
            <a:spLocks noGrp="1"/>
          </p:cNvSpPr>
          <p:nvPr>
            <p:ph type="subTitle" idx="1"/>
          </p:nvPr>
        </p:nvSpPr>
        <p:spPr>
          <a:xfrm>
            <a:off x="581194" y="2495445"/>
            <a:ext cx="10993546" cy="590321"/>
          </a:xfrm>
        </p:spPr>
        <p:txBody>
          <a:bodyPr rtlCol="0"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fr-FR" noProof="0"/>
              <a:t>Modifiez le style des sous-titres du masque</a:t>
            </a:r>
          </a:p>
        </p:txBody>
      </p:sp>
      <p:sp>
        <p:nvSpPr>
          <p:cNvPr id="4" name="Espace réservé de la date 3"/>
          <p:cNvSpPr>
            <a:spLocks noGrp="1"/>
          </p:cNvSpPr>
          <p:nvPr>
            <p:ph type="dt" sz="half" idx="10"/>
          </p:nvPr>
        </p:nvSpPr>
        <p:spPr>
          <a:xfrm>
            <a:off x="7605951" y="5956137"/>
            <a:ext cx="2844800" cy="365125"/>
          </a:xfrm>
        </p:spPr>
        <p:txBody>
          <a:bodyPr rtlCol="0"/>
          <a:lstStyle>
            <a:lvl1pPr>
              <a:defRPr>
                <a:solidFill>
                  <a:schemeClr val="accent1">
                    <a:lumMod val="75000"/>
                    <a:lumOff val="25000"/>
                  </a:schemeClr>
                </a:solidFill>
              </a:defRPr>
            </a:lvl1pPr>
          </a:lstStyle>
          <a:p>
            <a:pPr rtl="0"/>
            <a:fld id="{3F3B20A7-A3FE-46B9-84EA-B4257BA7E60C}" type="datetime1">
              <a:rPr lang="fr-FR" noProof="0" smtClean="0"/>
              <a:t>02/08/2024</a:t>
            </a:fld>
            <a:endParaRPr lang="fr-FR" noProof="0"/>
          </a:p>
        </p:txBody>
      </p:sp>
      <p:sp>
        <p:nvSpPr>
          <p:cNvPr id="5" name="Espace réservé du pied de page 4"/>
          <p:cNvSpPr>
            <a:spLocks noGrp="1"/>
          </p:cNvSpPr>
          <p:nvPr>
            <p:ph type="ftr" sz="quarter" idx="11"/>
          </p:nvPr>
        </p:nvSpPr>
        <p:spPr>
          <a:xfrm>
            <a:off x="581192" y="5951811"/>
            <a:ext cx="6917210" cy="365125"/>
          </a:xfrm>
        </p:spPr>
        <p:txBody>
          <a:bodyPr rtlCol="0"/>
          <a:lstStyle>
            <a:lvl1pPr>
              <a:defRPr>
                <a:solidFill>
                  <a:schemeClr val="accent1">
                    <a:lumMod val="75000"/>
                    <a:lumOff val="25000"/>
                  </a:schemeClr>
                </a:solidFill>
              </a:defRPr>
            </a:lvl1pPr>
          </a:lstStyle>
          <a:p>
            <a:pPr rtl="0"/>
            <a:endParaRPr lang="fr-FR" noProof="0"/>
          </a:p>
        </p:txBody>
      </p:sp>
      <p:sp>
        <p:nvSpPr>
          <p:cNvPr id="6" name="Espace réservé du numéro de diapositive 5"/>
          <p:cNvSpPr>
            <a:spLocks noGrp="1"/>
          </p:cNvSpPr>
          <p:nvPr>
            <p:ph type="sldNum" sz="quarter" idx="12"/>
          </p:nvPr>
        </p:nvSpPr>
        <p:spPr>
          <a:xfrm>
            <a:off x="10558300" y="5956137"/>
            <a:ext cx="1016440" cy="365125"/>
          </a:xfrm>
        </p:spPr>
        <p:txBody>
          <a:bodyPr rtlCol="0"/>
          <a:lstStyle>
            <a:lvl1pPr>
              <a:defRPr>
                <a:solidFill>
                  <a:schemeClr val="accent1">
                    <a:lumMod val="75000"/>
                    <a:lumOff val="25000"/>
                  </a:schemeClr>
                </a:solidFill>
              </a:defRPr>
            </a:lvl1pPr>
          </a:lstStyle>
          <a:p>
            <a:pPr rtl="0"/>
            <a:fld id="{D57F1E4F-1CFF-5643-939E-217C01CDF565}" type="slidenum">
              <a:rPr lang="fr-FR" noProof="0" smtClean="0"/>
              <a:pPr/>
              <a:t>‹N°›</a:t>
            </a:fld>
            <a:endParaRPr lang="fr-FR" noProof="0"/>
          </a:p>
        </p:txBody>
      </p:sp>
    </p:spTree>
    <p:extLst>
      <p:ext uri="{BB962C8B-B14F-4D97-AF65-F5344CB8AC3E}">
        <p14:creationId xmlns:p14="http://schemas.microsoft.com/office/powerpoint/2010/main" val="2103018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re 1"/>
          <p:cNvSpPr>
            <a:spLocks noGrp="1"/>
          </p:cNvSpPr>
          <p:nvPr>
            <p:ph type="title"/>
          </p:nvPr>
        </p:nvSpPr>
        <p:spPr>
          <a:xfrm>
            <a:off x="581192" y="702156"/>
            <a:ext cx="11029616" cy="1013800"/>
          </a:xfrm>
        </p:spPr>
        <p:txBody>
          <a:bodyPr rtlCol="0"/>
          <a:lstStyle/>
          <a:p>
            <a:pPr rtl="0"/>
            <a:r>
              <a:rPr lang="fr-FR" noProof="0"/>
              <a:t>Modifiez le style du titre</a:t>
            </a:r>
          </a:p>
        </p:txBody>
      </p:sp>
      <p:sp>
        <p:nvSpPr>
          <p:cNvPr id="3" name="Espace réservé du texte vertical 2"/>
          <p:cNvSpPr>
            <a:spLocks noGrp="1"/>
          </p:cNvSpPr>
          <p:nvPr>
            <p:ph type="body" orient="vert" idx="1" hasCustomPrompt="1"/>
          </p:nvPr>
        </p:nvSpPr>
        <p:spPr/>
        <p:txBody>
          <a:bodyPr vert="eaVert" rtlCol="0" anchor="t"/>
          <a:lstStyle>
            <a:lvl1pPr algn="l">
              <a:defRPr/>
            </a:lvl1pPr>
            <a:lvl2pPr algn="l">
              <a:defRPr/>
            </a:lvl2pPr>
            <a:lvl3pPr algn="l">
              <a:defRPr/>
            </a:lvl3pPr>
            <a:lvl4pPr algn="l">
              <a:defRPr/>
            </a:lvl4pPr>
            <a:lvl5pPr algn="l">
              <a:defRPr/>
            </a:lvl5p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e la date 3"/>
          <p:cNvSpPr>
            <a:spLocks noGrp="1"/>
          </p:cNvSpPr>
          <p:nvPr>
            <p:ph type="dt" sz="half" idx="10"/>
          </p:nvPr>
        </p:nvSpPr>
        <p:spPr/>
        <p:txBody>
          <a:bodyPr rtlCol="0"/>
          <a:lstStyle/>
          <a:p>
            <a:pPr rtl="0"/>
            <a:fld id="{7E5E3FBB-57D2-4FB3-B51E-0FDE8CEE6791}" type="datetime1">
              <a:rPr lang="fr-FR" noProof="0" smtClean="0"/>
              <a:t>02/08/2024</a:t>
            </a:fld>
            <a:endParaRPr lang="fr-FR" noProof="0"/>
          </a:p>
        </p:txBody>
      </p:sp>
      <p:sp>
        <p:nvSpPr>
          <p:cNvPr id="5" name="Espace réservé du pied de page 4"/>
          <p:cNvSpPr>
            <a:spLocks noGrp="1"/>
          </p:cNvSpPr>
          <p:nvPr>
            <p:ph type="ftr" sz="quarter" idx="11"/>
          </p:nvPr>
        </p:nvSpPr>
        <p:spPr/>
        <p:txBody>
          <a:bodyPr rtlCol="0"/>
          <a:lstStyle/>
          <a:p>
            <a:pPr rtl="0"/>
            <a:endParaRPr lang="fr-FR" noProof="0"/>
          </a:p>
        </p:txBody>
      </p:sp>
      <p:sp>
        <p:nvSpPr>
          <p:cNvPr id="6" name="Espace réservé du numéro de diapositive 5"/>
          <p:cNvSpPr>
            <a:spLocks noGrp="1"/>
          </p:cNvSpPr>
          <p:nvPr>
            <p:ph type="sldNum" sz="quarter" idx="12"/>
          </p:nvPr>
        </p:nvSpPr>
        <p:spPr/>
        <p:txBody>
          <a:bodyPr rtlCol="0"/>
          <a:lstStyle/>
          <a:p>
            <a:pPr rtl="0"/>
            <a:fld id="{D57F1E4F-1CFF-5643-939E-217C01CDF565}" type="slidenum">
              <a:rPr lang="fr-FR" noProof="0" smtClean="0"/>
              <a:pPr/>
              <a:t>‹N°›</a:t>
            </a:fld>
            <a:endParaRPr lang="fr-FR" noProof="0"/>
          </a:p>
        </p:txBody>
      </p:sp>
    </p:spTree>
    <p:extLst>
      <p:ext uri="{BB962C8B-B14F-4D97-AF65-F5344CB8AC3E}">
        <p14:creationId xmlns:p14="http://schemas.microsoft.com/office/powerpoint/2010/main" val="3454701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re vertical 1"/>
          <p:cNvSpPr>
            <a:spLocks noGrp="1"/>
          </p:cNvSpPr>
          <p:nvPr>
            <p:ph type="title" orient="vert"/>
          </p:nvPr>
        </p:nvSpPr>
        <p:spPr>
          <a:xfrm>
            <a:off x="8839201" y="675726"/>
            <a:ext cx="2004164" cy="5183073"/>
          </a:xfrm>
        </p:spPr>
        <p:txBody>
          <a:bodyPr vert="eaVert" rtlCol="0"/>
          <a:lstStyle/>
          <a:p>
            <a:pPr rtl="0"/>
            <a:r>
              <a:rPr lang="fr-FR" noProof="0"/>
              <a:t>Modifiez le style du titre</a:t>
            </a:r>
          </a:p>
        </p:txBody>
      </p:sp>
      <p:sp>
        <p:nvSpPr>
          <p:cNvPr id="3" name="Espace réservé du texte vertical 2"/>
          <p:cNvSpPr>
            <a:spLocks noGrp="1"/>
          </p:cNvSpPr>
          <p:nvPr>
            <p:ph type="body" orient="vert" idx="1" hasCustomPrompt="1"/>
          </p:nvPr>
        </p:nvSpPr>
        <p:spPr>
          <a:xfrm>
            <a:off x="774923" y="675726"/>
            <a:ext cx="7896279" cy="5183073"/>
          </a:xfrm>
        </p:spPr>
        <p:txBody>
          <a:bodyPr vert="eaVert" rtlCol="0" anchor="t"/>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e la date 3"/>
          <p:cNvSpPr>
            <a:spLocks noGrp="1"/>
          </p:cNvSpPr>
          <p:nvPr>
            <p:ph type="dt" sz="half" idx="10"/>
          </p:nvPr>
        </p:nvSpPr>
        <p:spPr>
          <a:xfrm>
            <a:off x="8993673" y="5956137"/>
            <a:ext cx="1328141" cy="365125"/>
          </a:xfrm>
        </p:spPr>
        <p:txBody>
          <a:bodyPr rtlCol="0"/>
          <a:lstStyle>
            <a:lvl1pPr>
              <a:defRPr>
                <a:solidFill>
                  <a:schemeClr val="accent1">
                    <a:lumMod val="75000"/>
                    <a:lumOff val="25000"/>
                  </a:schemeClr>
                </a:solidFill>
              </a:defRPr>
            </a:lvl1pPr>
          </a:lstStyle>
          <a:p>
            <a:pPr rtl="0"/>
            <a:fld id="{BE9F9435-70D7-42BA-8564-5EC34B97B69E}" type="datetime1">
              <a:rPr lang="fr-FR" noProof="0" smtClean="0"/>
              <a:t>02/08/2024</a:t>
            </a:fld>
            <a:endParaRPr lang="fr-FR" noProof="0"/>
          </a:p>
        </p:txBody>
      </p:sp>
      <p:sp>
        <p:nvSpPr>
          <p:cNvPr id="5" name="Espace réservé du pied de page 4"/>
          <p:cNvSpPr>
            <a:spLocks noGrp="1"/>
          </p:cNvSpPr>
          <p:nvPr>
            <p:ph type="ftr" sz="quarter" idx="11"/>
          </p:nvPr>
        </p:nvSpPr>
        <p:spPr>
          <a:xfrm>
            <a:off x="774923" y="5951811"/>
            <a:ext cx="7896279" cy="365125"/>
          </a:xfrm>
        </p:spPr>
        <p:txBody>
          <a:bodyPr rtlCol="0"/>
          <a:lstStyle/>
          <a:p>
            <a:pPr rtl="0"/>
            <a:endParaRPr lang="fr-FR" noProof="0"/>
          </a:p>
        </p:txBody>
      </p:sp>
      <p:sp>
        <p:nvSpPr>
          <p:cNvPr id="6" name="Espace réservé du numéro de diapositive 5"/>
          <p:cNvSpPr>
            <a:spLocks noGrp="1"/>
          </p:cNvSpPr>
          <p:nvPr>
            <p:ph type="sldNum" sz="quarter" idx="12"/>
          </p:nvPr>
        </p:nvSpPr>
        <p:spPr>
          <a:xfrm>
            <a:off x="10446615" y="5956137"/>
            <a:ext cx="1164195" cy="365125"/>
          </a:xfrm>
        </p:spPr>
        <p:txBody>
          <a:bodyPr rtlCol="0"/>
          <a:lstStyle>
            <a:lvl1pPr>
              <a:defRPr>
                <a:solidFill>
                  <a:schemeClr val="accent1">
                    <a:lumMod val="75000"/>
                    <a:lumOff val="25000"/>
                  </a:schemeClr>
                </a:solidFill>
              </a:defRPr>
            </a:lvl1pPr>
          </a:lstStyle>
          <a:p>
            <a:pPr rtl="0"/>
            <a:fld id="{D57F1E4F-1CFF-5643-939E-217C01CDF565}" type="slidenum">
              <a:rPr lang="fr-FR" noProof="0" smtClean="0"/>
              <a:pPr/>
              <a:t>‹N°›</a:t>
            </a:fld>
            <a:endParaRPr lang="fr-FR" noProof="0"/>
          </a:p>
        </p:txBody>
      </p:sp>
    </p:spTree>
    <p:extLst>
      <p:ext uri="{BB962C8B-B14F-4D97-AF65-F5344CB8AC3E}">
        <p14:creationId xmlns:p14="http://schemas.microsoft.com/office/powerpoint/2010/main" val="4291526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re 1"/>
          <p:cNvSpPr>
            <a:spLocks noGrp="1"/>
          </p:cNvSpPr>
          <p:nvPr>
            <p:ph type="title"/>
          </p:nvPr>
        </p:nvSpPr>
        <p:spPr>
          <a:xfrm>
            <a:off x="581192" y="702156"/>
            <a:ext cx="11029616" cy="1013800"/>
          </a:xfrm>
        </p:spPr>
        <p:txBody>
          <a:bodyPr rtlCol="0"/>
          <a:lstStyle/>
          <a:p>
            <a:pPr rtl="0"/>
            <a:r>
              <a:rPr lang="fr-FR" noProof="0"/>
              <a:t>Modifiez le style du titre</a:t>
            </a:r>
          </a:p>
        </p:txBody>
      </p:sp>
      <p:sp>
        <p:nvSpPr>
          <p:cNvPr id="3" name="Espace réservé du contenu 2"/>
          <p:cNvSpPr>
            <a:spLocks noGrp="1"/>
          </p:cNvSpPr>
          <p:nvPr>
            <p:ph idx="1" hasCustomPrompt="1"/>
          </p:nvPr>
        </p:nvSpPr>
        <p:spPr>
          <a:xfrm>
            <a:off x="581192" y="2180496"/>
            <a:ext cx="11029615" cy="3678303"/>
          </a:xfrm>
        </p:spPr>
        <p:txBody>
          <a:bodyPr rtlCol="0"/>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e la date 3"/>
          <p:cNvSpPr>
            <a:spLocks noGrp="1"/>
          </p:cNvSpPr>
          <p:nvPr>
            <p:ph type="dt" sz="half" idx="10"/>
          </p:nvPr>
        </p:nvSpPr>
        <p:spPr/>
        <p:txBody>
          <a:bodyPr rtlCol="0"/>
          <a:lstStyle/>
          <a:p>
            <a:pPr rtl="0"/>
            <a:fld id="{29B34D2F-0B02-482E-ABD2-95D8C2FF2A58}" type="datetime1">
              <a:rPr lang="fr-FR" noProof="0" smtClean="0"/>
              <a:t>02/08/2024</a:t>
            </a:fld>
            <a:endParaRPr lang="fr-FR" noProof="0"/>
          </a:p>
        </p:txBody>
      </p:sp>
      <p:sp>
        <p:nvSpPr>
          <p:cNvPr id="5" name="Espace réservé du pied de page 4"/>
          <p:cNvSpPr>
            <a:spLocks noGrp="1"/>
          </p:cNvSpPr>
          <p:nvPr>
            <p:ph type="ftr" sz="quarter" idx="11"/>
          </p:nvPr>
        </p:nvSpPr>
        <p:spPr/>
        <p:txBody>
          <a:bodyPr rtlCol="0"/>
          <a:lstStyle/>
          <a:p>
            <a:pPr rtl="0"/>
            <a:endParaRPr lang="fr-FR" noProof="0"/>
          </a:p>
        </p:txBody>
      </p:sp>
      <p:sp>
        <p:nvSpPr>
          <p:cNvPr id="6" name="Espace réservé du numéro de diapositive 5"/>
          <p:cNvSpPr>
            <a:spLocks noGrp="1"/>
          </p:cNvSpPr>
          <p:nvPr>
            <p:ph type="sldNum" sz="quarter" idx="12"/>
          </p:nvPr>
        </p:nvSpPr>
        <p:spPr>
          <a:xfrm>
            <a:off x="10558300" y="5956137"/>
            <a:ext cx="1052508" cy="365125"/>
          </a:xfrm>
        </p:spPr>
        <p:txBody>
          <a:bodyPr rtlCol="0"/>
          <a:lstStyle/>
          <a:p>
            <a:pPr rtl="0"/>
            <a:fld id="{D57F1E4F-1CFF-5643-939E-217C01CDF565}" type="slidenum">
              <a:rPr lang="fr-FR" noProof="0" smtClean="0"/>
              <a:pPr/>
              <a:t>‹N°›</a:t>
            </a:fld>
            <a:endParaRPr lang="fr-FR" noProof="0"/>
          </a:p>
        </p:txBody>
      </p:sp>
    </p:spTree>
    <p:extLst>
      <p:ext uri="{BB962C8B-B14F-4D97-AF65-F5344CB8AC3E}">
        <p14:creationId xmlns:p14="http://schemas.microsoft.com/office/powerpoint/2010/main" val="2739981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tête de section">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re 1"/>
          <p:cNvSpPr>
            <a:spLocks noGrp="1"/>
          </p:cNvSpPr>
          <p:nvPr>
            <p:ph type="title"/>
          </p:nvPr>
        </p:nvSpPr>
        <p:spPr>
          <a:xfrm>
            <a:off x="581193" y="3043910"/>
            <a:ext cx="11029615" cy="1497507"/>
          </a:xfrm>
        </p:spPr>
        <p:txBody>
          <a:bodyPr rtlCol="0" anchor="b">
            <a:normAutofit/>
          </a:bodyPr>
          <a:lstStyle>
            <a:lvl1pPr algn="l">
              <a:defRPr sz="3600" b="0" cap="all">
                <a:solidFill>
                  <a:schemeClr val="accent1"/>
                </a:solidFill>
              </a:defRPr>
            </a:lvl1pPr>
          </a:lstStyle>
          <a:p>
            <a:pPr rtl="0"/>
            <a:r>
              <a:rPr lang="fr-FR" noProof="0"/>
              <a:t>Modifiez le style du titre</a:t>
            </a:r>
          </a:p>
        </p:txBody>
      </p:sp>
      <p:sp>
        <p:nvSpPr>
          <p:cNvPr id="3" name="Espace réservé du texte 2"/>
          <p:cNvSpPr>
            <a:spLocks noGrp="1"/>
          </p:cNvSpPr>
          <p:nvPr>
            <p:ph type="body" idx="1" hasCustomPrompt="1"/>
          </p:nvPr>
        </p:nvSpPr>
        <p:spPr>
          <a:xfrm>
            <a:off x="581192" y="4541417"/>
            <a:ext cx="11029615" cy="600556"/>
          </a:xfrm>
        </p:spPr>
        <p:txBody>
          <a:bodyPr rtlCol="0"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fr-FR" noProof="0"/>
              <a:t>Modifiez les styles du texte du masque</a:t>
            </a:r>
          </a:p>
        </p:txBody>
      </p:sp>
      <p:sp>
        <p:nvSpPr>
          <p:cNvPr id="4" name="Espace réservé de la date 3"/>
          <p:cNvSpPr>
            <a:spLocks noGrp="1"/>
          </p:cNvSpPr>
          <p:nvPr>
            <p:ph type="dt" sz="half" idx="10"/>
          </p:nvPr>
        </p:nvSpPr>
        <p:spPr/>
        <p:txBody>
          <a:bodyPr rtlCol="0"/>
          <a:lstStyle>
            <a:lvl1pPr>
              <a:defRPr>
                <a:solidFill>
                  <a:schemeClr val="accent1">
                    <a:lumMod val="75000"/>
                    <a:lumOff val="25000"/>
                  </a:schemeClr>
                </a:solidFill>
              </a:defRPr>
            </a:lvl1pPr>
          </a:lstStyle>
          <a:p>
            <a:pPr rtl="0"/>
            <a:fld id="{126ECFBB-4871-428F-B4AE-1EF357E63674}" type="datetime1">
              <a:rPr lang="fr-FR" noProof="0" smtClean="0"/>
              <a:t>02/08/2024</a:t>
            </a:fld>
            <a:endParaRPr lang="fr-FR" noProof="0"/>
          </a:p>
        </p:txBody>
      </p:sp>
      <p:sp>
        <p:nvSpPr>
          <p:cNvPr id="5" name="Espace réservé du pied de page 4"/>
          <p:cNvSpPr>
            <a:spLocks noGrp="1"/>
          </p:cNvSpPr>
          <p:nvPr>
            <p:ph type="ftr" sz="quarter" idx="11"/>
          </p:nvPr>
        </p:nvSpPr>
        <p:spPr/>
        <p:txBody>
          <a:bodyPr rtlCol="0"/>
          <a:lstStyle>
            <a:lvl1pPr>
              <a:defRPr>
                <a:solidFill>
                  <a:schemeClr val="accent1">
                    <a:lumMod val="75000"/>
                    <a:lumOff val="25000"/>
                  </a:schemeClr>
                </a:solidFill>
              </a:defRPr>
            </a:lvl1pPr>
          </a:lstStyle>
          <a:p>
            <a:pPr rtl="0"/>
            <a:endParaRPr lang="fr-FR" noProof="0"/>
          </a:p>
        </p:txBody>
      </p:sp>
      <p:sp>
        <p:nvSpPr>
          <p:cNvPr id="6" name="Espace réservé du numéro de diapositive 5"/>
          <p:cNvSpPr>
            <a:spLocks noGrp="1"/>
          </p:cNvSpPr>
          <p:nvPr>
            <p:ph type="sldNum" sz="quarter" idx="12"/>
          </p:nvPr>
        </p:nvSpPr>
        <p:spPr/>
        <p:txBody>
          <a:bodyPr rtlCol="0"/>
          <a:lstStyle>
            <a:lvl1pPr>
              <a:defRPr>
                <a:solidFill>
                  <a:schemeClr val="accent1">
                    <a:lumMod val="75000"/>
                    <a:lumOff val="25000"/>
                  </a:schemeClr>
                </a:solidFill>
              </a:defRPr>
            </a:lvl1pPr>
          </a:lstStyle>
          <a:p>
            <a:pPr rtl="0"/>
            <a:fld id="{D57F1E4F-1CFF-5643-939E-217C01CDF565}" type="slidenum">
              <a:rPr lang="fr-FR" noProof="0" smtClean="0"/>
              <a:pPr/>
              <a:t>‹N°›</a:t>
            </a:fld>
            <a:endParaRPr lang="fr-FR" noProof="0"/>
          </a:p>
        </p:txBody>
      </p:sp>
    </p:spTree>
    <p:extLst>
      <p:ext uri="{BB962C8B-B14F-4D97-AF65-F5344CB8AC3E}">
        <p14:creationId xmlns:p14="http://schemas.microsoft.com/office/powerpoint/2010/main" val="3909290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re 1"/>
          <p:cNvSpPr>
            <a:spLocks noGrp="1"/>
          </p:cNvSpPr>
          <p:nvPr>
            <p:ph type="title"/>
          </p:nvPr>
        </p:nvSpPr>
        <p:spPr>
          <a:xfrm>
            <a:off x="581193" y="729658"/>
            <a:ext cx="11029616" cy="988332"/>
          </a:xfrm>
        </p:spPr>
        <p:txBody>
          <a:bodyPr rtlCol="0"/>
          <a:lstStyle/>
          <a:p>
            <a:pPr rtl="0"/>
            <a:r>
              <a:rPr lang="fr-FR" noProof="0"/>
              <a:t>Modifiez le style du titre</a:t>
            </a:r>
          </a:p>
        </p:txBody>
      </p:sp>
      <p:sp>
        <p:nvSpPr>
          <p:cNvPr id="3" name="Espace réservé du contenu 2"/>
          <p:cNvSpPr>
            <a:spLocks noGrp="1"/>
          </p:cNvSpPr>
          <p:nvPr>
            <p:ph sz="half" idx="1" hasCustomPrompt="1"/>
          </p:nvPr>
        </p:nvSpPr>
        <p:spPr>
          <a:xfrm>
            <a:off x="581193" y="2228003"/>
            <a:ext cx="5422390" cy="3633047"/>
          </a:xfrm>
        </p:spPr>
        <p:txBody>
          <a:bodyPr rtlCol="0">
            <a:normAutofit/>
          </a:body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u contenu 3"/>
          <p:cNvSpPr>
            <a:spLocks noGrp="1"/>
          </p:cNvSpPr>
          <p:nvPr>
            <p:ph sz="half" idx="2" hasCustomPrompt="1"/>
          </p:nvPr>
        </p:nvSpPr>
        <p:spPr>
          <a:xfrm>
            <a:off x="6188417" y="2228003"/>
            <a:ext cx="5422392" cy="3633047"/>
          </a:xfrm>
        </p:spPr>
        <p:txBody>
          <a:bodyPr rtlCol="0">
            <a:normAutofit/>
          </a:body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5" name="Espace réservé de la date 4"/>
          <p:cNvSpPr>
            <a:spLocks noGrp="1"/>
          </p:cNvSpPr>
          <p:nvPr>
            <p:ph type="dt" sz="half" idx="10"/>
          </p:nvPr>
        </p:nvSpPr>
        <p:spPr/>
        <p:txBody>
          <a:bodyPr rtlCol="0"/>
          <a:lstStyle/>
          <a:p>
            <a:pPr rtl="0"/>
            <a:fld id="{75517F14-0D9C-452E-A596-36902551AE9C}" type="datetime1">
              <a:rPr lang="fr-FR" noProof="0" smtClean="0"/>
              <a:t>02/08/2024</a:t>
            </a:fld>
            <a:endParaRPr lang="fr-FR" noProof="0"/>
          </a:p>
        </p:txBody>
      </p:sp>
      <p:sp>
        <p:nvSpPr>
          <p:cNvPr id="6" name="Espace réservé du pied de page 5"/>
          <p:cNvSpPr>
            <a:spLocks noGrp="1"/>
          </p:cNvSpPr>
          <p:nvPr>
            <p:ph type="ftr" sz="quarter" idx="11"/>
          </p:nvPr>
        </p:nvSpPr>
        <p:spPr/>
        <p:txBody>
          <a:bodyPr rtlCol="0"/>
          <a:lstStyle/>
          <a:p>
            <a:pPr rtl="0"/>
            <a:endParaRPr lang="fr-FR" noProof="0"/>
          </a:p>
        </p:txBody>
      </p:sp>
      <p:sp>
        <p:nvSpPr>
          <p:cNvPr id="7" name="Espace réservé du numéro de diapositive 6"/>
          <p:cNvSpPr>
            <a:spLocks noGrp="1"/>
          </p:cNvSpPr>
          <p:nvPr>
            <p:ph type="sldNum" sz="quarter" idx="12"/>
          </p:nvPr>
        </p:nvSpPr>
        <p:spPr/>
        <p:txBody>
          <a:bodyPr rtlCol="0"/>
          <a:lstStyle/>
          <a:p>
            <a:pPr rtl="0"/>
            <a:fld id="{D57F1E4F-1CFF-5643-939E-217C01CDF565}" type="slidenum">
              <a:rPr lang="fr-FR" noProof="0" smtClean="0"/>
              <a:pPr/>
              <a:t>‹N°›</a:t>
            </a:fld>
            <a:endParaRPr lang="fr-FR" noProof="0"/>
          </a:p>
        </p:txBody>
      </p:sp>
    </p:spTree>
    <p:extLst>
      <p:ext uri="{BB962C8B-B14F-4D97-AF65-F5344CB8AC3E}">
        <p14:creationId xmlns:p14="http://schemas.microsoft.com/office/powerpoint/2010/main" val="3687167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re 1"/>
          <p:cNvSpPr>
            <a:spLocks noGrp="1"/>
          </p:cNvSpPr>
          <p:nvPr>
            <p:ph type="title"/>
          </p:nvPr>
        </p:nvSpPr>
        <p:spPr>
          <a:xfrm>
            <a:off x="581193" y="729658"/>
            <a:ext cx="11029616" cy="988332"/>
          </a:xfrm>
        </p:spPr>
        <p:txBody>
          <a:bodyPr rtlCol="0"/>
          <a:lstStyle/>
          <a:p>
            <a:pPr rtl="0"/>
            <a:r>
              <a:rPr lang="fr-FR" noProof="0"/>
              <a:t>Modifiez le style du titre</a:t>
            </a:r>
          </a:p>
        </p:txBody>
      </p:sp>
      <p:sp>
        <p:nvSpPr>
          <p:cNvPr id="3" name="Espace réservé du texte 2"/>
          <p:cNvSpPr>
            <a:spLocks noGrp="1"/>
          </p:cNvSpPr>
          <p:nvPr>
            <p:ph type="body" idx="1" hasCustomPrompt="1"/>
          </p:nvPr>
        </p:nvSpPr>
        <p:spPr>
          <a:xfrm>
            <a:off x="887219" y="2250892"/>
            <a:ext cx="5087075" cy="536005"/>
          </a:xfrm>
        </p:spPr>
        <p:txBody>
          <a:bodyPr rtlCol="0"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Modifiez les styles du texte du masque</a:t>
            </a:r>
          </a:p>
        </p:txBody>
      </p:sp>
      <p:sp>
        <p:nvSpPr>
          <p:cNvPr id="4" name="Espace réservé du contenu 3"/>
          <p:cNvSpPr>
            <a:spLocks noGrp="1"/>
          </p:cNvSpPr>
          <p:nvPr>
            <p:ph sz="half" idx="2" hasCustomPrompt="1"/>
          </p:nvPr>
        </p:nvSpPr>
        <p:spPr>
          <a:xfrm>
            <a:off x="581194" y="2926052"/>
            <a:ext cx="5393100" cy="2934999"/>
          </a:xfrm>
        </p:spPr>
        <p:txBody>
          <a:bodyPr rtlCol="0" anchor="t">
            <a:normAutofit/>
          </a:body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5" name="Espace réservé du texte 4"/>
          <p:cNvSpPr>
            <a:spLocks noGrp="1"/>
          </p:cNvSpPr>
          <p:nvPr>
            <p:ph type="body" sz="quarter" idx="3" hasCustomPrompt="1"/>
          </p:nvPr>
        </p:nvSpPr>
        <p:spPr>
          <a:xfrm>
            <a:off x="6523735" y="2250892"/>
            <a:ext cx="5087073" cy="553373"/>
          </a:xfrm>
        </p:spPr>
        <p:txBody>
          <a:bodyPr rtlCol="0"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Modifiez les styles du texte du masque</a:t>
            </a:r>
          </a:p>
        </p:txBody>
      </p:sp>
      <p:sp>
        <p:nvSpPr>
          <p:cNvPr id="6" name="Espace réservé du contenu 5"/>
          <p:cNvSpPr>
            <a:spLocks noGrp="1"/>
          </p:cNvSpPr>
          <p:nvPr>
            <p:ph sz="quarter" idx="4" hasCustomPrompt="1"/>
          </p:nvPr>
        </p:nvSpPr>
        <p:spPr>
          <a:xfrm>
            <a:off x="6217709" y="2926052"/>
            <a:ext cx="5393100" cy="2934999"/>
          </a:xfrm>
        </p:spPr>
        <p:txBody>
          <a:bodyPr rtlCol="0" anchor="t">
            <a:normAutofit/>
          </a:body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7" name="Espace réservé de la date 6"/>
          <p:cNvSpPr>
            <a:spLocks noGrp="1"/>
          </p:cNvSpPr>
          <p:nvPr>
            <p:ph type="dt" sz="half" idx="10"/>
          </p:nvPr>
        </p:nvSpPr>
        <p:spPr/>
        <p:txBody>
          <a:bodyPr rtlCol="0"/>
          <a:lstStyle/>
          <a:p>
            <a:pPr rtl="0"/>
            <a:fld id="{FA9BF800-A62B-4735-B9A7-5450007C0A78}" type="datetime1">
              <a:rPr lang="fr-FR" noProof="0" smtClean="0"/>
              <a:t>02/08/2024</a:t>
            </a:fld>
            <a:endParaRPr lang="fr-FR" noProof="0"/>
          </a:p>
        </p:txBody>
      </p:sp>
      <p:sp>
        <p:nvSpPr>
          <p:cNvPr id="8" name="Espace réservé du pied de page 7"/>
          <p:cNvSpPr>
            <a:spLocks noGrp="1"/>
          </p:cNvSpPr>
          <p:nvPr>
            <p:ph type="ftr" sz="quarter" idx="11"/>
          </p:nvPr>
        </p:nvSpPr>
        <p:spPr/>
        <p:txBody>
          <a:bodyPr rtlCol="0"/>
          <a:lstStyle/>
          <a:p>
            <a:pPr rtl="0"/>
            <a:endParaRPr lang="fr-FR" noProof="0"/>
          </a:p>
        </p:txBody>
      </p:sp>
      <p:sp>
        <p:nvSpPr>
          <p:cNvPr id="9" name="Espace réservé du numéro de diapositive 8"/>
          <p:cNvSpPr>
            <a:spLocks noGrp="1"/>
          </p:cNvSpPr>
          <p:nvPr>
            <p:ph type="sldNum" sz="quarter" idx="12"/>
          </p:nvPr>
        </p:nvSpPr>
        <p:spPr/>
        <p:txBody>
          <a:bodyPr rtlCol="0"/>
          <a:lstStyle/>
          <a:p>
            <a:pPr rtl="0"/>
            <a:fld id="{D57F1E4F-1CFF-5643-939E-217C01CDF565}" type="slidenum">
              <a:rPr lang="fr-FR" noProof="0" smtClean="0"/>
              <a:pPr/>
              <a:t>‹N°›</a:t>
            </a:fld>
            <a:endParaRPr lang="fr-FR" noProof="0"/>
          </a:p>
        </p:txBody>
      </p:sp>
    </p:spTree>
    <p:extLst>
      <p:ext uri="{BB962C8B-B14F-4D97-AF65-F5344CB8AC3E}">
        <p14:creationId xmlns:p14="http://schemas.microsoft.com/office/powerpoint/2010/main" val="1428574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uniquement">
    <p:spTree>
      <p:nvGrpSpPr>
        <p:cNvPr id="1" name=""/>
        <p:cNvGrpSpPr/>
        <p:nvPr/>
      </p:nvGrpSpPr>
      <p:grpSpPr>
        <a:xfrm>
          <a:off x="0" y="0"/>
          <a:ext cx="0" cy="0"/>
          <a:chOff x="0" y="0"/>
          <a:chExt cx="0" cy="0"/>
        </a:xfrm>
      </p:grpSpPr>
      <p:sp>
        <p:nvSpPr>
          <p:cNvPr id="3" name="Espace réservé de la date 2"/>
          <p:cNvSpPr>
            <a:spLocks noGrp="1"/>
          </p:cNvSpPr>
          <p:nvPr>
            <p:ph type="dt" sz="half" idx="10"/>
          </p:nvPr>
        </p:nvSpPr>
        <p:spPr/>
        <p:txBody>
          <a:bodyPr rtlCol="0"/>
          <a:lstStyle/>
          <a:p>
            <a:pPr rtl="0"/>
            <a:fld id="{F47267E0-A979-4430-94B4-54611641D8EE}" type="datetime1">
              <a:rPr lang="fr-FR" noProof="0" smtClean="0"/>
              <a:t>02/08/2024</a:t>
            </a:fld>
            <a:endParaRPr lang="fr-FR" noProof="0"/>
          </a:p>
        </p:txBody>
      </p:sp>
      <p:sp>
        <p:nvSpPr>
          <p:cNvPr id="4" name="Espace réservé du pied de page 3"/>
          <p:cNvSpPr>
            <a:spLocks noGrp="1"/>
          </p:cNvSpPr>
          <p:nvPr>
            <p:ph type="ftr" sz="quarter" idx="11"/>
          </p:nvPr>
        </p:nvSpPr>
        <p:spPr/>
        <p:txBody>
          <a:bodyPr rtlCol="0"/>
          <a:lstStyle/>
          <a:p>
            <a:pPr rtl="0"/>
            <a:endParaRPr lang="fr-FR" noProof="0"/>
          </a:p>
        </p:txBody>
      </p:sp>
      <p:sp>
        <p:nvSpPr>
          <p:cNvPr id="5" name="Espace réservé du numéro de diapositive 4"/>
          <p:cNvSpPr>
            <a:spLocks noGrp="1"/>
          </p:cNvSpPr>
          <p:nvPr>
            <p:ph type="sldNum" sz="quarter" idx="12"/>
          </p:nvPr>
        </p:nvSpPr>
        <p:spPr/>
        <p:txBody>
          <a:bodyPr rtlCol="0"/>
          <a:lstStyle/>
          <a:p>
            <a:pPr rtl="0"/>
            <a:fld id="{D57F1E4F-1CFF-5643-939E-217C01CDF565}" type="slidenum">
              <a:rPr lang="fr-FR" noProof="0" smtClean="0"/>
              <a:pPr/>
              <a:t>‹N°›</a:t>
            </a:fld>
            <a:endParaRPr lang="fr-FR" noProof="0"/>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re 1"/>
          <p:cNvSpPr>
            <a:spLocks noGrp="1"/>
          </p:cNvSpPr>
          <p:nvPr>
            <p:ph type="title"/>
          </p:nvPr>
        </p:nvSpPr>
        <p:spPr>
          <a:xfrm>
            <a:off x="575894" y="729658"/>
            <a:ext cx="11029616" cy="988332"/>
          </a:xfrm>
        </p:spPr>
        <p:txBody>
          <a:bodyPr rtlCol="0"/>
          <a:lstStyle/>
          <a:p>
            <a:pPr rtl="0"/>
            <a:r>
              <a:rPr lang="fr-FR" noProof="0"/>
              <a:t>Modifiez le style du titre</a:t>
            </a:r>
          </a:p>
        </p:txBody>
      </p:sp>
    </p:spTree>
    <p:extLst>
      <p:ext uri="{BB962C8B-B14F-4D97-AF65-F5344CB8AC3E}">
        <p14:creationId xmlns:p14="http://schemas.microsoft.com/office/powerpoint/2010/main" val="1164318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rtlCol="0"/>
          <a:lstStyle/>
          <a:p>
            <a:pPr rtl="0"/>
            <a:fld id="{C58A73B6-B077-488D-82CF-3056D5BAC73E}" type="datetime1">
              <a:rPr lang="fr-FR" noProof="0" smtClean="0"/>
              <a:t>02/08/2024</a:t>
            </a:fld>
            <a:endParaRPr lang="fr-FR" noProof="0"/>
          </a:p>
        </p:txBody>
      </p:sp>
      <p:sp>
        <p:nvSpPr>
          <p:cNvPr id="3" name="Espace réservé du pied de page 2"/>
          <p:cNvSpPr>
            <a:spLocks noGrp="1"/>
          </p:cNvSpPr>
          <p:nvPr>
            <p:ph type="ftr" sz="quarter" idx="11"/>
          </p:nvPr>
        </p:nvSpPr>
        <p:spPr/>
        <p:txBody>
          <a:bodyPr rtlCol="0"/>
          <a:lstStyle/>
          <a:p>
            <a:pPr rtl="0"/>
            <a:endParaRPr lang="fr-FR" noProof="0"/>
          </a:p>
        </p:txBody>
      </p:sp>
      <p:sp>
        <p:nvSpPr>
          <p:cNvPr id="4" name="Espace réservé du numéro de diapositive 3"/>
          <p:cNvSpPr>
            <a:spLocks noGrp="1"/>
          </p:cNvSpPr>
          <p:nvPr>
            <p:ph type="sldNum" sz="quarter" idx="12"/>
          </p:nvPr>
        </p:nvSpPr>
        <p:spPr/>
        <p:txBody>
          <a:bodyPr rtlCol="0"/>
          <a:lstStyle/>
          <a:p>
            <a:pPr rtl="0"/>
            <a:fld id="{D57F1E4F-1CFF-5643-939E-217C01CDF565}" type="slidenum">
              <a:rPr lang="fr-FR" noProof="0" smtClean="0"/>
              <a:pPr/>
              <a:t>‹N°›</a:t>
            </a:fld>
            <a:endParaRPr lang="fr-FR" noProof="0"/>
          </a:p>
        </p:txBody>
      </p:sp>
    </p:spTree>
    <p:extLst>
      <p:ext uri="{BB962C8B-B14F-4D97-AF65-F5344CB8AC3E}">
        <p14:creationId xmlns:p14="http://schemas.microsoft.com/office/powerpoint/2010/main" val="3412690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re 1"/>
          <p:cNvSpPr>
            <a:spLocks noGrp="1"/>
          </p:cNvSpPr>
          <p:nvPr>
            <p:ph type="title"/>
          </p:nvPr>
        </p:nvSpPr>
        <p:spPr>
          <a:xfrm>
            <a:off x="581192" y="5262296"/>
            <a:ext cx="4909445" cy="689514"/>
          </a:xfrm>
        </p:spPr>
        <p:txBody>
          <a:bodyPr rtlCol="0" anchor="ctr"/>
          <a:lstStyle>
            <a:lvl1pPr algn="l">
              <a:defRPr sz="2000" b="0">
                <a:solidFill>
                  <a:schemeClr val="accent1">
                    <a:lumMod val="75000"/>
                    <a:lumOff val="25000"/>
                  </a:schemeClr>
                </a:solidFill>
              </a:defRPr>
            </a:lvl1pPr>
          </a:lstStyle>
          <a:p>
            <a:pPr rtl="0"/>
            <a:r>
              <a:rPr lang="fr-FR" noProof="0"/>
              <a:t>Modifiez le style du titre</a:t>
            </a:r>
          </a:p>
        </p:txBody>
      </p:sp>
      <p:sp>
        <p:nvSpPr>
          <p:cNvPr id="3" name="Espace réservé du contenu 2"/>
          <p:cNvSpPr>
            <a:spLocks noGrp="1"/>
          </p:cNvSpPr>
          <p:nvPr>
            <p:ph idx="1" hasCustomPrompt="1"/>
          </p:nvPr>
        </p:nvSpPr>
        <p:spPr>
          <a:xfrm>
            <a:off x="447816" y="601200"/>
            <a:ext cx="11292840" cy="4204800"/>
          </a:xfrm>
        </p:spPr>
        <p:txBody>
          <a:bodyPr rtlCol="0"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u texte 3"/>
          <p:cNvSpPr>
            <a:spLocks noGrp="1"/>
          </p:cNvSpPr>
          <p:nvPr>
            <p:ph type="body" sz="half" idx="2" hasCustomPrompt="1"/>
          </p:nvPr>
        </p:nvSpPr>
        <p:spPr>
          <a:xfrm>
            <a:off x="5740823" y="5262296"/>
            <a:ext cx="5869987" cy="689515"/>
          </a:xfrm>
        </p:spPr>
        <p:txBody>
          <a:bodyPr rtlCol="0"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fr-FR" noProof="0"/>
              <a:t>Modifiez les styles du texte du masque</a:t>
            </a:r>
          </a:p>
        </p:txBody>
      </p:sp>
      <p:sp>
        <p:nvSpPr>
          <p:cNvPr id="5" name="Espace réservé de la date 4"/>
          <p:cNvSpPr>
            <a:spLocks noGrp="1"/>
          </p:cNvSpPr>
          <p:nvPr>
            <p:ph type="dt" sz="half" idx="10"/>
          </p:nvPr>
        </p:nvSpPr>
        <p:spPr/>
        <p:txBody>
          <a:bodyPr rtlCol="0"/>
          <a:lstStyle>
            <a:lvl1pPr>
              <a:defRPr>
                <a:solidFill>
                  <a:schemeClr val="accent1">
                    <a:lumMod val="75000"/>
                    <a:lumOff val="25000"/>
                  </a:schemeClr>
                </a:solidFill>
              </a:defRPr>
            </a:lvl1pPr>
          </a:lstStyle>
          <a:p>
            <a:pPr rtl="0"/>
            <a:fld id="{98F108A3-3495-404B-9869-1BA62DF0E465}" type="datetime1">
              <a:rPr lang="fr-FR" noProof="0" smtClean="0"/>
              <a:t>02/08/2024</a:t>
            </a:fld>
            <a:endParaRPr lang="fr-FR" noProof="0"/>
          </a:p>
        </p:txBody>
      </p:sp>
      <p:sp>
        <p:nvSpPr>
          <p:cNvPr id="6" name="Espace réservé du pied de page 5"/>
          <p:cNvSpPr>
            <a:spLocks noGrp="1"/>
          </p:cNvSpPr>
          <p:nvPr>
            <p:ph type="ftr" sz="quarter" idx="11"/>
          </p:nvPr>
        </p:nvSpPr>
        <p:spPr/>
        <p:txBody>
          <a:bodyPr rtlCol="0"/>
          <a:lstStyle>
            <a:lvl1pPr>
              <a:defRPr>
                <a:solidFill>
                  <a:schemeClr val="accent1">
                    <a:lumMod val="75000"/>
                    <a:lumOff val="25000"/>
                  </a:schemeClr>
                </a:solidFill>
              </a:defRPr>
            </a:lvl1pPr>
          </a:lstStyle>
          <a:p>
            <a:pPr rtl="0"/>
            <a:endParaRPr lang="fr-FR" noProof="0"/>
          </a:p>
        </p:txBody>
      </p:sp>
      <p:sp>
        <p:nvSpPr>
          <p:cNvPr id="7" name="Espace réservé du numéro de diapositive 6"/>
          <p:cNvSpPr>
            <a:spLocks noGrp="1"/>
          </p:cNvSpPr>
          <p:nvPr>
            <p:ph type="sldNum" sz="quarter" idx="12"/>
          </p:nvPr>
        </p:nvSpPr>
        <p:spPr/>
        <p:txBody>
          <a:bodyPr rtlCol="0"/>
          <a:lstStyle>
            <a:lvl1pPr>
              <a:defRPr>
                <a:solidFill>
                  <a:schemeClr val="accent1">
                    <a:lumMod val="75000"/>
                    <a:lumOff val="25000"/>
                  </a:schemeClr>
                </a:solidFill>
              </a:defRPr>
            </a:lvl1pPr>
          </a:lstStyle>
          <a:p>
            <a:pPr rtl="0"/>
            <a:fld id="{D57F1E4F-1CFF-5643-939E-217C01CDF565}" type="slidenum">
              <a:rPr lang="fr-FR" noProof="0" smtClean="0"/>
              <a:pPr/>
              <a:t>‹N°›</a:t>
            </a:fld>
            <a:endParaRPr lang="fr-FR" noProof="0"/>
          </a:p>
        </p:txBody>
      </p:sp>
    </p:spTree>
    <p:extLst>
      <p:ext uri="{BB962C8B-B14F-4D97-AF65-F5344CB8AC3E}">
        <p14:creationId xmlns:p14="http://schemas.microsoft.com/office/powerpoint/2010/main" val="2923296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581193" y="4693389"/>
            <a:ext cx="11029616" cy="566738"/>
          </a:xfrm>
        </p:spPr>
        <p:txBody>
          <a:bodyPr rtlCol="0" anchor="b">
            <a:normAutofit/>
          </a:bodyPr>
          <a:lstStyle>
            <a:lvl1pPr algn="l">
              <a:defRPr sz="2400" b="0">
                <a:solidFill>
                  <a:schemeClr val="accent1"/>
                </a:solidFill>
              </a:defRPr>
            </a:lvl1pPr>
          </a:lstStyle>
          <a:p>
            <a:pPr rtl="0"/>
            <a:r>
              <a:rPr lang="fr-FR" noProof="0"/>
              <a:t>Modifiez le style du titre</a:t>
            </a:r>
          </a:p>
        </p:txBody>
      </p:sp>
      <p:sp>
        <p:nvSpPr>
          <p:cNvPr id="3" name="Espace réservé d’image 2"/>
          <p:cNvSpPr>
            <a:spLocks noGrp="1" noChangeAspect="1"/>
          </p:cNvSpPr>
          <p:nvPr>
            <p:ph type="pic" idx="1" hasCustomPrompt="1"/>
          </p:nvPr>
        </p:nvSpPr>
        <p:spPr>
          <a:xfrm>
            <a:off x="447817" y="599725"/>
            <a:ext cx="11290859" cy="3557252"/>
          </a:xfrm>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fr-FR" noProof="0"/>
              <a:t>Cliquez sur l’icône pour ajouter une image</a:t>
            </a:r>
          </a:p>
        </p:txBody>
      </p:sp>
      <p:sp>
        <p:nvSpPr>
          <p:cNvPr id="4" name="Espace réservé du texte 3"/>
          <p:cNvSpPr>
            <a:spLocks noGrp="1"/>
          </p:cNvSpPr>
          <p:nvPr>
            <p:ph type="body" sz="half" idx="2" hasCustomPrompt="1"/>
          </p:nvPr>
        </p:nvSpPr>
        <p:spPr>
          <a:xfrm>
            <a:off x="581192" y="5260127"/>
            <a:ext cx="11029617" cy="598671"/>
          </a:xfrm>
        </p:spPr>
        <p:txBody>
          <a:bodyPr rtlCol="0">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fr-FR" noProof="0"/>
              <a:t>Modifiez les styles du texte du masque</a:t>
            </a:r>
          </a:p>
        </p:txBody>
      </p:sp>
      <p:sp>
        <p:nvSpPr>
          <p:cNvPr id="5" name="Espace réservé de la date 4"/>
          <p:cNvSpPr>
            <a:spLocks noGrp="1"/>
          </p:cNvSpPr>
          <p:nvPr>
            <p:ph type="dt" sz="half" idx="10"/>
          </p:nvPr>
        </p:nvSpPr>
        <p:spPr/>
        <p:txBody>
          <a:bodyPr rtlCol="0"/>
          <a:lstStyle/>
          <a:p>
            <a:pPr rtl="0"/>
            <a:fld id="{94B550F6-4238-41AE-B6F4-4D375745C983}" type="datetime1">
              <a:rPr lang="fr-FR" noProof="0" smtClean="0"/>
              <a:t>02/08/2024</a:t>
            </a:fld>
            <a:endParaRPr lang="fr-FR" noProof="0"/>
          </a:p>
        </p:txBody>
      </p:sp>
      <p:sp>
        <p:nvSpPr>
          <p:cNvPr id="6" name="Espace réservé du pied de page 5"/>
          <p:cNvSpPr>
            <a:spLocks noGrp="1"/>
          </p:cNvSpPr>
          <p:nvPr>
            <p:ph type="ftr" sz="quarter" idx="11"/>
          </p:nvPr>
        </p:nvSpPr>
        <p:spPr/>
        <p:txBody>
          <a:bodyPr rtlCol="0"/>
          <a:lstStyle/>
          <a:p>
            <a:pPr rtl="0"/>
            <a:endParaRPr lang="fr-FR" noProof="0"/>
          </a:p>
        </p:txBody>
      </p:sp>
      <p:sp>
        <p:nvSpPr>
          <p:cNvPr id="7" name="Espace réservé du numéro de diapositive 6"/>
          <p:cNvSpPr>
            <a:spLocks noGrp="1"/>
          </p:cNvSpPr>
          <p:nvPr>
            <p:ph type="sldNum" sz="quarter" idx="12"/>
          </p:nvPr>
        </p:nvSpPr>
        <p:spPr/>
        <p:txBody>
          <a:bodyPr rtlCol="0"/>
          <a:lstStyle/>
          <a:p>
            <a:pPr rtl="0"/>
            <a:fld id="{D57F1E4F-1CFF-5643-939E-217C01CDF565}" type="slidenum">
              <a:rPr lang="fr-FR" noProof="0" smtClean="0"/>
              <a:pPr/>
              <a:t>‹N°›</a:t>
            </a:fld>
            <a:endParaRPr lang="fr-FR" noProof="0"/>
          </a:p>
        </p:txBody>
      </p:sp>
    </p:spTree>
    <p:extLst>
      <p:ext uri="{BB962C8B-B14F-4D97-AF65-F5344CB8AC3E}">
        <p14:creationId xmlns:p14="http://schemas.microsoft.com/office/powerpoint/2010/main" val="1280803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pPr rtl="0"/>
            <a:r>
              <a:rPr lang="fr-FR" noProof="0"/>
              <a:t>Modifiez le style du titre</a:t>
            </a:r>
          </a:p>
        </p:txBody>
      </p:sp>
      <p:sp>
        <p:nvSpPr>
          <p:cNvPr id="3" name="Espace réservé du texte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e la date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pPr rtl="0"/>
            <a:fld id="{BBB97F02-5EDD-4BF6-BE41-AB41D1FEABF8}" type="datetime1">
              <a:rPr lang="fr-FR" noProof="0" smtClean="0"/>
              <a:t>02/08/2024</a:t>
            </a:fld>
            <a:endParaRPr lang="fr-FR" noProof="0"/>
          </a:p>
        </p:txBody>
      </p:sp>
      <p:sp>
        <p:nvSpPr>
          <p:cNvPr id="5" name="Espace réservé du pied de page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pPr rtl="0"/>
            <a:endParaRPr lang="fr-FR" noProof="0"/>
          </a:p>
        </p:txBody>
      </p:sp>
      <p:sp>
        <p:nvSpPr>
          <p:cNvPr id="6" name="Espace réservé du numéro de diapositive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pPr rtl="0"/>
            <a:fld id="{D57F1E4F-1CFF-5643-939E-217C01CDF565}" type="slidenum">
              <a:rPr lang="fr-FR" noProof="0" smtClean="0"/>
              <a:pPr/>
              <a:t>‹N°›</a:t>
            </a:fld>
            <a:endParaRPr lang="fr-FR" noProof="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8285554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4.jpeg"/><Relationship Id="rId7" Type="http://schemas.openxmlformats.org/officeDocument/2006/relationships/diagramColors" Target="../diagrams/colors2.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493D4EDA-58E0-40CC-B3CA-14CDEB349D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a:p>
        </p:txBody>
      </p:sp>
      <p:pic>
        <p:nvPicPr>
          <p:cNvPr id="7" name="Image 6" descr="Connexions numériques">
            <a:extLst>
              <a:ext uri="{FF2B5EF4-FFF2-40B4-BE49-F238E27FC236}">
                <a16:creationId xmlns:a16="http://schemas.microsoft.com/office/drawing/2014/main" id="{3840F91C-EDD0-4D4E-A4AB-E6C77856C88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3265" t="9091" r="3502" b="-1"/>
          <a:stretch/>
        </p:blipFill>
        <p:spPr>
          <a:xfrm>
            <a:off x="20" y="10"/>
            <a:ext cx="12191980" cy="6857990"/>
          </a:xfrm>
          <a:prstGeom prst="rect">
            <a:avLst/>
          </a:prstGeom>
        </p:spPr>
      </p:pic>
      <p:grpSp>
        <p:nvGrpSpPr>
          <p:cNvPr id="17" name="Groupe 16">
            <a:extLst>
              <a:ext uri="{FF2B5EF4-FFF2-40B4-BE49-F238E27FC236}">
                <a16:creationId xmlns:a16="http://schemas.microsoft.com/office/drawing/2014/main" id="{AA9EB0BC-A85E-4C26-B355-5DFCEF6CCB4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8" name="Rectangle 17">
              <a:extLst>
                <a:ext uri="{FF2B5EF4-FFF2-40B4-BE49-F238E27FC236}">
                  <a16:creationId xmlns:a16="http://schemas.microsoft.com/office/drawing/2014/main" id="{3643E56B-BD42-413D-B17D-7958270F5DE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CA"/>
            </a:p>
          </p:txBody>
        </p:sp>
        <p:sp>
          <p:nvSpPr>
            <p:cNvPr id="19" name="Rectangle 18">
              <a:extLst>
                <a:ext uri="{FF2B5EF4-FFF2-40B4-BE49-F238E27FC236}">
                  <a16:creationId xmlns:a16="http://schemas.microsoft.com/office/drawing/2014/main" id="{96C04F74-9467-4FA5-95DC-8D481A29740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CA"/>
            </a:p>
          </p:txBody>
        </p:sp>
        <p:sp>
          <p:nvSpPr>
            <p:cNvPr id="20" name="Rectangle 19">
              <a:extLst>
                <a:ext uri="{FF2B5EF4-FFF2-40B4-BE49-F238E27FC236}">
                  <a16:creationId xmlns:a16="http://schemas.microsoft.com/office/drawing/2014/main" id="{D73DE1C3-5C37-42E9-A3F0-256F1938327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CA"/>
            </a:p>
          </p:txBody>
        </p:sp>
      </p:grpSp>
      <p:sp>
        <p:nvSpPr>
          <p:cNvPr id="22" name="Rectangle 21">
            <a:extLst>
              <a:ext uri="{FF2B5EF4-FFF2-40B4-BE49-F238E27FC236}">
                <a16:creationId xmlns:a16="http://schemas.microsoft.com/office/drawing/2014/main" id="{4A2E7EC3-E07C-46CE-9B25-41865A506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p:cNvSpPr>
          <p:nvPr>
            <p:extLst>
              <p:ext uri="{386F3935-93C4-4BCD-93E2-E3B085C9AB24}">
                <p16:designElem xmlns:p16="http://schemas.microsoft.com/office/powerpoint/2015/main" val="1"/>
              </p:ext>
            </p:extLst>
          </p:nvPr>
        </p:nvSpPr>
        <p:spPr>
          <a:xfrm>
            <a:off x="448732" y="4428067"/>
            <a:ext cx="11260667" cy="1962497"/>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txBody>
          <a:bodyPr/>
          <a:lstStyle/>
          <a:p>
            <a:endParaRPr lang="fr-CA"/>
          </a:p>
        </p:txBody>
      </p:sp>
      <p:sp>
        <p:nvSpPr>
          <p:cNvPr id="2" name="Titre 1">
            <a:extLst>
              <a:ext uri="{FF2B5EF4-FFF2-40B4-BE49-F238E27FC236}">
                <a16:creationId xmlns:a16="http://schemas.microsoft.com/office/drawing/2014/main" id="{C02C5318-1A1E-49D0-B2E2-A4B0FA9E8A40}"/>
              </a:ext>
            </a:extLst>
          </p:cNvPr>
          <p:cNvSpPr>
            <a:spLocks noGrp="1"/>
          </p:cNvSpPr>
          <p:nvPr>
            <p:ph type="ctrTitle"/>
          </p:nvPr>
        </p:nvSpPr>
        <p:spPr>
          <a:xfrm>
            <a:off x="581191" y="4572000"/>
            <a:ext cx="10993549" cy="895244"/>
          </a:xfrm>
        </p:spPr>
        <p:txBody>
          <a:bodyPr rtlCol="0">
            <a:noAutofit/>
          </a:bodyPr>
          <a:lstStyle/>
          <a:p>
            <a:pPr rtl="0"/>
            <a:r>
              <a:rPr lang="fr-FR" sz="6000">
                <a:solidFill>
                  <a:schemeClr val="bg1"/>
                </a:solidFill>
              </a:rPr>
              <a:t>Conception technique</a:t>
            </a:r>
          </a:p>
        </p:txBody>
      </p:sp>
      <p:sp>
        <p:nvSpPr>
          <p:cNvPr id="3" name="Sous-titre 2">
            <a:extLst>
              <a:ext uri="{FF2B5EF4-FFF2-40B4-BE49-F238E27FC236}">
                <a16:creationId xmlns:a16="http://schemas.microsoft.com/office/drawing/2014/main" id="{48B6CF59-4E5B-494D-A2F7-97ADD01E6497}"/>
              </a:ext>
            </a:extLst>
          </p:cNvPr>
          <p:cNvSpPr>
            <a:spLocks noGrp="1"/>
          </p:cNvSpPr>
          <p:nvPr>
            <p:ph type="subTitle" idx="1"/>
          </p:nvPr>
        </p:nvSpPr>
        <p:spPr>
          <a:xfrm>
            <a:off x="581194" y="5467246"/>
            <a:ext cx="10993546" cy="484822"/>
          </a:xfrm>
        </p:spPr>
        <p:txBody>
          <a:bodyPr rtlCol="0">
            <a:normAutofit/>
          </a:bodyPr>
          <a:lstStyle/>
          <a:p>
            <a:pPr rtl="0"/>
            <a:endParaRPr lang="fr-FR">
              <a:solidFill>
                <a:srgbClr val="7CEBFF"/>
              </a:solidFill>
            </a:endParaRPr>
          </a:p>
        </p:txBody>
      </p:sp>
    </p:spTree>
    <p:extLst>
      <p:ext uri="{BB962C8B-B14F-4D97-AF65-F5344CB8AC3E}">
        <p14:creationId xmlns:p14="http://schemas.microsoft.com/office/powerpoint/2010/main" val="14877007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itle 1">
            <a:extLst>
              <a:ext uri="{FF2B5EF4-FFF2-40B4-BE49-F238E27FC236}">
                <a16:creationId xmlns:a16="http://schemas.microsoft.com/office/drawing/2014/main" id="{F9054E53-A382-E1A8-2F3C-6042541F0354}"/>
              </a:ext>
            </a:extLst>
          </p:cNvPr>
          <p:cNvSpPr>
            <a:spLocks noGrp="1"/>
          </p:cNvSpPr>
          <p:nvPr>
            <p:ph type="title"/>
          </p:nvPr>
        </p:nvSpPr>
        <p:spPr>
          <a:xfrm>
            <a:off x="581192" y="702156"/>
            <a:ext cx="11029616" cy="1013800"/>
          </a:xfrm>
        </p:spPr>
        <p:txBody>
          <a:bodyPr/>
          <a:lstStyle/>
          <a:p>
            <a:endParaRPr lang="en-US"/>
          </a:p>
        </p:txBody>
      </p:sp>
      <p:graphicFrame>
        <p:nvGraphicFramePr>
          <p:cNvPr id="4" name="Espace réservé du contenu 3" descr="Graphique icône SmartArt">
            <a:extLst>
              <a:ext uri="{FF2B5EF4-FFF2-40B4-BE49-F238E27FC236}">
                <a16:creationId xmlns:a16="http://schemas.microsoft.com/office/drawing/2014/main" id="{81E592E1-99DF-4294-A2E9-EF46299BD3F4}"/>
              </a:ext>
            </a:extLst>
          </p:cNvPr>
          <p:cNvGraphicFramePr>
            <a:graphicFrameLocks noGrp="1"/>
          </p:cNvGraphicFramePr>
          <p:nvPr>
            <p:ph idx="1"/>
            <p:extLst>
              <p:ext uri="{D42A27DB-BD31-4B8C-83A1-F6EECF244321}">
                <p14:modId xmlns:p14="http://schemas.microsoft.com/office/powerpoint/2010/main" val="2996741462"/>
              </p:ext>
            </p:extLst>
          </p:nvPr>
        </p:nvGraphicFramePr>
        <p:xfrm>
          <a:off x="581192" y="2180496"/>
          <a:ext cx="11029615" cy="367830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033425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21633EB-7DCB-4DDC-80AF-C885A3EE1245}"/>
              </a:ext>
            </a:extLst>
          </p:cNvPr>
          <p:cNvSpPr>
            <a:spLocks noGrp="1"/>
          </p:cNvSpPr>
          <p:nvPr>
            <p:ph type="title"/>
          </p:nvPr>
        </p:nvSpPr>
        <p:spPr/>
        <p:txBody>
          <a:bodyPr rtlCol="0"/>
          <a:lstStyle/>
          <a:p>
            <a:pPr rtl="0"/>
            <a:r>
              <a:rPr lang="fr-FR"/>
              <a:t>Contexte concurrentiel</a:t>
            </a:r>
          </a:p>
        </p:txBody>
      </p:sp>
      <p:pic>
        <p:nvPicPr>
          <p:cNvPr id="11" name="Espace réservé du contenu 4" descr="Graphiques">
            <a:extLst>
              <a:ext uri="{FF2B5EF4-FFF2-40B4-BE49-F238E27FC236}">
                <a16:creationId xmlns:a16="http://schemas.microsoft.com/office/drawing/2014/main" id="{47D9BE16-119C-43B2-9AE6-18C4A150C0EF}"/>
              </a:ext>
            </a:extLst>
          </p:cNvPr>
          <p:cNvPicPr>
            <a:picLocks noGrp="1" noChangeAspect="1"/>
          </p:cNvPicPr>
          <p:nvPr>
            <p:ph sz="half" idx="1"/>
          </p:nvPr>
        </p:nvPicPr>
        <p:blipFill rotWithShape="1">
          <a:blip r:embed="rId3" cstate="screen">
            <a:extLst>
              <a:ext uri="{28A0092B-C50C-407E-A947-70E740481C1C}">
                <a14:useLocalDpi xmlns:a14="http://schemas.microsoft.com/office/drawing/2010/main"/>
              </a:ext>
            </a:extLst>
          </a:blip>
          <a:stretch/>
        </p:blipFill>
        <p:spPr>
          <a:xfrm>
            <a:off x="581025" y="2231480"/>
            <a:ext cx="5422900" cy="3625353"/>
          </a:xfrm>
        </p:spPr>
      </p:pic>
      <p:pic>
        <p:nvPicPr>
          <p:cNvPr id="18" name="Espace réservé du contenu 17" descr="Espace réservé au graphique">
            <a:extLst>
              <a:ext uri="{FF2B5EF4-FFF2-40B4-BE49-F238E27FC236}">
                <a16:creationId xmlns:a16="http://schemas.microsoft.com/office/drawing/2014/main" id="{BFEA8EC1-23A4-4843-A9C3-AE771D73392A}"/>
              </a:ext>
            </a:extLst>
          </p:cNvPr>
          <p:cNvPicPr>
            <a:picLocks noGrp="1" noChangeAspect="1"/>
          </p:cNvPicPr>
          <p:nvPr>
            <p:ph sz="half" idx="2"/>
          </p:nvPr>
        </p:nvPicPr>
        <p:blipFill>
          <a:blip r:embed="rId4"/>
          <a:srcRect/>
          <a:stretch/>
        </p:blipFill>
        <p:spPr>
          <a:xfrm>
            <a:off x="6201812" y="2571845"/>
            <a:ext cx="5395426" cy="2944623"/>
          </a:xfrm>
          <a:prstGeom prst="rect">
            <a:avLst/>
          </a:prstGeom>
        </p:spPr>
      </p:pic>
    </p:spTree>
    <p:extLst>
      <p:ext uri="{BB962C8B-B14F-4D97-AF65-F5344CB8AC3E}">
        <p14:creationId xmlns:p14="http://schemas.microsoft.com/office/powerpoint/2010/main" val="4976075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4AE9D071-98CF-435C-BD2B-976514544D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pic>
        <p:nvPicPr>
          <p:cNvPr id="8" name="Espace réservé du contenu 4" descr="Valeurs numériques">
            <a:extLst>
              <a:ext uri="{FF2B5EF4-FFF2-40B4-BE49-F238E27FC236}">
                <a16:creationId xmlns:a16="http://schemas.microsoft.com/office/drawing/2014/main" id="{EA70616B-E344-4856-8DF9-707C26236613}"/>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t="10681" r="9091" b="12711"/>
          <a:stretch/>
        </p:blipFill>
        <p:spPr>
          <a:xfrm>
            <a:off x="20" y="10"/>
            <a:ext cx="12191980" cy="6857990"/>
          </a:xfrm>
          <a:prstGeom prst="rect">
            <a:avLst/>
          </a:prstGeom>
        </p:spPr>
      </p:pic>
      <p:grpSp>
        <p:nvGrpSpPr>
          <p:cNvPr id="15" name="Groupe 14">
            <a:extLst>
              <a:ext uri="{FF2B5EF4-FFF2-40B4-BE49-F238E27FC236}">
                <a16:creationId xmlns:a16="http://schemas.microsoft.com/office/drawing/2014/main" id="{D619FC33-16ED-4246-9596-BEFEB55E4C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38067" y="457200"/>
            <a:ext cx="7507083" cy="5935132"/>
            <a:chOff x="438067" y="457200"/>
            <a:chExt cx="7507083" cy="5935132"/>
          </a:xfrm>
        </p:grpSpPr>
        <p:sp>
          <p:nvSpPr>
            <p:cNvPr id="16" name="Rectangle 15">
              <a:extLst>
                <a:ext uri="{FF2B5EF4-FFF2-40B4-BE49-F238E27FC236}">
                  <a16:creationId xmlns:a16="http://schemas.microsoft.com/office/drawing/2014/main" id="{2EEA80E1-F99F-4009-837F-2F72F8A5D58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438067" y="618067"/>
              <a:ext cx="7503665" cy="5774265"/>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txBody>
            <a:bodyPr/>
            <a:lstStyle/>
            <a:p>
              <a:endParaRPr lang="fr-CA"/>
            </a:p>
          </p:txBody>
        </p:sp>
        <p:sp>
          <p:nvSpPr>
            <p:cNvPr id="17" name="Rectangle 16">
              <a:extLst>
                <a:ext uri="{FF2B5EF4-FFF2-40B4-BE49-F238E27FC236}">
                  <a16:creationId xmlns:a16="http://schemas.microsoft.com/office/drawing/2014/main" id="{0230AF9A-4641-4BD8-9F95-9607CD3040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438068"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CA"/>
            </a:p>
          </p:txBody>
        </p:sp>
        <p:sp>
          <p:nvSpPr>
            <p:cNvPr id="18" name="Rectangle 17">
              <a:extLst>
                <a:ext uri="{FF2B5EF4-FFF2-40B4-BE49-F238E27FC236}">
                  <a16:creationId xmlns:a16="http://schemas.microsoft.com/office/drawing/2014/main" id="{8703D4EC-9389-41B6-B88B-B6FDC8CD333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CA"/>
            </a:p>
          </p:txBody>
        </p:sp>
      </p:grpSp>
      <p:sp>
        <p:nvSpPr>
          <p:cNvPr id="2" name="Titre 1">
            <a:extLst>
              <a:ext uri="{FF2B5EF4-FFF2-40B4-BE49-F238E27FC236}">
                <a16:creationId xmlns:a16="http://schemas.microsoft.com/office/drawing/2014/main" id="{7F2616EE-270D-4F4C-BA1F-2708D387B800}"/>
              </a:ext>
            </a:extLst>
          </p:cNvPr>
          <p:cNvSpPr>
            <a:spLocks noGrp="1"/>
          </p:cNvSpPr>
          <p:nvPr>
            <p:ph type="title"/>
          </p:nvPr>
        </p:nvSpPr>
        <p:spPr>
          <a:xfrm>
            <a:off x="584200" y="1006956"/>
            <a:ext cx="7213600" cy="1121871"/>
          </a:xfrm>
        </p:spPr>
        <p:txBody>
          <a:bodyPr rtlCol="0" anchor="ctr">
            <a:normAutofit/>
          </a:bodyPr>
          <a:lstStyle/>
          <a:p>
            <a:pPr algn="ctr" rtl="0"/>
            <a:r>
              <a:rPr lang="fr-FR" dirty="0"/>
              <a:t>Communications numériques</a:t>
            </a:r>
          </a:p>
        </p:txBody>
      </p:sp>
      <p:graphicFrame>
        <p:nvGraphicFramePr>
          <p:cNvPr id="6" name="Espace réservé du contenu 5" descr="Graphique SmartArt">
            <a:extLst>
              <a:ext uri="{FF2B5EF4-FFF2-40B4-BE49-F238E27FC236}">
                <a16:creationId xmlns:a16="http://schemas.microsoft.com/office/drawing/2014/main" id="{BF629521-FFD2-45DA-9D1D-A5F09BD5A2D9}"/>
              </a:ext>
            </a:extLst>
          </p:cNvPr>
          <p:cNvGraphicFramePr>
            <a:graphicFrameLocks noGrp="1"/>
          </p:cNvGraphicFramePr>
          <p:nvPr>
            <p:ph idx="1"/>
            <p:extLst>
              <p:ext uri="{D42A27DB-BD31-4B8C-83A1-F6EECF244321}">
                <p14:modId xmlns:p14="http://schemas.microsoft.com/office/powerpoint/2010/main" val="407969185"/>
              </p:ext>
            </p:extLst>
          </p:nvPr>
        </p:nvGraphicFramePr>
        <p:xfrm>
          <a:off x="719571" y="2198254"/>
          <a:ext cx="6854248" cy="356393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42093220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79F11E2-8BA5-4C5C-AE7C-361E5EA011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p:cNvSpPr>
          <p:nvPr>
            <p:extLst>
              <p:ext uri="{386F3935-93C4-4BCD-93E2-E3B085C9AB24}">
                <p16:designElem xmlns:p16="http://schemas.microsoft.com/office/powerpoint/2015/main" val="1"/>
              </p:ext>
            </p:extLst>
          </p:nvPr>
        </p:nvSpPr>
        <p:spPr>
          <a:xfrm>
            <a:off x="0" y="1"/>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a:p>
        </p:txBody>
      </p:sp>
      <p:sp>
        <p:nvSpPr>
          <p:cNvPr id="12" name="Rectangle 11">
            <a:extLst>
              <a:ext uri="{FF2B5EF4-FFF2-40B4-BE49-F238E27FC236}">
                <a16:creationId xmlns:a16="http://schemas.microsoft.com/office/drawing/2014/main" id="{7C00E1DA-EC7C-40FC-95E3-11FDCD2E42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CA"/>
          </a:p>
        </p:txBody>
      </p:sp>
      <p:grpSp>
        <p:nvGrpSpPr>
          <p:cNvPr id="14" name="Groupe 13">
            <a:extLst>
              <a:ext uri="{FF2B5EF4-FFF2-40B4-BE49-F238E27FC236}">
                <a16:creationId xmlns:a16="http://schemas.microsoft.com/office/drawing/2014/main" id="{9A421166-2996-41A7-B094-AE5316F347D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5" name="Rectangle 14">
              <a:extLst>
                <a:ext uri="{FF2B5EF4-FFF2-40B4-BE49-F238E27FC236}">
                  <a16:creationId xmlns:a16="http://schemas.microsoft.com/office/drawing/2014/main" id="{FDBB1B92-A3EB-43E4-8FAB-D20E8ED14CE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CA"/>
            </a:p>
          </p:txBody>
        </p:sp>
        <p:sp>
          <p:nvSpPr>
            <p:cNvPr id="16" name="Rectangle 15">
              <a:extLst>
                <a:ext uri="{FF2B5EF4-FFF2-40B4-BE49-F238E27FC236}">
                  <a16:creationId xmlns:a16="http://schemas.microsoft.com/office/drawing/2014/main" id="{3F3972F4-FE7E-48EA-AAD8-9BE5750A667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CA"/>
            </a:p>
          </p:txBody>
        </p:sp>
        <p:sp>
          <p:nvSpPr>
            <p:cNvPr id="17" name="Rectangle 16">
              <a:extLst>
                <a:ext uri="{FF2B5EF4-FFF2-40B4-BE49-F238E27FC236}">
                  <a16:creationId xmlns:a16="http://schemas.microsoft.com/office/drawing/2014/main" id="{221614E5-870B-4D5E-A43B-8FF7E532348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CA"/>
            </a:p>
          </p:txBody>
        </p:sp>
      </p:grpSp>
      <p:sp>
        <p:nvSpPr>
          <p:cNvPr id="2" name="Titre 1">
            <a:extLst>
              <a:ext uri="{FF2B5EF4-FFF2-40B4-BE49-F238E27FC236}">
                <a16:creationId xmlns:a16="http://schemas.microsoft.com/office/drawing/2014/main" id="{0F87E73C-2B1A-4602-BFBE-CFE1E55D9B38}"/>
              </a:ext>
            </a:extLst>
          </p:cNvPr>
          <p:cNvSpPr>
            <a:spLocks noGrp="1"/>
          </p:cNvSpPr>
          <p:nvPr>
            <p:ph type="ctrTitle"/>
          </p:nvPr>
        </p:nvSpPr>
        <p:spPr>
          <a:xfrm>
            <a:off x="8296275" y="1419226"/>
            <a:ext cx="3081576" cy="1746762"/>
          </a:xfrm>
        </p:spPr>
        <p:txBody>
          <a:bodyPr rtlCol="0">
            <a:normAutofit/>
          </a:bodyPr>
          <a:lstStyle/>
          <a:p>
            <a:pPr rtl="0"/>
            <a:r>
              <a:rPr lang="fr-FR">
                <a:solidFill>
                  <a:srgbClr val="FFFFFF"/>
                </a:solidFill>
              </a:rPr>
              <a:t>Merci</a:t>
            </a:r>
          </a:p>
        </p:txBody>
      </p:sp>
      <p:sp>
        <p:nvSpPr>
          <p:cNvPr id="3" name="Sous-titre 2">
            <a:extLst>
              <a:ext uri="{FF2B5EF4-FFF2-40B4-BE49-F238E27FC236}">
                <a16:creationId xmlns:a16="http://schemas.microsoft.com/office/drawing/2014/main" id="{A9CB511D-EA45-4336-847C-1252667143B5}"/>
              </a:ext>
            </a:extLst>
          </p:cNvPr>
          <p:cNvSpPr>
            <a:spLocks noGrp="1"/>
          </p:cNvSpPr>
          <p:nvPr>
            <p:ph type="subTitle" idx="1"/>
          </p:nvPr>
        </p:nvSpPr>
        <p:spPr>
          <a:xfrm>
            <a:off x="8296275" y="3505095"/>
            <a:ext cx="3081576" cy="2629006"/>
          </a:xfrm>
        </p:spPr>
        <p:txBody>
          <a:bodyPr rtlCol="0">
            <a:normAutofit/>
          </a:bodyPr>
          <a:lstStyle/>
          <a:p>
            <a:pPr rtl="0"/>
            <a:r>
              <a:rPr lang="fr-FR">
                <a:solidFill>
                  <a:schemeClr val="bg2"/>
                </a:solidFill>
              </a:rPr>
              <a:t>someone@example.com</a:t>
            </a:r>
          </a:p>
          <a:p>
            <a:pPr rtl="0"/>
            <a:endParaRPr lang="fr-FR">
              <a:solidFill>
                <a:schemeClr val="bg2"/>
              </a:solidFill>
            </a:endParaRPr>
          </a:p>
          <a:p>
            <a:pPr rtl="0"/>
            <a:endParaRPr lang="fr-FR">
              <a:solidFill>
                <a:schemeClr val="bg2"/>
              </a:solidFill>
            </a:endParaRPr>
          </a:p>
        </p:txBody>
      </p:sp>
      <p:pic>
        <p:nvPicPr>
          <p:cNvPr id="5" name="Image 4" descr="Valeurs numériques">
            <a:extLst>
              <a:ext uri="{FF2B5EF4-FFF2-40B4-BE49-F238E27FC236}">
                <a16:creationId xmlns:a16="http://schemas.microsoft.com/office/drawing/2014/main" id="{A21EA617-6D48-425F-97A8-7FEC82C8F40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2189" r="9642" b="1"/>
          <a:stretch/>
        </p:blipFill>
        <p:spPr>
          <a:xfrm>
            <a:off x="446534" y="723899"/>
            <a:ext cx="7498616" cy="5676901"/>
          </a:xfrm>
          <a:prstGeom prst="rect">
            <a:avLst/>
          </a:prstGeom>
        </p:spPr>
      </p:pic>
    </p:spTree>
    <p:extLst>
      <p:ext uri="{BB962C8B-B14F-4D97-AF65-F5344CB8AC3E}">
        <p14:creationId xmlns:p14="http://schemas.microsoft.com/office/powerpoint/2010/main" val="3501347425"/>
      </p:ext>
    </p:extLst>
  </p:cSld>
  <p:clrMapOvr>
    <a:masterClrMapping/>
  </p:clrMapOvr>
</p:sld>
</file>

<file path=ppt/theme/theme1.xml><?xml version="1.0" encoding="utf-8"?>
<a:theme xmlns:a="http://schemas.openxmlformats.org/drawingml/2006/main" name="Personnalisé">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Office_61208800_TF56390039_Win32" id="{FCB14B3E-2B92-48B8-A334-05E7A8EE34E1}" vid="{B6EC9E21-8C82-4EB1-BBE7-A370F785D0C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{E53EC9D0-0967-4CC5-A6CD-11A92C2D3AD4}tf56390039_win32</Template>
  <TotalTime>3</TotalTime>
  <Words>24</Words>
  <Application>Microsoft Office PowerPoint</Application>
  <PresentationFormat>Grand écran</PresentationFormat>
  <Paragraphs>16</Paragraphs>
  <Slides>5</Slides>
  <Notes>5</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5</vt:i4>
      </vt:variant>
    </vt:vector>
  </HeadingPairs>
  <TitlesOfParts>
    <vt:vector size="9" baseType="lpstr">
      <vt:lpstr>Calibri</vt:lpstr>
      <vt:lpstr>Gill Sans MT</vt:lpstr>
      <vt:lpstr>Wingdings 2</vt:lpstr>
      <vt:lpstr>Personnalisé</vt:lpstr>
      <vt:lpstr>Conception technique</vt:lpstr>
      <vt:lpstr>Présentation PowerPoint</vt:lpstr>
      <vt:lpstr>Contexte concurrentiel</vt:lpstr>
      <vt:lpstr>Communications numériques</vt:lpstr>
      <vt:lpstr>Merci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Magariou Diallo</dc:creator>
  <cp:lastModifiedBy>Magariou Diallo</cp:lastModifiedBy>
  <cp:revision>1</cp:revision>
  <dcterms:created xsi:type="dcterms:W3CDTF">2024-08-03T00:10:20Z</dcterms:created>
  <dcterms:modified xsi:type="dcterms:W3CDTF">2024-08-03T00:13:24Z</dcterms:modified>
</cp:coreProperties>
</file>