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E9E7-925D-4AB5-BBC5-A494F58A823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C082-F295-49BB-AD5E-48E79BF766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reads-of-love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8305800" cy="6323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2024-02-15T21:16:12Z</dcterms:created>
  <dcterms:modified xsi:type="dcterms:W3CDTF">2024-02-15T22:42:50Z</dcterms:modified>
</cp:coreProperties>
</file>