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5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V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en-VU" smtClean="0"/>
              <a:t>09/05/2019</a:t>
            </a:fld>
            <a:endParaRPr lang="en-V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en-VU" smtClean="0"/>
              <a:t>09/05/2019</a:t>
            </a:fld>
            <a:endParaRPr lang="en-V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en-VU" smtClean="0"/>
              <a:t>09/05/2019 5:07 PM</a:t>
            </a:fld>
            <a:endParaRPr lang="en-V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en-VU" smtClean="0"/>
              <a:t>‹#›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Team_Name</a:t>
            </a:r>
            <a:r>
              <a:rPr lang="en-US" dirty="0"/>
              <a:t>&gt;</a:t>
            </a:r>
            <a:endParaRPr lang="en-V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hackathon_name</a:t>
            </a:r>
            <a:r>
              <a:rPr lang="en-US" dirty="0"/>
              <a:t>&gt;</a:t>
            </a:r>
          </a:p>
          <a:p>
            <a:r>
              <a:rPr lang="en-US" dirty="0"/>
              <a:t>Code Gladiators 2019</a:t>
            </a:r>
            <a:endParaRPr lang="en-VU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4589177-0206-43CD-A920-C47FFB86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VU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10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en-VU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11</a:t>
            </a:fld>
            <a:endParaRPr lang="en-VU"/>
          </a:p>
        </p:txBody>
      </p:sp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key challenges you faced, and how you overcame them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12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1F398DC9-7FC1-494A-8383-EC4B6912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what are the next possible improvements that can be done over your solution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13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E67FB47-7885-4EC3-90CD-9CB363CA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2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3C05F0B-2526-418E-A537-3339F23B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describe the problem that you have chosen to solve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3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C7C9A8E-B2BF-4233-9590-2178EE9E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Elaborate your solution </a:t>
            </a:r>
          </a:p>
          <a:p>
            <a:r>
              <a:rPr lang="en-US" i="1" dirty="0"/>
              <a:t>Provide snapshots etc. (if any)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4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0C50180-C499-47A9-AAC3-7B166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Provide the link to the demo/ prototype</a:t>
            </a:r>
          </a:p>
          <a:p>
            <a:r>
              <a:rPr lang="en-US" i="1" dirty="0"/>
              <a:t>OR provide snapshots for reference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5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EE5E6CF-A60E-48A8-A932-551CC899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Roughly explain the approach you took, and why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6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BB6EB84-6EC6-4D73-A278-BE26F14AE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what technologies you used, and why </a:t>
            </a:r>
          </a:p>
          <a:p>
            <a:r>
              <a:rPr lang="en-US" i="1" dirty="0"/>
              <a:t>Technical architecture (POC)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7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698E5C-D3E3-4BAA-9D67-10F62AA7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why your team should be selected for the finale.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8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99EB12F-A53C-414D-A073-ED039C24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en-V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all the files in addition to the power-point that should be considered for evaluation</a:t>
            </a:r>
            <a:endParaRPr lang="en-V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en-VU" smtClean="0"/>
              <a:t>9</a:t>
            </a:fld>
            <a:endParaRPr lang="en-VU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77BF587-31CB-4C12-85A4-01311690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162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&lt;Team_Name&gt;</vt:lpstr>
      <vt:lpstr>Executive Summary</vt:lpstr>
      <vt:lpstr>Problem at hand</vt:lpstr>
      <vt:lpstr>Solution</vt:lpstr>
      <vt:lpstr>Demo/ Prototype</vt:lpstr>
      <vt:lpstr>Approach</vt:lpstr>
      <vt:lpstr>Technology Stack</vt:lpstr>
      <vt:lpstr>Why our team is the best!</vt:lpstr>
      <vt:lpstr>Associated attachments/ files</vt:lpstr>
      <vt:lpstr>Thank you</vt:lpstr>
      <vt:lpstr>Appendix</vt:lpstr>
      <vt:lpstr>Challenges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Prabhav  Gupta</cp:lastModifiedBy>
  <cp:revision>6</cp:revision>
  <dcterms:created xsi:type="dcterms:W3CDTF">2019-05-09T10:56:59Z</dcterms:created>
  <dcterms:modified xsi:type="dcterms:W3CDTF">2019-05-09T11:49:54Z</dcterms:modified>
</cp:coreProperties>
</file>