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7" r:id="rId7"/>
    <p:sldId id="264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76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Modules and Packages </a:t>
            </a:r>
            <a:br>
              <a:rPr lang="en-US" b="1" dirty="0" smtClean="0"/>
            </a:br>
            <a:r>
              <a:rPr lang="en-US" b="1" dirty="0" smtClean="0"/>
              <a:t> 					in </a:t>
            </a:r>
            <a:r>
              <a:rPr lang="en-US" b="1" dirty="0"/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197" y="3904076"/>
            <a:ext cx="8915399" cy="1126283"/>
          </a:xfrm>
        </p:spPr>
        <p:txBody>
          <a:bodyPr/>
          <a:lstStyle/>
          <a:p>
            <a:r>
              <a:rPr lang="en-US" dirty="0" smtClean="0"/>
              <a:t>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13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				</a:t>
            </a:r>
            <a:r>
              <a:rPr lang="en-US" b="1" u="sng" dirty="0" smtClean="0"/>
              <a:t>Creating Modules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8253"/>
            <a:ext cx="8915400" cy="5225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900" b="1" dirty="0" smtClean="0"/>
              <a:t>-&gt; example: Create the following and save </a:t>
            </a:r>
          </a:p>
          <a:p>
            <a:pPr marL="0" indent="0">
              <a:buNone/>
            </a:pPr>
            <a:r>
              <a:rPr lang="en-US" sz="2900" b="1" dirty="0" smtClean="0"/>
              <a:t>     it as example.py</a:t>
            </a:r>
          </a:p>
          <a:p>
            <a:pPr marL="0" indent="0">
              <a:buNone/>
            </a:pPr>
            <a:r>
              <a:rPr lang="en-US" sz="2900" b="1" dirty="0"/>
              <a:t>	</a:t>
            </a:r>
            <a:r>
              <a:rPr lang="en-US" sz="2900" b="1" dirty="0" smtClean="0">
                <a:solidFill>
                  <a:srgbClr val="00B050"/>
                </a:solidFill>
              </a:rPr>
              <a:t>def</a:t>
            </a:r>
            <a:r>
              <a:rPr lang="en-US" sz="2900" b="1" dirty="0">
                <a:solidFill>
                  <a:srgbClr val="00B050"/>
                </a:solidFill>
              </a:rPr>
              <a:t> </a:t>
            </a:r>
            <a:r>
              <a:rPr lang="en-US" sz="2900" b="1" dirty="0" smtClean="0">
                <a:solidFill>
                  <a:srgbClr val="00B050"/>
                </a:solidFill>
              </a:rPr>
              <a:t>add(</a:t>
            </a:r>
            <a:r>
              <a:rPr lang="en-US" sz="2900" b="1" dirty="0" err="1" smtClean="0">
                <a:solidFill>
                  <a:srgbClr val="00B050"/>
                </a:solidFill>
              </a:rPr>
              <a:t>x,y</a:t>
            </a:r>
            <a:r>
              <a:rPr lang="en-US" sz="2900" b="1" dirty="0" smtClean="0">
                <a:solidFill>
                  <a:srgbClr val="00B050"/>
                </a:solidFill>
              </a:rPr>
              <a:t>):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00B050"/>
                </a:solidFill>
              </a:rPr>
              <a:t>	</a:t>
            </a:r>
            <a:r>
              <a:rPr lang="en-US" sz="2900" b="1" dirty="0" smtClean="0">
                <a:solidFill>
                  <a:srgbClr val="00B050"/>
                </a:solidFill>
              </a:rPr>
              <a:t>	return x+y</a:t>
            </a:r>
            <a:endParaRPr lang="en-US" sz="29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9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-&gt; now , in another Python file, call the add()</a:t>
            </a:r>
          </a:p>
          <a:p>
            <a:pPr marL="0" indent="0">
              <a:buNone/>
            </a:pPr>
            <a:r>
              <a:rPr lang="en-US" sz="2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9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function using the following:</a:t>
            </a:r>
          </a:p>
          <a:p>
            <a:pPr marL="0" indent="0">
              <a:buNone/>
            </a:pPr>
            <a:r>
              <a:rPr lang="en-US" sz="2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900" b="1" dirty="0" smtClean="0">
                <a:solidFill>
                  <a:srgbClr val="00B050"/>
                </a:solidFill>
              </a:rPr>
              <a:t>import example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00B050"/>
                </a:solidFill>
              </a:rPr>
              <a:t>	</a:t>
            </a:r>
            <a:r>
              <a:rPr lang="en-US" sz="2900" b="1" dirty="0" smtClean="0">
                <a:solidFill>
                  <a:srgbClr val="00B050"/>
                </a:solidFill>
              </a:rPr>
              <a:t>print(example.add(1,2))</a:t>
            </a:r>
          </a:p>
          <a:p>
            <a:pPr marL="0" indent="0">
              <a:buNone/>
            </a:pPr>
            <a:r>
              <a:rPr lang="en-US" sz="29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506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		</a:t>
            </a:r>
            <a:r>
              <a:rPr lang="en-US" b="1" u="sng" dirty="0" smtClean="0"/>
              <a:t>simple program Modules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9914"/>
            <a:ext cx="8915400" cy="3434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 smtClean="0"/>
              <a:t>    	</a:t>
            </a:r>
          </a:p>
          <a:p>
            <a:pPr marL="0" indent="0">
              <a:buNone/>
            </a:pPr>
            <a:r>
              <a:rPr lang="en-US" sz="2500" b="1" dirty="0"/>
              <a:t>	</a:t>
            </a:r>
            <a:r>
              <a:rPr lang="en-US" sz="2500" b="1" dirty="0" smtClean="0"/>
              <a:t>calc.py(module-file-name)</a:t>
            </a:r>
          </a:p>
          <a:p>
            <a:pPr marL="0" indent="0">
              <a:buNone/>
            </a:pPr>
            <a:r>
              <a:rPr lang="en-US" sz="2500" b="1" dirty="0" smtClean="0"/>
              <a:t>def add(x, y):</a:t>
            </a:r>
          </a:p>
          <a:p>
            <a:pPr marL="0" indent="0">
              <a:buNone/>
            </a:pPr>
            <a:r>
              <a:rPr lang="en-US" sz="2500" b="1" dirty="0" smtClean="0"/>
              <a:t>	return (x+y)</a:t>
            </a:r>
          </a:p>
          <a:p>
            <a:pPr marL="0" indent="0">
              <a:buNone/>
            </a:pPr>
            <a:r>
              <a:rPr lang="en-US" sz="2500" b="1" dirty="0"/>
              <a:t>d</a:t>
            </a:r>
            <a:r>
              <a:rPr lang="en-US" sz="2500" b="1" dirty="0" smtClean="0"/>
              <a:t>ef subtract (x, y):</a:t>
            </a:r>
          </a:p>
          <a:p>
            <a:pPr marL="0" indent="0">
              <a:buNone/>
            </a:pPr>
            <a:r>
              <a:rPr lang="en-US" sz="2500" b="1" dirty="0"/>
              <a:t>	</a:t>
            </a:r>
            <a:r>
              <a:rPr lang="en-US" sz="2500" b="1" dirty="0" smtClean="0"/>
              <a:t>return (x-y)</a:t>
            </a:r>
          </a:p>
          <a:p>
            <a:pPr marL="0" indent="0">
              <a:buNone/>
            </a:pP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841114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		</a:t>
            </a:r>
            <a:r>
              <a:rPr lang="en-US" b="1" u="sng" dirty="0"/>
              <a:t>simple program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9913"/>
            <a:ext cx="8915400" cy="385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 smtClean="0"/>
              <a:t>-&gt;</a:t>
            </a:r>
            <a:r>
              <a:rPr lang="en-US" sz="25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 file are import module</a:t>
            </a:r>
          </a:p>
          <a:p>
            <a:pPr marL="0" indent="0">
              <a:buNone/>
            </a:pPr>
            <a:r>
              <a:rPr lang="en-US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5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import calc</a:t>
            </a:r>
          </a:p>
          <a:p>
            <a:pPr marL="0" indent="0">
              <a:buNone/>
            </a:pPr>
            <a:endParaRPr lang="en-US" sz="3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Print (calc.add(10,2))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Print (calc.</a:t>
            </a:r>
            <a:r>
              <a:rPr lang="en-US" sz="3200" b="1" dirty="0" smtClean="0"/>
              <a:t>subtract(10,4))</a:t>
            </a:r>
            <a:endParaRPr lang="en-US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09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					</a:t>
            </a:r>
            <a:r>
              <a:rPr lang="en-US" b="1" u="sng" dirty="0" smtClean="0"/>
              <a:t>Modules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9913"/>
            <a:ext cx="8915400" cy="385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 smtClean="0"/>
              <a:t>* Modules</a:t>
            </a:r>
            <a:r>
              <a:rPr lang="en-US" sz="2400" b="1" dirty="0" smtClean="0"/>
              <a:t> –</a:t>
            </a:r>
            <a:r>
              <a:rPr lang="en-US" sz="1900" b="1" dirty="0" smtClean="0"/>
              <a:t> </a:t>
            </a:r>
            <a:r>
              <a:rPr lang="en-US" sz="2500" b="1" dirty="0" smtClean="0"/>
              <a:t>a module is a piece of  software that has</a:t>
            </a:r>
          </a:p>
          <a:p>
            <a:pPr marL="0" indent="0">
              <a:buNone/>
            </a:pPr>
            <a:r>
              <a:rPr lang="en-US" sz="2500" b="1" dirty="0" smtClean="0"/>
              <a:t>A specific functionality. Each module is a different file</a:t>
            </a:r>
          </a:p>
          <a:p>
            <a:pPr marL="0" indent="0">
              <a:buNone/>
            </a:pPr>
            <a:r>
              <a:rPr lang="en-US" sz="2500" b="1" dirty="0" smtClean="0"/>
              <a:t>Which can be edited separately.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 smtClean="0"/>
              <a:t>Modules provide a means of collecting sets of function </a:t>
            </a:r>
          </a:p>
          <a:p>
            <a:pPr marL="0" indent="0">
              <a:buNone/>
            </a:pPr>
            <a:r>
              <a:rPr lang="en-US" sz="2500" b="1" dirty="0" smtClean="0"/>
              <a:t>    Together so that they can be used by any number of</a:t>
            </a:r>
          </a:p>
          <a:p>
            <a:pPr marL="0" indent="0">
              <a:buNone/>
            </a:pPr>
            <a:r>
              <a:rPr lang="en-US" sz="2500" b="1" dirty="0" smtClean="0"/>
              <a:t>    Programs.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98090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479433"/>
            <a:ext cx="8911687" cy="1280890"/>
          </a:xfrm>
        </p:spPr>
        <p:txBody>
          <a:bodyPr/>
          <a:lstStyle/>
          <a:p>
            <a:r>
              <a:rPr lang="en-US" dirty="0" smtClean="0"/>
              <a:t>				</a:t>
            </a:r>
            <a:r>
              <a:rPr lang="en-US" b="1" dirty="0" smtClean="0"/>
              <a:t>	</a:t>
            </a:r>
            <a:r>
              <a:rPr lang="en-US" b="1" u="sng" dirty="0" smtClean="0"/>
              <a:t>Types of module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760323"/>
            <a:ext cx="8915400" cy="2818544"/>
          </a:xfrm>
        </p:spPr>
        <p:txBody>
          <a:bodyPr/>
          <a:lstStyle/>
          <a:p>
            <a:pPr marL="0" indent="0">
              <a:buNone/>
            </a:pPr>
            <a:r>
              <a:rPr lang="en-US" sz="2900" dirty="0" smtClean="0"/>
              <a:t>-&gt;</a:t>
            </a:r>
            <a:r>
              <a:rPr lang="en-US" sz="2900" b="1" dirty="0" smtClean="0"/>
              <a:t>Ther are two type of modules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b="1" dirty="0" smtClean="0"/>
              <a:t>1)pre-defined module</a:t>
            </a:r>
          </a:p>
          <a:p>
            <a:pPr marL="0" indent="0">
              <a:buNone/>
            </a:pPr>
            <a:r>
              <a:rPr lang="en-US" sz="2900" b="1" dirty="0"/>
              <a:t>	</a:t>
            </a:r>
            <a:r>
              <a:rPr lang="en-US" sz="2900" b="1" dirty="0" smtClean="0"/>
              <a:t>2)user-defined module</a:t>
            </a:r>
            <a:endParaRPr 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72667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980902"/>
            <a:ext cx="8911687" cy="924098"/>
          </a:xfrm>
        </p:spPr>
        <p:txBody>
          <a:bodyPr/>
          <a:lstStyle/>
          <a:p>
            <a:r>
              <a:rPr lang="en-US" b="1" dirty="0" smtClean="0"/>
              <a:t>							</a:t>
            </a:r>
            <a:r>
              <a:rPr lang="en-US" b="1" u="sng" dirty="0" smtClean="0"/>
              <a:t>Packages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9913"/>
            <a:ext cx="8915400" cy="40131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Packages-</a:t>
            </a:r>
            <a:r>
              <a:rPr lang="en-US" sz="2500" b="1" dirty="0" smtClean="0"/>
              <a:t> sets of modules that are grouped               Together, usually because their modules provide </a:t>
            </a:r>
          </a:p>
          <a:p>
            <a:pPr marL="0" indent="0">
              <a:buNone/>
            </a:pPr>
            <a:r>
              <a:rPr lang="en-US" sz="2500" b="1" dirty="0"/>
              <a:t> </a:t>
            </a:r>
            <a:r>
              <a:rPr lang="en-US" sz="2500" b="1" dirty="0" smtClean="0"/>
              <a:t>   related functionality or because they depend </a:t>
            </a:r>
          </a:p>
          <a:p>
            <a:pPr marL="0" indent="0">
              <a:buNone/>
            </a:pPr>
            <a:r>
              <a:rPr lang="en-US" sz="2500" b="1" dirty="0"/>
              <a:t> </a:t>
            </a:r>
            <a:r>
              <a:rPr lang="en-US" sz="2500" b="1" dirty="0" smtClean="0"/>
              <a:t>    on each other </a:t>
            </a:r>
          </a:p>
          <a:p>
            <a:pPr marL="0" indent="0">
              <a:buNone/>
            </a:pPr>
            <a:r>
              <a:rPr lang="en-US" sz="2500" b="1" dirty="0" smtClean="0"/>
              <a:t> - Packages can be initialized with a module</a:t>
            </a:r>
          </a:p>
          <a:p>
            <a:pPr marL="0" indent="0">
              <a:buNone/>
            </a:pPr>
            <a:r>
              <a:rPr lang="en-US" sz="2500" b="1" dirty="0"/>
              <a:t>	</a:t>
            </a:r>
            <a:r>
              <a:rPr lang="en-US" sz="2500" b="1" dirty="0" smtClean="0"/>
              <a:t>named__init__.py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7059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80836"/>
            <a:ext cx="8911687" cy="11241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					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		</a:t>
            </a:r>
            <a:r>
              <a:rPr lang="en-US" b="1" u="sng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103539"/>
            <a:ext cx="8915400" cy="343515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b="1" dirty="0" smtClean="0"/>
              <a:t>Create </a:t>
            </a:r>
            <a:r>
              <a:rPr lang="en-US" b="1" dirty="0"/>
              <a:t>an init.py file in the package directory</a:t>
            </a:r>
            <a:r>
              <a:rPr lang="en-US" b="1" dirty="0" smtClean="0"/>
              <a:t>.</a:t>
            </a:r>
          </a:p>
          <a:p>
            <a:pPr>
              <a:buFontTx/>
              <a:buChar char="-"/>
            </a:pPr>
            <a:r>
              <a:rPr lang="en-US" b="1" dirty="0" smtClean="0"/>
              <a:t> </a:t>
            </a:r>
            <a:r>
              <a:rPr lang="en-US" b="1" dirty="0"/>
              <a:t>This file can be empty, but </a:t>
            </a:r>
            <a:r>
              <a:rPr lang="en-US" b="1" dirty="0" smtClean="0"/>
              <a:t>it signals </a:t>
            </a:r>
            <a:r>
              <a:rPr lang="en-US" b="1" dirty="0"/>
              <a:t>to Python that this directory should be considered a </a:t>
            </a:r>
            <a:r>
              <a:rPr lang="en-US" b="1" dirty="0" smtClean="0"/>
              <a:t>package</a:t>
            </a:r>
          </a:p>
          <a:p>
            <a:pPr>
              <a:buFontTx/>
              <a:buChar char="-"/>
            </a:pPr>
            <a:r>
              <a:rPr lang="en-US" b="1" dirty="0"/>
              <a:t>We can import modules from the python packages using import and from keyword and using . operator. The syntax to import the module from the python packages is given </a:t>
            </a:r>
            <a:r>
              <a:rPr lang="en-US" b="1" dirty="0" smtClean="0"/>
              <a:t>below</a:t>
            </a:r>
          </a:p>
          <a:p>
            <a:pPr>
              <a:buFontTx/>
              <a:buChar char="-"/>
            </a:pPr>
            <a:endParaRPr lang="en-US" b="1" dirty="0"/>
          </a:p>
          <a:p>
            <a:pPr>
              <a:buFontTx/>
              <a:buChar char="-"/>
            </a:pPr>
            <a:r>
              <a:rPr lang="en-US" b="1" dirty="0" smtClean="0">
                <a:solidFill>
                  <a:srgbClr val="00B050"/>
                </a:solidFill>
              </a:rPr>
              <a:t>Import package_name.module_name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2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Difference </a:t>
            </a:r>
            <a:r>
              <a:rPr lang="en-US" b="1" dirty="0"/>
              <a:t>B</a:t>
            </a:r>
            <a:r>
              <a:rPr lang="en-US" b="1" dirty="0" smtClean="0"/>
              <a:t>etween </a:t>
            </a:r>
            <a:r>
              <a:rPr lang="en-US" b="1" dirty="0"/>
              <a:t>M</a:t>
            </a:r>
            <a:r>
              <a:rPr lang="en-US" b="1" dirty="0" smtClean="0"/>
              <a:t>odule And </a:t>
            </a:r>
            <a:br>
              <a:rPr lang="en-US" b="1" dirty="0" smtClean="0"/>
            </a:br>
            <a:r>
              <a:rPr lang="en-US" b="1" dirty="0"/>
              <a:t>	</a:t>
            </a:r>
            <a:r>
              <a:rPr lang="en-US" b="1" dirty="0" smtClean="0"/>
              <a:t>						Packages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525486"/>
            <a:ext cx="8915400" cy="2452914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	A </a:t>
            </a:r>
            <a:r>
              <a:rPr lang="en-US" b="1" dirty="0"/>
              <a:t>module is a single file that contains Python code and can be imported into other Python </a:t>
            </a:r>
            <a:r>
              <a:rPr lang="en-US" b="1" dirty="0" smtClean="0"/>
              <a:t>files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A </a:t>
            </a:r>
            <a:r>
              <a:rPr lang="en-US" b="1" dirty="0"/>
              <a:t>package is a collection of modules organized into a directory structure. Packages provide a way to distribute and reuse code and organize modules into a logical structure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195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	</a:t>
            </a:r>
            <a:r>
              <a:rPr lang="en-US" b="1" dirty="0" smtClean="0"/>
              <a:t>	</a:t>
            </a:r>
            <a:br>
              <a:rPr lang="en-US" b="1" dirty="0" smtClean="0"/>
            </a:br>
            <a:r>
              <a:rPr lang="en-US" b="1" dirty="0"/>
              <a:t>	</a:t>
            </a:r>
            <a:r>
              <a:rPr lang="en-US" b="1" dirty="0" smtClean="0"/>
              <a:t>		</a:t>
            </a:r>
            <a:r>
              <a:rPr lang="en-US" b="1" u="sng" dirty="0" smtClean="0"/>
              <a:t>Advantages of Modules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				</a:t>
            </a:r>
            <a:r>
              <a:rPr lang="en-US" b="1" u="sng" dirty="0" smtClean="0"/>
              <a:t>and package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373348"/>
          </a:xfrm>
        </p:spPr>
        <p:txBody>
          <a:bodyPr/>
          <a:lstStyle/>
          <a:p>
            <a:endParaRPr lang="en-US" b="1" dirty="0" smtClean="0"/>
          </a:p>
          <a:p>
            <a:r>
              <a:rPr lang="en-US" b="1" dirty="0"/>
              <a:t>Modules are a powerful way to organize and reuse code in </a:t>
            </a:r>
            <a:r>
              <a:rPr lang="en-US" b="1" dirty="0" smtClean="0"/>
              <a:t>Python</a:t>
            </a:r>
          </a:p>
          <a:p>
            <a:r>
              <a:rPr lang="en-US" b="1" dirty="0"/>
              <a:t>allow you to encapsulate functionality in a single, reusable package and make it easy to use that functionality in other parts of your </a:t>
            </a:r>
            <a:r>
              <a:rPr lang="en-US" b="1" dirty="0" smtClean="0"/>
              <a:t>program</a:t>
            </a:r>
          </a:p>
          <a:p>
            <a:r>
              <a:rPr lang="en-US" b="1" dirty="0" smtClean="0"/>
              <a:t>Python </a:t>
            </a:r>
            <a:r>
              <a:rPr lang="en-US" b="1" dirty="0"/>
              <a:t>packages hold the file __init__.py for each user-oriented </a:t>
            </a:r>
            <a:r>
              <a:rPr lang="en-US" b="1" dirty="0" smtClean="0"/>
              <a:t>code</a:t>
            </a:r>
          </a:p>
          <a:p>
            <a:r>
              <a:rPr lang="en-US" b="1" dirty="0"/>
              <a:t> Python packages modify the user-interpreted code for it to get easily functioned in the run time</a:t>
            </a:r>
          </a:p>
        </p:txBody>
      </p:sp>
    </p:spTree>
    <p:extLst>
      <p:ext uri="{BB962C8B-B14F-4D97-AF65-F5344CB8AC3E}">
        <p14:creationId xmlns:p14="http://schemas.microsoft.com/office/powerpoint/2010/main" val="130944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					</a:t>
            </a:r>
            <a:r>
              <a:rPr lang="en-US" b="1" u="sng" dirty="0" smtClean="0"/>
              <a:t>Modules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9914"/>
            <a:ext cx="8915400" cy="33227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When </a:t>
            </a:r>
            <a:r>
              <a:rPr lang="en-US" sz="2800" b="1" dirty="0" smtClean="0"/>
              <a:t>you “import” a function, for instance, you are Essentially using a module</a:t>
            </a:r>
          </a:p>
          <a:p>
            <a:pPr marL="0" indent="0">
              <a:buNone/>
            </a:pPr>
            <a:r>
              <a:rPr lang="en-US" sz="2800" b="1" dirty="0" smtClean="0"/>
              <a:t>A </a:t>
            </a:r>
            <a:r>
              <a:rPr lang="en-US" sz="2800" b="1" dirty="0" smtClean="0"/>
              <a:t>module is essentially a python file with a.py</a:t>
            </a:r>
          </a:p>
          <a:p>
            <a:pPr marL="0" indent="0">
              <a:buNone/>
            </a:pPr>
            <a:r>
              <a:rPr lang="en-US" sz="2800" b="1" dirty="0" smtClean="0"/>
              <a:t>Extension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5627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				</a:t>
            </a:r>
            <a:r>
              <a:rPr lang="en-US" b="1" u="sng" dirty="0" smtClean="0"/>
              <a:t>Using Modules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9913"/>
            <a:ext cx="8915400" cy="385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 smtClean="0"/>
              <a:t>-&gt; </a:t>
            </a:r>
            <a:r>
              <a:rPr lang="en-US" sz="2900" b="1" dirty="0" smtClean="0"/>
              <a:t>You can import a module using</a:t>
            </a:r>
          </a:p>
          <a:p>
            <a:pPr marL="0" indent="0">
              <a:buNone/>
            </a:pPr>
            <a:r>
              <a:rPr lang="en-US" sz="2900" b="1" dirty="0"/>
              <a:t> </a:t>
            </a:r>
            <a:r>
              <a:rPr lang="en-US" sz="2900" b="1" dirty="0" smtClean="0"/>
              <a:t> </a:t>
            </a:r>
            <a:r>
              <a:rPr lang="en-US" sz="2900" b="1" dirty="0" smtClean="0">
                <a:solidFill>
                  <a:srgbClr val="00B050"/>
                </a:solidFill>
              </a:rPr>
              <a:t> import &lt;module-name&gt;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00B050"/>
                </a:solidFill>
              </a:rPr>
              <a:t> </a:t>
            </a:r>
            <a:r>
              <a:rPr lang="en-US" sz="2900" b="1" dirty="0" smtClean="0">
                <a:solidFill>
                  <a:srgbClr val="00B050"/>
                </a:solidFill>
              </a:rPr>
              <a:t> </a:t>
            </a:r>
            <a:r>
              <a:rPr lang="en-US" sz="2900" b="1" dirty="0" smtClean="0">
                <a:solidFill>
                  <a:schemeClr val="tx1"/>
                </a:solidFill>
              </a:rPr>
              <a:t> and access the contents using 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002060"/>
                </a:solidFill>
              </a:rPr>
              <a:t>	</a:t>
            </a:r>
            <a:r>
              <a:rPr lang="en-US" sz="2900" b="1" dirty="0" smtClean="0">
                <a:solidFill>
                  <a:srgbClr val="00B050"/>
                </a:solidFill>
              </a:rPr>
              <a:t>&lt;module-name&gt;.&lt;entity-name&gt;</a:t>
            </a:r>
          </a:p>
          <a:p>
            <a:pPr marL="0" indent="0">
              <a:buNone/>
            </a:pPr>
            <a:r>
              <a:rPr lang="en-US" sz="29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-&gt; you can also access entities directly</a:t>
            </a:r>
          </a:p>
          <a:p>
            <a:pPr marL="0" indent="0">
              <a:buNone/>
            </a:pPr>
            <a:r>
              <a:rPr lang="en-US" sz="2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900" b="1" dirty="0" smtClean="0">
                <a:solidFill>
                  <a:srgbClr val="00B050"/>
                </a:solidFill>
              </a:rPr>
              <a:t>from &lt;module-name&gt; import &lt;entity-name&gt;</a:t>
            </a:r>
            <a:endParaRPr lang="en-US" sz="29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932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213</TotalTime>
  <Words>217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Modules and Packages        in Python</vt:lpstr>
      <vt:lpstr>       Modules</vt:lpstr>
      <vt:lpstr>     Types of module</vt:lpstr>
      <vt:lpstr>       Packages</vt:lpstr>
      <vt:lpstr>                Packages</vt:lpstr>
      <vt:lpstr> Difference Between Module And         Packages</vt:lpstr>
      <vt:lpstr>      Advantages of Modules      and package</vt:lpstr>
      <vt:lpstr>       Modules</vt:lpstr>
      <vt:lpstr>      Using Modules</vt:lpstr>
      <vt:lpstr>      Creating Modules</vt:lpstr>
      <vt:lpstr>    simple program Modules</vt:lpstr>
      <vt:lpstr>    simple program Modules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 and Packages              in Python</dc:title>
  <dc:creator>HP</dc:creator>
  <cp:lastModifiedBy>HP</cp:lastModifiedBy>
  <cp:revision>19</cp:revision>
  <dcterms:created xsi:type="dcterms:W3CDTF">2024-09-23T03:13:43Z</dcterms:created>
  <dcterms:modified xsi:type="dcterms:W3CDTF">2024-09-26T13:18:15Z</dcterms:modified>
</cp:coreProperties>
</file>