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7" r:id="rId5"/>
    <p:sldId id="283" r:id="rId6"/>
    <p:sldId id="284" r:id="rId7"/>
    <p:sldId id="285" r:id="rId8"/>
    <p:sldId id="286" r:id="rId9"/>
    <p:sldId id="282" r:id="rId10"/>
    <p:sldId id="27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3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B2BB-35E8-478C-81D6-3AE5FFB0DD75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C6FF-AC1B-44D7-BFAF-16F54E62A0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C6FF-AC1B-44D7-BFAF-16F54E62A06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BC7FFD-9AF6-2B3A-972D-002661B9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92C8541-C58C-A397-F0B7-ADF0DA6B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3BD9EA-F886-6B8B-073D-5F80396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502D1-EA4E-EE02-884F-D3636ADE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6DD4EB-2C8F-1810-96E2-476C1472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B48E5-DDD0-FAD1-2826-CFFA597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C692A0F-6812-62D4-2377-9C89F362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791DD9-01FC-CD2D-128E-C9AD51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D6BECF-B5A1-DA97-042E-B930768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A64D9C-D9D5-24AE-9EB5-97899794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B9A472C-73AE-F658-2829-98EB80318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86484F-59B3-E9E8-3E2B-38F6A439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08F875-3C73-F7D7-40A7-85912CB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E2426D-3BD3-71BD-2AC6-A16E2F51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CEB1C0-35CE-A907-B3A8-D64CE9F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6408E4-5710-9563-3CD4-0F3BC0D1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EC5C43-0D79-E18D-536E-BC23AE4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E7A0A-A5D9-0368-2C6E-FDC615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9B6B8D-BD1D-CB76-1A82-E1C2ECB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EF46EF-5199-C77B-6E7B-D0251F7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1B5F5D-36A8-839D-5F47-DA694F2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8E6AA4-6A93-B980-23DC-1BD414CE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38854F-8A3E-8D0A-5234-2112E258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9DD11E-0736-E19B-7ED5-7023BD6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BE3566-849F-1EED-360B-B9F303C6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AE6855-88F6-F516-4363-370D6371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208B2E-A2A8-11DF-FBF3-295BA465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E4FA92-E07B-A108-7F59-4AB539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00BF63-04E3-3A22-C559-B5FA84C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66AB0-03D3-8521-D0F4-BDD7727F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2DEC49-A784-944C-DD58-13F0B8F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E6CCCB-66BF-5A6D-EBA0-754D9A95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D91ADF-F2BD-466E-0EB4-3E0CABAB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C553F7-4F3C-FC2F-B957-96204C3F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9397CC-006B-0C10-249E-FA61B99D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5FB962-18D0-3268-E739-3B1EF217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D41613-23C7-8C90-88FD-D1184F20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937FE21-A03F-5B6F-67F2-480DD38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C666733-037B-42A0-253D-3F3ED3C7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AC80A-3C1F-5FB7-4DFE-E06BCF8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7648182-5FF8-BFFA-CB4B-FA59C9F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EFA424-3E5F-FA52-765E-F6C097F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4E05270-BEB5-9BF2-C3DF-AD73B3D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47A4F5-1835-E82B-02AB-52C4534E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F546E83-6B1D-E70D-94C8-C75E0782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9F9236-028B-1637-472C-9D0F5D8C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6576C4-DB27-6E79-8199-B0C3CF9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747D96-F1A9-43EA-A5FE-E576A919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74C672-9E7E-1BE9-4C08-FC4428F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B92EA4-F5BD-D8C2-66D1-C79B14C4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3B649E-3CE1-5EA2-35A0-A8B6EE82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329D078-0F73-44D2-5A83-B722C30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A2CE8-1286-74B9-9CFB-F0A5109F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572AD6-2C68-5276-50DA-0BB1B709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FB775-0FEE-1201-CA5C-C31EB2BB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70CCB-3715-988C-4FED-8892C86B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249BE91-C791-B262-CFEC-5ADA674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0E2F20-2D8D-7DC3-716D-DA2C27E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8EF120-F4B3-CC34-6E39-7F6A091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5793FA3-E6CF-B9B1-C47C-72CCBC1F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0911C7-F854-6804-631E-7B943FD2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015F-E5DA-4DE8-9A91-FE7A58C55F36}" type="datetimeFigureOut">
              <a:rPr lang="en-IN" smtClean="0"/>
              <a:pPr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1F39A-0BEF-D392-6DA0-FAF8E59C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C4B258-341E-246B-03F7-258976F4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8CEB0-B284-B9F0-516E-C73D1057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Bike showroom  </a:t>
            </a:r>
            <a:br>
              <a:rPr lang="en-IN" dirty="0" smtClean="0"/>
            </a:b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3A7D68-86A5-BCE2-4E76-6007626F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3" y="5735638"/>
            <a:ext cx="5159830" cy="697820"/>
          </a:xfrm>
        </p:spPr>
        <p:txBody>
          <a:bodyPr/>
          <a:lstStyle/>
          <a:p>
            <a:r>
              <a:rPr lang="en-IN" b="1" dirty="0" smtClean="0"/>
              <a:t>Milan Parmar </a:t>
            </a:r>
            <a:r>
              <a:rPr lang="en-IN" b="1" dirty="0"/>
              <a:t>- </a:t>
            </a:r>
            <a:r>
              <a:rPr lang="en-IN" b="1" dirty="0" smtClean="0"/>
              <a:t>240160510031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49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6290" y="1742986"/>
            <a:ext cx="104279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Data Dictionary 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2400" b="1" dirty="0" smtClean="0"/>
              <a:t> </a:t>
            </a:r>
            <a:r>
              <a:rPr lang="en-US" sz="2400" b="1" dirty="0"/>
              <a:t>Admin : (AdminID ,Username,Password,Image) 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User</a:t>
            </a:r>
            <a:r>
              <a:rPr lang="en-US" sz="2400" b="1" dirty="0"/>
              <a:t>: ( UserID,Username,Password,Email,MobileNo,Gender,Role,image</a:t>
            </a:r>
            <a:r>
              <a:rPr lang="en-US" sz="2400" b="1" dirty="0" smtClean="0"/>
              <a:t>)</a:t>
            </a:r>
          </a:p>
          <a:p>
            <a:endParaRPr lang="en-US" sz="2400" b="1" dirty="0"/>
          </a:p>
          <a:p>
            <a:r>
              <a:rPr lang="en-US" sz="2400" b="1" dirty="0" smtClean="0"/>
              <a:t>Bike: (BikeID,BikeName,Image,price)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9386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2794" y="4363058"/>
            <a:ext cx="51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708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44874" y="620485"/>
            <a:ext cx="89369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Existing </a:t>
            </a:r>
            <a:r>
              <a:rPr lang="en-US" sz="2400" b="1" dirty="0"/>
              <a:t>System ProblemsShowrooms using manual or semi-digital systems face challenges like inventory mismatches, missed service appointments, and sales tracking issues.Lack of real-time updates causes delays in decision-making</a:t>
            </a:r>
            <a:r>
              <a:rPr lang="en-US" sz="2400" b="1" dirty="0" smtClean="0"/>
              <a:t>.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Customer </a:t>
            </a:r>
            <a:r>
              <a:rPr lang="en-US" sz="2400" b="1" dirty="0"/>
              <a:t>service is often affected due to limited access to historical data or service records.There's no centralized system to manage bike models, customer interactions, servicing, and staff responsibilities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836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40" y="977062"/>
            <a:ext cx="11197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New </a:t>
            </a:r>
            <a:r>
              <a:rPr lang="en-US" sz="2400" b="1" dirty="0"/>
              <a:t>SystemThis system allows bike showroom staff to manage </a:t>
            </a:r>
            <a:r>
              <a:rPr lang="en-US" sz="2400" b="1" dirty="0" smtClean="0"/>
              <a:t>bikes,</a:t>
            </a:r>
          </a:p>
          <a:p>
            <a:r>
              <a:rPr lang="en-US" sz="2400" b="1" dirty="0" smtClean="0"/>
              <a:t>customers</a:t>
            </a:r>
            <a:r>
              <a:rPr lang="en-US" sz="2400" b="1" dirty="0"/>
              <a:t>, sales, and service records through a centralized digital platform.It provides real-time updates on inventory, customer interactions, and service requests.The system improves efficiency by automating tasks like billing, bike registration, and scheduling service appointments, helping streamline overall operations</a:t>
            </a:r>
            <a:r>
              <a:rPr lang="en-US" sz="2400" b="1" dirty="0" smtClean="0"/>
              <a:t>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Need </a:t>
            </a:r>
            <a:r>
              <a:rPr lang="en-US" sz="2400" b="1" dirty="0"/>
              <a:t>for a New SystemExisting manual or semi-automated systems do not provide real-time data or centralized control, leading to operational inefficiencies.There is a growing need for a digital solution that can manage bike inventory, monitor staff roles, handle customer data, and generate performance reports.Automating the system ensures faster processing, reduces human error, and enhances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1851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4640" y="363974"/>
            <a:ext cx="2031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ER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16504" y="5311739"/>
            <a:ext cx="904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Order Bike</a:t>
            </a:r>
            <a:endParaRPr 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73CA997-7E8A-8DA4-37F8-2C8D87ED8777}"/>
              </a:ext>
            </a:extLst>
          </p:cNvPr>
          <p:cNvSpPr txBox="1"/>
          <p:nvPr/>
        </p:nvSpPr>
        <p:spPr>
          <a:xfrm>
            <a:off x="126158" y="105125"/>
            <a:ext cx="415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Activity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5CB067AF-C722-331F-A298-83DC145C6D2B}"/>
              </a:ext>
            </a:extLst>
          </p:cNvPr>
          <p:cNvSpPr/>
          <p:nvPr/>
        </p:nvSpPr>
        <p:spPr>
          <a:xfrm>
            <a:off x="5618252" y="1809289"/>
            <a:ext cx="955496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F7D73FCE-8C5A-A0E4-A19B-D9BE149EA930}"/>
              </a:ext>
            </a:extLst>
          </p:cNvPr>
          <p:cNvSpPr/>
          <p:nvPr/>
        </p:nvSpPr>
        <p:spPr>
          <a:xfrm>
            <a:off x="5854557" y="105125"/>
            <a:ext cx="482886" cy="4520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cision 6">
            <a:extLst>
              <a:ext uri="{FF2B5EF4-FFF2-40B4-BE49-F238E27FC236}">
                <a16:creationId xmlns="" xmlns:a16="http://schemas.microsoft.com/office/drawing/2014/main" id="{4C45E14F-5D1F-8774-8E6E-06F8C37D210D}"/>
              </a:ext>
            </a:extLst>
          </p:cNvPr>
          <p:cNvSpPr/>
          <p:nvPr/>
        </p:nvSpPr>
        <p:spPr>
          <a:xfrm>
            <a:off x="4857965" y="2651771"/>
            <a:ext cx="2508606" cy="10890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Credential match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4480EB45-8FF4-49FA-0A13-2712436982FF}"/>
              </a:ext>
            </a:extLst>
          </p:cNvPr>
          <p:cNvSpPr/>
          <p:nvPr/>
        </p:nvSpPr>
        <p:spPr>
          <a:xfrm>
            <a:off x="5238108" y="4108132"/>
            <a:ext cx="17483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View Bike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3C94A269-C779-D71A-4E5C-1E63EC407F6D}"/>
              </a:ext>
            </a:extLst>
          </p:cNvPr>
          <p:cNvSpPr/>
          <p:nvPr/>
        </p:nvSpPr>
        <p:spPr>
          <a:xfrm>
            <a:off x="5314309" y="4995036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Order Bike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856A776E-2064-C80F-DD05-C8B83AC5C193}"/>
              </a:ext>
            </a:extLst>
          </p:cNvPr>
          <p:cNvSpPr/>
          <p:nvPr/>
        </p:nvSpPr>
        <p:spPr>
          <a:xfrm>
            <a:off x="5314309" y="5905926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C43F8A57-D21E-916F-BCFA-C2A4F90A9272}"/>
              </a:ext>
            </a:extLst>
          </p:cNvPr>
          <p:cNvSpPr/>
          <p:nvPr/>
        </p:nvSpPr>
        <p:spPr>
          <a:xfrm>
            <a:off x="7739013" y="5928104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47E485F0-6357-1AA0-3826-1FF514B42A98}"/>
              </a:ext>
            </a:extLst>
          </p:cNvPr>
          <p:cNvSpPr/>
          <p:nvPr/>
        </p:nvSpPr>
        <p:spPr>
          <a:xfrm>
            <a:off x="5314309" y="926385"/>
            <a:ext cx="1595918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0BEE9FC4-CA0B-45B8-907B-2B99BADB8135}"/>
              </a:ext>
            </a:extLst>
          </p:cNvPr>
          <p:cNvSpPr/>
          <p:nvPr/>
        </p:nvSpPr>
        <p:spPr>
          <a:xfrm>
            <a:off x="10315254" y="5804899"/>
            <a:ext cx="719191" cy="7397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2C40F03-19C6-65A6-3B7B-DAC74FB30970}"/>
              </a:ext>
            </a:extLst>
          </p:cNvPr>
          <p:cNvSpPr/>
          <p:nvPr/>
        </p:nvSpPr>
        <p:spPr>
          <a:xfrm>
            <a:off x="10376901" y="5876734"/>
            <a:ext cx="595901" cy="6165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0333273-0E63-2507-9975-1955F53B1E75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091720" y="557188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E8D93773-3A2B-6748-773B-E579437AAE8D}"/>
              </a:ext>
            </a:extLst>
          </p:cNvPr>
          <p:cNvCxnSpPr>
            <a:cxnSpLocks/>
          </p:cNvCxnSpPr>
          <p:nvPr/>
        </p:nvCxnSpPr>
        <p:spPr>
          <a:xfrm>
            <a:off x="6090009" y="1459966"/>
            <a:ext cx="0" cy="3174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4B09C13-D9CD-A756-6DA3-15C3299FDBB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292174"/>
            <a:ext cx="4284" cy="3688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7ED97167-D0D5-2136-E1EE-60292AA25E2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110558" y="3740832"/>
            <a:ext cx="1710" cy="358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32D29388-0397-1D4F-BE06-7380131E610D}"/>
              </a:ext>
            </a:extLst>
          </p:cNvPr>
          <p:cNvCxnSpPr>
            <a:cxnSpLocks/>
          </p:cNvCxnSpPr>
          <p:nvPr/>
        </p:nvCxnSpPr>
        <p:spPr>
          <a:xfrm flipH="1">
            <a:off x="6110556" y="4624050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3BB3D4CA-D759-40FE-9DD8-028000416C40}"/>
              </a:ext>
            </a:extLst>
          </p:cNvPr>
          <p:cNvCxnSpPr>
            <a:cxnSpLocks/>
          </p:cNvCxnSpPr>
          <p:nvPr/>
        </p:nvCxnSpPr>
        <p:spPr>
          <a:xfrm flipH="1">
            <a:off x="6119119" y="5495635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B1627CCA-4251-2B39-7205-CE2BAAA18D5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910228" y="6147369"/>
            <a:ext cx="828785" cy="2217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10E5ACA1-02EE-A67D-DCA9-6B96F7071AC9}"/>
              </a:ext>
            </a:extLst>
          </p:cNvPr>
          <p:cNvCxnSpPr>
            <a:stCxn id="11" idx="3"/>
            <a:endCxn id="13" idx="2"/>
          </p:cNvCxnSpPr>
          <p:nvPr/>
        </p:nvCxnSpPr>
        <p:spPr>
          <a:xfrm>
            <a:off x="9334932" y="6169547"/>
            <a:ext cx="980322" cy="522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8C197419-F773-1142-B780-29E6E6B690F4}"/>
              </a:ext>
            </a:extLst>
          </p:cNvPr>
          <p:cNvSpPr/>
          <p:nvPr/>
        </p:nvSpPr>
        <p:spPr>
          <a:xfrm>
            <a:off x="8816082" y="2887036"/>
            <a:ext cx="1595918" cy="606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Invalid Credential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2E24A49E-1D2C-F722-4617-1D2673ABA492}"/>
              </a:ext>
            </a:extLst>
          </p:cNvPr>
          <p:cNvCxnSpPr>
            <a:stCxn id="7" idx="3"/>
            <a:endCxn id="34" idx="1"/>
          </p:cNvCxnSpPr>
          <p:nvPr/>
        </p:nvCxnSpPr>
        <p:spPr>
          <a:xfrm flipV="1">
            <a:off x="7366571" y="3190041"/>
            <a:ext cx="1449511" cy="62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9D40BC79-655F-A6ED-8855-E0F2A4A525CE}"/>
              </a:ext>
            </a:extLst>
          </p:cNvPr>
          <p:cNvSpPr txBox="1"/>
          <p:nvPr/>
        </p:nvSpPr>
        <p:spPr>
          <a:xfrm>
            <a:off x="7715891" y="2837111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F7EC117-92AD-B7B7-D1C7-A110633DDC63}"/>
              </a:ext>
            </a:extLst>
          </p:cNvPr>
          <p:cNvSpPr txBox="1"/>
          <p:nvPr/>
        </p:nvSpPr>
        <p:spPr>
          <a:xfrm>
            <a:off x="5577153" y="3708703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9E6879FB-981B-A885-FEC1-1D533C77AABC}"/>
              </a:ext>
            </a:extLst>
          </p:cNvPr>
          <p:cNvCxnSpPr>
            <a:stCxn id="34" idx="0"/>
          </p:cNvCxnSpPr>
          <p:nvPr/>
        </p:nvCxnSpPr>
        <p:spPr>
          <a:xfrm flipV="1">
            <a:off x="9614041" y="2147299"/>
            <a:ext cx="0" cy="7397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58D7916A-EC1D-1F09-9050-3930F3061C8D}"/>
              </a:ext>
            </a:extLst>
          </p:cNvPr>
          <p:cNvCxnSpPr>
            <a:cxnSpLocks/>
          </p:cNvCxnSpPr>
          <p:nvPr/>
        </p:nvCxnSpPr>
        <p:spPr>
          <a:xfrm flipH="1">
            <a:off x="6637105" y="2147299"/>
            <a:ext cx="294611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523EA23-57FD-BBB7-8C38-743B8D66175C}"/>
              </a:ext>
            </a:extLst>
          </p:cNvPr>
          <p:cNvSpPr txBox="1"/>
          <p:nvPr/>
        </p:nvSpPr>
        <p:spPr>
          <a:xfrm>
            <a:off x="780836" y="1849346"/>
            <a:ext cx="438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User Activity </a:t>
            </a:r>
            <a:r>
              <a:rPr lang="en-IN" sz="2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17925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="" xmlns:a16="http://schemas.microsoft.com/office/drawing/2014/main" id="{1073681D-19F6-B288-1BEB-2DAEB11310EF}"/>
              </a:ext>
            </a:extLst>
          </p:cNvPr>
          <p:cNvSpPr/>
          <p:nvPr/>
        </p:nvSpPr>
        <p:spPr>
          <a:xfrm>
            <a:off x="5618252" y="1809289"/>
            <a:ext cx="955496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00A6FD4-52E1-1FB2-FD72-3BB8987F9CA7}"/>
              </a:ext>
            </a:extLst>
          </p:cNvPr>
          <p:cNvSpPr/>
          <p:nvPr/>
        </p:nvSpPr>
        <p:spPr>
          <a:xfrm>
            <a:off x="5236398" y="4584072"/>
            <a:ext cx="17483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View User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270BF73A-E04B-36DA-EA09-F3FBB9910E0B}"/>
              </a:ext>
            </a:extLst>
          </p:cNvPr>
          <p:cNvSpPr/>
          <p:nvPr/>
        </p:nvSpPr>
        <p:spPr>
          <a:xfrm>
            <a:off x="7756982" y="4583895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Order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="" xmlns:a16="http://schemas.microsoft.com/office/drawing/2014/main" id="{898EFBDD-45B9-84F9-58EF-BCEFD06092F2}"/>
              </a:ext>
            </a:extLst>
          </p:cNvPr>
          <p:cNvSpPr/>
          <p:nvPr/>
        </p:nvSpPr>
        <p:spPr>
          <a:xfrm>
            <a:off x="2868214" y="4584058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 smtClean="0"/>
              <a:t>Manage</a:t>
            </a:r>
          </a:p>
          <a:p>
            <a:pPr algn="ctr"/>
            <a:r>
              <a:rPr lang="en-IN" dirty="0" smtClean="0"/>
              <a:t>Bike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8FFA76F2-BA94-A617-AF6F-6B7840ED363D}"/>
              </a:ext>
            </a:extLst>
          </p:cNvPr>
          <p:cNvSpPr/>
          <p:nvPr/>
        </p:nvSpPr>
        <p:spPr>
          <a:xfrm>
            <a:off x="5345139" y="5897282"/>
            <a:ext cx="1595919" cy="4828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64CD3732-43BD-F4DF-7327-A54E4C118CC1}"/>
              </a:ext>
            </a:extLst>
          </p:cNvPr>
          <p:cNvSpPr/>
          <p:nvPr/>
        </p:nvSpPr>
        <p:spPr>
          <a:xfrm>
            <a:off x="8691938" y="5774077"/>
            <a:ext cx="719191" cy="7397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4676382B-C4F5-B944-5FA9-7E7360D60ABF}"/>
              </a:ext>
            </a:extLst>
          </p:cNvPr>
          <p:cNvSpPr/>
          <p:nvPr/>
        </p:nvSpPr>
        <p:spPr>
          <a:xfrm>
            <a:off x="8753591" y="5845912"/>
            <a:ext cx="595901" cy="6165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6000A33E-FB32-8DA3-71E1-886FA8A93582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6090009" y="1255830"/>
            <a:ext cx="5991" cy="5215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D0D66927-A270-B741-AC59-B8A2559CBE1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2292174"/>
            <a:ext cx="4284" cy="36883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087F5B5-B0E7-975E-E5CB-B91EF3AC1205}"/>
              </a:ext>
            </a:extLst>
          </p:cNvPr>
          <p:cNvCxnSpPr>
            <a:cxnSpLocks/>
          </p:cNvCxnSpPr>
          <p:nvPr/>
        </p:nvCxnSpPr>
        <p:spPr>
          <a:xfrm flipH="1">
            <a:off x="6110558" y="3740832"/>
            <a:ext cx="1710" cy="358555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083F14E6-1D17-494D-4E8C-7463A544FE0F}"/>
              </a:ext>
            </a:extLst>
          </p:cNvPr>
          <p:cNvCxnSpPr>
            <a:cxnSpLocks/>
          </p:cNvCxnSpPr>
          <p:nvPr/>
        </p:nvCxnSpPr>
        <p:spPr>
          <a:xfrm flipH="1">
            <a:off x="6119119" y="5495635"/>
            <a:ext cx="4280" cy="369197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1F0C8D6-51DF-2F26-EFB9-C92723242232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6941058" y="6138725"/>
            <a:ext cx="1750880" cy="5222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143E5E89-0446-A123-D44B-03A84EEE8459}"/>
              </a:ext>
            </a:extLst>
          </p:cNvPr>
          <p:cNvSpPr/>
          <p:nvPr/>
        </p:nvSpPr>
        <p:spPr>
          <a:xfrm>
            <a:off x="8816082" y="2887036"/>
            <a:ext cx="1595918" cy="6060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Invalid Credential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018BF948-B779-76CA-F507-1170FA950A47}"/>
              </a:ext>
            </a:extLst>
          </p:cNvPr>
          <p:cNvCxnSpPr>
            <a:endCxn id="18" idx="1"/>
          </p:cNvCxnSpPr>
          <p:nvPr/>
        </p:nvCxnSpPr>
        <p:spPr>
          <a:xfrm flipV="1">
            <a:off x="7366571" y="3190041"/>
            <a:ext cx="1449511" cy="6261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6AE9D5A-C5DB-5F62-2179-62DDD7DCE517}"/>
              </a:ext>
            </a:extLst>
          </p:cNvPr>
          <p:cNvSpPr txBox="1"/>
          <p:nvPr/>
        </p:nvSpPr>
        <p:spPr>
          <a:xfrm>
            <a:off x="7715891" y="2837111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AF1EC74D-2C9D-4AE0-6CD3-7C59AABA183F}"/>
              </a:ext>
            </a:extLst>
          </p:cNvPr>
          <p:cNvSpPr txBox="1"/>
          <p:nvPr/>
        </p:nvSpPr>
        <p:spPr>
          <a:xfrm>
            <a:off x="5577153" y="3708703"/>
            <a:ext cx="68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9768DD44-1A78-012A-44D6-0294BC7293AC}"/>
              </a:ext>
            </a:extLst>
          </p:cNvPr>
          <p:cNvCxnSpPr>
            <a:stCxn id="18" idx="0"/>
          </p:cNvCxnSpPr>
          <p:nvPr/>
        </p:nvCxnSpPr>
        <p:spPr>
          <a:xfrm flipV="1">
            <a:off x="9614041" y="2147299"/>
            <a:ext cx="0" cy="73973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2819045-EF59-FEA7-63E2-6E1BB7E36DAF}"/>
              </a:ext>
            </a:extLst>
          </p:cNvPr>
          <p:cNvCxnSpPr>
            <a:cxnSpLocks/>
          </p:cNvCxnSpPr>
          <p:nvPr/>
        </p:nvCxnSpPr>
        <p:spPr>
          <a:xfrm flipH="1">
            <a:off x="6637105" y="2147299"/>
            <a:ext cx="2946114" cy="0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="" xmlns:a16="http://schemas.microsoft.com/office/drawing/2014/main" id="{A2930897-CAEF-D8EF-E74F-B637E2FF4562}"/>
              </a:ext>
            </a:extLst>
          </p:cNvPr>
          <p:cNvSpPr/>
          <p:nvPr/>
        </p:nvSpPr>
        <p:spPr>
          <a:xfrm>
            <a:off x="4857965" y="2651771"/>
            <a:ext cx="2508606" cy="1089061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IN" dirty="0"/>
              <a:t>Credential match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E7D76A5-C7E8-EDD9-9594-6BE42877D2D4}"/>
              </a:ext>
            </a:extLst>
          </p:cNvPr>
          <p:cNvSpPr/>
          <p:nvPr/>
        </p:nvSpPr>
        <p:spPr>
          <a:xfrm>
            <a:off x="5854557" y="803767"/>
            <a:ext cx="482886" cy="45206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1ACBB6B-9A36-44D2-0B1D-F1991FF5B8CF}"/>
              </a:ext>
            </a:extLst>
          </p:cNvPr>
          <p:cNvSpPr txBox="1"/>
          <p:nvPr/>
        </p:nvSpPr>
        <p:spPr>
          <a:xfrm>
            <a:off x="780836" y="1849346"/>
            <a:ext cx="438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Admin Activity Diagram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91CC7CF-9EE9-1722-E3A1-A61C644E91C6}"/>
              </a:ext>
            </a:extLst>
          </p:cNvPr>
          <p:cNvCxnSpPr/>
          <p:nvPr/>
        </p:nvCxnSpPr>
        <p:spPr>
          <a:xfrm>
            <a:off x="3211532" y="4119934"/>
            <a:ext cx="58151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B90AC53B-DC74-D333-FDD7-CF09107A32C2}"/>
              </a:ext>
            </a:extLst>
          </p:cNvPr>
          <p:cNvCxnSpPr/>
          <p:nvPr/>
        </p:nvCxnSpPr>
        <p:spPr>
          <a:xfrm>
            <a:off x="3220095" y="5453862"/>
            <a:ext cx="5815173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BA46F453-0B49-02F6-FD2D-DFC3066C3C39}"/>
              </a:ext>
            </a:extLst>
          </p:cNvPr>
          <p:cNvCxnSpPr>
            <a:cxnSpLocks/>
          </p:cNvCxnSpPr>
          <p:nvPr/>
        </p:nvCxnSpPr>
        <p:spPr>
          <a:xfrm flipH="1">
            <a:off x="3666174" y="4119934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AE0E0BF6-41BB-A3C6-6578-26E58348D967}"/>
              </a:ext>
            </a:extLst>
          </p:cNvPr>
          <p:cNvCxnSpPr/>
          <p:nvPr/>
        </p:nvCxnSpPr>
        <p:spPr>
          <a:xfrm flipH="1">
            <a:off x="6089166" y="4118224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611A17AA-F541-52F6-D7F2-55F3C1204901}"/>
              </a:ext>
            </a:extLst>
          </p:cNvPr>
          <p:cNvCxnSpPr/>
          <p:nvPr/>
        </p:nvCxnSpPr>
        <p:spPr>
          <a:xfrm flipH="1">
            <a:off x="8554971" y="4107948"/>
            <a:ext cx="11974" cy="464124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1F0EF99B-BA15-0A99-FED2-6D34CF770BD4}"/>
              </a:ext>
            </a:extLst>
          </p:cNvPr>
          <p:cNvCxnSpPr>
            <a:stCxn id="5" idx="2"/>
          </p:cNvCxnSpPr>
          <p:nvPr/>
        </p:nvCxnSpPr>
        <p:spPr>
          <a:xfrm>
            <a:off x="3666174" y="5066943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D27099E4-9C50-81B4-6FF6-211091CFCA0D}"/>
              </a:ext>
            </a:extLst>
          </p:cNvPr>
          <p:cNvCxnSpPr/>
          <p:nvPr/>
        </p:nvCxnSpPr>
        <p:spPr>
          <a:xfrm>
            <a:off x="6109715" y="5054959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BBA10040-794A-BF5A-7208-6AB7074D62E7}"/>
              </a:ext>
            </a:extLst>
          </p:cNvPr>
          <p:cNvCxnSpPr/>
          <p:nvPr/>
        </p:nvCxnSpPr>
        <p:spPr>
          <a:xfrm>
            <a:off x="8544698" y="5054959"/>
            <a:ext cx="0" cy="386919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99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584" y="117693"/>
            <a:ext cx="110073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Admin:</a:t>
            </a:r>
          </a:p>
          <a:p>
            <a:endParaRPr lang="en-US" sz="2400" b="1" dirty="0"/>
          </a:p>
          <a:p>
            <a:r>
              <a:rPr lang="en-US" sz="2400" b="1" dirty="0"/>
              <a:t>:-   The page require user name and password to start the application.</a:t>
            </a:r>
          </a:p>
          <a:p>
            <a:endParaRPr lang="en-US" sz="2400" b="1" dirty="0"/>
          </a:p>
          <a:p>
            <a:r>
              <a:rPr lang="en-US" sz="2400" b="1" dirty="0"/>
              <a:t>:-  Login is a process by which individual access to a computer system is </a:t>
            </a:r>
            <a:r>
              <a:rPr lang="en-US" sz="2400" b="1" dirty="0" smtClean="0"/>
              <a:t>controlled by </a:t>
            </a:r>
            <a:r>
              <a:rPr lang="en-US" sz="2400" b="1" dirty="0"/>
              <a:t>identifying </a:t>
            </a:r>
            <a:r>
              <a:rPr lang="en-US" sz="2400" b="1" dirty="0" smtClean="0"/>
              <a:t>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authenticating </a:t>
            </a:r>
            <a:r>
              <a:rPr lang="en-US" sz="2400" b="1" dirty="0"/>
              <a:t>the user through the cardinalities presented by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</a:t>
            </a:r>
            <a:r>
              <a:rPr lang="en-US" sz="2400" b="1" dirty="0" smtClean="0"/>
              <a:t>the Bike.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:-    Only Admin can change his/her password.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059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090" y="995744"/>
            <a:ext cx="97478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Customer: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Customer can register the account by fill the information about you and click on save button.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He/she can add the account for the further enquiry of the Product buying. </a:t>
            </a:r>
            <a:endParaRPr lang="en-US" sz="2400" b="1" dirty="0" smtClean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      The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customer </a:t>
            </a:r>
            <a:r>
              <a:rPr lang="en-US" sz="2400" b="1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have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to login to get more information about the Product and Showroom.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</a:t>
            </a:r>
            <a:r>
              <a:rPr lang="en-US" sz="2400" b="1" dirty="0">
                <a:solidFill>
                  <a:srgbClr val="000000"/>
                </a:solidFill>
                <a:latin typeface="Georgia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2400" b="1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The customer can buy the Product, view the Product and also give the feedback about Product and Showroom. </a:t>
            </a:r>
            <a:endParaRPr lang="en-US" sz="2400" b="1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Georgia" pitchFamily="18" charset="0"/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659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5F5965-FA4B-2D6B-3352-9BB45E156348}"/>
              </a:ext>
            </a:extLst>
          </p:cNvPr>
          <p:cNvSpPr txBox="1"/>
          <p:nvPr/>
        </p:nvSpPr>
        <p:spPr>
          <a:xfrm>
            <a:off x="126158" y="105125"/>
            <a:ext cx="564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Use Case Diagram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0D508DD-BD5F-9DE6-C28C-EB34AA1D179F}"/>
              </a:ext>
            </a:extLst>
          </p:cNvPr>
          <p:cNvSpPr/>
          <p:nvPr/>
        </p:nvSpPr>
        <p:spPr>
          <a:xfrm>
            <a:off x="1127051" y="2690041"/>
            <a:ext cx="733647" cy="6592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C56F4CC-3BBA-7384-621C-85312ADFE0EE}"/>
              </a:ext>
            </a:extLst>
          </p:cNvPr>
          <p:cNvCxnSpPr>
            <a:stCxn id="5" idx="4"/>
          </p:cNvCxnSpPr>
          <p:nvPr/>
        </p:nvCxnSpPr>
        <p:spPr>
          <a:xfrm flipH="1">
            <a:off x="1477926" y="3349259"/>
            <a:ext cx="15949" cy="9037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C473912-9393-B90C-9A56-F3B4AA512818}"/>
              </a:ext>
            </a:extLst>
          </p:cNvPr>
          <p:cNvCxnSpPr/>
          <p:nvPr/>
        </p:nvCxnSpPr>
        <p:spPr>
          <a:xfrm>
            <a:off x="1127051" y="3636338"/>
            <a:ext cx="733647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D2EB6DF-21A2-CFC6-4C74-B7E85CF53261}"/>
              </a:ext>
            </a:extLst>
          </p:cNvPr>
          <p:cNvCxnSpPr/>
          <p:nvPr/>
        </p:nvCxnSpPr>
        <p:spPr>
          <a:xfrm flipH="1">
            <a:off x="1031358" y="4253027"/>
            <a:ext cx="446568" cy="3455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E301C52-DD46-9A58-8CE4-E8DA1A02C640}"/>
              </a:ext>
            </a:extLst>
          </p:cNvPr>
          <p:cNvCxnSpPr>
            <a:cxnSpLocks/>
          </p:cNvCxnSpPr>
          <p:nvPr/>
        </p:nvCxnSpPr>
        <p:spPr>
          <a:xfrm>
            <a:off x="1477926" y="4253027"/>
            <a:ext cx="446568" cy="34555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5FE513E3-C00D-216D-7053-612B0E01B57D}"/>
              </a:ext>
            </a:extLst>
          </p:cNvPr>
          <p:cNvSpPr/>
          <p:nvPr/>
        </p:nvSpPr>
        <p:spPr>
          <a:xfrm>
            <a:off x="10380956" y="2725475"/>
            <a:ext cx="733647" cy="65921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90CA3D4-CE83-A0C4-53EB-FC0800B3C457}"/>
              </a:ext>
            </a:extLst>
          </p:cNvPr>
          <p:cNvCxnSpPr>
            <a:stCxn id="16" idx="4"/>
          </p:cNvCxnSpPr>
          <p:nvPr/>
        </p:nvCxnSpPr>
        <p:spPr>
          <a:xfrm flipH="1">
            <a:off x="10731831" y="3384693"/>
            <a:ext cx="15949" cy="90376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567A8FF-FD21-9D20-708C-77AE599F2B01}"/>
              </a:ext>
            </a:extLst>
          </p:cNvPr>
          <p:cNvCxnSpPr/>
          <p:nvPr/>
        </p:nvCxnSpPr>
        <p:spPr>
          <a:xfrm>
            <a:off x="10380956" y="3671772"/>
            <a:ext cx="733647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5D12EB4-7152-4AFB-53CD-EA3A819B4810}"/>
              </a:ext>
            </a:extLst>
          </p:cNvPr>
          <p:cNvCxnSpPr/>
          <p:nvPr/>
        </p:nvCxnSpPr>
        <p:spPr>
          <a:xfrm flipH="1">
            <a:off x="10285263" y="4288461"/>
            <a:ext cx="446568" cy="34555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B5C2CA5-F3CB-ACA3-E3F7-94EC95F8899C}"/>
              </a:ext>
            </a:extLst>
          </p:cNvPr>
          <p:cNvCxnSpPr>
            <a:cxnSpLocks/>
          </p:cNvCxnSpPr>
          <p:nvPr/>
        </p:nvCxnSpPr>
        <p:spPr>
          <a:xfrm>
            <a:off x="10731831" y="4288461"/>
            <a:ext cx="446568" cy="34555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2C802F9-A208-D7E2-9514-ED7C2B753EF7}"/>
              </a:ext>
            </a:extLst>
          </p:cNvPr>
          <p:cNvSpPr txBox="1"/>
          <p:nvPr/>
        </p:nvSpPr>
        <p:spPr>
          <a:xfrm>
            <a:off x="818706" y="5018568"/>
            <a:ext cx="129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06D61C2-2D05-F598-4B99-3986CC9C82FE}"/>
              </a:ext>
            </a:extLst>
          </p:cNvPr>
          <p:cNvSpPr txBox="1"/>
          <p:nvPr/>
        </p:nvSpPr>
        <p:spPr>
          <a:xfrm>
            <a:off x="10327790" y="5022106"/>
            <a:ext cx="1127057" cy="365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736E981-BE52-40A9-2AE6-0B8FE0D35BAE}"/>
              </a:ext>
            </a:extLst>
          </p:cNvPr>
          <p:cNvSpPr/>
          <p:nvPr/>
        </p:nvSpPr>
        <p:spPr>
          <a:xfrm>
            <a:off x="4809460" y="39891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D0EBADF-D4F5-623A-6326-1F4929E26B1A}"/>
              </a:ext>
            </a:extLst>
          </p:cNvPr>
          <p:cNvSpPr/>
          <p:nvPr/>
        </p:nvSpPr>
        <p:spPr>
          <a:xfrm>
            <a:off x="4820093" y="1131659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92D22FD0-F73F-9639-198A-59ED91DC2904}"/>
              </a:ext>
            </a:extLst>
          </p:cNvPr>
          <p:cNvSpPr/>
          <p:nvPr/>
        </p:nvSpPr>
        <p:spPr>
          <a:xfrm>
            <a:off x="4809459" y="399286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</a:t>
            </a:r>
          </a:p>
          <a:p>
            <a:pPr algn="ctr"/>
            <a:r>
              <a:rPr lang="en-IN" dirty="0" smtClean="0"/>
              <a:t>Bike</a:t>
            </a:r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4895FF9-ADAD-24D7-115F-CA48F90185F1}"/>
              </a:ext>
            </a:extLst>
          </p:cNvPr>
          <p:cNvSpPr/>
          <p:nvPr/>
        </p:nvSpPr>
        <p:spPr>
          <a:xfrm>
            <a:off x="4806820" y="4719276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DC3A98D8-D9D7-B1AD-D0B8-38DE6D7DEFA8}"/>
              </a:ext>
            </a:extLst>
          </p:cNvPr>
          <p:cNvSpPr/>
          <p:nvPr/>
        </p:nvSpPr>
        <p:spPr>
          <a:xfrm>
            <a:off x="4806819" y="5448458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Manage Order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695D3230-F5C0-84BD-8C3D-C8B6607EA977}"/>
              </a:ext>
            </a:extLst>
          </p:cNvPr>
          <p:cNvSpPr/>
          <p:nvPr/>
        </p:nvSpPr>
        <p:spPr>
          <a:xfrm>
            <a:off x="4820093" y="6164079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Logout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5A9A5D98-7B2B-2501-95A7-9B80926CAF97}"/>
              </a:ext>
            </a:extLst>
          </p:cNvPr>
          <p:cNvSpPr/>
          <p:nvPr/>
        </p:nvSpPr>
        <p:spPr>
          <a:xfrm>
            <a:off x="4806819" y="1876644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View</a:t>
            </a:r>
          </a:p>
          <a:p>
            <a:pPr algn="ctr"/>
            <a:r>
              <a:rPr lang="en-IN" dirty="0" smtClean="0"/>
              <a:t>Bike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2495B0C6-2898-94F8-F39A-FF5512FDFA25}"/>
              </a:ext>
            </a:extLst>
          </p:cNvPr>
          <p:cNvSpPr/>
          <p:nvPr/>
        </p:nvSpPr>
        <p:spPr>
          <a:xfrm>
            <a:off x="4813001" y="2582267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D52A5D8F-561C-CA01-89D6-9C3D78260FC7}"/>
              </a:ext>
            </a:extLst>
          </p:cNvPr>
          <p:cNvSpPr/>
          <p:nvPr/>
        </p:nvSpPr>
        <p:spPr>
          <a:xfrm>
            <a:off x="4809459" y="3291102"/>
            <a:ext cx="1910317" cy="67497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8484C5C-2A8E-CDBC-D287-4F978F3022E8}"/>
              </a:ext>
            </a:extLst>
          </p:cNvPr>
          <p:cNvCxnSpPr>
            <a:stCxn id="24" idx="6"/>
          </p:cNvCxnSpPr>
          <p:nvPr/>
        </p:nvCxnSpPr>
        <p:spPr>
          <a:xfrm>
            <a:off x="6730410" y="1469146"/>
            <a:ext cx="3554853" cy="158593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3C2B6D31-60C7-ACFD-67E1-C062906E8329}"/>
              </a:ext>
            </a:extLst>
          </p:cNvPr>
          <p:cNvCxnSpPr>
            <a:cxnSpLocks/>
          </p:cNvCxnSpPr>
          <p:nvPr/>
        </p:nvCxnSpPr>
        <p:spPr>
          <a:xfrm flipV="1">
            <a:off x="1973832" y="736399"/>
            <a:ext cx="2824995" cy="1953642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A3AB1D3-8115-49FA-5BC1-81F71A4D93DE}"/>
              </a:ext>
            </a:extLst>
          </p:cNvPr>
          <p:cNvCxnSpPr>
            <a:cxnSpLocks/>
          </p:cNvCxnSpPr>
          <p:nvPr/>
        </p:nvCxnSpPr>
        <p:spPr>
          <a:xfrm flipH="1">
            <a:off x="1973832" y="1469146"/>
            <a:ext cx="2835628" cy="145060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3D3771B5-6575-112C-2C4B-B0F3EAE0BED2}"/>
              </a:ext>
            </a:extLst>
          </p:cNvPr>
          <p:cNvCxnSpPr>
            <a:cxnSpLocks/>
          </p:cNvCxnSpPr>
          <p:nvPr/>
        </p:nvCxnSpPr>
        <p:spPr>
          <a:xfrm flipH="1">
            <a:off x="1973832" y="2214131"/>
            <a:ext cx="2822354" cy="84095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7CFBB52F-69E5-E8AA-729C-0C5C81D98C17}"/>
              </a:ext>
            </a:extLst>
          </p:cNvPr>
          <p:cNvCxnSpPr>
            <a:cxnSpLocks/>
          </p:cNvCxnSpPr>
          <p:nvPr/>
        </p:nvCxnSpPr>
        <p:spPr>
          <a:xfrm flipH="1">
            <a:off x="1973832" y="2919754"/>
            <a:ext cx="2828536" cy="337487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9EB4D2F2-D437-8753-BC57-CD679BE349C8}"/>
              </a:ext>
            </a:extLst>
          </p:cNvPr>
          <p:cNvCxnSpPr>
            <a:cxnSpLocks/>
          </p:cNvCxnSpPr>
          <p:nvPr/>
        </p:nvCxnSpPr>
        <p:spPr>
          <a:xfrm flipH="1">
            <a:off x="2094612" y="3628589"/>
            <a:ext cx="2693581" cy="7749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B8BE04CC-4ABA-6279-9F11-8776C053E6BC}"/>
              </a:ext>
            </a:extLst>
          </p:cNvPr>
          <p:cNvCxnSpPr>
            <a:stCxn id="25" idx="6"/>
          </p:cNvCxnSpPr>
          <p:nvPr/>
        </p:nvCxnSpPr>
        <p:spPr>
          <a:xfrm flipV="1">
            <a:off x="6719776" y="3349259"/>
            <a:ext cx="3487480" cy="98109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A42A5CE4-C9C6-CC35-0A72-F2D6B05DF263}"/>
              </a:ext>
            </a:extLst>
          </p:cNvPr>
          <p:cNvCxnSpPr>
            <a:stCxn id="26" idx="6"/>
          </p:cNvCxnSpPr>
          <p:nvPr/>
        </p:nvCxnSpPr>
        <p:spPr>
          <a:xfrm flipV="1">
            <a:off x="6717137" y="3429000"/>
            <a:ext cx="3568126" cy="1627763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5D82C3ED-1AAA-B195-DCF8-5BB176F7B7A3}"/>
              </a:ext>
            </a:extLst>
          </p:cNvPr>
          <p:cNvCxnSpPr>
            <a:cxnSpLocks/>
            <a:stCxn id="27" idx="6"/>
          </p:cNvCxnSpPr>
          <p:nvPr/>
        </p:nvCxnSpPr>
        <p:spPr>
          <a:xfrm flipV="1">
            <a:off x="6717136" y="3802917"/>
            <a:ext cx="3490120" cy="198302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B4832562-55ED-4F6C-1309-AB980844C079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1924494" y="3992862"/>
            <a:ext cx="2895599" cy="2508704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A66CCC69-0C44-CE03-05F8-766517BB61A7}"/>
              </a:ext>
            </a:extLst>
          </p:cNvPr>
          <p:cNvCxnSpPr>
            <a:stCxn id="28" idx="6"/>
          </p:cNvCxnSpPr>
          <p:nvPr/>
        </p:nvCxnSpPr>
        <p:spPr>
          <a:xfrm flipV="1">
            <a:off x="6730410" y="4167960"/>
            <a:ext cx="3650546" cy="233360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6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421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Georgia</vt:lpstr>
      <vt:lpstr>Times New Roman</vt:lpstr>
      <vt:lpstr>Office Theme</vt:lpstr>
      <vt:lpstr>Bike showroom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(Gmail Clone)</dc:title>
  <dc:creator>jignesh desai</dc:creator>
  <cp:lastModifiedBy>HP</cp:lastModifiedBy>
  <cp:revision>116</cp:revision>
  <dcterms:created xsi:type="dcterms:W3CDTF">2025-04-07T15:08:52Z</dcterms:created>
  <dcterms:modified xsi:type="dcterms:W3CDTF">2025-04-19T15:20:47Z</dcterms:modified>
</cp:coreProperties>
</file>