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A3F"/>
    <a:srgbClr val="21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20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881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844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24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56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6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6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7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8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9DB9DA6-BA2B-42E0-AC37-0BCDF8E17E9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066DDA3-96B6-4F7D-B50E-E6EB8D6E3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44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CEA3-BE50-E649-A3E6-435CD2B3D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Handicraft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62243-F7AC-0BD5-BB16-41118FC5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174" y="5564400"/>
            <a:ext cx="6962457" cy="456252"/>
          </a:xfrm>
        </p:spPr>
        <p:txBody>
          <a:bodyPr/>
          <a:lstStyle/>
          <a:p>
            <a:r>
              <a:rPr lang="en-IN" dirty="0"/>
              <a:t>Krunal Pativala (240160510035)</a:t>
            </a:r>
          </a:p>
        </p:txBody>
      </p:sp>
    </p:spTree>
    <p:extLst>
      <p:ext uri="{BB962C8B-B14F-4D97-AF65-F5344CB8AC3E}">
        <p14:creationId xmlns:p14="http://schemas.microsoft.com/office/powerpoint/2010/main" val="277056695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797B6-BE8A-88E0-61AB-827FBA4154B8}"/>
              </a:ext>
            </a:extLst>
          </p:cNvPr>
          <p:cNvSpPr txBox="1"/>
          <p:nvPr/>
        </p:nvSpPr>
        <p:spPr>
          <a:xfrm>
            <a:off x="750017" y="739735"/>
            <a:ext cx="519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Data Dictionary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BB7E8-3AA0-115A-39B8-BBB56A167719}"/>
              </a:ext>
            </a:extLst>
          </p:cNvPr>
          <p:cNvSpPr txBox="1"/>
          <p:nvPr/>
        </p:nvSpPr>
        <p:spPr>
          <a:xfrm>
            <a:off x="1787703" y="2034281"/>
            <a:ext cx="9308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Admin(Aid,Name,Password)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Customer(Customer_id,Name,Password,Address)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Product(Product_id,Pname,Price,Stock_Quentity)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Order(Order_id,Customer_id,Order_data,Total_amount)</a:t>
            </a:r>
          </a:p>
        </p:txBody>
      </p:sp>
    </p:spTree>
    <p:extLst>
      <p:ext uri="{BB962C8B-B14F-4D97-AF65-F5344CB8AC3E}">
        <p14:creationId xmlns:p14="http://schemas.microsoft.com/office/powerpoint/2010/main" val="139354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B694F0-CDC0-52EC-5273-E1F9C87144CC}"/>
              </a:ext>
            </a:extLst>
          </p:cNvPr>
          <p:cNvSpPr txBox="1"/>
          <p:nvPr/>
        </p:nvSpPr>
        <p:spPr>
          <a:xfrm>
            <a:off x="3729517" y="2794567"/>
            <a:ext cx="44795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209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7B90E-3744-48AF-B91B-2960225D5586}"/>
              </a:ext>
            </a:extLst>
          </p:cNvPr>
          <p:cNvSpPr txBox="1"/>
          <p:nvPr/>
        </p:nvSpPr>
        <p:spPr>
          <a:xfrm>
            <a:off x="1109609" y="883578"/>
            <a:ext cx="730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Existing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1E7CC-C582-502F-54F7-D01C7B522665}"/>
              </a:ext>
            </a:extLst>
          </p:cNvPr>
          <p:cNvSpPr txBox="1"/>
          <p:nvPr/>
        </p:nvSpPr>
        <p:spPr>
          <a:xfrm>
            <a:off x="1099334" y="2085651"/>
            <a:ext cx="98837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handicraft shop has a regular customer base. However, managing customer orders manually through calls and messages is time-consuming and inefficient. Receiving orders, creating bills, and sending them back to customers manually increases the workload and can lead to errors.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Moreover, sharing photos of new items with customers individually consumes a lot of time and effort. This manual process results in delays and reduces overall productivity.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There is a clear need for a digital solution to streamline the ordering process, automate billing, and make product sharing more efficient.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942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EDFCC-5662-A2DF-37AF-3FE3F6A86955}"/>
              </a:ext>
            </a:extLst>
          </p:cNvPr>
          <p:cNvSpPr txBox="1"/>
          <p:nvPr/>
        </p:nvSpPr>
        <p:spPr>
          <a:xfrm>
            <a:off x="1232901" y="739739"/>
            <a:ext cx="6102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New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48152-E728-4BDC-AF26-628FEBC99E27}"/>
              </a:ext>
            </a:extLst>
          </p:cNvPr>
          <p:cNvSpPr txBox="1"/>
          <p:nvPr/>
        </p:nvSpPr>
        <p:spPr>
          <a:xfrm>
            <a:off x="873303" y="1695233"/>
            <a:ext cx="1046936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web-based system will manage the entire handicraft shop.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can view and order products online.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Admin can add, update, or delete products easily.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Orders are placed through the website instead of calls or messages.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Bills are generated automatically in PDF format.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New items are shown in a product gallery.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Customers are notified when they place an order.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 system saves time and reduces manual work.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243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4911B-D92F-C3EF-7FA3-E641D6C2E8C5}"/>
              </a:ext>
            </a:extLst>
          </p:cNvPr>
          <p:cNvSpPr txBox="1"/>
          <p:nvPr/>
        </p:nvSpPr>
        <p:spPr>
          <a:xfrm>
            <a:off x="1397284" y="688369"/>
            <a:ext cx="905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Need for a New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D6A-95C9-E4D9-A3F9-42698A774969}"/>
              </a:ext>
            </a:extLst>
          </p:cNvPr>
          <p:cNvSpPr txBox="1"/>
          <p:nvPr/>
        </p:nvSpPr>
        <p:spPr>
          <a:xfrm>
            <a:off x="904126" y="1839077"/>
            <a:ext cx="10346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Manual order handling through calls and messages is time-consuming.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Creating and sending bills manually is difficult.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 Sharing product photos one by one wastes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Difficult to update customers about new items.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digital system increases efficiency and saves time.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507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244AE-E7E5-E159-85A9-61F7216B3A19}"/>
              </a:ext>
            </a:extLst>
          </p:cNvPr>
          <p:cNvSpPr txBox="1"/>
          <p:nvPr/>
        </p:nvSpPr>
        <p:spPr>
          <a:xfrm>
            <a:off x="891701" y="339047"/>
            <a:ext cx="6606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Entity Relationship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6849C-110C-7212-8FB0-DF454CCC7FA9}"/>
              </a:ext>
            </a:extLst>
          </p:cNvPr>
          <p:cNvSpPr/>
          <p:nvPr/>
        </p:nvSpPr>
        <p:spPr>
          <a:xfrm>
            <a:off x="1027415" y="1531432"/>
            <a:ext cx="1736331" cy="605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 algn="ctr"/>
            <a:r>
              <a:rPr lang="en-IN" dirty="0"/>
              <a:t>Admin</a:t>
            </a:r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7338C-7BF6-0C8A-16E4-83C09BAEAC77}"/>
              </a:ext>
            </a:extLst>
          </p:cNvPr>
          <p:cNvSpPr/>
          <p:nvPr/>
        </p:nvSpPr>
        <p:spPr>
          <a:xfrm>
            <a:off x="9388876" y="1570816"/>
            <a:ext cx="1736331" cy="605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 algn="ctr"/>
            <a:r>
              <a:rPr lang="en-IN" dirty="0"/>
              <a:t>Customer</a:t>
            </a:r>
          </a:p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3E85D0-094D-9B8F-5843-FAFF0D527AE5}"/>
              </a:ext>
            </a:extLst>
          </p:cNvPr>
          <p:cNvSpPr/>
          <p:nvPr/>
        </p:nvSpPr>
        <p:spPr>
          <a:xfrm>
            <a:off x="5125095" y="5382512"/>
            <a:ext cx="1736331" cy="605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8E4B0-7E6B-D6EE-60A9-05DD299C3E4A}"/>
              </a:ext>
            </a:extLst>
          </p:cNvPr>
          <p:cNvSpPr/>
          <p:nvPr/>
        </p:nvSpPr>
        <p:spPr>
          <a:xfrm>
            <a:off x="5125095" y="3042314"/>
            <a:ext cx="1736331" cy="605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252000"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endParaRPr lang="en-IN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E0E174F-E161-659D-17A4-E626CD5A09F1}"/>
              </a:ext>
            </a:extLst>
          </p:cNvPr>
          <p:cNvSpPr/>
          <p:nvPr/>
        </p:nvSpPr>
        <p:spPr>
          <a:xfrm>
            <a:off x="3113071" y="2517169"/>
            <a:ext cx="1037690" cy="8322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sz="1200" dirty="0"/>
              <a:t>Manage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6201D7-75BB-B412-AAD6-63732DEE8C5D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393879" y="2137025"/>
            <a:ext cx="719192" cy="79624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7E566E-1AC4-6101-3468-8FC5D38FFE12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150761" y="2933272"/>
            <a:ext cx="974334" cy="41183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9523C9-4754-1415-E7DA-F72DF8163CC0}"/>
              </a:ext>
            </a:extLst>
          </p:cNvPr>
          <p:cNvCxnSpPr/>
          <p:nvPr/>
        </p:nvCxnSpPr>
        <p:spPr>
          <a:xfrm flipH="1">
            <a:off x="2661006" y="2476073"/>
            <a:ext cx="256854" cy="2671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631AB6-4703-882B-3F7A-3E697115E50F}"/>
              </a:ext>
            </a:extLst>
          </p:cNvPr>
          <p:cNvCxnSpPr>
            <a:cxnSpLocks/>
          </p:cNvCxnSpPr>
          <p:nvPr/>
        </p:nvCxnSpPr>
        <p:spPr>
          <a:xfrm flipH="1">
            <a:off x="4613097" y="3042314"/>
            <a:ext cx="164386" cy="282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2C48F-69E7-8F31-6CA7-677396A5E850}"/>
              </a:ext>
            </a:extLst>
          </p:cNvPr>
          <p:cNvCxnSpPr>
            <a:cxnSpLocks/>
          </p:cNvCxnSpPr>
          <p:nvPr/>
        </p:nvCxnSpPr>
        <p:spPr>
          <a:xfrm flipH="1">
            <a:off x="4488097" y="2989234"/>
            <a:ext cx="164386" cy="2825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50E66AD5-D027-F1F1-8150-684782FC423B}"/>
              </a:ext>
            </a:extLst>
          </p:cNvPr>
          <p:cNvSpPr/>
          <p:nvPr/>
        </p:nvSpPr>
        <p:spPr>
          <a:xfrm>
            <a:off x="7827198" y="2536005"/>
            <a:ext cx="1037690" cy="8322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sz="1200" dirty="0"/>
              <a:t>Purchases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6DDA2B-C7F1-6C08-F49E-AACF8C60C274}"/>
              </a:ext>
            </a:extLst>
          </p:cNvPr>
          <p:cNvCxnSpPr>
            <a:stCxn id="21" idx="3"/>
          </p:cNvCxnSpPr>
          <p:nvPr/>
        </p:nvCxnSpPr>
        <p:spPr>
          <a:xfrm flipV="1">
            <a:off x="8864888" y="2176409"/>
            <a:ext cx="1049674" cy="77569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7356CA-1F15-A9B7-F735-05CB67ADFF52}"/>
              </a:ext>
            </a:extLst>
          </p:cNvPr>
          <p:cNvCxnSpPr>
            <a:stCxn id="21" idx="1"/>
            <a:endCxn id="6" idx="3"/>
          </p:cNvCxnSpPr>
          <p:nvPr/>
        </p:nvCxnSpPr>
        <p:spPr>
          <a:xfrm flipH="1">
            <a:off x="6861426" y="2952108"/>
            <a:ext cx="965772" cy="39300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EDE587-5354-8216-2D10-CB3AA95C9133}"/>
              </a:ext>
            </a:extLst>
          </p:cNvPr>
          <p:cNvCxnSpPr/>
          <p:nvPr/>
        </p:nvCxnSpPr>
        <p:spPr>
          <a:xfrm>
            <a:off x="9267290" y="2373330"/>
            <a:ext cx="277402" cy="28767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1D86A0-3BEF-2C39-1F3D-14DE6F63DC25}"/>
              </a:ext>
            </a:extLst>
          </p:cNvPr>
          <p:cNvCxnSpPr>
            <a:cxnSpLocks/>
          </p:cNvCxnSpPr>
          <p:nvPr/>
        </p:nvCxnSpPr>
        <p:spPr>
          <a:xfrm>
            <a:off x="7405956" y="2895595"/>
            <a:ext cx="155824" cy="37614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6115FB-AC89-49EF-638F-44222EA360DC}"/>
              </a:ext>
            </a:extLst>
          </p:cNvPr>
          <p:cNvCxnSpPr>
            <a:cxnSpLocks/>
          </p:cNvCxnSpPr>
          <p:nvPr/>
        </p:nvCxnSpPr>
        <p:spPr>
          <a:xfrm>
            <a:off x="7322052" y="2924707"/>
            <a:ext cx="155824" cy="37614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1A6A1D2D-79A6-A327-D48A-59D964A09375}"/>
              </a:ext>
            </a:extLst>
          </p:cNvPr>
          <p:cNvSpPr/>
          <p:nvPr/>
        </p:nvSpPr>
        <p:spPr>
          <a:xfrm>
            <a:off x="2577103" y="4662753"/>
            <a:ext cx="1037690" cy="8322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sz="1200" dirty="0"/>
              <a:t>View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EEB6BE43-C91E-6155-F1B6-BFB00A77AD3B}"/>
              </a:ext>
            </a:extLst>
          </p:cNvPr>
          <p:cNvSpPr/>
          <p:nvPr/>
        </p:nvSpPr>
        <p:spPr>
          <a:xfrm>
            <a:off x="5298059" y="4126788"/>
            <a:ext cx="1378434" cy="8322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sz="1200" dirty="0"/>
              <a:t>Contains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2A88D-2ABB-7EE2-9BB3-7E3ABB4C7B2C}"/>
              </a:ext>
            </a:extLst>
          </p:cNvPr>
          <p:cNvCxnSpPr>
            <a:stCxn id="32" idx="0"/>
            <a:endCxn id="3" idx="2"/>
          </p:cNvCxnSpPr>
          <p:nvPr/>
        </p:nvCxnSpPr>
        <p:spPr>
          <a:xfrm flipH="1" flipV="1">
            <a:off x="1895581" y="2137025"/>
            <a:ext cx="1200367" cy="252572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398A2F-A60B-206E-B94F-850118B772D7}"/>
              </a:ext>
            </a:extLst>
          </p:cNvPr>
          <p:cNvCxnSpPr>
            <a:stCxn id="32" idx="3"/>
            <a:endCxn id="5" idx="1"/>
          </p:cNvCxnSpPr>
          <p:nvPr/>
        </p:nvCxnSpPr>
        <p:spPr>
          <a:xfrm>
            <a:off x="3614793" y="5078856"/>
            <a:ext cx="1510302" cy="60645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6A7251-A6D9-12FC-36C2-6B5EF4802D54}"/>
              </a:ext>
            </a:extLst>
          </p:cNvPr>
          <p:cNvCxnSpPr>
            <a:cxnSpLocks/>
          </p:cNvCxnSpPr>
          <p:nvPr/>
        </p:nvCxnSpPr>
        <p:spPr>
          <a:xfrm flipH="1">
            <a:off x="2393879" y="3501775"/>
            <a:ext cx="398981" cy="2174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829808-12D9-036E-9046-7B3A074688ED}"/>
              </a:ext>
            </a:extLst>
          </p:cNvPr>
          <p:cNvCxnSpPr>
            <a:cxnSpLocks/>
          </p:cNvCxnSpPr>
          <p:nvPr/>
        </p:nvCxnSpPr>
        <p:spPr>
          <a:xfrm flipH="1">
            <a:off x="4161035" y="5164475"/>
            <a:ext cx="202055" cy="314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707439-DB49-56F9-A470-B11EDE171838}"/>
              </a:ext>
            </a:extLst>
          </p:cNvPr>
          <p:cNvCxnSpPr>
            <a:cxnSpLocks/>
          </p:cNvCxnSpPr>
          <p:nvPr/>
        </p:nvCxnSpPr>
        <p:spPr>
          <a:xfrm flipH="1">
            <a:off x="4220969" y="5193587"/>
            <a:ext cx="202055" cy="3144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BB2937D9-95AC-A1A3-A74E-ADA00B641CA5}"/>
              </a:ext>
            </a:extLst>
          </p:cNvPr>
          <p:cNvSpPr/>
          <p:nvPr/>
        </p:nvSpPr>
        <p:spPr>
          <a:xfrm>
            <a:off x="5256940" y="1455508"/>
            <a:ext cx="1440100" cy="83220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sz="1200" dirty="0"/>
              <a:t>Payment</a:t>
            </a:r>
            <a:endParaRPr lang="en-IN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992D29-1809-0653-111A-DDAA0E5AF8C4}"/>
              </a:ext>
            </a:extLst>
          </p:cNvPr>
          <p:cNvCxnSpPr>
            <a:stCxn id="51" idx="3"/>
            <a:endCxn id="4" idx="1"/>
          </p:cNvCxnSpPr>
          <p:nvPr/>
        </p:nvCxnSpPr>
        <p:spPr>
          <a:xfrm>
            <a:off x="6697040" y="1871611"/>
            <a:ext cx="2691836" cy="200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5C6EB2-192C-66F2-EDF2-1DF2275C4C7D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2760320" y="1849353"/>
            <a:ext cx="2496620" cy="2225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734EF9-6129-181F-46BF-31CD2779B846}"/>
              </a:ext>
            </a:extLst>
          </p:cNvPr>
          <p:cNvCxnSpPr>
            <a:stCxn id="6" idx="2"/>
            <a:endCxn id="33" idx="0"/>
          </p:cNvCxnSpPr>
          <p:nvPr/>
        </p:nvCxnSpPr>
        <p:spPr>
          <a:xfrm flipH="1">
            <a:off x="5987276" y="3647907"/>
            <a:ext cx="5985" cy="478881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6253CB-DAC8-0855-99BB-776E8F251636}"/>
              </a:ext>
            </a:extLst>
          </p:cNvPr>
          <p:cNvCxnSpPr>
            <a:cxnSpLocks/>
          </p:cNvCxnSpPr>
          <p:nvPr/>
        </p:nvCxnSpPr>
        <p:spPr>
          <a:xfrm>
            <a:off x="5997550" y="4958994"/>
            <a:ext cx="5985" cy="42351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B5D3FF-BBF2-1ADE-8CF8-4F27EB00D5F6}"/>
              </a:ext>
            </a:extLst>
          </p:cNvPr>
          <p:cNvCxnSpPr/>
          <p:nvPr/>
        </p:nvCxnSpPr>
        <p:spPr>
          <a:xfrm>
            <a:off x="5753529" y="3832260"/>
            <a:ext cx="452063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F62322-8BD2-0CC9-D041-F85DFD5B75FE}"/>
              </a:ext>
            </a:extLst>
          </p:cNvPr>
          <p:cNvCxnSpPr/>
          <p:nvPr/>
        </p:nvCxnSpPr>
        <p:spPr>
          <a:xfrm>
            <a:off x="5751819" y="3923016"/>
            <a:ext cx="452063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B6D52C-76FA-766E-4B3E-3FDDA4EE7A6C}"/>
              </a:ext>
            </a:extLst>
          </p:cNvPr>
          <p:cNvCxnSpPr/>
          <p:nvPr/>
        </p:nvCxnSpPr>
        <p:spPr>
          <a:xfrm>
            <a:off x="5729560" y="5113104"/>
            <a:ext cx="452063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B6BB6B-3E5F-2D35-A0F0-F6D889A28C79}"/>
              </a:ext>
            </a:extLst>
          </p:cNvPr>
          <p:cNvCxnSpPr/>
          <p:nvPr/>
        </p:nvCxnSpPr>
        <p:spPr>
          <a:xfrm>
            <a:off x="5729561" y="5195298"/>
            <a:ext cx="452063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3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753A31-B738-BB3B-FC5A-39A8F6137002}"/>
              </a:ext>
            </a:extLst>
          </p:cNvPr>
          <p:cNvSpPr txBox="1"/>
          <p:nvPr/>
        </p:nvSpPr>
        <p:spPr>
          <a:xfrm>
            <a:off x="606175" y="698644"/>
            <a:ext cx="791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 Case Diagram Description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DE324-24B1-71D6-73A9-5CC035520152}"/>
              </a:ext>
            </a:extLst>
          </p:cNvPr>
          <p:cNvSpPr txBox="1"/>
          <p:nvPr/>
        </p:nvSpPr>
        <p:spPr>
          <a:xfrm>
            <a:off x="1551398" y="1632965"/>
            <a:ext cx="40519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u="sng" dirty="0"/>
              <a:t>Admin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u="sng" dirty="0"/>
          </a:p>
          <a:p>
            <a:pPr lvl="1"/>
            <a:r>
              <a:rPr lang="en-IN" sz="2000" dirty="0"/>
              <a:t>	Login</a:t>
            </a:r>
          </a:p>
          <a:p>
            <a:pPr lvl="1"/>
            <a:r>
              <a:rPr lang="en-IN" sz="2000" dirty="0"/>
              <a:t>	Manage Product</a:t>
            </a:r>
          </a:p>
          <a:p>
            <a:pPr lvl="1"/>
            <a:r>
              <a:rPr lang="en-IN" sz="2000" dirty="0"/>
              <a:t>	View Customer</a:t>
            </a:r>
          </a:p>
          <a:p>
            <a:pPr lvl="1"/>
            <a:r>
              <a:rPr lang="en-IN" sz="2000" dirty="0"/>
              <a:t>	Manage Order</a:t>
            </a:r>
          </a:p>
          <a:p>
            <a:pPr lvl="1"/>
            <a:r>
              <a:rPr lang="en-IN" sz="2000" dirty="0"/>
              <a:t>	Logout</a:t>
            </a:r>
          </a:p>
          <a:p>
            <a:pPr lvl="1"/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194469-3695-789C-0497-45DF6C960F60}"/>
              </a:ext>
            </a:extLst>
          </p:cNvPr>
          <p:cNvSpPr txBox="1"/>
          <p:nvPr/>
        </p:nvSpPr>
        <p:spPr>
          <a:xfrm>
            <a:off x="1540766" y="4075264"/>
            <a:ext cx="44007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400" u="sng" dirty="0"/>
              <a:t>Customer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u="sng" dirty="0"/>
          </a:p>
          <a:p>
            <a:pPr lvl="2"/>
            <a:r>
              <a:rPr lang="en-US" dirty="0"/>
              <a:t>Registration</a:t>
            </a:r>
          </a:p>
          <a:p>
            <a:pPr lvl="2"/>
            <a:r>
              <a:rPr lang="en-US" dirty="0"/>
              <a:t>Login</a:t>
            </a:r>
          </a:p>
          <a:p>
            <a:pPr lvl="2"/>
            <a:r>
              <a:rPr lang="en-US" dirty="0"/>
              <a:t>View Product</a:t>
            </a:r>
          </a:p>
          <a:p>
            <a:pPr lvl="2"/>
            <a:r>
              <a:rPr lang="en-US" dirty="0"/>
              <a:t>Order</a:t>
            </a:r>
          </a:p>
          <a:p>
            <a:pPr lvl="2"/>
            <a:r>
              <a:rPr lang="en-US" dirty="0"/>
              <a:t>Payment</a:t>
            </a:r>
          </a:p>
          <a:p>
            <a:pPr lvl="2"/>
            <a:endParaRPr lang="en-US" dirty="0"/>
          </a:p>
          <a:p>
            <a:pPr lvl="2"/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5813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5F5965-FA4B-2D6B-3352-9BB45E156348}"/>
              </a:ext>
            </a:extLst>
          </p:cNvPr>
          <p:cNvSpPr txBox="1"/>
          <p:nvPr/>
        </p:nvSpPr>
        <p:spPr>
          <a:xfrm>
            <a:off x="126158" y="105125"/>
            <a:ext cx="564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 Case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0D508DD-BD5F-9DE6-C28C-EB34AA1D179F}"/>
              </a:ext>
            </a:extLst>
          </p:cNvPr>
          <p:cNvSpPr/>
          <p:nvPr/>
        </p:nvSpPr>
        <p:spPr>
          <a:xfrm>
            <a:off x="1127051" y="2690041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56F4CC-3BBA-7384-621C-85312ADFE0EE}"/>
              </a:ext>
            </a:extLst>
          </p:cNvPr>
          <p:cNvCxnSpPr>
            <a:stCxn id="5" idx="4"/>
          </p:cNvCxnSpPr>
          <p:nvPr/>
        </p:nvCxnSpPr>
        <p:spPr>
          <a:xfrm flipH="1">
            <a:off x="1477926" y="3349259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73912-9393-B90C-9A56-F3B4AA512818}"/>
              </a:ext>
            </a:extLst>
          </p:cNvPr>
          <p:cNvCxnSpPr/>
          <p:nvPr/>
        </p:nvCxnSpPr>
        <p:spPr>
          <a:xfrm>
            <a:off x="1127051" y="3636338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2EB6DF-21A2-CFC6-4C74-B7E85CF53261}"/>
              </a:ext>
            </a:extLst>
          </p:cNvPr>
          <p:cNvCxnSpPr/>
          <p:nvPr/>
        </p:nvCxnSpPr>
        <p:spPr>
          <a:xfrm flipH="1">
            <a:off x="1031358" y="4253027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301C52-DD46-9A58-8CE4-E8DA1A02C640}"/>
              </a:ext>
            </a:extLst>
          </p:cNvPr>
          <p:cNvCxnSpPr>
            <a:cxnSpLocks/>
          </p:cNvCxnSpPr>
          <p:nvPr/>
        </p:nvCxnSpPr>
        <p:spPr>
          <a:xfrm>
            <a:off x="1477926" y="4253027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FE513E3-C00D-216D-7053-612B0E01B57D}"/>
              </a:ext>
            </a:extLst>
          </p:cNvPr>
          <p:cNvSpPr/>
          <p:nvPr/>
        </p:nvSpPr>
        <p:spPr>
          <a:xfrm>
            <a:off x="10380956" y="2725475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CA3D4-CE83-A0C4-53EB-FC0800B3C457}"/>
              </a:ext>
            </a:extLst>
          </p:cNvPr>
          <p:cNvCxnSpPr>
            <a:stCxn id="16" idx="4"/>
          </p:cNvCxnSpPr>
          <p:nvPr/>
        </p:nvCxnSpPr>
        <p:spPr>
          <a:xfrm flipH="1">
            <a:off x="10731831" y="3384693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67A8FF-FD21-9D20-708C-77AE599F2B01}"/>
              </a:ext>
            </a:extLst>
          </p:cNvPr>
          <p:cNvCxnSpPr/>
          <p:nvPr/>
        </p:nvCxnSpPr>
        <p:spPr>
          <a:xfrm>
            <a:off x="10380956" y="3671772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D12EB4-7152-4AFB-53CD-EA3A819B4810}"/>
              </a:ext>
            </a:extLst>
          </p:cNvPr>
          <p:cNvCxnSpPr/>
          <p:nvPr/>
        </p:nvCxnSpPr>
        <p:spPr>
          <a:xfrm flipH="1">
            <a:off x="10285263" y="4288461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5C2CA5-F3CB-ACA3-E3F7-94EC95F8899C}"/>
              </a:ext>
            </a:extLst>
          </p:cNvPr>
          <p:cNvCxnSpPr>
            <a:cxnSpLocks/>
          </p:cNvCxnSpPr>
          <p:nvPr/>
        </p:nvCxnSpPr>
        <p:spPr>
          <a:xfrm>
            <a:off x="10731831" y="4288461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C802F9-A208-D7E2-9514-ED7C2B753EF7}"/>
              </a:ext>
            </a:extLst>
          </p:cNvPr>
          <p:cNvSpPr txBox="1"/>
          <p:nvPr/>
        </p:nvSpPr>
        <p:spPr>
          <a:xfrm>
            <a:off x="818706" y="501856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D61C2-2D05-F598-4B99-3986CC9C82FE}"/>
              </a:ext>
            </a:extLst>
          </p:cNvPr>
          <p:cNvSpPr txBox="1"/>
          <p:nvPr/>
        </p:nvSpPr>
        <p:spPr>
          <a:xfrm>
            <a:off x="10327790" y="5022106"/>
            <a:ext cx="1127057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36E981-BE52-40A9-2AE6-0B8FE0D35BAE}"/>
              </a:ext>
            </a:extLst>
          </p:cNvPr>
          <p:cNvSpPr/>
          <p:nvPr/>
        </p:nvSpPr>
        <p:spPr>
          <a:xfrm>
            <a:off x="4809460" y="39891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0EBADF-D4F5-623A-6326-1F4929E26B1A}"/>
              </a:ext>
            </a:extLst>
          </p:cNvPr>
          <p:cNvSpPr/>
          <p:nvPr/>
        </p:nvSpPr>
        <p:spPr>
          <a:xfrm>
            <a:off x="4820093" y="113165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D22FD0-F73F-9639-198A-59ED91DC2904}"/>
              </a:ext>
            </a:extLst>
          </p:cNvPr>
          <p:cNvSpPr/>
          <p:nvPr/>
        </p:nvSpPr>
        <p:spPr>
          <a:xfrm>
            <a:off x="4809459" y="399286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</a:t>
            </a:r>
          </a:p>
          <a:p>
            <a:pPr algn="ctr"/>
            <a:r>
              <a:rPr lang="en-IN" dirty="0"/>
              <a:t>Product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895FF9-ADAD-24D7-115F-CA48F90185F1}"/>
              </a:ext>
            </a:extLst>
          </p:cNvPr>
          <p:cNvSpPr/>
          <p:nvPr/>
        </p:nvSpPr>
        <p:spPr>
          <a:xfrm>
            <a:off x="4806820" y="4719276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/>
              <a:t>Customer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3A98D8-D9D7-B1AD-D0B8-38DE6D7DEFA8}"/>
              </a:ext>
            </a:extLst>
          </p:cNvPr>
          <p:cNvSpPr/>
          <p:nvPr/>
        </p:nvSpPr>
        <p:spPr>
          <a:xfrm>
            <a:off x="4806819" y="5448458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5D3230-F5C0-84BD-8C3D-C8B6607EA977}"/>
              </a:ext>
            </a:extLst>
          </p:cNvPr>
          <p:cNvSpPr/>
          <p:nvPr/>
        </p:nvSpPr>
        <p:spPr>
          <a:xfrm>
            <a:off x="4820093" y="616407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A9A5D98-7B2B-2501-95A7-9B80926CAF97}"/>
              </a:ext>
            </a:extLst>
          </p:cNvPr>
          <p:cNvSpPr/>
          <p:nvPr/>
        </p:nvSpPr>
        <p:spPr>
          <a:xfrm>
            <a:off x="4806819" y="1876644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/>
              <a:t>Product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95B0C6-2898-94F8-F39A-FF5512FDFA25}"/>
              </a:ext>
            </a:extLst>
          </p:cNvPr>
          <p:cNvSpPr/>
          <p:nvPr/>
        </p:nvSpPr>
        <p:spPr>
          <a:xfrm>
            <a:off x="4813001" y="2582267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2A5D8F-561C-CA01-89D6-9C3D78260FC7}"/>
              </a:ext>
            </a:extLst>
          </p:cNvPr>
          <p:cNvSpPr/>
          <p:nvPr/>
        </p:nvSpPr>
        <p:spPr>
          <a:xfrm>
            <a:off x="4809459" y="329110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484C5C-2A8E-CDBC-D287-4F978F3022E8}"/>
              </a:ext>
            </a:extLst>
          </p:cNvPr>
          <p:cNvCxnSpPr>
            <a:stCxn id="24" idx="6"/>
          </p:cNvCxnSpPr>
          <p:nvPr/>
        </p:nvCxnSpPr>
        <p:spPr>
          <a:xfrm>
            <a:off x="6730410" y="1469146"/>
            <a:ext cx="3554853" cy="158593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2B6D31-60C7-ACFD-67E1-C062906E8329}"/>
              </a:ext>
            </a:extLst>
          </p:cNvPr>
          <p:cNvCxnSpPr>
            <a:cxnSpLocks/>
          </p:cNvCxnSpPr>
          <p:nvPr/>
        </p:nvCxnSpPr>
        <p:spPr>
          <a:xfrm flipV="1">
            <a:off x="1973832" y="736399"/>
            <a:ext cx="2824995" cy="195364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3AB1D3-8115-49FA-5BC1-81F71A4D93DE}"/>
              </a:ext>
            </a:extLst>
          </p:cNvPr>
          <p:cNvCxnSpPr>
            <a:cxnSpLocks/>
          </p:cNvCxnSpPr>
          <p:nvPr/>
        </p:nvCxnSpPr>
        <p:spPr>
          <a:xfrm flipH="1">
            <a:off x="1973832" y="1469146"/>
            <a:ext cx="2835628" cy="145060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3771B5-6575-112C-2C4B-B0F3EAE0BED2}"/>
              </a:ext>
            </a:extLst>
          </p:cNvPr>
          <p:cNvCxnSpPr>
            <a:cxnSpLocks/>
          </p:cNvCxnSpPr>
          <p:nvPr/>
        </p:nvCxnSpPr>
        <p:spPr>
          <a:xfrm flipH="1">
            <a:off x="1973832" y="2214131"/>
            <a:ext cx="2822354" cy="84095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FBB52F-69E5-E8AA-729C-0C5C81D98C17}"/>
              </a:ext>
            </a:extLst>
          </p:cNvPr>
          <p:cNvCxnSpPr>
            <a:cxnSpLocks/>
          </p:cNvCxnSpPr>
          <p:nvPr/>
        </p:nvCxnSpPr>
        <p:spPr>
          <a:xfrm flipH="1">
            <a:off x="1973832" y="2919754"/>
            <a:ext cx="2828536" cy="33748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B4D2F2-D437-8753-BC57-CD679BE349C8}"/>
              </a:ext>
            </a:extLst>
          </p:cNvPr>
          <p:cNvCxnSpPr>
            <a:cxnSpLocks/>
          </p:cNvCxnSpPr>
          <p:nvPr/>
        </p:nvCxnSpPr>
        <p:spPr>
          <a:xfrm flipH="1">
            <a:off x="2094612" y="3628589"/>
            <a:ext cx="2693581" cy="774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8BE04CC-4ABA-6279-9F11-8776C053E6BC}"/>
              </a:ext>
            </a:extLst>
          </p:cNvPr>
          <p:cNvCxnSpPr>
            <a:stCxn id="25" idx="6"/>
          </p:cNvCxnSpPr>
          <p:nvPr/>
        </p:nvCxnSpPr>
        <p:spPr>
          <a:xfrm flipV="1">
            <a:off x="6719776" y="3349259"/>
            <a:ext cx="3487480" cy="9810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2A5CE4-C9C6-CC35-0A72-F2D6B05DF263}"/>
              </a:ext>
            </a:extLst>
          </p:cNvPr>
          <p:cNvCxnSpPr>
            <a:stCxn id="26" idx="6"/>
          </p:cNvCxnSpPr>
          <p:nvPr/>
        </p:nvCxnSpPr>
        <p:spPr>
          <a:xfrm flipV="1">
            <a:off x="6717137" y="3429000"/>
            <a:ext cx="3568126" cy="162776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82C3ED-1AAA-B195-DCF8-5BB176F7B7A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717136" y="3802917"/>
            <a:ext cx="3490120" cy="198302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832562-55ED-4F6C-1309-AB980844C079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1924494" y="3992862"/>
            <a:ext cx="2895599" cy="250870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66CCC69-0C44-CE03-05F8-766517BB61A7}"/>
              </a:ext>
            </a:extLst>
          </p:cNvPr>
          <p:cNvCxnSpPr>
            <a:stCxn id="28" idx="6"/>
          </p:cNvCxnSpPr>
          <p:nvPr/>
        </p:nvCxnSpPr>
        <p:spPr>
          <a:xfrm flipV="1">
            <a:off x="6730410" y="4167960"/>
            <a:ext cx="3650546" cy="233360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9C1D3-029E-703E-B243-29A8FBEE65FE}"/>
              </a:ext>
            </a:extLst>
          </p:cNvPr>
          <p:cNvCxnSpPr>
            <a:cxnSpLocks/>
          </p:cNvCxnSpPr>
          <p:nvPr/>
        </p:nvCxnSpPr>
        <p:spPr>
          <a:xfrm>
            <a:off x="6728700" y="737972"/>
            <a:ext cx="3556563" cy="195206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CA997-7E8A-8DA4-37F8-2C8D87ED8777}"/>
              </a:ext>
            </a:extLst>
          </p:cNvPr>
          <p:cNvSpPr txBox="1"/>
          <p:nvPr/>
        </p:nvSpPr>
        <p:spPr>
          <a:xfrm>
            <a:off x="126158" y="105125"/>
            <a:ext cx="415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Activity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B067AF-C722-331F-A298-83DC145C6D2B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D73FCE-8C5A-A0E4-A19B-D9BE149EA930}"/>
              </a:ext>
            </a:extLst>
          </p:cNvPr>
          <p:cNvSpPr/>
          <p:nvPr/>
        </p:nvSpPr>
        <p:spPr>
          <a:xfrm>
            <a:off x="5854557" y="105125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C45E14F-5D1F-8774-8E6E-06F8C37D210D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0EB45-8FF4-49FA-0A13-2712436982FF}"/>
              </a:ext>
            </a:extLst>
          </p:cNvPr>
          <p:cNvSpPr/>
          <p:nvPr/>
        </p:nvSpPr>
        <p:spPr>
          <a:xfrm>
            <a:off x="5238108" y="410813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 Product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94A269-C779-D71A-4E5C-1E63EC407F6D}"/>
              </a:ext>
            </a:extLst>
          </p:cNvPr>
          <p:cNvSpPr/>
          <p:nvPr/>
        </p:nvSpPr>
        <p:spPr>
          <a:xfrm>
            <a:off x="5314309" y="499503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6A776E-2064-C80F-DD05-C8B83AC5C193}"/>
              </a:ext>
            </a:extLst>
          </p:cNvPr>
          <p:cNvSpPr/>
          <p:nvPr/>
        </p:nvSpPr>
        <p:spPr>
          <a:xfrm>
            <a:off x="5314309" y="590592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F8A57-D21E-916F-BCFA-C2A4F90A9272}"/>
              </a:ext>
            </a:extLst>
          </p:cNvPr>
          <p:cNvSpPr/>
          <p:nvPr/>
        </p:nvSpPr>
        <p:spPr>
          <a:xfrm>
            <a:off x="7739013" y="5928104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E485F0-6357-1AA0-3826-1FF514B42A98}"/>
              </a:ext>
            </a:extLst>
          </p:cNvPr>
          <p:cNvSpPr/>
          <p:nvPr/>
        </p:nvSpPr>
        <p:spPr>
          <a:xfrm>
            <a:off x="5314309" y="926385"/>
            <a:ext cx="1595918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EE9FC4-CA0B-45B8-907B-2B99BADB8135}"/>
              </a:ext>
            </a:extLst>
          </p:cNvPr>
          <p:cNvSpPr/>
          <p:nvPr/>
        </p:nvSpPr>
        <p:spPr>
          <a:xfrm>
            <a:off x="10315254" y="5804899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40F03-19C6-65A6-3B7B-DAC74FB30970}"/>
              </a:ext>
            </a:extLst>
          </p:cNvPr>
          <p:cNvSpPr/>
          <p:nvPr/>
        </p:nvSpPr>
        <p:spPr>
          <a:xfrm>
            <a:off x="10376901" y="5876734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33273-0E63-2507-9975-1955F53B1E75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091720" y="557188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D93773-3A2B-6748-773B-E579437AAE8D}"/>
              </a:ext>
            </a:extLst>
          </p:cNvPr>
          <p:cNvCxnSpPr>
            <a:cxnSpLocks/>
          </p:cNvCxnSpPr>
          <p:nvPr/>
        </p:nvCxnSpPr>
        <p:spPr>
          <a:xfrm>
            <a:off x="6090009" y="1459966"/>
            <a:ext cx="0" cy="3174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B09C13-D9CD-A756-6DA3-15C3299FDBB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D97167-D0D5-2136-E1EE-60292AA25E2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D29388-0397-1D4F-BE06-7380131E610D}"/>
              </a:ext>
            </a:extLst>
          </p:cNvPr>
          <p:cNvCxnSpPr>
            <a:cxnSpLocks/>
          </p:cNvCxnSpPr>
          <p:nvPr/>
        </p:nvCxnSpPr>
        <p:spPr>
          <a:xfrm flipH="1">
            <a:off x="6110556" y="4624050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B3D4CA-D759-40FE-9DD8-028000416C40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27CCA-4251-2B39-7205-CE2BAAA18D5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910228" y="6147369"/>
            <a:ext cx="828785" cy="2217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E5ACA1-02EE-A67D-DCA9-6B96F7071AC9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9334932" y="6169547"/>
            <a:ext cx="980322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C197419-F773-1142-B780-29E6E6B690F4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24A49E-1D2C-F722-4617-1D2673ABA492}"/>
              </a:ext>
            </a:extLst>
          </p:cNvPr>
          <p:cNvCxnSpPr>
            <a:stCxn id="7" idx="3"/>
            <a:endCxn id="34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40BC79-655F-A6ED-8855-E0F2A4A525CE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7EC117-92AD-B7B7-D1C7-A110633DDC63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6879FB-981B-A885-FEC1-1D533C77AABC}"/>
              </a:ext>
            </a:extLst>
          </p:cNvPr>
          <p:cNvCxnSpPr>
            <a:stCxn id="34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D7916A-EC1D-1F09-9050-3930F3061C8D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523EA23-57FD-BBB7-8C38-743B8D66175C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Customer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43893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73681D-19F6-B288-1BEB-2DAEB11310EF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0A6FD4-52E1-1FB2-FD72-3BB8987F9CA7}"/>
              </a:ext>
            </a:extLst>
          </p:cNvPr>
          <p:cNvSpPr/>
          <p:nvPr/>
        </p:nvSpPr>
        <p:spPr>
          <a:xfrm>
            <a:off x="5236398" y="458407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 Customer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BF73A-E04B-36DA-EA09-F3FBB9910E0B}"/>
              </a:ext>
            </a:extLst>
          </p:cNvPr>
          <p:cNvSpPr/>
          <p:nvPr/>
        </p:nvSpPr>
        <p:spPr>
          <a:xfrm>
            <a:off x="7756982" y="4583895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8EFBDD-45B9-84F9-58EF-BCEFD06092F2}"/>
              </a:ext>
            </a:extLst>
          </p:cNvPr>
          <p:cNvSpPr/>
          <p:nvPr/>
        </p:nvSpPr>
        <p:spPr>
          <a:xfrm>
            <a:off x="2868214" y="4584058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Product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FA76F2-BA94-A617-AF6F-6B7840ED363D}"/>
              </a:ext>
            </a:extLst>
          </p:cNvPr>
          <p:cNvSpPr/>
          <p:nvPr/>
        </p:nvSpPr>
        <p:spPr>
          <a:xfrm>
            <a:off x="5345139" y="5897282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CD3732-43BD-F4DF-7327-A54E4C118CC1}"/>
              </a:ext>
            </a:extLst>
          </p:cNvPr>
          <p:cNvSpPr/>
          <p:nvPr/>
        </p:nvSpPr>
        <p:spPr>
          <a:xfrm>
            <a:off x="8691938" y="5774077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76382B-C4F5-B944-5FA9-7E7360D60ABF}"/>
              </a:ext>
            </a:extLst>
          </p:cNvPr>
          <p:cNvSpPr/>
          <p:nvPr/>
        </p:nvSpPr>
        <p:spPr>
          <a:xfrm>
            <a:off x="8753591" y="5845912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0A33E-FB32-8DA3-71E1-886FA8A93582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6090009" y="1255830"/>
            <a:ext cx="5991" cy="5215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66927-A270-B741-AC59-B8A2559CBE1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87F5B5-B0E7-975E-E5CB-B91EF3AC1205}"/>
              </a:ext>
            </a:extLst>
          </p:cNvPr>
          <p:cNvCxnSpPr>
            <a:cxnSpLocks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3F14E6-1D17-494D-4E8C-7463A544FE0F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F0C8D6-51DF-2F26-EFB9-C92723242232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941058" y="6138725"/>
            <a:ext cx="1750880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3E5E89-0446-A123-D44B-03A84EEE8459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8BF948-B779-76CA-F507-1170FA950A47}"/>
              </a:ext>
            </a:extLst>
          </p:cNvPr>
          <p:cNvCxnSpPr>
            <a:endCxn id="18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AE9D5A-C5DB-5F62-2179-62DDD7DCE517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1EC74D-2C9D-4AE0-6CD3-7C59AABA183F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68DD44-1A78-012A-44D6-0294BC7293AC}"/>
              </a:ext>
            </a:extLst>
          </p:cNvPr>
          <p:cNvCxnSpPr>
            <a:stCxn id="18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19045-EF59-FEA7-63E2-6E1BB7E36DAF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A2930897-CAEF-D8EF-E74F-B637E2FF4562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7D76A5-C7E8-EDD9-9594-6BE42877D2D4}"/>
              </a:ext>
            </a:extLst>
          </p:cNvPr>
          <p:cNvSpPr/>
          <p:nvPr/>
        </p:nvSpPr>
        <p:spPr>
          <a:xfrm>
            <a:off x="5854557" y="803767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CBB6B-9A36-44D2-0B1D-F1991FF5B8CF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Admin Activity Diagram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1CC7CF-9EE9-1722-E3A1-A61C644E91C6}"/>
              </a:ext>
            </a:extLst>
          </p:cNvPr>
          <p:cNvCxnSpPr/>
          <p:nvPr/>
        </p:nvCxnSpPr>
        <p:spPr>
          <a:xfrm>
            <a:off x="3211532" y="4119934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0AC53B-DC74-D333-FDD7-CF09107A32C2}"/>
              </a:ext>
            </a:extLst>
          </p:cNvPr>
          <p:cNvCxnSpPr/>
          <p:nvPr/>
        </p:nvCxnSpPr>
        <p:spPr>
          <a:xfrm>
            <a:off x="3220095" y="5453862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46F453-0B49-02F6-FD2D-DFC3066C3C39}"/>
              </a:ext>
            </a:extLst>
          </p:cNvPr>
          <p:cNvCxnSpPr>
            <a:cxnSpLocks/>
          </p:cNvCxnSpPr>
          <p:nvPr/>
        </p:nvCxnSpPr>
        <p:spPr>
          <a:xfrm flipH="1">
            <a:off x="3666174" y="411993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0E0BF6-41BB-A3C6-6578-26E58348D967}"/>
              </a:ext>
            </a:extLst>
          </p:cNvPr>
          <p:cNvCxnSpPr/>
          <p:nvPr/>
        </p:nvCxnSpPr>
        <p:spPr>
          <a:xfrm flipH="1">
            <a:off x="6089166" y="411822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1A17AA-F541-52F6-D7F2-55F3C1204901}"/>
              </a:ext>
            </a:extLst>
          </p:cNvPr>
          <p:cNvCxnSpPr/>
          <p:nvPr/>
        </p:nvCxnSpPr>
        <p:spPr>
          <a:xfrm flipH="1">
            <a:off x="8554971" y="4107948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0EF99B-BA15-0A99-FED2-6D34CF770BD4}"/>
              </a:ext>
            </a:extLst>
          </p:cNvPr>
          <p:cNvCxnSpPr>
            <a:stCxn id="5" idx="2"/>
          </p:cNvCxnSpPr>
          <p:nvPr/>
        </p:nvCxnSpPr>
        <p:spPr>
          <a:xfrm>
            <a:off x="3666174" y="5066943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7099E4-9C50-81B4-6FF6-211091CFCA0D}"/>
              </a:ext>
            </a:extLst>
          </p:cNvPr>
          <p:cNvCxnSpPr/>
          <p:nvPr/>
        </p:nvCxnSpPr>
        <p:spPr>
          <a:xfrm>
            <a:off x="6109715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A10040-794A-BF5A-7208-6AB7074D62E7}"/>
              </a:ext>
            </a:extLst>
          </p:cNvPr>
          <p:cNvCxnSpPr/>
          <p:nvPr/>
        </p:nvCxnSpPr>
        <p:spPr>
          <a:xfrm>
            <a:off x="8544698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114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874</TotalTime>
  <Words>383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</vt:lpstr>
      <vt:lpstr>Mesh</vt:lpstr>
      <vt:lpstr>Handicraft 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Dhruvrajsinh Vaghela</dc:creator>
  <cp:lastModifiedBy>Dhruvrajsinh Vaghela</cp:lastModifiedBy>
  <cp:revision>19</cp:revision>
  <dcterms:created xsi:type="dcterms:W3CDTF">2025-04-18T15:28:24Z</dcterms:created>
  <dcterms:modified xsi:type="dcterms:W3CDTF">2025-04-19T06:02:54Z</dcterms:modified>
</cp:coreProperties>
</file>