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7" r:id="rId5"/>
    <p:sldId id="260" r:id="rId6"/>
    <p:sldId id="269" r:id="rId7"/>
    <p:sldId id="270" r:id="rId8"/>
    <p:sldId id="261" r:id="rId9"/>
    <p:sldId id="271" r:id="rId10"/>
    <p:sldId id="272" r:id="rId11"/>
    <p:sldId id="273" r:id="rId12"/>
    <p:sldId id="274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5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B2BB-35E8-478C-81D6-3AE5FFB0DD75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2CC6FF-AC1B-44D7-BFAF-16F54E62A06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387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2CC6FF-AC1B-44D7-BFAF-16F54E62A060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BC7FFD-9AF6-2B3A-972D-002661B91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92C8541-C58C-A397-F0B7-ADF0DA6BF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3BD9EA-F886-6B8B-073D-5F803966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3502D1-EA4E-EE02-884F-D3636ADE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E6DD4EB-2C8F-1810-96E2-476C14723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00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1CB48E5-DDD0-FAD1-2826-CFFA5979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C692A0F-6812-62D4-2377-9C89F3625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8791DD9-01FC-CD2D-128E-C9AD51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D6BECF-B5A1-DA97-042E-B9307684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A64D9C-D9D5-24AE-9EB5-97899794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5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B9A472C-73AE-F658-2829-98EB80318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C86484F-59B3-E9E8-3E2B-38F6A4394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08F875-3C73-F7D7-40A7-85912CB5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E2426D-3BD3-71BD-2AC6-A16E2F51B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CEB1C0-35CE-A907-B3A8-D64CE9F6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181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6408E4-5710-9563-3CD4-0F3BC0D1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EC5C43-0D79-E18D-536E-BC23AE4A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5E7A0A-A5D9-0368-2C6E-FDC615814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79B6B8D-BD1D-CB76-1A82-E1C2ECB34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EF46EF-5199-C77B-6E7B-D0251F72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2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1B5F5D-36A8-839D-5F47-DA694F26D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8E6AA4-6A93-B980-23DC-1BD414CE8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38854F-8A3E-8D0A-5234-2112E258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29DD11E-0736-E19B-7ED5-7023BD6B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DBE3566-849F-1EED-360B-B9F303C6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1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E6855-88F6-F516-4363-370D6371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208B2E-A2A8-11DF-FBF3-295BA465A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E4FA92-E07B-A108-7F59-4AB5397E4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00BF63-04E3-3A22-C559-B5FA84C2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66AB0-03D3-8521-D0F4-BDD7727F8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B2DEC49-A784-944C-DD58-13F0B8F05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E6CCCB-66BF-5A6D-EBA0-754D9A954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1D91ADF-F2BD-466E-0EB4-3E0CABAB5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C553F7-4F3C-FC2F-B957-96204C3F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9397CC-006B-0C10-249E-FA61B99D6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75FB962-18D0-3268-E739-3B1EF2170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4D41613-23C7-8C90-88FD-D1184F20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7937FE21-A03F-5B6F-67F2-480DD38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C666733-037B-42A0-253D-3F3ED3C7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621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6AC80A-3C1F-5FB7-4DFE-E06BCF8E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7648182-5FF8-BFFA-CB4B-FA59C9F3F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7EFA424-3E5F-FA52-765E-F6C097F89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C4E05270-BEB5-9BF2-C3DF-AD73B3D2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806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8347A4F5-1835-E82B-02AB-52C4534E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F546E83-6B1D-E70D-94C8-C75E0782C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D9F9236-028B-1637-472C-9D0F5D8C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0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6576C4-DB27-6E79-8199-B0C3CF9B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7747D96-F1A9-43EA-A5FE-E576A9198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674C672-9E7E-1BE9-4C08-FC4428FE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3B92EA4-F5BD-D8C2-66D1-C79B14C4D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53B649E-3CE1-5EA2-35A0-A8B6EE82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329D078-0F73-44D2-5A83-B722C307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74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EA2CE8-1286-74B9-9CFB-F0A5109F2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E572AD6-2C68-5276-50DA-0BB1B7099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1FB775-0FEE-1201-CA5C-C31EB2BBF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1870CCB-3715-988C-4FED-8892C86B1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249BE91-C791-B262-CFEC-5ADA67419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10E2F20-2D8D-7DC3-716D-DA2C27E54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661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98EF120-F4B3-CC34-6E39-7F6A0912C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5793FA3-E6CF-B9B1-C47C-72CCBC1F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0911C7-F854-6804-631E-7B943FD24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B015F-E5DA-4DE8-9A91-FE7A58C55F36}" type="datetimeFigureOut">
              <a:rPr lang="en-IN" smtClean="0"/>
              <a:pPr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1E1F39A-0BEF-D392-6DA0-FAF8E59C8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C4B258-341E-246B-03F7-258976F4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D0D83-C1E0-47CB-B964-C20BAA29827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809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018CEB0-B284-B9F0-516E-C73D1057C8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Bike showroom  </a:t>
            </a:r>
            <a:br>
              <a:rPr lang="en-IN" dirty="0" smtClean="0"/>
            </a:br>
            <a:r>
              <a:rPr lang="en-IN" dirty="0" smtClean="0"/>
              <a:t>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E3A7D68-86A5-BCE2-4E76-6007626FB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0113" y="5735638"/>
            <a:ext cx="5159830" cy="697820"/>
          </a:xfrm>
        </p:spPr>
        <p:txBody>
          <a:bodyPr/>
          <a:lstStyle/>
          <a:p>
            <a:r>
              <a:rPr lang="en-IN" dirty="0" smtClean="0"/>
              <a:t>Milan Parmar </a:t>
            </a:r>
            <a:r>
              <a:rPr lang="en-IN" dirty="0"/>
              <a:t>- </a:t>
            </a:r>
            <a:r>
              <a:rPr lang="en-IN" dirty="0" smtClean="0"/>
              <a:t>240160510031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497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5492" y="555914"/>
            <a:ext cx="728254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smtClean="0"/>
              <a:t>supplier_product_table</a:t>
            </a:r>
          </a:p>
          <a:p>
            <a:r>
              <a:rPr lang="en-US" sz="2400" dirty="0" smtClean="0"/>
              <a:t>Description</a:t>
            </a:r>
            <a:r>
              <a:rPr lang="en-US" sz="2400" dirty="0"/>
              <a:t>: </a:t>
            </a:r>
            <a:r>
              <a:rPr lang="en-US" sz="2400" dirty="0" smtClean="0"/>
              <a:t>Stores </a:t>
            </a:r>
            <a:r>
              <a:rPr lang="en-US" sz="2400" dirty="0"/>
              <a:t>detailed product (bike) information supplied to the </a:t>
            </a:r>
            <a:r>
              <a:rPr lang="en-US" sz="2400" dirty="0" smtClean="0"/>
              <a:t>showroom</a:t>
            </a:r>
          </a:p>
          <a:p>
            <a:endParaRPr lang="en-US" sz="2400" dirty="0"/>
          </a:p>
          <a:p>
            <a:r>
              <a:rPr lang="en-US" sz="2400" dirty="0" smtClean="0"/>
              <a:t>.Fields</a:t>
            </a:r>
          </a:p>
          <a:p>
            <a:r>
              <a:rPr lang="en-US" sz="2400" dirty="0" smtClean="0"/>
              <a:t>:</a:t>
            </a:r>
            <a:r>
              <a:rPr lang="en-US" sz="2400" dirty="0"/>
              <a:t>product_id (Primary Key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model_name</a:t>
            </a:r>
          </a:p>
          <a:p>
            <a:r>
              <a:rPr lang="en-US" sz="2400" dirty="0" smtClean="0"/>
              <a:t>Brand</a:t>
            </a:r>
          </a:p>
          <a:p>
            <a:r>
              <a:rPr lang="en-US" sz="2400" dirty="0" smtClean="0"/>
              <a:t>engine_capacity</a:t>
            </a:r>
          </a:p>
          <a:p>
            <a:r>
              <a:rPr lang="en-US" sz="2400" dirty="0" smtClean="0"/>
              <a:t>Price</a:t>
            </a:r>
          </a:p>
          <a:p>
            <a:r>
              <a:rPr lang="en-US" sz="2400" dirty="0" smtClean="0"/>
              <a:t>stock_quantity</a:t>
            </a:r>
          </a:p>
          <a:p>
            <a:r>
              <a:rPr lang="en-US" sz="2400" dirty="0" smtClean="0"/>
              <a:t>supplier_name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004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28135" y="531997"/>
            <a:ext cx="898355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customer_table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personal and account details of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customer_id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(Primary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email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phone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address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username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password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26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862642" y="773538"/>
            <a:ext cx="770114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order_table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Maintains details about customer 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(Primary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customer_id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(Foreign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product_id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(Foreign Key)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delivery_date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order_status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payment_status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099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52794" y="4363058"/>
            <a:ext cx="510072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12700" stA="50000" endPos="50000" dist="5000" dir="5400000" sy="-100000" rotWithShape="0"/>
                </a:effectLst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137085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90445" y="362309"/>
            <a:ext cx="893696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smtClean="0"/>
              <a:t>Existing </a:t>
            </a:r>
            <a:r>
              <a:rPr lang="en-US" sz="2400" dirty="0"/>
              <a:t>SystemCurrently, many bike showrooms manage operations using manual records or basic software tools like Excel or offline databases. These methods often lack integration and real-time tracking. Tasks such as inventory updates, sales recording, customer tracking, and service management are performed separately, which can lead to data inconsistency and </a:t>
            </a:r>
            <a:r>
              <a:rPr lang="en-US" sz="2400" dirty="0" smtClean="0"/>
              <a:t>inefficiencies 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Existing </a:t>
            </a:r>
            <a:r>
              <a:rPr lang="en-US" sz="2400" dirty="0"/>
              <a:t>System ProblemsShowrooms using manual or semi-digital systems face challenges like inventory mismatches, missed service appointments, and sales tracking issues.Lack of real-time updates causes delays in decision-making</a:t>
            </a:r>
            <a:r>
              <a:rPr lang="en-US" sz="2400" dirty="0" smtClean="0"/>
              <a:t>.</a:t>
            </a:r>
          </a:p>
          <a:p>
            <a:pPr marL="342900" indent="-342900">
              <a:buAutoNum type="arabicPeriod"/>
            </a:pPr>
            <a:endParaRPr lang="en-US" sz="2400" dirty="0" smtClean="0"/>
          </a:p>
          <a:p>
            <a:pPr marL="342900" indent="-342900">
              <a:buAutoNum type="arabicPeriod"/>
            </a:pPr>
            <a:r>
              <a:rPr lang="en-US" sz="2400" dirty="0" smtClean="0"/>
              <a:t>Customer </a:t>
            </a:r>
            <a:r>
              <a:rPr lang="en-US" sz="2400" dirty="0"/>
              <a:t>service is often affected due to limited access to historical data or service records.There's no centralized system to manage bike models, customer interactions, servicing, and staff responsibilities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28367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540" y="977062"/>
            <a:ext cx="1119708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 New </a:t>
            </a:r>
            <a:r>
              <a:rPr lang="en-US" sz="2400" dirty="0"/>
              <a:t>SystemThis system allows bike showroom staff to manage </a:t>
            </a:r>
            <a:r>
              <a:rPr lang="en-US" sz="2400" dirty="0" smtClean="0"/>
              <a:t>bikes,</a:t>
            </a:r>
          </a:p>
          <a:p>
            <a:r>
              <a:rPr lang="en-US" sz="2400" dirty="0" smtClean="0"/>
              <a:t>customers</a:t>
            </a:r>
            <a:r>
              <a:rPr lang="en-US" sz="2400" dirty="0"/>
              <a:t>, sales, and service records through a centralized digital platform.It provides real-time updates on inventory, customer interactions, and service requests.The system improves efficiency by automating tasks like billing, bike registration, and scheduling service appointments, helping streamline overall operations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Need </a:t>
            </a:r>
            <a:r>
              <a:rPr lang="en-US" sz="2400" dirty="0"/>
              <a:t>for a New SystemExisting manual or semi-automated systems do not provide real-time data or centralized control, leading to operational inefficiencies.There is a growing need for a digital solution that can manage bike inventory, monitor staff roles, handle customer data, and generate performance reports.Automating the system ensures faster processing, reduces human error, and enhances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18511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7584" y="117693"/>
            <a:ext cx="1100730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Admin:</a:t>
            </a:r>
          </a:p>
          <a:p>
            <a:endParaRPr lang="en-US" sz="2400" b="1" dirty="0"/>
          </a:p>
          <a:p>
            <a:r>
              <a:rPr lang="en-US" sz="2400" b="1" dirty="0"/>
              <a:t>:-   The page require user name and password to start the application.</a:t>
            </a:r>
          </a:p>
          <a:p>
            <a:endParaRPr lang="en-US" sz="2400" b="1" dirty="0"/>
          </a:p>
          <a:p>
            <a:r>
              <a:rPr lang="en-US" sz="2400" b="1" dirty="0"/>
              <a:t>:-  Login is a process by which individual access to a computer system is </a:t>
            </a:r>
            <a:r>
              <a:rPr lang="en-US" sz="2400" b="1" dirty="0" smtClean="0"/>
              <a:t>controlled by </a:t>
            </a:r>
            <a:r>
              <a:rPr lang="en-US" sz="2400" b="1" dirty="0"/>
              <a:t>identifying </a:t>
            </a:r>
            <a:r>
              <a:rPr lang="en-US" sz="2400" b="1" dirty="0" smtClean="0"/>
              <a:t>and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authenticating </a:t>
            </a:r>
            <a:r>
              <a:rPr lang="en-US" sz="2400" b="1" dirty="0"/>
              <a:t>the user through the cardinalities presented by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user.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products.</a:t>
            </a:r>
          </a:p>
          <a:p>
            <a:endParaRPr lang="en-US" sz="2400" b="1" dirty="0"/>
          </a:p>
          <a:p>
            <a:r>
              <a:rPr lang="en-US" sz="2400" b="1" dirty="0"/>
              <a:t>:-    Admin can add, update or  delete the gallery.</a:t>
            </a:r>
          </a:p>
          <a:p>
            <a:endParaRPr lang="en-US" sz="2400" b="1" dirty="0"/>
          </a:p>
          <a:p>
            <a:r>
              <a:rPr lang="en-US" sz="2400" b="1" dirty="0"/>
              <a:t>:-    Only Admin can change his/her password.</a:t>
            </a:r>
          </a:p>
          <a:p>
            <a:endParaRPr lang="en-US" sz="2400" b="1" dirty="0"/>
          </a:p>
          <a:p>
            <a:r>
              <a:rPr lang="en-US" sz="2400" b="1" dirty="0"/>
              <a:t>:-    Admin can view the feedback of user.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40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2090" y="995744"/>
            <a:ext cx="974784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Customer: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Times New Roman" pitchFamily="18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Customer can register the account by fill the information about you and click on save button.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   He/she can add the account for the further enquiry of the Product buying. </a:t>
            </a:r>
            <a:endParaRPr lang="en-US" sz="2400" dirty="0" smtClean="0">
              <a:latin typeface="Georgia" pitchFamily="18" charset="0"/>
              <a:ea typeface="Calibri" pitchFamily="34" charset="0"/>
              <a:cs typeface="Times New Roman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      The </a:t>
            </a: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customer </a:t>
            </a:r>
            <a:r>
              <a:rPr lang="en-US" sz="2400" dirty="0" smtClean="0">
                <a:latin typeface="Georgia" pitchFamily="18" charset="0"/>
                <a:ea typeface="Calibri" pitchFamily="34" charset="0"/>
                <a:cs typeface="Times New Roman" pitchFamily="18" charset="0"/>
              </a:rPr>
              <a:t> have </a:t>
            </a: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to login to get more information about the Product and Showroom.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:-  </a:t>
            </a:r>
            <a:r>
              <a:rPr lang="en-US" sz="2400" dirty="0">
                <a:solidFill>
                  <a:srgbClr val="000000"/>
                </a:solidFill>
                <a:latin typeface="Georgia" pitchFamily="18" charset="0"/>
                <a:ea typeface="Calibri" pitchFamily="34" charset="0"/>
                <a:cs typeface="Times New Roman" pitchFamily="18" charset="0"/>
              </a:rPr>
              <a:t>   </a:t>
            </a:r>
            <a:r>
              <a:rPr lang="en-US" sz="2400" dirty="0">
                <a:latin typeface="Georgia" pitchFamily="18" charset="0"/>
                <a:ea typeface="Calibri" pitchFamily="34" charset="0"/>
                <a:cs typeface="Times New Roman" pitchFamily="18" charset="0"/>
              </a:rPr>
              <a:t>The customer can buy the Product, view the Product and also give the feedback about Product and Showroom. </a:t>
            </a:r>
            <a:endParaRPr lang="en-US" sz="2400" dirty="0">
              <a:latin typeface="Georgia" pitchFamily="18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Georgia" pitchFamily="18" charset="0"/>
                <a:cs typeface="Arial" pitchFamily="34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55120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62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72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348343" y="371403"/>
            <a:ext cx="126818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admin_login_table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Description: Contains information related to admin login credentials and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admin_id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(Primary Key)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username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password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last_login_time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6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530</Words>
  <Application>Microsoft Office PowerPoint</Application>
  <PresentationFormat>Widescreen</PresentationFormat>
  <Paragraphs>79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 Unicode MS</vt:lpstr>
      <vt:lpstr>Aptos</vt:lpstr>
      <vt:lpstr>Aptos Display</vt:lpstr>
      <vt:lpstr>Arial</vt:lpstr>
      <vt:lpstr>Calibri</vt:lpstr>
      <vt:lpstr>Georgia</vt:lpstr>
      <vt:lpstr>Times New Roman</vt:lpstr>
      <vt:lpstr>Office Theme</vt:lpstr>
      <vt:lpstr>Bike showroom 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Mailbox (Gmail Clone)</dc:title>
  <dc:creator>jignesh desai</dc:creator>
  <cp:lastModifiedBy>HP</cp:lastModifiedBy>
  <cp:revision>100</cp:revision>
  <dcterms:created xsi:type="dcterms:W3CDTF">2025-04-07T15:08:52Z</dcterms:created>
  <dcterms:modified xsi:type="dcterms:W3CDTF">2025-04-17T08:52:13Z</dcterms:modified>
</cp:coreProperties>
</file>