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7" r:id="rId5"/>
    <p:sldId id="280" r:id="rId6"/>
    <p:sldId id="260" r:id="rId7"/>
    <p:sldId id="269" r:id="rId8"/>
    <p:sldId id="270" r:id="rId9"/>
    <p:sldId id="279" r:id="rId10"/>
    <p:sldId id="271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4B2BB-35E8-478C-81D6-3AE5FFB0DD75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CC6FF-AC1B-44D7-BFAF-16F54E62A0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38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CC6FF-AC1B-44D7-BFAF-16F54E62A060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BC7FFD-9AF6-2B3A-972D-002661B91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2C8541-C58C-A397-F0B7-ADF0DA6BF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3BD9EA-F886-6B8B-073D-5F803966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3502D1-EA4E-EE02-884F-D3636ADE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6DD4EB-2C8F-1810-96E2-476C1472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0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CB48E5-DDD0-FAD1-2826-CFFA5979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692A0F-6812-62D4-2377-9C89F3625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791DD9-01FC-CD2D-128E-C9AD511A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D6BECF-B5A1-DA97-042E-B9307684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A64D9C-D9D5-24AE-9EB5-97899794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5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B9A472C-73AE-F658-2829-98EB80318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C86484F-59B3-E9E8-3E2B-38F6A4394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08F875-3C73-F7D7-40A7-85912CB5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E2426D-3BD3-71BD-2AC6-A16E2F51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CEB1C0-35CE-A907-B3A8-D64CE9F6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18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6408E4-5710-9563-3CD4-0F3BC0D1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EC5C43-0D79-E18D-536E-BC23AE4A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5E7A0A-A5D9-0368-2C6E-FDC61581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9B6B8D-BD1D-CB76-1A82-E1C2ECB3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EF46EF-5199-C77B-6E7B-D0251F72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20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1B5F5D-36A8-839D-5F47-DA694F26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8E6AA4-6A93-B980-23DC-1BD414CE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38854F-8A3E-8D0A-5234-2112E258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9DD11E-0736-E19B-7ED5-7023BD6B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BE3566-849F-1EED-360B-B9F303C6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61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AE6855-88F6-F516-4363-370D6371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208B2E-A2A8-11DF-FBF3-295BA465A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9E4FA92-E07B-A108-7F59-4AB5397E4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00BF63-04E3-3A22-C559-B5FA84C2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066AB0-03D3-8521-D0F4-BDD7727F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2DEC49-A784-944C-DD58-13F0B8F0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7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E6CCCB-66BF-5A6D-EBA0-754D9A95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D91ADF-F2BD-466E-0EB4-3E0CABAB5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C553F7-4F3C-FC2F-B957-96204C3F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9397CC-006B-0C10-249E-FA61B99D6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5FB962-18D0-3268-E739-3B1EF2170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4D41613-23C7-8C90-88FD-D1184F20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937FE21-A03F-5B6F-67F2-480DD389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C666733-037B-42A0-253D-3F3ED3C7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2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6AC80A-3C1F-5FB7-4DFE-E06BCF8E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7648182-5FF8-BFFA-CB4B-FA59C9F3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EFA424-3E5F-FA52-765E-F6C097F8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4E05270-BEB5-9BF2-C3DF-AD73B3D2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80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47A4F5-1835-E82B-02AB-52C4534E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F546E83-6B1D-E70D-94C8-C75E0782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9F9236-028B-1637-472C-9D0F5D8C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0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6576C4-DB27-6E79-8199-B0C3CF9B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747D96-F1A9-43EA-A5FE-E576A9198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74C672-9E7E-1BE9-4C08-FC4428FEE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B92EA4-F5BD-D8C2-66D1-C79B14C4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3B649E-3CE1-5EA2-35A0-A8B6EE82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29D078-0F73-44D2-5A83-B722C307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74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A2CE8-1286-74B9-9CFB-F0A5109F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E572AD6-2C68-5276-50DA-0BB1B7099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1FB775-0FEE-1201-CA5C-C31EB2BBF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70CCB-3715-988C-4FED-8892C86B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49BE91-C791-B262-CFEC-5ADA6741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0E2F20-2D8D-7DC3-716D-DA2C27E5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66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8EF120-F4B3-CC34-6E39-7F6A0912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793FA3-E6CF-B9B1-C47C-72CCBC1F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0911C7-F854-6804-631E-7B943FD24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E1F39A-0BEF-D392-6DA0-FAF8E59C8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C4B258-341E-246B-03F7-258976F4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80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18CEB0-B284-B9F0-516E-C73D1057C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Bike showroom  </a:t>
            </a:r>
            <a:br>
              <a:rPr lang="en-IN" dirty="0" smtClean="0"/>
            </a:br>
            <a:r>
              <a:rPr lang="en-IN" dirty="0" smtClean="0"/>
              <a:t>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3A7D68-86A5-BCE2-4E76-6007626FB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113" y="5735638"/>
            <a:ext cx="5159830" cy="697820"/>
          </a:xfrm>
        </p:spPr>
        <p:txBody>
          <a:bodyPr/>
          <a:lstStyle/>
          <a:p>
            <a:r>
              <a:rPr lang="en-IN" b="1" dirty="0" smtClean="0"/>
              <a:t>Milan Parmar </a:t>
            </a:r>
            <a:r>
              <a:rPr lang="en-IN" b="1" dirty="0"/>
              <a:t>- </a:t>
            </a:r>
            <a:r>
              <a:rPr lang="en-IN" b="1" dirty="0" smtClean="0"/>
              <a:t>240160510031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2497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6290" y="1742986"/>
            <a:ext cx="104279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Data Dictionary </a:t>
            </a:r>
            <a:r>
              <a:rPr lang="en-US" sz="2400" b="1" dirty="0" smtClean="0"/>
              <a:t>:</a:t>
            </a:r>
          </a:p>
          <a:p>
            <a:endParaRPr lang="en-US" sz="2400" b="1" dirty="0"/>
          </a:p>
          <a:p>
            <a:r>
              <a:rPr lang="en-US" sz="2400" b="1" dirty="0" smtClean="0"/>
              <a:t> </a:t>
            </a:r>
            <a:r>
              <a:rPr lang="en-US" sz="2400" b="1" dirty="0"/>
              <a:t>Admin : (AdminID ,Username,Password,Image) 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User</a:t>
            </a:r>
            <a:r>
              <a:rPr lang="en-US" sz="2400" b="1" dirty="0"/>
              <a:t>: ( UserID,Username,Password,Email,MobileNo,Gender,Role,image</a:t>
            </a:r>
            <a:r>
              <a:rPr lang="en-US" sz="2400" b="1" dirty="0" smtClean="0"/>
              <a:t>)</a:t>
            </a:r>
          </a:p>
          <a:p>
            <a:endParaRPr lang="en-US" sz="2400" b="1" dirty="0"/>
          </a:p>
          <a:p>
            <a:r>
              <a:rPr lang="en-US" sz="2400" b="1" dirty="0" smtClean="0"/>
              <a:t>Bike: (BikeID,BikeName,Image,price)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386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52794" y="4363058"/>
            <a:ext cx="51007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37085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44874" y="620485"/>
            <a:ext cx="89369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Existing </a:t>
            </a:r>
            <a:r>
              <a:rPr lang="en-US" sz="2400" b="1" dirty="0"/>
              <a:t>System ProblemsShowrooms using manual or semi-digital systems face challenges like inventory mismatches, missed service appointments, and sales tracking issues.Lack of real-time updates causes delays in decision-making</a:t>
            </a:r>
            <a:r>
              <a:rPr lang="en-US" sz="2400" b="1" dirty="0" smtClean="0"/>
              <a:t>.</a:t>
            </a:r>
          </a:p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Customer </a:t>
            </a:r>
            <a:r>
              <a:rPr lang="en-US" sz="2400" b="1" dirty="0"/>
              <a:t>service is often affected due to limited access to historical data or service records.There's no centralized system to manage bike models, customer interactions, servicing, and staff responsibilities efficiently.</a:t>
            </a:r>
          </a:p>
        </p:txBody>
      </p:sp>
    </p:spTree>
    <p:extLst>
      <p:ext uri="{BB962C8B-B14F-4D97-AF65-F5344CB8AC3E}">
        <p14:creationId xmlns:p14="http://schemas.microsoft.com/office/powerpoint/2010/main" val="32836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540" y="977062"/>
            <a:ext cx="111970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New </a:t>
            </a:r>
            <a:r>
              <a:rPr lang="en-US" sz="2400" b="1" dirty="0"/>
              <a:t>SystemThis system allows bike showroom staff to manage </a:t>
            </a:r>
            <a:r>
              <a:rPr lang="en-US" sz="2400" b="1" dirty="0" smtClean="0"/>
              <a:t>bikes,</a:t>
            </a:r>
          </a:p>
          <a:p>
            <a:r>
              <a:rPr lang="en-US" sz="2400" b="1" dirty="0" smtClean="0"/>
              <a:t>customers</a:t>
            </a:r>
            <a:r>
              <a:rPr lang="en-US" sz="2400" b="1" dirty="0"/>
              <a:t>, sales, and service records through a centralized digital platform.It provides real-time updates on inventory, customer interactions, and service requests.The system improves efficiency by automating tasks like billing, bike registration, and scheduling service appointments, helping streamline overall operations</a:t>
            </a:r>
            <a:r>
              <a:rPr lang="en-US" sz="2400" b="1" dirty="0" smtClean="0"/>
              <a:t>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Need </a:t>
            </a:r>
            <a:r>
              <a:rPr lang="en-US" sz="2400" b="1" dirty="0"/>
              <a:t>for a New SystemExisting manual or semi-automated systems do not provide real-time data or centralized control, leading to operational inefficiencies.There is a growing need for a digital solution that can manage bike inventory, monitor staff roles, handle customer data, and generate performance reports.Automating the system ensures faster processing, reduces human error, and enhances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1851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640" y="363974"/>
            <a:ext cx="2031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ER Diagram</a:t>
            </a:r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525" y="283964"/>
            <a:ext cx="2899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Activity </a:t>
            </a:r>
            <a:r>
              <a:rPr lang="en-US" b="1" dirty="0" smtClean="0"/>
              <a:t>Diagram 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783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7584" y="117693"/>
            <a:ext cx="110073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Admin:</a:t>
            </a:r>
          </a:p>
          <a:p>
            <a:endParaRPr lang="en-US" sz="2400" b="1" dirty="0"/>
          </a:p>
          <a:p>
            <a:r>
              <a:rPr lang="en-US" sz="2400" b="1" dirty="0"/>
              <a:t>:-   The page require user name and password to start the application.</a:t>
            </a:r>
          </a:p>
          <a:p>
            <a:endParaRPr lang="en-US" sz="2400" b="1" dirty="0"/>
          </a:p>
          <a:p>
            <a:r>
              <a:rPr lang="en-US" sz="2400" b="1" dirty="0"/>
              <a:t>:-  Login is a process by which individual access to a computer system is </a:t>
            </a:r>
            <a:r>
              <a:rPr lang="en-US" sz="2400" b="1" dirty="0" smtClean="0"/>
              <a:t>     </a:t>
            </a:r>
            <a:endParaRPr lang="en-US" sz="2400" b="1" dirty="0"/>
          </a:p>
          <a:p>
            <a:r>
              <a:rPr lang="en-US" sz="2400" b="1" dirty="0" smtClean="0"/>
              <a:t>    controlled by </a:t>
            </a:r>
            <a:r>
              <a:rPr lang="en-US" sz="2400" b="1" dirty="0"/>
              <a:t>identifying </a:t>
            </a:r>
            <a:r>
              <a:rPr lang="en-US" sz="2400" b="1" dirty="0" smtClean="0"/>
              <a:t>and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authenticating </a:t>
            </a:r>
            <a:r>
              <a:rPr lang="en-US" sz="2400" b="1" dirty="0"/>
              <a:t>the user through the cardinalities presented by the user.</a:t>
            </a:r>
          </a:p>
          <a:p>
            <a:endParaRPr lang="en-US" sz="2400" b="1" dirty="0"/>
          </a:p>
          <a:p>
            <a:r>
              <a:rPr lang="en-US" sz="2400" b="1" dirty="0"/>
              <a:t>:-    Admin can </a:t>
            </a:r>
            <a:r>
              <a:rPr lang="en-US" sz="2400" b="1" dirty="0" smtClean="0"/>
              <a:t>delete </a:t>
            </a:r>
            <a:r>
              <a:rPr lang="en-US" sz="2400" b="1" dirty="0"/>
              <a:t>the user.</a:t>
            </a:r>
          </a:p>
          <a:p>
            <a:endParaRPr lang="en-US" sz="2400" b="1" dirty="0"/>
          </a:p>
          <a:p>
            <a:r>
              <a:rPr lang="en-US" sz="2400" b="1" dirty="0"/>
              <a:t>:-    Admin can add, update or  delete the </a:t>
            </a:r>
            <a:r>
              <a:rPr lang="en-US" sz="2400" b="1" dirty="0" smtClean="0"/>
              <a:t>bike.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:-    Admin can view the </a:t>
            </a:r>
            <a:r>
              <a:rPr lang="en-US" sz="2400" b="1" dirty="0" smtClean="0"/>
              <a:t>order of Bike.</a:t>
            </a: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40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230" y="812864"/>
            <a:ext cx="97478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Georgia" pitchFamily="18" charset="0"/>
                <a:ea typeface="Calibri" pitchFamily="34" charset="0"/>
                <a:cs typeface="Times New Roman" pitchFamily="18" charset="0"/>
              </a:rPr>
              <a:t>user:</a:t>
            </a:r>
            <a:endParaRPr lang="en-US" sz="2400" b="1" dirty="0">
              <a:latin typeface="Georgia" pitchFamily="18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latin typeface="Georg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:-     </a:t>
            </a:r>
            <a:r>
              <a:rPr lang="en-US" sz="2400" b="1" dirty="0" smtClean="0">
                <a:latin typeface="Georgia" pitchFamily="18" charset="0"/>
                <a:ea typeface="Calibri" pitchFamily="34" charset="0"/>
                <a:cs typeface="Times New Roman" pitchFamily="18" charset="0"/>
              </a:rPr>
              <a:t>user can </a:t>
            </a:r>
            <a:r>
              <a:rPr lang="en-US" sz="2400" b="1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register the account by fill the information about you and click on save button.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latin typeface="Georg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:- </a:t>
            </a:r>
            <a:r>
              <a:rPr lang="en-US" sz="2400" b="1" dirty="0" smtClean="0">
                <a:latin typeface="Georgia" pitchFamily="18" charset="0"/>
                <a:ea typeface="Calibri" pitchFamily="34" charset="0"/>
                <a:cs typeface="Times New Roman" pitchFamily="18" charset="0"/>
              </a:rPr>
              <a:t>The user have </a:t>
            </a:r>
            <a:r>
              <a:rPr lang="en-US" sz="2400" b="1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to login to get more information about the </a:t>
            </a:r>
            <a:r>
              <a:rPr lang="en-US" sz="2400" b="1" dirty="0" smtClean="0">
                <a:latin typeface="Georgia" pitchFamily="18" charset="0"/>
                <a:ea typeface="Calibri" pitchFamily="34" charset="0"/>
                <a:cs typeface="Times New Roman" pitchFamily="18" charset="0"/>
              </a:rPr>
              <a:t>       Bike</a:t>
            </a:r>
            <a:endParaRPr lang="en-US" sz="2400" b="1" dirty="0">
              <a:latin typeface="Georgia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latin typeface="Georg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:-  </a:t>
            </a:r>
            <a:r>
              <a:rPr lang="en-US" sz="2400" b="1" dirty="0">
                <a:solidFill>
                  <a:srgbClr val="000000"/>
                </a:solidFill>
                <a:latin typeface="Georgia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lang="en-US" sz="2400" b="1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The customer can buy the </a:t>
            </a:r>
            <a:r>
              <a:rPr lang="en-US" sz="2400" b="1" dirty="0" smtClean="0">
                <a:latin typeface="Georgia" pitchFamily="18" charset="0"/>
                <a:ea typeface="Calibri" pitchFamily="34" charset="0"/>
                <a:cs typeface="Times New Roman" pitchFamily="18" charset="0"/>
              </a:rPr>
              <a:t>Bike, </a:t>
            </a:r>
            <a:r>
              <a:rPr lang="en-US" sz="2400" b="1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view the </a:t>
            </a:r>
            <a:r>
              <a:rPr lang="en-US" sz="2400" b="1" dirty="0" smtClean="0">
                <a:latin typeface="Georgia" pitchFamily="18" charset="0"/>
                <a:ea typeface="Calibri" pitchFamily="34" charset="0"/>
                <a:cs typeface="Times New Roman" pitchFamily="18" charset="0"/>
              </a:rPr>
              <a:t>Bike</a:t>
            </a:r>
            <a:endParaRPr lang="en-US" sz="2400" b="1" dirty="0">
              <a:latin typeface="Georgi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2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47675"/>
            <a:ext cx="80010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2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442912"/>
            <a:ext cx="80200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5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337</Words>
  <Application>Microsoft Office PowerPoint</Application>
  <PresentationFormat>Widescreen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Georgia</vt:lpstr>
      <vt:lpstr>Times New Roman</vt:lpstr>
      <vt:lpstr>Office Theme</vt:lpstr>
      <vt:lpstr>Bike showroom  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Mailbox (Gmail Clone)</dc:title>
  <dc:creator>jignesh desai</dc:creator>
  <cp:lastModifiedBy>HP</cp:lastModifiedBy>
  <cp:revision>107</cp:revision>
  <dcterms:created xsi:type="dcterms:W3CDTF">2025-04-07T15:08:52Z</dcterms:created>
  <dcterms:modified xsi:type="dcterms:W3CDTF">2025-04-19T04:55:22Z</dcterms:modified>
</cp:coreProperties>
</file>