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72" y="-1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Cat. No. KGT-CAT-006-R3-18/19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63262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</a:t>
            </a:r>
            <a:r>
              <a:rPr 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Polypromax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Cartridge filter has absolute removal rating enabling removal of contaminations with consistent efficiency for critical applications, with option of nominal ratings for less critical applications like prefiltration. </a:t>
            </a:r>
            <a:r>
              <a:rPr 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Polypromax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is modified </a:t>
            </a:r>
            <a:r>
              <a:rPr 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higher area.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high flow rate or high viscous liquid, having a high dirt holding capacity.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</a:t>
            </a:r>
            <a:r>
              <a:rPr 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Polypromax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cartridge filter is available in various removal ratings enabling it to handle a wide range of fluids with a considerable dirt holding capacity.</a:t>
            </a:r>
            <a:endParaRPr lang="en-US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12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of pore size selection, a variety of liquids from acids to alkalis; from seawater to process water; and lube oils to petroleum fluid.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ensures fitment in most standard housings with varied length availability. (other dimensions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2.5, 5, 10, 20, 30, 40 inch lengths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All materials of construction are available in 21CFR Compliant materials and have passed as per USP class VI Biological tests for plastics @ 121°C.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both absolute and nominal ratings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IN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Outside to Inside for liquids compatible with the filter media, the maximum differential pressure is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Polypropylene Medium: 3.4 bar d @ 25 ⁰C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2.0 bar d @80⁰C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Electronics		</a:t>
            </a: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Pharmaceuticals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Food &amp; Beverages	Oil &amp; Gas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Power Generation	Process &amp; Waste Water</a:t>
            </a:r>
            <a:endParaRPr lang="en-IN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POLYPROMAX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KGT-CAT-006-R3-21/22</a:t>
            </a:r>
          </a:p>
        </p:txBody>
      </p:sp>
      <p:pic>
        <p:nvPicPr>
          <p:cNvPr id="12" name="Picture 11" descr="A picture containing indoor, counter, row, lined&#10;&#10;Description automatically generated">
            <a:extLst>
              <a:ext uri="{FF2B5EF4-FFF2-40B4-BE49-F238E27FC236}">
                <a16:creationId xmlns:a16="http://schemas.microsoft.com/office/drawing/2014/main" id="{97D7B2AF-E649-4B90-82AE-2594366C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5" y="1687213"/>
            <a:ext cx="2566957" cy="2943952"/>
          </a:xfrm>
          <a:prstGeom prst="rect">
            <a:avLst/>
          </a:prstGeom>
        </p:spPr>
      </p:pic>
      <p:pic>
        <p:nvPicPr>
          <p:cNvPr id="14" name="Picture 13" descr="A picture containing cup, indoor, room, scene&#10;&#10;Description automatically generated">
            <a:extLst>
              <a:ext uri="{FF2B5EF4-FFF2-40B4-BE49-F238E27FC236}">
                <a16:creationId xmlns:a16="http://schemas.microsoft.com/office/drawing/2014/main" id="{ED86A4D0-9C3E-402B-99E9-DC73D92DB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5" y="4723432"/>
            <a:ext cx="2566957" cy="2723575"/>
          </a:xfrm>
          <a:prstGeom prst="rect">
            <a:avLst/>
          </a:prstGeom>
        </p:spPr>
      </p:pic>
      <p:pic>
        <p:nvPicPr>
          <p:cNvPr id="15" name="Picture 14" descr="A picture containing indoor, white, lined, several&#10;&#10;Description automatically generated">
            <a:extLst>
              <a:ext uri="{FF2B5EF4-FFF2-40B4-BE49-F238E27FC236}">
                <a16:creationId xmlns:a16="http://schemas.microsoft.com/office/drawing/2014/main" id="{B7F9890C-6998-444F-AAF4-B6448AA8C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00" y="7502601"/>
            <a:ext cx="2722235" cy="20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KGT-CAT-006-R3-21/22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  <a:latin typeface="Eurostile-Roman" pitchFamily="2" charset="0"/>
              </a:rPr>
              <a:t>KGT POLYPROMAX </a:t>
            </a:r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A588FD23-130E-460A-BAFF-E04DB770397F}"/>
              </a:ext>
            </a:extLst>
          </p:cNvPr>
          <p:cNvSpPr/>
          <p:nvPr/>
        </p:nvSpPr>
        <p:spPr>
          <a:xfrm>
            <a:off x="4004091" y="5190750"/>
            <a:ext cx="161920" cy="14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F3C72F-93B0-4C93-8E83-262F34FCD86C}"/>
              </a:ext>
            </a:extLst>
          </p:cNvPr>
          <p:cNvSpPr/>
          <p:nvPr/>
        </p:nvSpPr>
        <p:spPr>
          <a:xfrm>
            <a:off x="847816" y="5226585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01FE0EEA-14A8-42A5-845B-B5FB4ACC1CFB}"/>
              </a:ext>
            </a:extLst>
          </p:cNvPr>
          <p:cNvSpPr/>
          <p:nvPr/>
        </p:nvSpPr>
        <p:spPr>
          <a:xfrm>
            <a:off x="3990550" y="3592709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C383E61-0132-438D-88E8-A3F93C090306}"/>
              </a:ext>
            </a:extLst>
          </p:cNvPr>
          <p:cNvSpPr/>
          <p:nvPr/>
        </p:nvSpPr>
        <p:spPr>
          <a:xfrm>
            <a:off x="849836" y="3604026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CF86F3A-60A2-475B-A63C-03A1EC71D639}"/>
              </a:ext>
            </a:extLst>
          </p:cNvPr>
          <p:cNvSpPr txBox="1">
            <a:spLocks noChangeArrowheads="1"/>
          </p:cNvSpPr>
          <p:nvPr/>
        </p:nvSpPr>
        <p:spPr>
          <a:xfrm>
            <a:off x="1724024" y="1547476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CA23EB6-C566-46D5-B878-CA480AEEE988}"/>
              </a:ext>
            </a:extLst>
          </p:cNvPr>
          <p:cNvSpPr txBox="1">
            <a:spLocks noChangeArrowheads="1"/>
          </p:cNvSpPr>
          <p:nvPr/>
        </p:nvSpPr>
        <p:spPr>
          <a:xfrm>
            <a:off x="1112088" y="1872747"/>
            <a:ext cx="4680957" cy="29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PPM -      -      -       -        -      </a:t>
            </a:r>
          </a:p>
        </p:txBody>
      </p:sp>
      <p:pic>
        <p:nvPicPr>
          <p:cNvPr id="24" name="Picture 23" descr="A picture containing kitchenware, pot&#10;&#10;Description automatically generated">
            <a:extLst>
              <a:ext uri="{FF2B5EF4-FFF2-40B4-BE49-F238E27FC236}">
                <a16:creationId xmlns:a16="http://schemas.microsoft.com/office/drawing/2014/main" id="{931FC87A-4BEE-4DA7-8FF9-6C8141860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9" y="6469495"/>
            <a:ext cx="1758951" cy="2321090"/>
          </a:xfrm>
          <a:prstGeom prst="rect">
            <a:avLst/>
          </a:prstGeom>
        </p:spPr>
      </p:pic>
      <p:pic>
        <p:nvPicPr>
          <p:cNvPr id="25" name="Picture 24" descr="A picture containing indoor, candelabrum&#10;&#10;Description automatically generated">
            <a:extLst>
              <a:ext uri="{FF2B5EF4-FFF2-40B4-BE49-F238E27FC236}">
                <a16:creationId xmlns:a16="http://schemas.microsoft.com/office/drawing/2014/main" id="{3CA16281-DA26-4D8C-B0E9-6CFA8094C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4" y="6898958"/>
            <a:ext cx="2490537" cy="1839177"/>
          </a:xfrm>
          <a:prstGeom prst="rect">
            <a:avLst/>
          </a:prstGeom>
        </p:spPr>
      </p:pic>
      <p:sp>
        <p:nvSpPr>
          <p:cNvPr id="26" name="Rectangle 3">
            <a:extLst>
              <a:ext uri="{FF2B5EF4-FFF2-40B4-BE49-F238E27FC236}">
                <a16:creationId xmlns:a16="http://schemas.microsoft.com/office/drawing/2014/main" id="{65AEA85F-9E3C-420C-81B6-AF7E06CA2AAF}"/>
              </a:ext>
            </a:extLst>
          </p:cNvPr>
          <p:cNvSpPr txBox="1">
            <a:spLocks noChangeArrowheads="1"/>
          </p:cNvSpPr>
          <p:nvPr/>
        </p:nvSpPr>
        <p:spPr>
          <a:xfrm>
            <a:off x="570471" y="2101988"/>
            <a:ext cx="5770178" cy="1480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Removal Rating (µm)	         Short Code	     Removal Rating (µm)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002		    0.2		            050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05</a:t>
            </a:r>
            <a:endParaRPr lang="en-IN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005		    0.5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100	                 10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010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01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  200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20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020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02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40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9EDCBCC-FC41-49DD-9D01-9EB06C29EDFA}"/>
              </a:ext>
            </a:extLst>
          </p:cNvPr>
          <p:cNvSpPr txBox="1">
            <a:spLocks noChangeArrowheads="1"/>
          </p:cNvSpPr>
          <p:nvPr/>
        </p:nvSpPr>
        <p:spPr>
          <a:xfrm>
            <a:off x="594525" y="3530950"/>
            <a:ext cx="5661894" cy="1631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   Length (inches)  	        Short Code	             Description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05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		               N		               Nominal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10		     10		               A		               Absolute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20		     20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30		     30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40		     40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4AAA476-5529-404A-B384-FDBDDBF6939F}"/>
              </a:ext>
            </a:extLst>
          </p:cNvPr>
          <p:cNvSpPr txBox="1">
            <a:spLocks noChangeArrowheads="1"/>
          </p:cNvSpPr>
          <p:nvPr/>
        </p:nvSpPr>
        <p:spPr>
          <a:xfrm>
            <a:off x="572833" y="5159057"/>
            <a:ext cx="6252581" cy="1651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    End Connection	          Short Code	           Seal Material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7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226 O-ring with Fin	                V	               Viton</a:t>
            </a:r>
            <a:r>
              <a:rPr lang="en-IN" sz="11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8	            222 O-ring with Fin	                S	                 Silicon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0	             Double Open End	                F	                  PTFE (Gasket) / FEP (O-ring)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	                N	                 Nitrile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Viton</a:t>
            </a:r>
            <a:r>
              <a:rPr lang="en-IN" sz="11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is a registered trademark of Chemours Company.  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B2D7BC8-B3CE-4D18-8AC1-4EF379A1238B}"/>
              </a:ext>
            </a:extLst>
          </p:cNvPr>
          <p:cNvSpPr/>
          <p:nvPr/>
        </p:nvSpPr>
        <p:spPr>
          <a:xfrm>
            <a:off x="4197861" y="1885464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2F82CF1-7E59-4640-A308-A05D5462B5C0}"/>
              </a:ext>
            </a:extLst>
          </p:cNvPr>
          <p:cNvSpPr/>
          <p:nvPr/>
        </p:nvSpPr>
        <p:spPr>
          <a:xfrm>
            <a:off x="3892219" y="1883945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270D8C7C-B35A-4E3F-92F1-BD9BBF29906D}"/>
              </a:ext>
            </a:extLst>
          </p:cNvPr>
          <p:cNvSpPr/>
          <p:nvPr/>
        </p:nvSpPr>
        <p:spPr>
          <a:xfrm>
            <a:off x="4505497" y="1910373"/>
            <a:ext cx="156580" cy="12311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62F54-3AB6-4B9B-BC2E-266840A69695}"/>
              </a:ext>
            </a:extLst>
          </p:cNvPr>
          <p:cNvSpPr/>
          <p:nvPr/>
        </p:nvSpPr>
        <p:spPr>
          <a:xfrm>
            <a:off x="4841874" y="1917297"/>
            <a:ext cx="174632" cy="116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00B786-4705-436E-9753-50847058EE2A}"/>
              </a:ext>
            </a:extLst>
          </p:cNvPr>
          <p:cNvSpPr/>
          <p:nvPr/>
        </p:nvSpPr>
        <p:spPr>
          <a:xfrm>
            <a:off x="5230498" y="1902829"/>
            <a:ext cx="156580" cy="15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892E468-38AF-4B37-9A95-93D7CEEE45DA}"/>
              </a:ext>
            </a:extLst>
          </p:cNvPr>
          <p:cNvSpPr/>
          <p:nvPr/>
        </p:nvSpPr>
        <p:spPr>
          <a:xfrm>
            <a:off x="868280" y="2156665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C06EA8C-328F-404E-A093-FCF34AA52324}"/>
              </a:ext>
            </a:extLst>
          </p:cNvPr>
          <p:cNvSpPr/>
          <p:nvPr/>
        </p:nvSpPr>
        <p:spPr>
          <a:xfrm>
            <a:off x="3996491" y="2168697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562</Words>
  <Application>Microsoft Office PowerPoint</Application>
  <PresentationFormat>A4 Paper (210x297 mm)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Eurostile-Roman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Manish Vijay Kulkarni</cp:lastModifiedBy>
  <cp:revision>84</cp:revision>
  <cp:lastPrinted>2021-09-14T03:44:42Z</cp:lastPrinted>
  <dcterms:created xsi:type="dcterms:W3CDTF">2018-09-27T06:53:07Z</dcterms:created>
  <dcterms:modified xsi:type="dcterms:W3CDTF">2021-09-14T03:44:48Z</dcterms:modified>
</cp:coreProperties>
</file>