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5CE4F-928E-4F03-ABC3-89EA34788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C59E04-EE6B-4D60-A8F7-180F89760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40542-2229-4E45-BB39-008B97822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B84D-3A72-4274-B952-28660C3D440D}" type="datetimeFigureOut">
              <a:rPr lang="en-IN" smtClean="0"/>
              <a:t>15-08-2021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31BD1-ACD9-48D4-A4AF-5B2D3C341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C8B36-AA67-4202-8652-13362E4DF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4076-0376-45D7-988B-DFD5415BFE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006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E4695-9A98-4572-8936-78F00C03E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EF59DC-FEA8-4250-AED8-BF8E6160A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66B92-2E3F-4260-BDDA-709153D2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B84D-3A72-4274-B952-28660C3D440D}" type="datetimeFigureOut">
              <a:rPr lang="en-IN" smtClean="0"/>
              <a:t>15-08-2021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36C68-B588-4DE3-BC72-069760309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2C350-81D0-409E-A88D-D9D0C72F5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4076-0376-45D7-988B-DFD5415BFE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577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86EAA4-0537-4016-B634-F8159DEF8F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74EC16-AE25-410A-A441-F40336631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95C49-21F0-4B66-8FBE-B2E050279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B84D-3A72-4274-B952-28660C3D440D}" type="datetimeFigureOut">
              <a:rPr lang="en-IN" smtClean="0"/>
              <a:t>15-08-2021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BC665-87B0-4ED2-8626-0E2085B0E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6CB0D-9503-4179-ADC6-09E5DA7F5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4076-0376-45D7-988B-DFD5415BFE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700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A551A-64CA-425C-B7CA-D828B81DF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3D42E-FAAD-49D3-A963-E90F8DED7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CD9F1-3461-4764-BAF8-12BF4448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B84D-3A72-4274-B952-28660C3D440D}" type="datetimeFigureOut">
              <a:rPr lang="en-IN" smtClean="0"/>
              <a:t>15-08-2021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88852-CE2F-4558-9FC2-189A3CF8A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68B4B-4A0E-46FE-A741-099DC7133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4076-0376-45D7-988B-DFD5415BFE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677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DE7D-C9E8-479B-AFB7-85F16904B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0308C-D4D8-4442-911B-67B8B1B56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B0BE4-2DD3-4D90-AF68-46B0F8928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B84D-3A72-4274-B952-28660C3D440D}" type="datetimeFigureOut">
              <a:rPr lang="en-IN" smtClean="0"/>
              <a:t>15-08-2021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810BC-8BA6-46CA-AE2B-D1F605CB9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D24FB-F793-4EA4-8BFB-EC60CF6E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4076-0376-45D7-988B-DFD5415BFE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335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1F1CA-5638-4CA4-BC96-157D6F9CF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F1543-FAB3-4842-9A12-48FFE30426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10ECA8-D0B8-4357-B877-DA1A0CDC5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92C8F-FF05-4306-BC6F-5009F9EBF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B84D-3A72-4274-B952-28660C3D440D}" type="datetimeFigureOut">
              <a:rPr lang="en-IN" smtClean="0"/>
              <a:t>15-08-2021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16F32-FF3D-4741-A742-4910EF1FE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7932D1-5977-4627-B6CA-CB8F27E61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4076-0376-45D7-988B-DFD5415BFE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360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1B2E0-F981-4E81-A1E1-0E19D065B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880AD-F1C3-48B1-B028-9298ECA11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5D0F1B-CECC-44E0-95EA-5FB099341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E1AB75-4EA2-4BBA-AEB5-8D8EA05A82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DAF51A-628C-4D48-89DA-F695E83A0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6B7FFA-C49A-42F0-8239-017F44909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B84D-3A72-4274-B952-28660C3D440D}" type="datetimeFigureOut">
              <a:rPr lang="en-IN" smtClean="0"/>
              <a:t>15-08-2021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25E54B-91E7-440F-8566-83FC61C73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6C885E-67C6-43A6-A251-357D3AA52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4076-0376-45D7-988B-DFD5415BFE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577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10222-C958-4401-B761-D26804718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5F863F-45FA-4912-8917-07BF1BF1C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B84D-3A72-4274-B952-28660C3D440D}" type="datetimeFigureOut">
              <a:rPr lang="en-IN" smtClean="0"/>
              <a:t>15-08-2021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09F294-94A8-487E-8B28-94F9C8BD5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88C710-76EA-4BE1-B0CA-20E68733F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4076-0376-45D7-988B-DFD5415BFE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225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7F4CAF-0F0E-404D-A113-22D0D5A40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B84D-3A72-4274-B952-28660C3D440D}" type="datetimeFigureOut">
              <a:rPr lang="en-IN" smtClean="0"/>
              <a:t>15-08-2021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C7F6F3-FA3A-406E-89DB-BE9FBFCA0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6B3001-BFED-45D8-A552-07B790F69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4076-0376-45D7-988B-DFD5415BFE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732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1ED2A-2A88-4BA6-AB13-48A7936C6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A9734-8FF3-4F70-9FE5-95097B677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44968F-85F8-444A-B597-4BCC36854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085D6-ED8E-4A05-A108-FC7B3F83A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B84D-3A72-4274-B952-28660C3D440D}" type="datetimeFigureOut">
              <a:rPr lang="en-IN" smtClean="0"/>
              <a:t>15-08-2021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52CF4-FA7E-4B62-8B1A-960515CA6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615B2-A0E9-4DF0-AF1A-70528934E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4076-0376-45D7-988B-DFD5415BFE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091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CE5BE-0117-437B-9799-1CE95CA7B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529B55-BC02-4907-8C40-5BC599E1DD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F18E43-C528-4CB5-941E-96ADF4978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1A2C76-1060-4718-ACDD-B7D669897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B84D-3A72-4274-B952-28660C3D440D}" type="datetimeFigureOut">
              <a:rPr lang="en-IN" smtClean="0"/>
              <a:t>15-08-2021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8DD7D-F9FF-410C-B6E7-5BEEAF242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C84AE-5977-4C38-9496-860FD75CB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4076-0376-45D7-988B-DFD5415BFE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4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34E8FD-D7C4-44B6-B62F-BEFC037F0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3FCAC6-FF40-49C2-9FC5-88F6CA341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C2093-1023-470C-BED3-4E70E115D3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1B84D-3A72-4274-B952-28660C3D440D}" type="datetimeFigureOut">
              <a:rPr lang="en-IN" smtClean="0"/>
              <a:t>15-08-2021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DE939-AA83-41F0-BBEB-8F64998AED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63854-6C3C-496B-944C-E82BED90C8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A4076-0376-45D7-988B-DFD5415BFE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641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jpg"/><Relationship Id="rId21" Type="http://schemas.openxmlformats.org/officeDocument/2006/relationships/image" Target="../media/image20.png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jpg"/><Relationship Id="rId2" Type="http://schemas.openxmlformats.org/officeDocument/2006/relationships/image" Target="../media/image1.png"/><Relationship Id="rId16" Type="http://schemas.openxmlformats.org/officeDocument/2006/relationships/image" Target="../media/image15.jpg"/><Relationship Id="rId20" Type="http://schemas.openxmlformats.org/officeDocument/2006/relationships/image" Target="../media/image19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24" Type="http://schemas.openxmlformats.org/officeDocument/2006/relationships/image" Target="../media/image23.jp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jpg"/><Relationship Id="rId19" Type="http://schemas.openxmlformats.org/officeDocument/2006/relationships/image" Target="../media/image18.jpg"/><Relationship Id="rId4" Type="http://schemas.openxmlformats.org/officeDocument/2006/relationships/image" Target="../media/image3.jpg"/><Relationship Id="rId9" Type="http://schemas.openxmlformats.org/officeDocument/2006/relationships/image" Target="../media/image8.png"/><Relationship Id="rId14" Type="http://schemas.openxmlformats.org/officeDocument/2006/relationships/image" Target="../media/image13.jp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98" descr="Logo, company name&#10;&#10;Description automatically generated">
            <a:extLst>
              <a:ext uri="{FF2B5EF4-FFF2-40B4-BE49-F238E27FC236}">
                <a16:creationId xmlns:a16="http://schemas.microsoft.com/office/drawing/2014/main" id="{6FBE771F-CC07-4BDB-9300-F4D63BC89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2" y="2679146"/>
            <a:ext cx="2005234" cy="2005234"/>
          </a:xfrm>
          <a:prstGeom prst="rect">
            <a:avLst/>
          </a:prstGeom>
        </p:spPr>
      </p:pic>
      <p:pic>
        <p:nvPicPr>
          <p:cNvPr id="103" name="Picture 10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DC2F8C9-D580-4FE8-9852-70A1DD85E8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447" y="5349981"/>
            <a:ext cx="2649585" cy="1327900"/>
          </a:xfrm>
          <a:prstGeom prst="rect">
            <a:avLst/>
          </a:prstGeom>
        </p:spPr>
      </p:pic>
      <p:pic>
        <p:nvPicPr>
          <p:cNvPr id="101" name="Picture 100" descr="Logo, company name&#10;&#10;Description automatically generated">
            <a:extLst>
              <a:ext uri="{FF2B5EF4-FFF2-40B4-BE49-F238E27FC236}">
                <a16:creationId xmlns:a16="http://schemas.microsoft.com/office/drawing/2014/main" id="{1CF92983-8BE2-4027-8BAE-14BEFD2E5E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626" y="2717517"/>
            <a:ext cx="2055430" cy="1973781"/>
          </a:xfrm>
          <a:prstGeom prst="rect">
            <a:avLst/>
          </a:prstGeom>
        </p:spPr>
      </p:pic>
      <p:pic>
        <p:nvPicPr>
          <p:cNvPr id="87" name="Picture 86" descr="Logo, company name&#10;&#10;Description automatically generated">
            <a:extLst>
              <a:ext uri="{FF2B5EF4-FFF2-40B4-BE49-F238E27FC236}">
                <a16:creationId xmlns:a16="http://schemas.microsoft.com/office/drawing/2014/main" id="{61DCEB21-67AF-47B9-983F-8232318C81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306" y="2964432"/>
            <a:ext cx="1434662" cy="1434662"/>
          </a:xfrm>
          <a:prstGeom prst="rect">
            <a:avLst/>
          </a:prstGeom>
        </p:spPr>
      </p:pic>
      <p:pic>
        <p:nvPicPr>
          <p:cNvPr id="73" name="Picture 72" descr="Logo&#10;&#10;Description automatically generated">
            <a:extLst>
              <a:ext uri="{FF2B5EF4-FFF2-40B4-BE49-F238E27FC236}">
                <a16:creationId xmlns:a16="http://schemas.microsoft.com/office/drawing/2014/main" id="{E9456A0B-E61E-4F02-9493-58669E36A4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431" y="4658175"/>
            <a:ext cx="3860362" cy="2021508"/>
          </a:xfrm>
          <a:prstGeom prst="rect">
            <a:avLst/>
          </a:prstGeom>
        </p:spPr>
      </p:pic>
      <p:pic>
        <p:nvPicPr>
          <p:cNvPr id="55" name="Picture 54" descr="Logo&#10;&#10;Description automatically generated with low confidence">
            <a:extLst>
              <a:ext uri="{FF2B5EF4-FFF2-40B4-BE49-F238E27FC236}">
                <a16:creationId xmlns:a16="http://schemas.microsoft.com/office/drawing/2014/main" id="{32066E6B-918A-46F4-B18C-A131B6FD83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386" y="4806663"/>
            <a:ext cx="1653834" cy="1390570"/>
          </a:xfrm>
          <a:prstGeom prst="rect">
            <a:avLst/>
          </a:prstGeom>
        </p:spPr>
      </p:pic>
      <p:pic>
        <p:nvPicPr>
          <p:cNvPr id="57" name="Picture 56" descr="Logo, company name&#10;&#10;Description automatically generated">
            <a:extLst>
              <a:ext uri="{FF2B5EF4-FFF2-40B4-BE49-F238E27FC236}">
                <a16:creationId xmlns:a16="http://schemas.microsoft.com/office/drawing/2014/main" id="{DE3D7780-DFE5-44AE-BDD4-7945B964E6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445" y="2940072"/>
            <a:ext cx="1884562" cy="1204136"/>
          </a:xfrm>
          <a:prstGeom prst="rect">
            <a:avLst/>
          </a:prstGeom>
        </p:spPr>
      </p:pic>
      <p:pic>
        <p:nvPicPr>
          <p:cNvPr id="61" name="Picture 60" descr="Icon&#10;&#10;Description automatically generated">
            <a:extLst>
              <a:ext uri="{FF2B5EF4-FFF2-40B4-BE49-F238E27FC236}">
                <a16:creationId xmlns:a16="http://schemas.microsoft.com/office/drawing/2014/main" id="{FC768BC1-C802-46B6-8AE1-D098B5BEBBC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17" y="2200138"/>
            <a:ext cx="3626091" cy="622189"/>
          </a:xfrm>
          <a:prstGeom prst="rect">
            <a:avLst/>
          </a:prstGeom>
        </p:spPr>
      </p:pic>
      <p:pic>
        <p:nvPicPr>
          <p:cNvPr id="63" name="Picture 62" descr="Logo, company name&#10;&#10;Description automatically generated">
            <a:extLst>
              <a:ext uri="{FF2B5EF4-FFF2-40B4-BE49-F238E27FC236}">
                <a16:creationId xmlns:a16="http://schemas.microsoft.com/office/drawing/2014/main" id="{3C78B73A-73D5-49C4-A245-741FEDC2CD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754" y="338085"/>
            <a:ext cx="1358896" cy="1358896"/>
          </a:xfrm>
          <a:prstGeom prst="rect">
            <a:avLst/>
          </a:prstGeom>
        </p:spPr>
      </p:pic>
      <p:pic>
        <p:nvPicPr>
          <p:cNvPr id="65" name="Picture 64" descr="Text&#10;&#10;Description automatically generated">
            <a:extLst>
              <a:ext uri="{FF2B5EF4-FFF2-40B4-BE49-F238E27FC236}">
                <a16:creationId xmlns:a16="http://schemas.microsoft.com/office/drawing/2014/main" id="{FA5AAAA1-FA78-4267-80E5-550A77EBFDF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598" y="297201"/>
            <a:ext cx="4629150" cy="752475"/>
          </a:xfrm>
          <a:prstGeom prst="rect">
            <a:avLst/>
          </a:prstGeom>
        </p:spPr>
      </p:pic>
      <p:pic>
        <p:nvPicPr>
          <p:cNvPr id="67" name="Picture 66" descr="Logo, company name&#10;&#10;Description automatically generated">
            <a:extLst>
              <a:ext uri="{FF2B5EF4-FFF2-40B4-BE49-F238E27FC236}">
                <a16:creationId xmlns:a16="http://schemas.microsoft.com/office/drawing/2014/main" id="{46258590-8AC5-431C-8C33-75B224F5E19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21" y="904126"/>
            <a:ext cx="1333135" cy="1358896"/>
          </a:xfrm>
          <a:prstGeom prst="rect">
            <a:avLst/>
          </a:prstGeom>
        </p:spPr>
      </p:pic>
      <p:pic>
        <p:nvPicPr>
          <p:cNvPr id="69" name="Picture 6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EDBB734-F204-4FCB-9A20-937DBE41D5A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552" y="4137513"/>
            <a:ext cx="1788255" cy="622651"/>
          </a:xfrm>
          <a:prstGeom prst="rect">
            <a:avLst/>
          </a:prstGeom>
        </p:spPr>
      </p:pic>
      <p:pic>
        <p:nvPicPr>
          <p:cNvPr id="71" name="Picture 70" descr="Logo, company name&#10;&#10;Description automatically generated">
            <a:extLst>
              <a:ext uri="{FF2B5EF4-FFF2-40B4-BE49-F238E27FC236}">
                <a16:creationId xmlns:a16="http://schemas.microsoft.com/office/drawing/2014/main" id="{3DA171CF-5BE3-4EC9-9BB6-91659AE540D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17" y="353807"/>
            <a:ext cx="1604449" cy="504141"/>
          </a:xfrm>
          <a:prstGeom prst="rect">
            <a:avLst/>
          </a:prstGeom>
        </p:spPr>
      </p:pic>
      <p:pic>
        <p:nvPicPr>
          <p:cNvPr id="75" name="Picture 74" descr="A picture containing logo&#10;&#10;Description automatically generated">
            <a:extLst>
              <a:ext uri="{FF2B5EF4-FFF2-40B4-BE49-F238E27FC236}">
                <a16:creationId xmlns:a16="http://schemas.microsoft.com/office/drawing/2014/main" id="{4FEC8957-17B9-415F-B718-A878B84C19D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023" y="3327614"/>
            <a:ext cx="3419475" cy="2279650"/>
          </a:xfrm>
          <a:prstGeom prst="rect">
            <a:avLst/>
          </a:prstGeom>
        </p:spPr>
      </p:pic>
      <p:pic>
        <p:nvPicPr>
          <p:cNvPr id="77" name="Picture 76" descr="Logo&#10;&#10;Description automatically generated with medium confidence">
            <a:extLst>
              <a:ext uri="{FF2B5EF4-FFF2-40B4-BE49-F238E27FC236}">
                <a16:creationId xmlns:a16="http://schemas.microsoft.com/office/drawing/2014/main" id="{9C7BFBBE-380E-4445-AE18-37C428E6744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976" y="1057391"/>
            <a:ext cx="2914650" cy="1104900"/>
          </a:xfrm>
          <a:prstGeom prst="rect">
            <a:avLst/>
          </a:prstGeom>
        </p:spPr>
      </p:pic>
      <p:pic>
        <p:nvPicPr>
          <p:cNvPr id="79" name="Picture 78" descr="Logo, company name&#10;&#10;Description automatically generated">
            <a:extLst>
              <a:ext uri="{FF2B5EF4-FFF2-40B4-BE49-F238E27FC236}">
                <a16:creationId xmlns:a16="http://schemas.microsoft.com/office/drawing/2014/main" id="{64222ACF-E05E-4077-B046-FFACB208DD0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388" y="4272003"/>
            <a:ext cx="2131195" cy="1266999"/>
          </a:xfrm>
          <a:prstGeom prst="rect">
            <a:avLst/>
          </a:prstGeom>
        </p:spPr>
      </p:pic>
      <p:pic>
        <p:nvPicPr>
          <p:cNvPr id="81" name="Picture 80" descr="Logo, company name&#10;&#10;Description automatically generated">
            <a:extLst>
              <a:ext uri="{FF2B5EF4-FFF2-40B4-BE49-F238E27FC236}">
                <a16:creationId xmlns:a16="http://schemas.microsoft.com/office/drawing/2014/main" id="{F809CFC4-9415-4665-91A2-6EF7D305E92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262" y="1805400"/>
            <a:ext cx="3187426" cy="1482524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31F52576-FAB0-4359-8CA2-D7913AAE638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777" y="2919032"/>
            <a:ext cx="4159100" cy="415391"/>
          </a:xfrm>
          <a:prstGeom prst="rect">
            <a:avLst/>
          </a:prstGeom>
        </p:spPr>
      </p:pic>
      <p:pic>
        <p:nvPicPr>
          <p:cNvPr id="85" name="Picture 84" descr="Logo, company name&#10;&#10;Description automatically generated">
            <a:extLst>
              <a:ext uri="{FF2B5EF4-FFF2-40B4-BE49-F238E27FC236}">
                <a16:creationId xmlns:a16="http://schemas.microsoft.com/office/drawing/2014/main" id="{6580A166-2E00-477D-9DFD-B728A9BB0C6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662" y="2115299"/>
            <a:ext cx="2990741" cy="742971"/>
          </a:xfrm>
          <a:prstGeom prst="rect">
            <a:avLst/>
          </a:prstGeom>
        </p:spPr>
      </p:pic>
      <p:pic>
        <p:nvPicPr>
          <p:cNvPr id="89" name="Picture 88" descr="Logo, company name&#10;&#10;Description automatically generated">
            <a:extLst>
              <a:ext uri="{FF2B5EF4-FFF2-40B4-BE49-F238E27FC236}">
                <a16:creationId xmlns:a16="http://schemas.microsoft.com/office/drawing/2014/main" id="{F814A75C-4B31-4620-A617-10F886E6A99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31" y="5539002"/>
            <a:ext cx="1545714" cy="1250950"/>
          </a:xfrm>
          <a:prstGeom prst="rect">
            <a:avLst/>
          </a:prstGeom>
        </p:spPr>
      </p:pic>
      <p:pic>
        <p:nvPicPr>
          <p:cNvPr id="91" name="Picture 90" descr="Logo&#10;&#10;Description automatically generated">
            <a:extLst>
              <a:ext uri="{FF2B5EF4-FFF2-40B4-BE49-F238E27FC236}">
                <a16:creationId xmlns:a16="http://schemas.microsoft.com/office/drawing/2014/main" id="{4A2930D8-914F-40E6-9F82-111FFACA000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61" y="4467439"/>
            <a:ext cx="1071563" cy="1071563"/>
          </a:xfrm>
          <a:prstGeom prst="rect">
            <a:avLst/>
          </a:prstGeom>
        </p:spPr>
      </p:pic>
      <p:pic>
        <p:nvPicPr>
          <p:cNvPr id="95" name="Picture 94" descr="Logo&#10;&#10;Description automatically generated">
            <a:extLst>
              <a:ext uri="{FF2B5EF4-FFF2-40B4-BE49-F238E27FC236}">
                <a16:creationId xmlns:a16="http://schemas.microsoft.com/office/drawing/2014/main" id="{7CA0ADC3-23EE-46AB-97BA-4E90FE20227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622" y="426172"/>
            <a:ext cx="1705539" cy="1351774"/>
          </a:xfrm>
          <a:prstGeom prst="rect">
            <a:avLst/>
          </a:prstGeom>
        </p:spPr>
      </p:pic>
      <p:pic>
        <p:nvPicPr>
          <p:cNvPr id="97" name="Picture 96" descr="Logo, company name&#10;&#10;Description automatically generated">
            <a:extLst>
              <a:ext uri="{FF2B5EF4-FFF2-40B4-BE49-F238E27FC236}">
                <a16:creationId xmlns:a16="http://schemas.microsoft.com/office/drawing/2014/main" id="{BB94445D-F585-4D78-BBE3-9868E2966EB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877" y="3681919"/>
            <a:ext cx="1046943" cy="1046943"/>
          </a:xfrm>
          <a:prstGeom prst="rect">
            <a:avLst/>
          </a:prstGeom>
        </p:spPr>
      </p:pic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B425FBC-E194-4183-82DB-88FACF8804C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674" y="3845380"/>
            <a:ext cx="1824252" cy="1368189"/>
          </a:xfrm>
          <a:prstGeom prst="rect">
            <a:avLst/>
          </a:prstGeom>
        </p:spPr>
      </p:pic>
      <p:pic>
        <p:nvPicPr>
          <p:cNvPr id="4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0B60BB2B-D9F8-411E-BA89-0135D4AA741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291" y="1098118"/>
            <a:ext cx="2241665" cy="838243"/>
          </a:xfrm>
          <a:prstGeom prst="rect">
            <a:avLst/>
          </a:prstGeom>
        </p:spPr>
      </p:pic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D9A25301-7296-43AF-BD26-85CEF0CE313B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983" y="1460510"/>
            <a:ext cx="1771741" cy="45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937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 Vijay Kulkarni</dc:creator>
  <cp:lastModifiedBy>Manish Vijay Kulkarni</cp:lastModifiedBy>
  <cp:revision>6</cp:revision>
  <dcterms:created xsi:type="dcterms:W3CDTF">2021-07-06T16:00:23Z</dcterms:created>
  <dcterms:modified xsi:type="dcterms:W3CDTF">2021-08-15T13:45:19Z</dcterms:modified>
</cp:coreProperties>
</file>