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7D4067-56D5-48C0-8F00-E180787D57F5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DC2BE4-8D05-4C29-B98E-A0D43327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Parmar heena</a:t>
            </a:r>
            <a:br>
              <a:rPr lang="en-US" dirty="0" smtClean="0"/>
            </a:br>
            <a:r>
              <a:rPr lang="en-US" dirty="0" smtClean="0"/>
              <a:t>2327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Topic:-Artificial intelligence</a:t>
            </a:r>
            <a:endParaRPr lang="en-US" sz="4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6" y="2786058"/>
            <a:ext cx="4686304" cy="15716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contents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of</a:t>
            </a:r>
            <a:r>
              <a:rPr lang="en-US" i="1" dirty="0" smtClean="0">
                <a:solidFill>
                  <a:schemeClr val="tx1"/>
                </a:solidFill>
              </a:rPr>
              <a:t>  </a:t>
            </a:r>
            <a:r>
              <a:rPr lang="en-US" i="1" dirty="0" smtClean="0">
                <a:solidFill>
                  <a:schemeClr val="bg1"/>
                </a:solidFill>
              </a:rPr>
              <a:t>AI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Defination</a:t>
            </a:r>
          </a:p>
          <a:p>
            <a:r>
              <a:rPr lang="en-US" dirty="0" smtClean="0"/>
              <a:t>Early History of  AI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Application of AI</a:t>
            </a:r>
          </a:p>
          <a:p>
            <a:r>
              <a:rPr lang="en-US" dirty="0" smtClean="0"/>
              <a:t>Example of AI</a:t>
            </a:r>
          </a:p>
          <a:p>
            <a:r>
              <a:rPr lang="en-US" dirty="0" smtClean="0"/>
              <a:t>Advantages &amp; disadvantages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is a method of making a computer, a computer-controlled robot, or a software think intelligently like the human mind.</a:t>
            </a:r>
          </a:p>
          <a:p>
            <a:r>
              <a:rPr lang="en-US" dirty="0" smtClean="0"/>
              <a:t>AI is accomplished by studying the patterns of the human brain and by analyzing the cognitive process. The outcome of these studies develops intelligent software and systems.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(AI), a term coined by. </a:t>
            </a:r>
            <a:r>
              <a:rPr lang="en-US" dirty="0" smtClean="0">
                <a:solidFill>
                  <a:srgbClr val="FF0000"/>
                </a:solidFill>
              </a:rPr>
              <a:t>emeritus Stanford Professor John McCarthy </a:t>
            </a:r>
            <a:r>
              <a:rPr lang="en-US" dirty="0" smtClean="0"/>
              <a:t>in 1955, was defined by him as </a:t>
            </a:r>
            <a:r>
              <a:rPr lang="en-US" dirty="0" smtClean="0">
                <a:solidFill>
                  <a:srgbClr val="FF0000"/>
                </a:solidFill>
              </a:rPr>
              <a:t>“the science and engineering of making intelligent machines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”.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786190"/>
            <a:ext cx="5429288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History of  AI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1950: Alan Turing published </a:t>
            </a:r>
            <a:r>
              <a:rPr lang="en-US" dirty="0" smtClean="0">
                <a:solidFill>
                  <a:srgbClr val="FF0000"/>
                </a:solidFill>
              </a:rPr>
              <a:t>“Computer Machinery and Intelligence” </a:t>
            </a:r>
            <a:r>
              <a:rPr lang="en-US" dirty="0" smtClean="0"/>
              <a:t>which proposed a test of machine intelligence called The Imitation Game. </a:t>
            </a:r>
          </a:p>
          <a:p>
            <a:r>
              <a:rPr lang="en-US" dirty="0" smtClean="0"/>
              <a:t>1952: A computer scientist named Arthur Samuel developed a program to play </a:t>
            </a:r>
            <a:r>
              <a:rPr lang="en-US" dirty="0" smtClean="0">
                <a:solidFill>
                  <a:srgbClr val="FF0000"/>
                </a:solidFill>
              </a:rPr>
              <a:t>checkers</a:t>
            </a:r>
            <a:r>
              <a:rPr lang="en-US" dirty="0" smtClean="0"/>
              <a:t>, which is the first to ever learn the game independently.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Narrow AI</a:t>
            </a:r>
          </a:p>
          <a:p>
            <a:r>
              <a:rPr lang="it-IT" dirty="0" smtClean="0"/>
              <a:t> general AI</a:t>
            </a:r>
          </a:p>
          <a:p>
            <a:r>
              <a:rPr lang="it-IT" dirty="0" smtClean="0"/>
              <a:t>  super AI</a:t>
            </a:r>
            <a:endParaRPr lang="en-US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00" y="1571612"/>
            <a:ext cx="5485418" cy="5072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AI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 in E-commerce</a:t>
            </a:r>
          </a:p>
          <a:p>
            <a:r>
              <a:rPr lang="en-US" dirty="0" smtClean="0"/>
              <a:t>Application in Education</a:t>
            </a:r>
          </a:p>
          <a:p>
            <a:r>
              <a:rPr lang="en-US" dirty="0" smtClean="0"/>
              <a:t>Application in life-cycle</a:t>
            </a:r>
          </a:p>
          <a:p>
            <a:r>
              <a:rPr lang="en-US" dirty="0" smtClean="0"/>
              <a:t>Application in Health care</a:t>
            </a:r>
          </a:p>
          <a:p>
            <a:r>
              <a:rPr lang="en-US" dirty="0" smtClean="0"/>
              <a:t>Application in social media</a:t>
            </a:r>
          </a:p>
          <a:p>
            <a:r>
              <a:rPr lang="en-US" dirty="0" smtClean="0"/>
              <a:t>Application in marketing</a:t>
            </a:r>
          </a:p>
          <a:p>
            <a:r>
              <a:rPr lang="en-US" dirty="0" smtClean="0"/>
              <a:t>Application in cyber security</a:t>
            </a:r>
          </a:p>
          <a:p>
            <a:r>
              <a:rPr lang="en-US" dirty="0" smtClean="0"/>
              <a:t>Many more…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ChatGPT</a:t>
            </a:r>
          </a:p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Smart Assistants</a:t>
            </a:r>
          </a:p>
          <a:p>
            <a:r>
              <a:rPr lang="en-US" dirty="0" smtClean="0"/>
              <a:t>Snap chat Filters</a:t>
            </a:r>
          </a:p>
          <a:p>
            <a:r>
              <a:rPr lang="en-US" dirty="0" smtClean="0"/>
              <a:t>Self-Driving Cars</a:t>
            </a:r>
          </a:p>
          <a:p>
            <a:pPr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&amp; disadvantages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Zero Risks</a:t>
            </a:r>
          </a:p>
          <a:p>
            <a:r>
              <a:rPr lang="en-US" dirty="0" smtClean="0"/>
              <a:t>24*7 Availability</a:t>
            </a:r>
          </a:p>
          <a:p>
            <a:r>
              <a:rPr lang="en-US" dirty="0" smtClean="0"/>
              <a:t>Daily application</a:t>
            </a:r>
          </a:p>
          <a:p>
            <a:r>
              <a:rPr lang="en-US" dirty="0" smtClean="0"/>
              <a:t>Reduction in human error</a:t>
            </a:r>
          </a:p>
          <a:p>
            <a:r>
              <a:rPr lang="en-US" dirty="0" smtClean="0"/>
              <a:t>fast decision making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High costs of creation</a:t>
            </a:r>
          </a:p>
          <a:p>
            <a:r>
              <a:rPr lang="en-US" dirty="0" smtClean="0"/>
              <a:t>Making human crazy</a:t>
            </a:r>
          </a:p>
          <a:p>
            <a:r>
              <a:rPr lang="en-US" dirty="0" smtClean="0"/>
              <a:t>Make human lazy</a:t>
            </a:r>
          </a:p>
          <a:p>
            <a:r>
              <a:rPr lang="en-US" dirty="0" smtClean="0"/>
              <a:t>Emotionless</a:t>
            </a:r>
          </a:p>
          <a:p>
            <a:r>
              <a:rPr lang="en-US" dirty="0" smtClean="0"/>
              <a:t>Feelings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</TotalTime>
  <Words>251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Parmar heena 2327</vt:lpstr>
      <vt:lpstr>contents of  AI</vt:lpstr>
      <vt:lpstr>Introduction </vt:lpstr>
      <vt:lpstr>Defination </vt:lpstr>
      <vt:lpstr>Early History of  AI </vt:lpstr>
      <vt:lpstr>Types </vt:lpstr>
      <vt:lpstr>Application of AI </vt:lpstr>
      <vt:lpstr>Example of AI </vt:lpstr>
      <vt:lpstr>Advantages &amp; disadvantages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PC_22</dc:creator>
  <cp:lastModifiedBy>PC_9</cp:lastModifiedBy>
  <cp:revision>14</cp:revision>
  <dcterms:created xsi:type="dcterms:W3CDTF">2024-07-11T02:20:20Z</dcterms:created>
  <dcterms:modified xsi:type="dcterms:W3CDTF">2024-09-03T02:17:13Z</dcterms:modified>
</cp:coreProperties>
</file>