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7" r:id="rId4"/>
    <p:sldId id="318" r:id="rId5"/>
    <p:sldId id="313" r:id="rId6"/>
    <p:sldId id="314" r:id="rId7"/>
    <p:sldId id="315" r:id="rId8"/>
    <p:sldId id="316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rapperExample.jav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arseIntExample.jav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br>
              <a:rPr lang="en-US" b="1" dirty="0"/>
            </a:br>
            <a:r>
              <a:rPr lang="en-US" sz="3600" dirty="0"/>
              <a:t>Faculty of Computer Applications</a:t>
            </a:r>
            <a:br>
              <a:rPr lang="en-US" dirty="0"/>
            </a:br>
            <a:r>
              <a:rPr lang="en-US" b="1" dirty="0"/>
              <a:t>MCA Sem- 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Fundamental of Java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Unit – 3</a:t>
            </a:r>
          </a:p>
          <a:p>
            <a:pPr algn="ctr"/>
            <a:r>
              <a:rPr lang="en-US" sz="3200" b="1" dirty="0"/>
              <a:t>Wrappers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Wrapper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wrapper class in Java is a class that provides an object representation for the eight primitive data types. The primitive types in Java (such as int, char, </a:t>
            </a:r>
            <a:r>
              <a:rPr lang="en-US" sz="2400" dirty="0" err="1"/>
              <a:t>boolean</a:t>
            </a:r>
            <a:r>
              <a:rPr lang="en-US" sz="2400" dirty="0"/>
              <a:t>, etc.) are not objects, but sometimes it's necessary to work with them as objects. This is where wrapper classes come in.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Key Uses and Needs of Wrapper Classes</a:t>
            </a:r>
          </a:p>
          <a:p>
            <a:pPr algn="just"/>
            <a:r>
              <a:rPr lang="en-US" sz="2400" b="1" dirty="0"/>
              <a:t>Object </a:t>
            </a:r>
            <a:r>
              <a:rPr lang="en-US" sz="2400" b="1" dirty="0" err="1"/>
              <a:t>Representation:</a:t>
            </a:r>
            <a:r>
              <a:rPr lang="en-US" sz="2400" dirty="0" err="1"/>
              <a:t>Wrapper</a:t>
            </a:r>
            <a:r>
              <a:rPr lang="en-US" sz="2400" dirty="0"/>
              <a:t> classes provide a way to use primitive data types as objects. This is useful when you need to store primitive values in collections like </a:t>
            </a:r>
            <a:r>
              <a:rPr lang="en-US" sz="2400" dirty="0" err="1"/>
              <a:t>ArrayList</a:t>
            </a:r>
            <a:r>
              <a:rPr lang="en-US" sz="2400" dirty="0"/>
              <a:t>, HashMap, etc., which work only with objects, not primitives.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Wrapper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Autoboxing and Unboxing:</a:t>
            </a:r>
          </a:p>
          <a:p>
            <a:pPr algn="just"/>
            <a:r>
              <a:rPr lang="en-US" sz="2400" b="1" dirty="0"/>
              <a:t>Autoboxing</a:t>
            </a:r>
            <a:r>
              <a:rPr lang="en-US" sz="2400" dirty="0"/>
              <a:t> is the automatic conversion of a primitive type into its corresponding wrapper class by the Java compiler.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Unboxing </a:t>
            </a:r>
            <a:r>
              <a:rPr lang="en-US" sz="2400" dirty="0"/>
              <a:t>is the reverse process, where an object of a wrapper class is automatically converted to its corresponding primitive type.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8295-9467-08EF-4099-A587A6E0C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23238"/>
            <a:ext cx="4381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Wrapper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Utility </a:t>
            </a:r>
            <a:r>
              <a:rPr lang="en-US" sz="2400" b="1" dirty="0" err="1"/>
              <a:t>Methods:</a:t>
            </a:r>
            <a:r>
              <a:rPr lang="en-US" sz="2400" dirty="0" err="1"/>
              <a:t>Wrapper</a:t>
            </a:r>
            <a:r>
              <a:rPr lang="en-US" sz="2400" dirty="0"/>
              <a:t> classes provide utility methods to work with primitive types. </a:t>
            </a:r>
          </a:p>
          <a:p>
            <a:pPr algn="just"/>
            <a:r>
              <a:rPr lang="en-US" sz="2400" dirty="0"/>
              <a:t>For example, </a:t>
            </a:r>
            <a:r>
              <a:rPr lang="en-US" sz="2400" dirty="0" err="1"/>
              <a:t>Integer.parseInt</a:t>
            </a:r>
            <a:r>
              <a:rPr lang="en-US" sz="2400" dirty="0"/>
              <a:t>("123") converts a String to an int, and </a:t>
            </a:r>
            <a:r>
              <a:rPr lang="en-US" sz="2400" dirty="0" err="1"/>
              <a:t>Character.isDigit</a:t>
            </a:r>
            <a:r>
              <a:rPr lang="en-US" sz="2400" dirty="0"/>
              <a:t>('1') checks if a character is a digit.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Immutable </a:t>
            </a:r>
            <a:r>
              <a:rPr lang="en-US" sz="2400" b="1" dirty="0" err="1"/>
              <a:t>Objects:</a:t>
            </a:r>
            <a:r>
              <a:rPr lang="en-US" sz="2400" dirty="0" err="1"/>
              <a:t>Wrapper</a:t>
            </a:r>
            <a:r>
              <a:rPr lang="en-US" sz="2400" dirty="0"/>
              <a:t> class objects are immutable, meaning their values cannot be changed once created. This immutability is beneficial in maintaining data integrity.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hlinkClick r:id="rId2" action="ppaction://hlinkfile"/>
              </a:rPr>
              <a:t>Ex1: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5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Wrapper Class</a:t>
            </a:r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85800" y="1447800"/>
          <a:ext cx="7772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8920" imgH="4114800" progId="Word.Document.8">
                  <p:embed/>
                </p:oleObj>
              </mc:Choice>
              <mc:Fallback>
                <p:oleObj name="Document" r:id="rId2" imgW="7918920" imgH="4114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7724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Wrapper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5344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Conversion from Primitive Numbers to Object Numbers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Integer I = new Integer(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Primitive integer to Integer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Float F = new Float(f)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float to Float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Double D = new Double(d)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double to Double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Long L = new Long(l)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long to Long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Conversion from Object Numbers to Primitive Numbers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I.intValue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Object to primitive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float f = F.floatValue()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Object to primitive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flaot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long l = L.longValue()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Object to primitive long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double d = D.doubleValue()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Object to primitive double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Wrapper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36962"/>
              </p:ext>
            </p:extLst>
          </p:nvPr>
        </p:nvGraphicFramePr>
        <p:xfrm>
          <a:off x="304800" y="1066800"/>
          <a:ext cx="8458200" cy="353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Conversion from Number to String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Integer.toString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integer to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str=Float.toString(f)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float to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str=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Double.toString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(d)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double to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str=Long.toString(l)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Primitive long to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Conversion from String to Number Objects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D=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Double.valueOf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Converts string to Double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F=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Float.valueOf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Converts string to Float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I=Integer.valueOf(str)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Converts string to Integer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L=Long.valueOf(str)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Converts string to Long Object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7D091B-6C18-33FD-5EF9-F28EEFBD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69997"/>
            <a:ext cx="8650974" cy="2444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Various Methods of Wrapper Class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2D948-1AD4-557F-B0DE-0A17B32F0722}"/>
              </a:ext>
            </a:extLst>
          </p:cNvPr>
          <p:cNvSpPr txBox="1"/>
          <p:nvPr/>
        </p:nvSpPr>
        <p:spPr>
          <a:xfrm>
            <a:off x="533400" y="1143000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</a:t>
            </a:r>
            <a:r>
              <a:rPr lang="en-US" sz="2400" b="1" dirty="0" err="1"/>
              <a:t>parseInt</a:t>
            </a:r>
            <a:r>
              <a:rPr lang="en-US" sz="2400" b="1" dirty="0"/>
              <a:t> method </a:t>
            </a:r>
            <a:r>
              <a:rPr lang="en-US" sz="2000" dirty="0"/>
              <a:t>is a static method provided by the Integer wrapper class in Java. It is used to convert a String representing an integer value into its corresponding primitive int type.</a:t>
            </a:r>
          </a:p>
          <a:p>
            <a:r>
              <a:rPr lang="en-US" sz="2000" b="1" dirty="0"/>
              <a:t>Use Cases for </a:t>
            </a:r>
            <a:r>
              <a:rPr lang="en-US" sz="2000" b="1" dirty="0" err="1"/>
              <a:t>parseIntUser</a:t>
            </a:r>
            <a:r>
              <a:rPr lang="en-US" sz="2000" b="1" dirty="0"/>
              <a:t> </a:t>
            </a:r>
          </a:p>
          <a:p>
            <a:r>
              <a:rPr lang="en-US" sz="2400" b="1" dirty="0"/>
              <a:t>Input: </a:t>
            </a:r>
            <a:r>
              <a:rPr lang="en-US" dirty="0"/>
              <a:t>When reading numeric input as a string from the user (e.g., from a console or text field) and converting it to an integer for processing.</a:t>
            </a:r>
          </a:p>
          <a:p>
            <a:endParaRPr lang="en-US" dirty="0"/>
          </a:p>
          <a:p>
            <a:r>
              <a:rPr lang="en-US" sz="2400" b="1" dirty="0"/>
              <a:t>Data Conversion: </a:t>
            </a:r>
            <a:r>
              <a:rPr lang="en-US" dirty="0"/>
              <a:t>When working with data sources (like files or databases) where numeric values are stored as strings.</a:t>
            </a:r>
          </a:p>
          <a:p>
            <a:r>
              <a:rPr lang="en-US" sz="2400" b="1" dirty="0"/>
              <a:t>String to Number Conversion: </a:t>
            </a:r>
            <a:r>
              <a:rPr lang="en-US" dirty="0"/>
              <a:t>Whenever you need to convert a numeric string to an integer for arithmetic operations.</a:t>
            </a:r>
          </a:p>
          <a:p>
            <a:r>
              <a:rPr lang="en-IN" dirty="0">
                <a:hlinkClick r:id="rId2" action="ppaction://hlinkfile"/>
              </a:rPr>
              <a:t>Ex1: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625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Document</vt:lpstr>
      <vt:lpstr>Marwadi Education Foundation’s Group of Institutions Faculty of Computer Applications MCA Sem- I</vt:lpstr>
      <vt:lpstr>Introduction to Wrapper Class</vt:lpstr>
      <vt:lpstr>Introduction to Wrapper Class</vt:lpstr>
      <vt:lpstr>Introduction to Wrapper Class</vt:lpstr>
      <vt:lpstr>Introduction to Wrapper Class</vt:lpstr>
      <vt:lpstr>Various Methods of Wrapper Class</vt:lpstr>
      <vt:lpstr>Various Methods of Wrapper Class</vt:lpstr>
      <vt:lpstr>Various Methods of Wrapper Class</vt:lpstr>
      <vt:lpstr>Thank You</vt:lpstr>
    </vt:vector>
  </TitlesOfParts>
  <Company>MEFGI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Koushik Choudhury</cp:lastModifiedBy>
  <cp:revision>674</cp:revision>
  <dcterms:created xsi:type="dcterms:W3CDTF">2010-12-23T08:45:33Z</dcterms:created>
  <dcterms:modified xsi:type="dcterms:W3CDTF">2024-08-19T07:06:28Z</dcterms:modified>
</cp:coreProperties>
</file>