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55" r:id="rId4"/>
    <p:sldId id="356" r:id="rId5"/>
    <p:sldId id="357" r:id="rId6"/>
    <p:sldId id="358" r:id="rId7"/>
    <p:sldId id="311" r:id="rId8"/>
    <p:sldId id="312" r:id="rId9"/>
    <p:sldId id="313" r:id="rId10"/>
    <p:sldId id="326" r:id="rId11"/>
    <p:sldId id="327" r:id="rId12"/>
    <p:sldId id="328" r:id="rId13"/>
    <p:sldId id="340" r:id="rId14"/>
    <p:sldId id="341" r:id="rId15"/>
    <p:sldId id="348" r:id="rId16"/>
    <p:sldId id="349" r:id="rId17"/>
    <p:sldId id="350" r:id="rId18"/>
    <p:sldId id="351" r:id="rId19"/>
    <p:sldId id="352" r:id="rId20"/>
    <p:sldId id="30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2" d="100"/>
          <a:sy n="72" d="100"/>
        </p:scale>
        <p:origin x="13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690F4-6C29-4C29-9131-379787021BB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9CB9E37-F8B4-43D7-B299-E25E8126C68E}">
      <dgm:prSet phldrT="[Text]"/>
      <dgm:spPr/>
      <dgm:t>
        <a:bodyPr/>
        <a:lstStyle/>
        <a:p>
          <a:r>
            <a:rPr lang="en-US" dirty="0"/>
            <a:t>Java</a:t>
          </a:r>
        </a:p>
      </dgm:t>
    </dgm:pt>
    <dgm:pt modelId="{4684F522-0D9B-46C6-9A7B-310D6290D4F3}" type="parTrans" cxnId="{29744A50-3192-4757-BF29-4BD1D1F4387C}">
      <dgm:prSet/>
      <dgm:spPr/>
      <dgm:t>
        <a:bodyPr/>
        <a:lstStyle/>
        <a:p>
          <a:endParaRPr lang="en-US"/>
        </a:p>
      </dgm:t>
    </dgm:pt>
    <dgm:pt modelId="{9425C597-745C-40F8-9514-8DEBFA16DF86}" type="sibTrans" cxnId="{29744A50-3192-4757-BF29-4BD1D1F4387C}">
      <dgm:prSet/>
      <dgm:spPr/>
      <dgm:t>
        <a:bodyPr/>
        <a:lstStyle/>
        <a:p>
          <a:endParaRPr lang="en-US"/>
        </a:p>
      </dgm:t>
    </dgm:pt>
    <dgm:pt modelId="{37489FBD-43A1-467B-AAA6-7FADC2B04F99}">
      <dgm:prSet phldrT="[Text]"/>
      <dgm:spPr/>
      <dgm:t>
        <a:bodyPr/>
        <a:lstStyle/>
        <a:p>
          <a:r>
            <a:rPr lang="en-US" dirty="0" err="1"/>
            <a:t>lang</a:t>
          </a:r>
          <a:endParaRPr lang="en-US" dirty="0"/>
        </a:p>
      </dgm:t>
    </dgm:pt>
    <dgm:pt modelId="{D262A06F-73F1-448A-93AC-0297AC4FC2C3}" type="parTrans" cxnId="{AAF5A60E-7BE0-45D9-9CAE-3371C0ADE203}">
      <dgm:prSet/>
      <dgm:spPr/>
      <dgm:t>
        <a:bodyPr/>
        <a:lstStyle/>
        <a:p>
          <a:endParaRPr lang="en-US"/>
        </a:p>
      </dgm:t>
    </dgm:pt>
    <dgm:pt modelId="{1BED0D72-0B00-473F-B71B-6674067039FA}" type="sibTrans" cxnId="{AAF5A60E-7BE0-45D9-9CAE-3371C0ADE203}">
      <dgm:prSet/>
      <dgm:spPr/>
      <dgm:t>
        <a:bodyPr/>
        <a:lstStyle/>
        <a:p>
          <a:endParaRPr lang="en-US"/>
        </a:p>
      </dgm:t>
    </dgm:pt>
    <dgm:pt modelId="{966718CE-8FE5-4093-8FD6-04AF430D9A39}">
      <dgm:prSet phldrT="[Text]"/>
      <dgm:spPr/>
      <dgm:t>
        <a:bodyPr/>
        <a:lstStyle/>
        <a:p>
          <a:r>
            <a:rPr lang="en-US" dirty="0" err="1"/>
            <a:t>awt</a:t>
          </a:r>
          <a:endParaRPr lang="en-US" dirty="0"/>
        </a:p>
      </dgm:t>
    </dgm:pt>
    <dgm:pt modelId="{F564A4A9-4F99-40F2-B1F7-8654F1642D50}" type="parTrans" cxnId="{9CF8B006-E65C-4615-9CB4-27B94384FF89}">
      <dgm:prSet/>
      <dgm:spPr/>
      <dgm:t>
        <a:bodyPr/>
        <a:lstStyle/>
        <a:p>
          <a:endParaRPr lang="en-US"/>
        </a:p>
      </dgm:t>
    </dgm:pt>
    <dgm:pt modelId="{047DF580-0282-43AB-BE77-7B28532D58F4}" type="sibTrans" cxnId="{9CF8B006-E65C-4615-9CB4-27B94384FF89}">
      <dgm:prSet/>
      <dgm:spPr/>
      <dgm:t>
        <a:bodyPr/>
        <a:lstStyle/>
        <a:p>
          <a:endParaRPr lang="en-US"/>
        </a:p>
      </dgm:t>
    </dgm:pt>
    <dgm:pt modelId="{D637AA82-9189-41C2-BD2C-65F6B0AB2736}">
      <dgm:prSet/>
      <dgm:spPr/>
      <dgm:t>
        <a:bodyPr/>
        <a:lstStyle/>
        <a:p>
          <a:r>
            <a:rPr lang="en-US" dirty="0"/>
            <a:t>net</a:t>
          </a:r>
        </a:p>
      </dgm:t>
    </dgm:pt>
    <dgm:pt modelId="{5196D37F-AB1F-471F-8A49-67F73C2EFE29}" type="parTrans" cxnId="{F1D44E5A-D7EC-4DAA-A661-FEFBFE371D15}">
      <dgm:prSet/>
      <dgm:spPr/>
      <dgm:t>
        <a:bodyPr/>
        <a:lstStyle/>
        <a:p>
          <a:endParaRPr lang="en-US"/>
        </a:p>
      </dgm:t>
    </dgm:pt>
    <dgm:pt modelId="{DE871FBA-94C8-4351-BFA5-3CFD38B3A79C}" type="sibTrans" cxnId="{F1D44E5A-D7EC-4DAA-A661-FEFBFE371D15}">
      <dgm:prSet/>
      <dgm:spPr/>
      <dgm:t>
        <a:bodyPr/>
        <a:lstStyle/>
        <a:p>
          <a:endParaRPr lang="en-US"/>
        </a:p>
      </dgm:t>
    </dgm:pt>
    <dgm:pt modelId="{022EB20A-AEB6-4AF3-9CC5-5C0BA1425BBF}">
      <dgm:prSet/>
      <dgm:spPr/>
      <dgm:t>
        <a:bodyPr/>
        <a:lstStyle/>
        <a:p>
          <a:r>
            <a:rPr lang="en-US" dirty="0" err="1"/>
            <a:t>util</a:t>
          </a:r>
          <a:endParaRPr lang="en-US" dirty="0"/>
        </a:p>
      </dgm:t>
    </dgm:pt>
    <dgm:pt modelId="{BD507EF8-4472-4433-870F-B44AE999591B}" type="parTrans" cxnId="{47143BE3-D851-42A1-A8B1-6944494C2AE0}">
      <dgm:prSet/>
      <dgm:spPr/>
      <dgm:t>
        <a:bodyPr/>
        <a:lstStyle/>
        <a:p>
          <a:endParaRPr lang="en-US"/>
        </a:p>
      </dgm:t>
    </dgm:pt>
    <dgm:pt modelId="{3EE51D52-77B7-4CC6-8113-0F3577207FDC}" type="sibTrans" cxnId="{47143BE3-D851-42A1-A8B1-6944494C2AE0}">
      <dgm:prSet/>
      <dgm:spPr/>
      <dgm:t>
        <a:bodyPr/>
        <a:lstStyle/>
        <a:p>
          <a:endParaRPr lang="en-US"/>
        </a:p>
      </dgm:t>
    </dgm:pt>
    <dgm:pt modelId="{8B9E1CB1-3D5D-40A5-B46E-E87B190A01F3}">
      <dgm:prSet/>
      <dgm:spPr/>
      <dgm:t>
        <a:bodyPr/>
        <a:lstStyle/>
        <a:p>
          <a:r>
            <a:rPr lang="en-US" dirty="0" err="1"/>
            <a:t>io</a:t>
          </a:r>
          <a:endParaRPr lang="en-US" dirty="0"/>
        </a:p>
      </dgm:t>
    </dgm:pt>
    <dgm:pt modelId="{BC2FFB32-D55C-4523-B0F8-CDF8F0A9085C}" type="parTrans" cxnId="{6F5DCA92-8B9E-459B-8904-3C61C78E7AE1}">
      <dgm:prSet/>
      <dgm:spPr/>
      <dgm:t>
        <a:bodyPr/>
        <a:lstStyle/>
        <a:p>
          <a:endParaRPr lang="en-US"/>
        </a:p>
      </dgm:t>
    </dgm:pt>
    <dgm:pt modelId="{5439FABC-AA6D-4520-8DED-A6B5BB293A74}" type="sibTrans" cxnId="{6F5DCA92-8B9E-459B-8904-3C61C78E7AE1}">
      <dgm:prSet/>
      <dgm:spPr/>
      <dgm:t>
        <a:bodyPr/>
        <a:lstStyle/>
        <a:p>
          <a:endParaRPr lang="en-US"/>
        </a:p>
      </dgm:t>
    </dgm:pt>
    <dgm:pt modelId="{52BFCE55-E8E2-49DB-9F5E-2A5316A355F8}">
      <dgm:prSet/>
      <dgm:spPr/>
      <dgm:t>
        <a:bodyPr/>
        <a:lstStyle/>
        <a:p>
          <a:r>
            <a:rPr lang="en-US" dirty="0"/>
            <a:t>applet</a:t>
          </a:r>
        </a:p>
      </dgm:t>
    </dgm:pt>
    <dgm:pt modelId="{40C56F45-D219-4B65-B52A-C966A504286F}" type="parTrans" cxnId="{1B23703A-7B9B-4AC1-9797-24432F320C1D}">
      <dgm:prSet/>
      <dgm:spPr/>
      <dgm:t>
        <a:bodyPr/>
        <a:lstStyle/>
        <a:p>
          <a:endParaRPr lang="en-US"/>
        </a:p>
      </dgm:t>
    </dgm:pt>
    <dgm:pt modelId="{6251539C-8ADE-4F28-8EDF-FEB142F2F3C3}" type="sibTrans" cxnId="{1B23703A-7B9B-4AC1-9797-24432F320C1D}">
      <dgm:prSet/>
      <dgm:spPr/>
      <dgm:t>
        <a:bodyPr/>
        <a:lstStyle/>
        <a:p>
          <a:endParaRPr lang="en-US"/>
        </a:p>
      </dgm:t>
    </dgm:pt>
    <dgm:pt modelId="{A1ED8052-A15D-4052-BA23-28EF61CB7441}" type="pres">
      <dgm:prSet presAssocID="{5EA690F4-6C29-4C29-9131-379787021BB6}" presName="hierChild1" presStyleCnt="0">
        <dgm:presLayoutVars>
          <dgm:chPref val="1"/>
          <dgm:dir/>
          <dgm:animOne val="branch"/>
          <dgm:animLvl val="lvl"/>
          <dgm:resizeHandles/>
        </dgm:presLayoutVars>
      </dgm:prSet>
      <dgm:spPr/>
    </dgm:pt>
    <dgm:pt modelId="{4D198C5A-A508-4A25-920E-9D5DDDC9B777}" type="pres">
      <dgm:prSet presAssocID="{29CB9E37-F8B4-43D7-B299-E25E8126C68E}" presName="hierRoot1" presStyleCnt="0"/>
      <dgm:spPr/>
    </dgm:pt>
    <dgm:pt modelId="{9910EA89-BD26-493E-BDA5-D8D0C6723BF8}" type="pres">
      <dgm:prSet presAssocID="{29CB9E37-F8B4-43D7-B299-E25E8126C68E}" presName="composite" presStyleCnt="0"/>
      <dgm:spPr/>
    </dgm:pt>
    <dgm:pt modelId="{90691ABD-DC7E-442B-B89C-0B7AD9535590}" type="pres">
      <dgm:prSet presAssocID="{29CB9E37-F8B4-43D7-B299-E25E8126C68E}" presName="background" presStyleLbl="node0" presStyleIdx="0" presStyleCnt="1"/>
      <dgm:spPr/>
    </dgm:pt>
    <dgm:pt modelId="{77D2ACA7-44B2-4130-95BF-4B44D86FB7CF}" type="pres">
      <dgm:prSet presAssocID="{29CB9E37-F8B4-43D7-B299-E25E8126C68E}" presName="text" presStyleLbl="fgAcc0" presStyleIdx="0" presStyleCnt="1" custLinFactY="-100000" custLinFactNeighborX="-6508" custLinFactNeighborY="-121378">
        <dgm:presLayoutVars>
          <dgm:chPref val="3"/>
        </dgm:presLayoutVars>
      </dgm:prSet>
      <dgm:spPr/>
    </dgm:pt>
    <dgm:pt modelId="{0E3DAA39-57CF-4D8F-9F59-3AA860DAE31B}" type="pres">
      <dgm:prSet presAssocID="{29CB9E37-F8B4-43D7-B299-E25E8126C68E}" presName="hierChild2" presStyleCnt="0"/>
      <dgm:spPr/>
    </dgm:pt>
    <dgm:pt modelId="{2D6C441E-3682-4723-AC37-39DBFBE3A747}" type="pres">
      <dgm:prSet presAssocID="{D262A06F-73F1-448A-93AC-0297AC4FC2C3}" presName="Name10" presStyleLbl="parChTrans1D2" presStyleIdx="0" presStyleCnt="6"/>
      <dgm:spPr/>
    </dgm:pt>
    <dgm:pt modelId="{AE6C6730-A3ED-4EA8-9645-DDF1C9D0DD4C}" type="pres">
      <dgm:prSet presAssocID="{37489FBD-43A1-467B-AAA6-7FADC2B04F99}" presName="hierRoot2" presStyleCnt="0"/>
      <dgm:spPr/>
    </dgm:pt>
    <dgm:pt modelId="{9D6E9B19-7EA7-49B5-91A0-83FC3CF770B2}" type="pres">
      <dgm:prSet presAssocID="{37489FBD-43A1-467B-AAA6-7FADC2B04F99}" presName="composite2" presStyleCnt="0"/>
      <dgm:spPr/>
    </dgm:pt>
    <dgm:pt modelId="{0080A5A1-3B85-4242-BF0E-D2CAC874F5D6}" type="pres">
      <dgm:prSet presAssocID="{37489FBD-43A1-467B-AAA6-7FADC2B04F99}" presName="background2" presStyleLbl="node2" presStyleIdx="0" presStyleCnt="6"/>
      <dgm:spPr/>
    </dgm:pt>
    <dgm:pt modelId="{451DE5D8-4C91-492B-B19E-41193052C2C6}" type="pres">
      <dgm:prSet presAssocID="{37489FBD-43A1-467B-AAA6-7FADC2B04F99}" presName="text2" presStyleLbl="fgAcc2" presStyleIdx="0" presStyleCnt="6" custLinFactX="21051" custLinFactY="-100000" custLinFactNeighborX="100000" custLinFactNeighborY="-102930">
        <dgm:presLayoutVars>
          <dgm:chPref val="3"/>
        </dgm:presLayoutVars>
      </dgm:prSet>
      <dgm:spPr/>
    </dgm:pt>
    <dgm:pt modelId="{0B41D58E-5BF8-4479-9E6E-66DF2970561E}" type="pres">
      <dgm:prSet presAssocID="{37489FBD-43A1-467B-AAA6-7FADC2B04F99}" presName="hierChild3" presStyleCnt="0"/>
      <dgm:spPr/>
    </dgm:pt>
    <dgm:pt modelId="{8E1F9B02-1F32-40DC-B693-D66A32F95091}" type="pres">
      <dgm:prSet presAssocID="{BD507EF8-4472-4433-870F-B44AE999591B}" presName="Name10" presStyleLbl="parChTrans1D2" presStyleIdx="1" presStyleCnt="6"/>
      <dgm:spPr/>
    </dgm:pt>
    <dgm:pt modelId="{2BA17A56-25F3-4C9C-AC82-E38474F4A1DF}" type="pres">
      <dgm:prSet presAssocID="{022EB20A-AEB6-4AF3-9CC5-5C0BA1425BBF}" presName="hierRoot2" presStyleCnt="0"/>
      <dgm:spPr/>
    </dgm:pt>
    <dgm:pt modelId="{C2CF69B8-190E-4A29-9F21-E27986C03EF4}" type="pres">
      <dgm:prSet presAssocID="{022EB20A-AEB6-4AF3-9CC5-5C0BA1425BBF}" presName="composite2" presStyleCnt="0"/>
      <dgm:spPr/>
    </dgm:pt>
    <dgm:pt modelId="{28402AD9-7738-42F9-A63D-F3FD0EB2D12B}" type="pres">
      <dgm:prSet presAssocID="{022EB20A-AEB6-4AF3-9CC5-5C0BA1425BBF}" presName="background2" presStyleLbl="node2" presStyleIdx="1" presStyleCnt="6"/>
      <dgm:spPr/>
    </dgm:pt>
    <dgm:pt modelId="{AB07EF89-2076-49AB-BCB3-297ADE08D9C0}" type="pres">
      <dgm:prSet presAssocID="{022EB20A-AEB6-4AF3-9CC5-5C0BA1425BBF}" presName="text2" presStyleLbl="fgAcc2" presStyleIdx="1" presStyleCnt="6" custLinFactNeighborX="-98924" custLinFactNeighborY="-30747">
        <dgm:presLayoutVars>
          <dgm:chPref val="3"/>
        </dgm:presLayoutVars>
      </dgm:prSet>
      <dgm:spPr/>
    </dgm:pt>
    <dgm:pt modelId="{F0D961E3-42EC-4185-8CE9-CEA2DAC27F11}" type="pres">
      <dgm:prSet presAssocID="{022EB20A-AEB6-4AF3-9CC5-5C0BA1425BBF}" presName="hierChild3" presStyleCnt="0"/>
      <dgm:spPr/>
    </dgm:pt>
    <dgm:pt modelId="{3B5BF461-BBA8-4963-BCED-CE15DAF707C7}" type="pres">
      <dgm:prSet presAssocID="{BC2FFB32-D55C-4523-B0F8-CDF8F0A9085C}" presName="Name10" presStyleLbl="parChTrans1D2" presStyleIdx="2" presStyleCnt="6"/>
      <dgm:spPr/>
    </dgm:pt>
    <dgm:pt modelId="{4567B3C3-5EE4-4B18-A229-5D9189E61A08}" type="pres">
      <dgm:prSet presAssocID="{8B9E1CB1-3D5D-40A5-B46E-E87B190A01F3}" presName="hierRoot2" presStyleCnt="0"/>
      <dgm:spPr/>
    </dgm:pt>
    <dgm:pt modelId="{ED641F03-DF1A-4760-A834-F1BAFEE1FAD6}" type="pres">
      <dgm:prSet presAssocID="{8B9E1CB1-3D5D-40A5-B46E-E87B190A01F3}" presName="composite2" presStyleCnt="0"/>
      <dgm:spPr/>
    </dgm:pt>
    <dgm:pt modelId="{1158F8F9-6F3E-475E-9831-8F11ACE9F0A6}" type="pres">
      <dgm:prSet presAssocID="{8B9E1CB1-3D5D-40A5-B46E-E87B190A01F3}" presName="background2" presStyleLbl="node2" presStyleIdx="2" presStyleCnt="6"/>
      <dgm:spPr/>
    </dgm:pt>
    <dgm:pt modelId="{96448BDD-F278-484E-95AC-D9EA0649DA06}" type="pres">
      <dgm:prSet presAssocID="{8B9E1CB1-3D5D-40A5-B46E-E87B190A01F3}" presName="text2" presStyleLbl="fgAcc2" presStyleIdx="2" presStyleCnt="6" custLinFactX="-100000" custLinFactY="61934" custLinFactNeighborX="-140799" custLinFactNeighborY="100000">
        <dgm:presLayoutVars>
          <dgm:chPref val="3"/>
        </dgm:presLayoutVars>
      </dgm:prSet>
      <dgm:spPr/>
    </dgm:pt>
    <dgm:pt modelId="{370FBD30-C4C0-40FB-9FB7-1BCB9514FF70}" type="pres">
      <dgm:prSet presAssocID="{8B9E1CB1-3D5D-40A5-B46E-E87B190A01F3}" presName="hierChild3" presStyleCnt="0"/>
      <dgm:spPr/>
    </dgm:pt>
    <dgm:pt modelId="{42D9F45C-37CD-43BB-A26A-4B354009519E}" type="pres">
      <dgm:prSet presAssocID="{F564A4A9-4F99-40F2-B1F7-8654F1642D50}" presName="Name10" presStyleLbl="parChTrans1D2" presStyleIdx="3" presStyleCnt="6"/>
      <dgm:spPr/>
    </dgm:pt>
    <dgm:pt modelId="{1BF54FCA-B334-461B-BE6B-EDA637E86950}" type="pres">
      <dgm:prSet presAssocID="{966718CE-8FE5-4093-8FD6-04AF430D9A39}" presName="hierRoot2" presStyleCnt="0"/>
      <dgm:spPr/>
    </dgm:pt>
    <dgm:pt modelId="{FA893BF9-5048-485D-9184-2C9423277EA1}" type="pres">
      <dgm:prSet presAssocID="{966718CE-8FE5-4093-8FD6-04AF430D9A39}" presName="composite2" presStyleCnt="0"/>
      <dgm:spPr/>
    </dgm:pt>
    <dgm:pt modelId="{017A2C4C-A4D8-4EE7-A2E4-CF34E9FFE13B}" type="pres">
      <dgm:prSet presAssocID="{966718CE-8FE5-4093-8FD6-04AF430D9A39}" presName="background2" presStyleLbl="node2" presStyleIdx="3" presStyleCnt="6"/>
      <dgm:spPr/>
    </dgm:pt>
    <dgm:pt modelId="{CEF67550-7410-4679-A626-795AE6AEB6B4}" type="pres">
      <dgm:prSet presAssocID="{966718CE-8FE5-4093-8FD6-04AF430D9A39}" presName="text2" presStyleLbl="fgAcc2" presStyleIdx="3" presStyleCnt="6" custLinFactY="-100000" custLinFactNeighborX="93717" custLinFactNeighborY="-102929">
        <dgm:presLayoutVars>
          <dgm:chPref val="3"/>
        </dgm:presLayoutVars>
      </dgm:prSet>
      <dgm:spPr/>
    </dgm:pt>
    <dgm:pt modelId="{83128FA5-D72D-4486-A972-62435505FAE3}" type="pres">
      <dgm:prSet presAssocID="{966718CE-8FE5-4093-8FD6-04AF430D9A39}" presName="hierChild3" presStyleCnt="0"/>
      <dgm:spPr/>
    </dgm:pt>
    <dgm:pt modelId="{6B969A3E-AA05-4843-A687-BFABBE6640D8}" type="pres">
      <dgm:prSet presAssocID="{5196D37F-AB1F-471F-8A49-67F73C2EFE29}" presName="Name10" presStyleLbl="parChTrans1D2" presStyleIdx="4" presStyleCnt="6"/>
      <dgm:spPr/>
    </dgm:pt>
    <dgm:pt modelId="{A843F97D-46EE-45EA-BF5E-B37CF5DB0017}" type="pres">
      <dgm:prSet presAssocID="{D637AA82-9189-41C2-BD2C-65F6B0AB2736}" presName="hierRoot2" presStyleCnt="0"/>
      <dgm:spPr/>
    </dgm:pt>
    <dgm:pt modelId="{5DA32F64-A83A-45D1-9F64-51F079582451}" type="pres">
      <dgm:prSet presAssocID="{D637AA82-9189-41C2-BD2C-65F6B0AB2736}" presName="composite2" presStyleCnt="0"/>
      <dgm:spPr/>
    </dgm:pt>
    <dgm:pt modelId="{8A79BE9F-BF48-407E-927E-B889AF61CB4B}" type="pres">
      <dgm:prSet presAssocID="{D637AA82-9189-41C2-BD2C-65F6B0AB2736}" presName="background2" presStyleLbl="node2" presStyleIdx="4" presStyleCnt="6"/>
      <dgm:spPr/>
    </dgm:pt>
    <dgm:pt modelId="{645DCDC0-91EA-4F39-847A-7E1E1D44E774}" type="pres">
      <dgm:prSet presAssocID="{D637AA82-9189-41C2-BD2C-65F6B0AB2736}" presName="text2" presStyleLbl="fgAcc2" presStyleIdx="4" presStyleCnt="6" custLinFactNeighborX="61176" custLinFactNeighborY="-28697">
        <dgm:presLayoutVars>
          <dgm:chPref val="3"/>
        </dgm:presLayoutVars>
      </dgm:prSet>
      <dgm:spPr/>
    </dgm:pt>
    <dgm:pt modelId="{AC44FE9F-EB63-4E96-B6A6-737F0134A57D}" type="pres">
      <dgm:prSet presAssocID="{D637AA82-9189-41C2-BD2C-65F6B0AB2736}" presName="hierChild3" presStyleCnt="0"/>
      <dgm:spPr/>
    </dgm:pt>
    <dgm:pt modelId="{6D8AB47A-C434-451A-BC28-9CC7079F91F5}" type="pres">
      <dgm:prSet presAssocID="{40C56F45-D219-4B65-B52A-C966A504286F}" presName="Name10" presStyleLbl="parChTrans1D2" presStyleIdx="5" presStyleCnt="6"/>
      <dgm:spPr/>
    </dgm:pt>
    <dgm:pt modelId="{5A1FFDFD-DC18-4CD2-A077-B09F198732D8}" type="pres">
      <dgm:prSet presAssocID="{52BFCE55-E8E2-49DB-9F5E-2A5316A355F8}" presName="hierRoot2" presStyleCnt="0"/>
      <dgm:spPr/>
    </dgm:pt>
    <dgm:pt modelId="{AEA8D941-A338-4D26-BBD8-63E5A3C6E4DB}" type="pres">
      <dgm:prSet presAssocID="{52BFCE55-E8E2-49DB-9F5E-2A5316A355F8}" presName="composite2" presStyleCnt="0"/>
      <dgm:spPr/>
    </dgm:pt>
    <dgm:pt modelId="{F42BA33C-8159-4D9F-A71E-ACDCEFECB785}" type="pres">
      <dgm:prSet presAssocID="{52BFCE55-E8E2-49DB-9F5E-2A5316A355F8}" presName="background2" presStyleLbl="node2" presStyleIdx="5" presStyleCnt="6"/>
      <dgm:spPr/>
    </dgm:pt>
    <dgm:pt modelId="{34491229-D047-4A1A-9189-DC242BE6764B}" type="pres">
      <dgm:prSet presAssocID="{52BFCE55-E8E2-49DB-9F5E-2A5316A355F8}" presName="text2" presStyleLbl="fgAcc2" presStyleIdx="5" presStyleCnt="6" custLinFactY="39386" custLinFactNeighborX="-11714" custLinFactNeighborY="100000">
        <dgm:presLayoutVars>
          <dgm:chPref val="3"/>
        </dgm:presLayoutVars>
      </dgm:prSet>
      <dgm:spPr/>
    </dgm:pt>
    <dgm:pt modelId="{83139245-6CE1-4568-80FD-BBE0810B4875}" type="pres">
      <dgm:prSet presAssocID="{52BFCE55-E8E2-49DB-9F5E-2A5316A355F8}" presName="hierChild3" presStyleCnt="0"/>
      <dgm:spPr/>
    </dgm:pt>
  </dgm:ptLst>
  <dgm:cxnLst>
    <dgm:cxn modelId="{23FD7801-F448-4D96-A2F4-1BC996988283}" type="presOf" srcId="{966718CE-8FE5-4093-8FD6-04AF430D9A39}" destId="{CEF67550-7410-4679-A626-795AE6AEB6B4}" srcOrd="0" destOrd="0" presId="urn:microsoft.com/office/officeart/2005/8/layout/hierarchy1"/>
    <dgm:cxn modelId="{9CF8B006-E65C-4615-9CB4-27B94384FF89}" srcId="{29CB9E37-F8B4-43D7-B299-E25E8126C68E}" destId="{966718CE-8FE5-4093-8FD6-04AF430D9A39}" srcOrd="3" destOrd="0" parTransId="{F564A4A9-4F99-40F2-B1F7-8654F1642D50}" sibTransId="{047DF580-0282-43AB-BE77-7B28532D58F4}"/>
    <dgm:cxn modelId="{AAF5A60E-7BE0-45D9-9CAE-3371C0ADE203}" srcId="{29CB9E37-F8B4-43D7-B299-E25E8126C68E}" destId="{37489FBD-43A1-467B-AAA6-7FADC2B04F99}" srcOrd="0" destOrd="0" parTransId="{D262A06F-73F1-448A-93AC-0297AC4FC2C3}" sibTransId="{1BED0D72-0B00-473F-B71B-6674067039FA}"/>
    <dgm:cxn modelId="{B00F0110-13FF-4B1D-ADB1-909428C7BBD1}" type="presOf" srcId="{D262A06F-73F1-448A-93AC-0297AC4FC2C3}" destId="{2D6C441E-3682-4723-AC37-39DBFBE3A747}" srcOrd="0" destOrd="0" presId="urn:microsoft.com/office/officeart/2005/8/layout/hierarchy1"/>
    <dgm:cxn modelId="{8CAE5A1B-9CB7-4C57-9C5D-AB697182D615}" type="presOf" srcId="{52BFCE55-E8E2-49DB-9F5E-2A5316A355F8}" destId="{34491229-D047-4A1A-9189-DC242BE6764B}" srcOrd="0" destOrd="0" presId="urn:microsoft.com/office/officeart/2005/8/layout/hierarchy1"/>
    <dgm:cxn modelId="{D22F9B1C-E4FD-4C5D-BF79-69D931E1BD14}" type="presOf" srcId="{022EB20A-AEB6-4AF3-9CC5-5C0BA1425BBF}" destId="{AB07EF89-2076-49AB-BCB3-297ADE08D9C0}" srcOrd="0" destOrd="0" presId="urn:microsoft.com/office/officeart/2005/8/layout/hierarchy1"/>
    <dgm:cxn modelId="{EE789F30-8F00-4B7C-B592-E412B51503D7}" type="presOf" srcId="{40C56F45-D219-4B65-B52A-C966A504286F}" destId="{6D8AB47A-C434-451A-BC28-9CC7079F91F5}" srcOrd="0" destOrd="0" presId="urn:microsoft.com/office/officeart/2005/8/layout/hierarchy1"/>
    <dgm:cxn modelId="{1B23703A-7B9B-4AC1-9797-24432F320C1D}" srcId="{29CB9E37-F8B4-43D7-B299-E25E8126C68E}" destId="{52BFCE55-E8E2-49DB-9F5E-2A5316A355F8}" srcOrd="5" destOrd="0" parTransId="{40C56F45-D219-4B65-B52A-C966A504286F}" sibTransId="{6251539C-8ADE-4F28-8EDF-FEB142F2F3C3}"/>
    <dgm:cxn modelId="{BB2E993D-EEC5-47BD-8AF5-260DABA27CA3}" type="presOf" srcId="{BC2FFB32-D55C-4523-B0F8-CDF8F0A9085C}" destId="{3B5BF461-BBA8-4963-BCED-CE15DAF707C7}" srcOrd="0" destOrd="0" presId="urn:microsoft.com/office/officeart/2005/8/layout/hierarchy1"/>
    <dgm:cxn modelId="{43CEE060-7833-4A08-8A25-BB9B4E81470C}" type="presOf" srcId="{5196D37F-AB1F-471F-8A49-67F73C2EFE29}" destId="{6B969A3E-AA05-4843-A687-BFABBE6640D8}" srcOrd="0" destOrd="0" presId="urn:microsoft.com/office/officeart/2005/8/layout/hierarchy1"/>
    <dgm:cxn modelId="{B2A6E342-8BC7-4BCA-91CA-B668BCFBC11F}" type="presOf" srcId="{5EA690F4-6C29-4C29-9131-379787021BB6}" destId="{A1ED8052-A15D-4052-BA23-28EF61CB7441}" srcOrd="0" destOrd="0" presId="urn:microsoft.com/office/officeart/2005/8/layout/hierarchy1"/>
    <dgm:cxn modelId="{17017A43-0A5D-48D4-BBA8-4F770839B13E}" type="presOf" srcId="{D637AA82-9189-41C2-BD2C-65F6B0AB2736}" destId="{645DCDC0-91EA-4F39-847A-7E1E1D44E774}" srcOrd="0" destOrd="0" presId="urn:microsoft.com/office/officeart/2005/8/layout/hierarchy1"/>
    <dgm:cxn modelId="{681FFA49-1FB1-4631-ADDC-E39EC5516110}" type="presOf" srcId="{29CB9E37-F8B4-43D7-B299-E25E8126C68E}" destId="{77D2ACA7-44B2-4130-95BF-4B44D86FB7CF}" srcOrd="0" destOrd="0" presId="urn:microsoft.com/office/officeart/2005/8/layout/hierarchy1"/>
    <dgm:cxn modelId="{48B9D94A-3C1E-4911-B621-A0584CC1D546}" type="presOf" srcId="{37489FBD-43A1-467B-AAA6-7FADC2B04F99}" destId="{451DE5D8-4C91-492B-B19E-41193052C2C6}" srcOrd="0" destOrd="0" presId="urn:microsoft.com/office/officeart/2005/8/layout/hierarchy1"/>
    <dgm:cxn modelId="{29744A50-3192-4757-BF29-4BD1D1F4387C}" srcId="{5EA690F4-6C29-4C29-9131-379787021BB6}" destId="{29CB9E37-F8B4-43D7-B299-E25E8126C68E}" srcOrd="0" destOrd="0" parTransId="{4684F522-0D9B-46C6-9A7B-310D6290D4F3}" sibTransId="{9425C597-745C-40F8-9514-8DEBFA16DF86}"/>
    <dgm:cxn modelId="{F1D44E5A-D7EC-4DAA-A661-FEFBFE371D15}" srcId="{29CB9E37-F8B4-43D7-B299-E25E8126C68E}" destId="{D637AA82-9189-41C2-BD2C-65F6B0AB2736}" srcOrd="4" destOrd="0" parTransId="{5196D37F-AB1F-471F-8A49-67F73C2EFE29}" sibTransId="{DE871FBA-94C8-4351-BFA5-3CFD38B3A79C}"/>
    <dgm:cxn modelId="{6F5DCA92-8B9E-459B-8904-3C61C78E7AE1}" srcId="{29CB9E37-F8B4-43D7-B299-E25E8126C68E}" destId="{8B9E1CB1-3D5D-40A5-B46E-E87B190A01F3}" srcOrd="2" destOrd="0" parTransId="{BC2FFB32-D55C-4523-B0F8-CDF8F0A9085C}" sibTransId="{5439FABC-AA6D-4520-8DED-A6B5BB293A74}"/>
    <dgm:cxn modelId="{1A9AD7DA-AB28-46CA-B755-87D20D0190E8}" type="presOf" srcId="{F564A4A9-4F99-40F2-B1F7-8654F1642D50}" destId="{42D9F45C-37CD-43BB-A26A-4B354009519E}" srcOrd="0" destOrd="0" presId="urn:microsoft.com/office/officeart/2005/8/layout/hierarchy1"/>
    <dgm:cxn modelId="{47143BE3-D851-42A1-A8B1-6944494C2AE0}" srcId="{29CB9E37-F8B4-43D7-B299-E25E8126C68E}" destId="{022EB20A-AEB6-4AF3-9CC5-5C0BA1425BBF}" srcOrd="1" destOrd="0" parTransId="{BD507EF8-4472-4433-870F-B44AE999591B}" sibTransId="{3EE51D52-77B7-4CC6-8113-0F3577207FDC}"/>
    <dgm:cxn modelId="{D169C9FB-6AB3-4A5C-B593-A80D2E0542AA}" type="presOf" srcId="{BD507EF8-4472-4433-870F-B44AE999591B}" destId="{8E1F9B02-1F32-40DC-B693-D66A32F95091}" srcOrd="0" destOrd="0" presId="urn:microsoft.com/office/officeart/2005/8/layout/hierarchy1"/>
    <dgm:cxn modelId="{1ED628FC-71B0-4325-B5CE-0E7FF28F54DD}" type="presOf" srcId="{8B9E1CB1-3D5D-40A5-B46E-E87B190A01F3}" destId="{96448BDD-F278-484E-95AC-D9EA0649DA06}" srcOrd="0" destOrd="0" presId="urn:microsoft.com/office/officeart/2005/8/layout/hierarchy1"/>
    <dgm:cxn modelId="{2DC3678D-2C7B-44FB-90F8-562B51EC82F2}" type="presParOf" srcId="{A1ED8052-A15D-4052-BA23-28EF61CB7441}" destId="{4D198C5A-A508-4A25-920E-9D5DDDC9B777}" srcOrd="0" destOrd="0" presId="urn:microsoft.com/office/officeart/2005/8/layout/hierarchy1"/>
    <dgm:cxn modelId="{F55272FB-CE87-4755-9128-A0D11610BA6E}" type="presParOf" srcId="{4D198C5A-A508-4A25-920E-9D5DDDC9B777}" destId="{9910EA89-BD26-493E-BDA5-D8D0C6723BF8}" srcOrd="0" destOrd="0" presId="urn:microsoft.com/office/officeart/2005/8/layout/hierarchy1"/>
    <dgm:cxn modelId="{2656F174-32F2-4BAE-B608-4FBEE52DB6A8}" type="presParOf" srcId="{9910EA89-BD26-493E-BDA5-D8D0C6723BF8}" destId="{90691ABD-DC7E-442B-B89C-0B7AD9535590}" srcOrd="0" destOrd="0" presId="urn:microsoft.com/office/officeart/2005/8/layout/hierarchy1"/>
    <dgm:cxn modelId="{4D099571-0466-48EE-B4F2-E5C952B9C3A9}" type="presParOf" srcId="{9910EA89-BD26-493E-BDA5-D8D0C6723BF8}" destId="{77D2ACA7-44B2-4130-95BF-4B44D86FB7CF}" srcOrd="1" destOrd="0" presId="urn:microsoft.com/office/officeart/2005/8/layout/hierarchy1"/>
    <dgm:cxn modelId="{8F0B668A-0A1C-4EF3-AE4D-534E5B59C86F}" type="presParOf" srcId="{4D198C5A-A508-4A25-920E-9D5DDDC9B777}" destId="{0E3DAA39-57CF-4D8F-9F59-3AA860DAE31B}" srcOrd="1" destOrd="0" presId="urn:microsoft.com/office/officeart/2005/8/layout/hierarchy1"/>
    <dgm:cxn modelId="{C01A5658-BEC7-4A57-B61B-46540A65B98C}" type="presParOf" srcId="{0E3DAA39-57CF-4D8F-9F59-3AA860DAE31B}" destId="{2D6C441E-3682-4723-AC37-39DBFBE3A747}" srcOrd="0" destOrd="0" presId="urn:microsoft.com/office/officeart/2005/8/layout/hierarchy1"/>
    <dgm:cxn modelId="{EC7AE834-983C-4912-AF4C-C35186A59569}" type="presParOf" srcId="{0E3DAA39-57CF-4D8F-9F59-3AA860DAE31B}" destId="{AE6C6730-A3ED-4EA8-9645-DDF1C9D0DD4C}" srcOrd="1" destOrd="0" presId="urn:microsoft.com/office/officeart/2005/8/layout/hierarchy1"/>
    <dgm:cxn modelId="{ABBBB629-19E8-4312-B25D-C186AF536BD3}" type="presParOf" srcId="{AE6C6730-A3ED-4EA8-9645-DDF1C9D0DD4C}" destId="{9D6E9B19-7EA7-49B5-91A0-83FC3CF770B2}" srcOrd="0" destOrd="0" presId="urn:microsoft.com/office/officeart/2005/8/layout/hierarchy1"/>
    <dgm:cxn modelId="{ECDF587F-43E1-421B-85A8-83A13DEB3B50}" type="presParOf" srcId="{9D6E9B19-7EA7-49B5-91A0-83FC3CF770B2}" destId="{0080A5A1-3B85-4242-BF0E-D2CAC874F5D6}" srcOrd="0" destOrd="0" presId="urn:microsoft.com/office/officeart/2005/8/layout/hierarchy1"/>
    <dgm:cxn modelId="{594615E6-D883-4B2F-B888-92627497F05B}" type="presParOf" srcId="{9D6E9B19-7EA7-49B5-91A0-83FC3CF770B2}" destId="{451DE5D8-4C91-492B-B19E-41193052C2C6}" srcOrd="1" destOrd="0" presId="urn:microsoft.com/office/officeart/2005/8/layout/hierarchy1"/>
    <dgm:cxn modelId="{A56E82D5-3B9E-4E76-B122-6148D0945346}" type="presParOf" srcId="{AE6C6730-A3ED-4EA8-9645-DDF1C9D0DD4C}" destId="{0B41D58E-5BF8-4479-9E6E-66DF2970561E}" srcOrd="1" destOrd="0" presId="urn:microsoft.com/office/officeart/2005/8/layout/hierarchy1"/>
    <dgm:cxn modelId="{C346A6F3-926A-43B6-BBB7-A75089A12ABF}" type="presParOf" srcId="{0E3DAA39-57CF-4D8F-9F59-3AA860DAE31B}" destId="{8E1F9B02-1F32-40DC-B693-D66A32F95091}" srcOrd="2" destOrd="0" presId="urn:microsoft.com/office/officeart/2005/8/layout/hierarchy1"/>
    <dgm:cxn modelId="{5402FF34-4C55-4819-9E2E-B4DF29D3F4DB}" type="presParOf" srcId="{0E3DAA39-57CF-4D8F-9F59-3AA860DAE31B}" destId="{2BA17A56-25F3-4C9C-AC82-E38474F4A1DF}" srcOrd="3" destOrd="0" presId="urn:microsoft.com/office/officeart/2005/8/layout/hierarchy1"/>
    <dgm:cxn modelId="{BE0E5DA1-5740-4550-AD83-61C22E5ABB9B}" type="presParOf" srcId="{2BA17A56-25F3-4C9C-AC82-E38474F4A1DF}" destId="{C2CF69B8-190E-4A29-9F21-E27986C03EF4}" srcOrd="0" destOrd="0" presId="urn:microsoft.com/office/officeart/2005/8/layout/hierarchy1"/>
    <dgm:cxn modelId="{7B354324-2D5A-4BC0-93C5-2B8AFC8FCA1E}" type="presParOf" srcId="{C2CF69B8-190E-4A29-9F21-E27986C03EF4}" destId="{28402AD9-7738-42F9-A63D-F3FD0EB2D12B}" srcOrd="0" destOrd="0" presId="urn:microsoft.com/office/officeart/2005/8/layout/hierarchy1"/>
    <dgm:cxn modelId="{F432ABEF-5FC5-432A-AB41-9F0284297456}" type="presParOf" srcId="{C2CF69B8-190E-4A29-9F21-E27986C03EF4}" destId="{AB07EF89-2076-49AB-BCB3-297ADE08D9C0}" srcOrd="1" destOrd="0" presId="urn:microsoft.com/office/officeart/2005/8/layout/hierarchy1"/>
    <dgm:cxn modelId="{20371634-822A-4350-AACE-6643957B232B}" type="presParOf" srcId="{2BA17A56-25F3-4C9C-AC82-E38474F4A1DF}" destId="{F0D961E3-42EC-4185-8CE9-CEA2DAC27F11}" srcOrd="1" destOrd="0" presId="urn:microsoft.com/office/officeart/2005/8/layout/hierarchy1"/>
    <dgm:cxn modelId="{15A1D346-7094-43C0-A10B-CEC67CB859C3}" type="presParOf" srcId="{0E3DAA39-57CF-4D8F-9F59-3AA860DAE31B}" destId="{3B5BF461-BBA8-4963-BCED-CE15DAF707C7}" srcOrd="4" destOrd="0" presId="urn:microsoft.com/office/officeart/2005/8/layout/hierarchy1"/>
    <dgm:cxn modelId="{43AB738F-AA9D-4428-885A-3BD21CC591D2}" type="presParOf" srcId="{0E3DAA39-57CF-4D8F-9F59-3AA860DAE31B}" destId="{4567B3C3-5EE4-4B18-A229-5D9189E61A08}" srcOrd="5" destOrd="0" presId="urn:microsoft.com/office/officeart/2005/8/layout/hierarchy1"/>
    <dgm:cxn modelId="{AF0CF089-9BB0-49B9-A421-D4093616787A}" type="presParOf" srcId="{4567B3C3-5EE4-4B18-A229-5D9189E61A08}" destId="{ED641F03-DF1A-4760-A834-F1BAFEE1FAD6}" srcOrd="0" destOrd="0" presId="urn:microsoft.com/office/officeart/2005/8/layout/hierarchy1"/>
    <dgm:cxn modelId="{F4079C65-9CEB-43EF-983C-CB364989CDDA}" type="presParOf" srcId="{ED641F03-DF1A-4760-A834-F1BAFEE1FAD6}" destId="{1158F8F9-6F3E-475E-9831-8F11ACE9F0A6}" srcOrd="0" destOrd="0" presId="urn:microsoft.com/office/officeart/2005/8/layout/hierarchy1"/>
    <dgm:cxn modelId="{849E74F1-584C-4298-A686-69641DE6E88F}" type="presParOf" srcId="{ED641F03-DF1A-4760-A834-F1BAFEE1FAD6}" destId="{96448BDD-F278-484E-95AC-D9EA0649DA06}" srcOrd="1" destOrd="0" presId="urn:microsoft.com/office/officeart/2005/8/layout/hierarchy1"/>
    <dgm:cxn modelId="{D4815BDC-8E4E-4530-959C-EA7757FEA42D}" type="presParOf" srcId="{4567B3C3-5EE4-4B18-A229-5D9189E61A08}" destId="{370FBD30-C4C0-40FB-9FB7-1BCB9514FF70}" srcOrd="1" destOrd="0" presId="urn:microsoft.com/office/officeart/2005/8/layout/hierarchy1"/>
    <dgm:cxn modelId="{78944663-18FA-4AA3-891E-1785C48C9C4E}" type="presParOf" srcId="{0E3DAA39-57CF-4D8F-9F59-3AA860DAE31B}" destId="{42D9F45C-37CD-43BB-A26A-4B354009519E}" srcOrd="6" destOrd="0" presId="urn:microsoft.com/office/officeart/2005/8/layout/hierarchy1"/>
    <dgm:cxn modelId="{1BBC8D4F-A6DF-42B1-8FB3-BCCAB74FAD13}" type="presParOf" srcId="{0E3DAA39-57CF-4D8F-9F59-3AA860DAE31B}" destId="{1BF54FCA-B334-461B-BE6B-EDA637E86950}" srcOrd="7" destOrd="0" presId="urn:microsoft.com/office/officeart/2005/8/layout/hierarchy1"/>
    <dgm:cxn modelId="{7700A608-4F27-4CD5-BE35-A6E79D377120}" type="presParOf" srcId="{1BF54FCA-B334-461B-BE6B-EDA637E86950}" destId="{FA893BF9-5048-485D-9184-2C9423277EA1}" srcOrd="0" destOrd="0" presId="urn:microsoft.com/office/officeart/2005/8/layout/hierarchy1"/>
    <dgm:cxn modelId="{8871C90D-682C-40E2-ABE4-65857606B01F}" type="presParOf" srcId="{FA893BF9-5048-485D-9184-2C9423277EA1}" destId="{017A2C4C-A4D8-4EE7-A2E4-CF34E9FFE13B}" srcOrd="0" destOrd="0" presId="urn:microsoft.com/office/officeart/2005/8/layout/hierarchy1"/>
    <dgm:cxn modelId="{43B12054-B4B4-476E-AB28-B7862AE6AB73}" type="presParOf" srcId="{FA893BF9-5048-485D-9184-2C9423277EA1}" destId="{CEF67550-7410-4679-A626-795AE6AEB6B4}" srcOrd="1" destOrd="0" presId="urn:microsoft.com/office/officeart/2005/8/layout/hierarchy1"/>
    <dgm:cxn modelId="{0ED39817-8C7A-473E-9950-6324ECC7F0A0}" type="presParOf" srcId="{1BF54FCA-B334-461B-BE6B-EDA637E86950}" destId="{83128FA5-D72D-4486-A972-62435505FAE3}" srcOrd="1" destOrd="0" presId="urn:microsoft.com/office/officeart/2005/8/layout/hierarchy1"/>
    <dgm:cxn modelId="{713163DE-2853-4F02-BF00-3641CDEDEEB6}" type="presParOf" srcId="{0E3DAA39-57CF-4D8F-9F59-3AA860DAE31B}" destId="{6B969A3E-AA05-4843-A687-BFABBE6640D8}" srcOrd="8" destOrd="0" presId="urn:microsoft.com/office/officeart/2005/8/layout/hierarchy1"/>
    <dgm:cxn modelId="{F212C532-CA2D-4250-903F-26BE78B63AB3}" type="presParOf" srcId="{0E3DAA39-57CF-4D8F-9F59-3AA860DAE31B}" destId="{A843F97D-46EE-45EA-BF5E-B37CF5DB0017}" srcOrd="9" destOrd="0" presId="urn:microsoft.com/office/officeart/2005/8/layout/hierarchy1"/>
    <dgm:cxn modelId="{4208C0AC-9AE2-4689-9136-9D00BF34C2D0}" type="presParOf" srcId="{A843F97D-46EE-45EA-BF5E-B37CF5DB0017}" destId="{5DA32F64-A83A-45D1-9F64-51F079582451}" srcOrd="0" destOrd="0" presId="urn:microsoft.com/office/officeart/2005/8/layout/hierarchy1"/>
    <dgm:cxn modelId="{53CE3AF2-64B4-4A5E-B2E8-8B501B081FC8}" type="presParOf" srcId="{5DA32F64-A83A-45D1-9F64-51F079582451}" destId="{8A79BE9F-BF48-407E-927E-B889AF61CB4B}" srcOrd="0" destOrd="0" presId="urn:microsoft.com/office/officeart/2005/8/layout/hierarchy1"/>
    <dgm:cxn modelId="{B1547C8E-5C47-4ABA-9D95-2CC630419982}" type="presParOf" srcId="{5DA32F64-A83A-45D1-9F64-51F079582451}" destId="{645DCDC0-91EA-4F39-847A-7E1E1D44E774}" srcOrd="1" destOrd="0" presId="urn:microsoft.com/office/officeart/2005/8/layout/hierarchy1"/>
    <dgm:cxn modelId="{89FF5480-D44E-4C37-B004-001EBBD8DECF}" type="presParOf" srcId="{A843F97D-46EE-45EA-BF5E-B37CF5DB0017}" destId="{AC44FE9F-EB63-4E96-B6A6-737F0134A57D}" srcOrd="1" destOrd="0" presId="urn:microsoft.com/office/officeart/2005/8/layout/hierarchy1"/>
    <dgm:cxn modelId="{4D6C08DB-0692-42CE-8A24-E5538DD0AA9E}" type="presParOf" srcId="{0E3DAA39-57CF-4D8F-9F59-3AA860DAE31B}" destId="{6D8AB47A-C434-451A-BC28-9CC7079F91F5}" srcOrd="10" destOrd="0" presId="urn:microsoft.com/office/officeart/2005/8/layout/hierarchy1"/>
    <dgm:cxn modelId="{584295C5-A023-404C-8D11-8819066F273B}" type="presParOf" srcId="{0E3DAA39-57CF-4D8F-9F59-3AA860DAE31B}" destId="{5A1FFDFD-DC18-4CD2-A077-B09F198732D8}" srcOrd="11" destOrd="0" presId="urn:microsoft.com/office/officeart/2005/8/layout/hierarchy1"/>
    <dgm:cxn modelId="{98DFA3FA-8DDA-4DDF-9AFD-1926139E1E06}" type="presParOf" srcId="{5A1FFDFD-DC18-4CD2-A077-B09F198732D8}" destId="{AEA8D941-A338-4D26-BBD8-63E5A3C6E4DB}" srcOrd="0" destOrd="0" presId="urn:microsoft.com/office/officeart/2005/8/layout/hierarchy1"/>
    <dgm:cxn modelId="{BD45D112-7F27-41BC-AC93-5F837F551331}" type="presParOf" srcId="{AEA8D941-A338-4D26-BBD8-63E5A3C6E4DB}" destId="{F42BA33C-8159-4D9F-A71E-ACDCEFECB785}" srcOrd="0" destOrd="0" presId="urn:microsoft.com/office/officeart/2005/8/layout/hierarchy1"/>
    <dgm:cxn modelId="{E9AB71B8-94CF-4FF5-9D29-6BDDD109F00C}" type="presParOf" srcId="{AEA8D941-A338-4D26-BBD8-63E5A3C6E4DB}" destId="{34491229-D047-4A1A-9189-DC242BE6764B}" srcOrd="1" destOrd="0" presId="urn:microsoft.com/office/officeart/2005/8/layout/hierarchy1"/>
    <dgm:cxn modelId="{5AC8BC96-1C41-4C53-AF98-85F985DED884}" type="presParOf" srcId="{5A1FFDFD-DC18-4CD2-A077-B09F198732D8}" destId="{83139245-6CE1-4568-80FD-BBE0810B487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AB47A-C434-451A-BC28-9CC7079F91F5}">
      <dsp:nvSpPr>
        <dsp:cNvPr id="0" name=""/>
        <dsp:cNvSpPr/>
      </dsp:nvSpPr>
      <dsp:spPr>
        <a:xfrm>
          <a:off x="3893193" y="851235"/>
          <a:ext cx="3349181" cy="2878822"/>
        </a:xfrm>
        <a:custGeom>
          <a:avLst/>
          <a:gdLst/>
          <a:ahLst/>
          <a:cxnLst/>
          <a:rect l="0" t="0" r="0" b="0"/>
          <a:pathLst>
            <a:path>
              <a:moveTo>
                <a:pt x="0" y="0"/>
              </a:moveTo>
              <a:lnTo>
                <a:pt x="0" y="2775521"/>
              </a:lnTo>
              <a:lnTo>
                <a:pt x="3349181" y="2775521"/>
              </a:lnTo>
              <a:lnTo>
                <a:pt x="3349181" y="287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969A3E-AA05-4843-A687-BFABBE6640D8}">
      <dsp:nvSpPr>
        <dsp:cNvPr id="0" name=""/>
        <dsp:cNvSpPr/>
      </dsp:nvSpPr>
      <dsp:spPr>
        <a:xfrm>
          <a:off x="3893193" y="851235"/>
          <a:ext cx="2799080" cy="1688652"/>
        </a:xfrm>
        <a:custGeom>
          <a:avLst/>
          <a:gdLst/>
          <a:ahLst/>
          <a:cxnLst/>
          <a:rect l="0" t="0" r="0" b="0"/>
          <a:pathLst>
            <a:path>
              <a:moveTo>
                <a:pt x="0" y="0"/>
              </a:moveTo>
              <a:lnTo>
                <a:pt x="0" y="1585351"/>
              </a:lnTo>
              <a:lnTo>
                <a:pt x="2799080" y="1585351"/>
              </a:lnTo>
              <a:lnTo>
                <a:pt x="2799080" y="16886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D9F45C-37CD-43BB-A26A-4B354009519E}">
      <dsp:nvSpPr>
        <dsp:cNvPr id="0" name=""/>
        <dsp:cNvSpPr/>
      </dsp:nvSpPr>
      <dsp:spPr>
        <a:xfrm>
          <a:off x="3893193" y="851235"/>
          <a:ext cx="1799050" cy="454941"/>
        </a:xfrm>
        <a:custGeom>
          <a:avLst/>
          <a:gdLst/>
          <a:ahLst/>
          <a:cxnLst/>
          <a:rect l="0" t="0" r="0" b="0"/>
          <a:pathLst>
            <a:path>
              <a:moveTo>
                <a:pt x="0" y="0"/>
              </a:moveTo>
              <a:lnTo>
                <a:pt x="0" y="351640"/>
              </a:lnTo>
              <a:lnTo>
                <a:pt x="1799050" y="351640"/>
              </a:lnTo>
              <a:lnTo>
                <a:pt x="1799050" y="4549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5BF461-BBA8-4963-BCED-CE15DAF707C7}">
      <dsp:nvSpPr>
        <dsp:cNvPr id="0" name=""/>
        <dsp:cNvSpPr/>
      </dsp:nvSpPr>
      <dsp:spPr>
        <a:xfrm>
          <a:off x="599180" y="851235"/>
          <a:ext cx="3294013" cy="3038481"/>
        </a:xfrm>
        <a:custGeom>
          <a:avLst/>
          <a:gdLst/>
          <a:ahLst/>
          <a:cxnLst/>
          <a:rect l="0" t="0" r="0" b="0"/>
          <a:pathLst>
            <a:path>
              <a:moveTo>
                <a:pt x="3294013" y="0"/>
              </a:moveTo>
              <a:lnTo>
                <a:pt x="3294013" y="2935180"/>
              </a:lnTo>
              <a:lnTo>
                <a:pt x="0" y="2935180"/>
              </a:lnTo>
              <a:lnTo>
                <a:pt x="0" y="30384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1F9B02-1F32-40DC-B693-D66A32F95091}">
      <dsp:nvSpPr>
        <dsp:cNvPr id="0" name=""/>
        <dsp:cNvSpPr/>
      </dsp:nvSpPr>
      <dsp:spPr>
        <a:xfrm>
          <a:off x="818327" y="851235"/>
          <a:ext cx="3074866" cy="1674136"/>
        </a:xfrm>
        <a:custGeom>
          <a:avLst/>
          <a:gdLst/>
          <a:ahLst/>
          <a:cxnLst/>
          <a:rect l="0" t="0" r="0" b="0"/>
          <a:pathLst>
            <a:path>
              <a:moveTo>
                <a:pt x="3074866" y="0"/>
              </a:moveTo>
              <a:lnTo>
                <a:pt x="3074866" y="1570835"/>
              </a:lnTo>
              <a:lnTo>
                <a:pt x="0" y="1570835"/>
              </a:lnTo>
              <a:lnTo>
                <a:pt x="0" y="16741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C441E-3682-4723-AC37-39DBFBE3A747}">
      <dsp:nvSpPr>
        <dsp:cNvPr id="0" name=""/>
        <dsp:cNvSpPr/>
      </dsp:nvSpPr>
      <dsp:spPr>
        <a:xfrm>
          <a:off x="1908363" y="851235"/>
          <a:ext cx="1984830" cy="454934"/>
        </a:xfrm>
        <a:custGeom>
          <a:avLst/>
          <a:gdLst/>
          <a:ahLst/>
          <a:cxnLst/>
          <a:rect l="0" t="0" r="0" b="0"/>
          <a:pathLst>
            <a:path>
              <a:moveTo>
                <a:pt x="1984830" y="0"/>
              </a:moveTo>
              <a:lnTo>
                <a:pt x="1984830" y="351633"/>
              </a:lnTo>
              <a:lnTo>
                <a:pt x="0" y="351633"/>
              </a:lnTo>
              <a:lnTo>
                <a:pt x="0" y="4549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691ABD-DC7E-442B-B89C-0B7AD9535590}">
      <dsp:nvSpPr>
        <dsp:cNvPr id="0" name=""/>
        <dsp:cNvSpPr/>
      </dsp:nvSpPr>
      <dsp:spPr>
        <a:xfrm>
          <a:off x="3335646" y="143150"/>
          <a:ext cx="1115094" cy="7080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D2ACA7-44B2-4130-95BF-4B44D86FB7CF}">
      <dsp:nvSpPr>
        <dsp:cNvPr id="0" name=""/>
        <dsp:cNvSpPr/>
      </dsp:nvSpPr>
      <dsp:spPr>
        <a:xfrm>
          <a:off x="3459546" y="260854"/>
          <a:ext cx="1115094" cy="7080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Java</a:t>
          </a:r>
        </a:p>
      </dsp:txBody>
      <dsp:txXfrm>
        <a:off x="3480285" y="281593"/>
        <a:ext cx="1073616" cy="666607"/>
      </dsp:txXfrm>
    </dsp:sp>
    <dsp:sp modelId="{0080A5A1-3B85-4242-BF0E-D2CAC874F5D6}">
      <dsp:nvSpPr>
        <dsp:cNvPr id="0" name=""/>
        <dsp:cNvSpPr/>
      </dsp:nvSpPr>
      <dsp:spPr>
        <a:xfrm>
          <a:off x="1350816" y="1306169"/>
          <a:ext cx="1115094" cy="7080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1DE5D8-4C91-492B-B19E-41193052C2C6}">
      <dsp:nvSpPr>
        <dsp:cNvPr id="0" name=""/>
        <dsp:cNvSpPr/>
      </dsp:nvSpPr>
      <dsp:spPr>
        <a:xfrm>
          <a:off x="1474715" y="1423873"/>
          <a:ext cx="1115094" cy="7080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lang</a:t>
          </a:r>
          <a:endParaRPr lang="en-US" sz="2600" kern="1200" dirty="0"/>
        </a:p>
      </dsp:txBody>
      <dsp:txXfrm>
        <a:off x="1495454" y="1444612"/>
        <a:ext cx="1073616" cy="666607"/>
      </dsp:txXfrm>
    </dsp:sp>
    <dsp:sp modelId="{28402AD9-7738-42F9-A63D-F3FD0EB2D12B}">
      <dsp:nvSpPr>
        <dsp:cNvPr id="0" name=""/>
        <dsp:cNvSpPr/>
      </dsp:nvSpPr>
      <dsp:spPr>
        <a:xfrm>
          <a:off x="260780" y="2525371"/>
          <a:ext cx="1115094" cy="7080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7EF89-2076-49AB-BCB3-297ADE08D9C0}">
      <dsp:nvSpPr>
        <dsp:cNvPr id="0" name=""/>
        <dsp:cNvSpPr/>
      </dsp:nvSpPr>
      <dsp:spPr>
        <a:xfrm>
          <a:off x="384679" y="2643076"/>
          <a:ext cx="1115094" cy="7080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util</a:t>
          </a:r>
          <a:endParaRPr lang="en-US" sz="2600" kern="1200" dirty="0"/>
        </a:p>
      </dsp:txBody>
      <dsp:txXfrm>
        <a:off x="405418" y="2663815"/>
        <a:ext cx="1073616" cy="666607"/>
      </dsp:txXfrm>
    </dsp:sp>
    <dsp:sp modelId="{1158F8F9-6F3E-475E-9831-8F11ACE9F0A6}">
      <dsp:nvSpPr>
        <dsp:cNvPr id="0" name=""/>
        <dsp:cNvSpPr/>
      </dsp:nvSpPr>
      <dsp:spPr>
        <a:xfrm>
          <a:off x="41633" y="3889717"/>
          <a:ext cx="1115094" cy="7080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48BDD-F278-484E-95AC-D9EA0649DA06}">
      <dsp:nvSpPr>
        <dsp:cNvPr id="0" name=""/>
        <dsp:cNvSpPr/>
      </dsp:nvSpPr>
      <dsp:spPr>
        <a:xfrm>
          <a:off x="165532" y="4007421"/>
          <a:ext cx="1115094" cy="7080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io</a:t>
          </a:r>
          <a:endParaRPr lang="en-US" sz="2600" kern="1200" dirty="0"/>
        </a:p>
      </dsp:txBody>
      <dsp:txXfrm>
        <a:off x="186271" y="4028160"/>
        <a:ext cx="1073616" cy="666607"/>
      </dsp:txXfrm>
    </dsp:sp>
    <dsp:sp modelId="{017A2C4C-A4D8-4EE7-A2E4-CF34E9FFE13B}">
      <dsp:nvSpPr>
        <dsp:cNvPr id="0" name=""/>
        <dsp:cNvSpPr/>
      </dsp:nvSpPr>
      <dsp:spPr>
        <a:xfrm>
          <a:off x="5134696" y="1306176"/>
          <a:ext cx="1115094" cy="7080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67550-7410-4679-A626-795AE6AEB6B4}">
      <dsp:nvSpPr>
        <dsp:cNvPr id="0" name=""/>
        <dsp:cNvSpPr/>
      </dsp:nvSpPr>
      <dsp:spPr>
        <a:xfrm>
          <a:off x="5258596" y="1423881"/>
          <a:ext cx="1115094" cy="7080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awt</a:t>
          </a:r>
          <a:endParaRPr lang="en-US" sz="2600" kern="1200" dirty="0"/>
        </a:p>
      </dsp:txBody>
      <dsp:txXfrm>
        <a:off x="5279335" y="1444620"/>
        <a:ext cx="1073616" cy="666607"/>
      </dsp:txXfrm>
    </dsp:sp>
    <dsp:sp modelId="{8A79BE9F-BF48-407E-927E-B889AF61CB4B}">
      <dsp:nvSpPr>
        <dsp:cNvPr id="0" name=""/>
        <dsp:cNvSpPr/>
      </dsp:nvSpPr>
      <dsp:spPr>
        <a:xfrm>
          <a:off x="6134727" y="2539887"/>
          <a:ext cx="1115094" cy="7080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5DCDC0-91EA-4F39-847A-7E1E1D44E774}">
      <dsp:nvSpPr>
        <dsp:cNvPr id="0" name=""/>
        <dsp:cNvSpPr/>
      </dsp:nvSpPr>
      <dsp:spPr>
        <a:xfrm>
          <a:off x="6258626" y="2657591"/>
          <a:ext cx="1115094" cy="7080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net</a:t>
          </a:r>
        </a:p>
      </dsp:txBody>
      <dsp:txXfrm>
        <a:off x="6279365" y="2678330"/>
        <a:ext cx="1073616" cy="666607"/>
      </dsp:txXfrm>
    </dsp:sp>
    <dsp:sp modelId="{F42BA33C-8159-4D9F-A71E-ACDCEFECB785}">
      <dsp:nvSpPr>
        <dsp:cNvPr id="0" name=""/>
        <dsp:cNvSpPr/>
      </dsp:nvSpPr>
      <dsp:spPr>
        <a:xfrm>
          <a:off x="6684828" y="3730058"/>
          <a:ext cx="1115094" cy="7080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91229-D047-4A1A-9189-DC242BE6764B}">
      <dsp:nvSpPr>
        <dsp:cNvPr id="0" name=""/>
        <dsp:cNvSpPr/>
      </dsp:nvSpPr>
      <dsp:spPr>
        <a:xfrm>
          <a:off x="6808727" y="3847762"/>
          <a:ext cx="1115094" cy="7080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applet</a:t>
          </a:r>
        </a:p>
      </dsp:txBody>
      <dsp:txXfrm>
        <a:off x="6829466" y="3868501"/>
        <a:ext cx="1073616" cy="6666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2E0E06-AB51-44FC-A4D6-DF92655569FF}"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2E0E06-AB51-44FC-A4D6-DF92655569FF}"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2E0E06-AB51-44FC-A4D6-DF92655569FF}" type="datetimeFigureOut">
              <a:rPr lang="en-US" smtClean="0"/>
              <a:pPr/>
              <a:t>8/24/2024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E0E06-AB51-44FC-A4D6-DF92655569FF}" type="datetimeFigureOut">
              <a:rPr lang="en-US" smtClean="0"/>
              <a:pPr/>
              <a:t>8/24/2024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8/24/2024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8/24/2024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ex/java-access-modifiers.zi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mypackage/Myclass.java" TargetMode="External"/><Relationship Id="rId2" Type="http://schemas.openxmlformats.org/officeDocument/2006/relationships/hyperlink" Target="../Unit%203/utilities/MathUtils.java" TargetMode="External"/><Relationship Id="rId1" Type="http://schemas.openxmlformats.org/officeDocument/2006/relationships/slideLayout" Target="../slideLayouts/slideLayout1.xml"/><Relationship Id="rId4" Type="http://schemas.openxmlformats.org/officeDocument/2006/relationships/hyperlink" Target="MainClass.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br>
              <a:rPr lang="en-US" b="1" dirty="0"/>
            </a:br>
            <a:r>
              <a:rPr lang="en-US" sz="3600" dirty="0"/>
              <a:t>Faculty of Computer Applications</a:t>
            </a:r>
            <a:br>
              <a:rPr lang="en-US" dirty="0"/>
            </a:br>
            <a:r>
              <a:rPr lang="en-US" b="1" dirty="0"/>
              <a:t>MCA </a:t>
            </a:r>
            <a:r>
              <a:rPr lang="en-US" b="1" dirty="0" err="1"/>
              <a:t>Sem</a:t>
            </a:r>
            <a:r>
              <a:rPr lang="en-US" b="1" dirty="0"/>
              <a:t>- 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a:t>Fundamental of Java Programming</a:t>
            </a:r>
          </a:p>
          <a:p>
            <a:pPr algn="ctr"/>
            <a:r>
              <a:rPr lang="en-US" sz="3200" dirty="0"/>
              <a:t>(630002)</a:t>
            </a:r>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a:t>Unit – 2</a:t>
            </a:r>
          </a:p>
          <a:p>
            <a:pPr algn="ctr"/>
            <a:r>
              <a:rPr lang="en-US" sz="3200" b="1" dirty="0"/>
              <a:t>Packages</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Creation of New Package</a:t>
            </a:r>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b="1" dirty="0"/>
              <a:t>Example :</a:t>
            </a:r>
          </a:p>
          <a:p>
            <a:pPr algn="just"/>
            <a:r>
              <a:rPr lang="en-US" sz="3200" dirty="0"/>
              <a:t>package </a:t>
            </a:r>
            <a:r>
              <a:rPr lang="en-US" sz="3200" dirty="0" err="1"/>
              <a:t>firstPackage</a:t>
            </a:r>
            <a:r>
              <a:rPr lang="en-US" sz="3200" dirty="0"/>
              <a:t>;</a:t>
            </a:r>
          </a:p>
          <a:p>
            <a:pPr algn="just"/>
            <a:r>
              <a:rPr lang="en-US" sz="3200" dirty="0"/>
              <a:t>public class </a:t>
            </a:r>
            <a:r>
              <a:rPr lang="en-US" sz="3200" dirty="0" err="1"/>
              <a:t>FirstClass</a:t>
            </a:r>
            <a:endParaRPr lang="en-US" sz="3200" dirty="0"/>
          </a:p>
          <a:p>
            <a:pPr algn="just"/>
            <a:r>
              <a:rPr lang="en-US" sz="3200" dirty="0"/>
              <a:t>{</a:t>
            </a:r>
          </a:p>
          <a:p>
            <a:pPr algn="just"/>
            <a:r>
              <a:rPr lang="en-US" sz="3200" dirty="0"/>
              <a:t>		………….</a:t>
            </a:r>
          </a:p>
          <a:p>
            <a:pPr algn="just"/>
            <a:r>
              <a:rPr lang="en-US" sz="3200" dirty="0"/>
              <a:t>			Body of the Class</a:t>
            </a:r>
          </a:p>
          <a:p>
            <a:pPr algn="just"/>
            <a:r>
              <a:rPr lang="en-US" sz="3200" dirty="0"/>
              <a:t>		…………</a:t>
            </a:r>
          </a:p>
          <a:p>
            <a:pPr algn="just"/>
            <a:r>
              <a:rPr lang="en-US" sz="32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Creation of New Package</a:t>
            </a:r>
          </a:p>
        </p:txBody>
      </p:sp>
      <p:sp>
        <p:nvSpPr>
          <p:cNvPr id="5" name="TextBox 4"/>
          <p:cNvSpPr txBox="1"/>
          <p:nvPr/>
        </p:nvSpPr>
        <p:spPr>
          <a:xfrm>
            <a:off x="228600" y="1066800"/>
            <a:ext cx="8763000" cy="3539430"/>
          </a:xfrm>
          <a:prstGeom prst="rect">
            <a:avLst/>
          </a:prstGeom>
          <a:noFill/>
        </p:spPr>
        <p:txBody>
          <a:bodyPr wrap="square" rtlCol="0">
            <a:spAutoFit/>
          </a:bodyPr>
          <a:lstStyle/>
          <a:p>
            <a:pPr algn="just"/>
            <a:r>
              <a:rPr lang="en-US" sz="3200" dirty="0"/>
              <a:t>	Suppose we have a file called HelloWorld.java, and we want to put this file in a package </a:t>
            </a:r>
            <a:r>
              <a:rPr lang="en-US" sz="3200" b="1" dirty="0"/>
              <a:t>world</a:t>
            </a:r>
            <a:r>
              <a:rPr lang="en-US" sz="3200" dirty="0"/>
              <a:t>. First thing we have to do is to specify the keyword </a:t>
            </a:r>
            <a:r>
              <a:rPr lang="en-US" sz="3200" b="1" dirty="0"/>
              <a:t>package</a:t>
            </a:r>
            <a:r>
              <a:rPr lang="en-US" sz="3200" dirty="0"/>
              <a:t> with the name of the package we want to use (</a:t>
            </a:r>
            <a:r>
              <a:rPr lang="en-US" sz="3200" b="1" dirty="0"/>
              <a:t>world</a:t>
            </a:r>
            <a:r>
              <a:rPr lang="en-US" sz="3200" dirty="0"/>
              <a:t> in our case) on top of our source file, before the code that defines the real classes in the package, as shown in our </a:t>
            </a:r>
            <a:r>
              <a:rPr lang="en-US" sz="3200" dirty="0" err="1"/>
              <a:t>HelloWorld</a:t>
            </a:r>
            <a:r>
              <a:rPr lang="en-US" sz="3200" dirty="0"/>
              <a:t> class below: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Creation of New Package</a:t>
            </a:r>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i="1" dirty="0"/>
              <a:t>// only comment can be here</a:t>
            </a:r>
            <a:r>
              <a:rPr lang="en-US" sz="3200" dirty="0"/>
              <a:t> </a:t>
            </a:r>
          </a:p>
          <a:p>
            <a:pPr algn="just"/>
            <a:r>
              <a:rPr lang="en-US" sz="3200" b="1" dirty="0"/>
              <a:t>package world;</a:t>
            </a:r>
            <a:r>
              <a:rPr lang="en-US" sz="3200" dirty="0"/>
              <a:t> </a:t>
            </a:r>
          </a:p>
          <a:p>
            <a:pPr algn="just"/>
            <a:r>
              <a:rPr lang="en-US" sz="3200" dirty="0"/>
              <a:t>public class </a:t>
            </a:r>
            <a:r>
              <a:rPr lang="en-US" sz="3200" dirty="0" err="1"/>
              <a:t>HelloWorld</a:t>
            </a:r>
            <a:r>
              <a:rPr lang="en-US" sz="3200" dirty="0"/>
              <a:t> </a:t>
            </a:r>
          </a:p>
          <a:p>
            <a:pPr algn="just"/>
            <a:r>
              <a:rPr lang="en-US" sz="3200" dirty="0"/>
              <a:t>{ </a:t>
            </a:r>
          </a:p>
          <a:p>
            <a:pPr algn="just"/>
            <a:r>
              <a:rPr lang="en-US" sz="3200" dirty="0"/>
              <a:t>	public static void main(String[] </a:t>
            </a:r>
            <a:r>
              <a:rPr lang="en-US" sz="3200" dirty="0" err="1"/>
              <a:t>args</a:t>
            </a:r>
            <a:r>
              <a:rPr lang="en-US" sz="3200" dirty="0"/>
              <a:t>) </a:t>
            </a:r>
          </a:p>
          <a:p>
            <a:pPr algn="just"/>
            <a:r>
              <a:rPr lang="en-US" sz="3200" dirty="0"/>
              <a:t>	{ </a:t>
            </a:r>
          </a:p>
          <a:p>
            <a:pPr algn="just"/>
            <a:r>
              <a:rPr lang="en-US" sz="3200" dirty="0"/>
              <a:t>		</a:t>
            </a:r>
            <a:r>
              <a:rPr lang="en-US" sz="3200" dirty="0" err="1"/>
              <a:t>System.out.println</a:t>
            </a:r>
            <a:r>
              <a:rPr lang="en-US" sz="3200" dirty="0"/>
              <a:t>("Hello World"); </a:t>
            </a:r>
          </a:p>
          <a:p>
            <a:pPr algn="just"/>
            <a:r>
              <a:rPr lang="en-US" sz="3200" dirty="0"/>
              <a:t>	} </a:t>
            </a:r>
          </a:p>
          <a:p>
            <a:pPr algn="just"/>
            <a:r>
              <a:rPr lang="en-US" sz="32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a:t>Subpackage</a:t>
            </a:r>
            <a:r>
              <a:rPr lang="en-US" sz="3600" b="1" dirty="0"/>
              <a:t> (package inside another package)</a:t>
            </a:r>
          </a:p>
        </p:txBody>
      </p:sp>
      <p:sp>
        <p:nvSpPr>
          <p:cNvPr id="5" name="TextBox 4"/>
          <p:cNvSpPr txBox="1"/>
          <p:nvPr/>
        </p:nvSpPr>
        <p:spPr>
          <a:xfrm>
            <a:off x="228600" y="914400"/>
            <a:ext cx="8763000" cy="6001643"/>
          </a:xfrm>
          <a:prstGeom prst="rect">
            <a:avLst/>
          </a:prstGeom>
          <a:noFill/>
        </p:spPr>
        <p:txBody>
          <a:bodyPr wrap="square" rtlCol="0">
            <a:spAutoFit/>
          </a:bodyPr>
          <a:lstStyle/>
          <a:p>
            <a:pPr algn="just"/>
            <a:r>
              <a:rPr lang="en-US" sz="3200" dirty="0"/>
              <a:t>package </a:t>
            </a:r>
            <a:r>
              <a:rPr lang="en-US" sz="3200" dirty="0" err="1"/>
              <a:t>world.moon</a:t>
            </a:r>
            <a:r>
              <a:rPr lang="en-US" sz="3200" dirty="0"/>
              <a:t>; </a:t>
            </a:r>
          </a:p>
          <a:p>
            <a:pPr algn="just"/>
            <a:r>
              <a:rPr lang="en-US" sz="3200" dirty="0"/>
              <a:t>public class </a:t>
            </a:r>
            <a:r>
              <a:rPr lang="en-US" sz="3200" dirty="0" err="1"/>
              <a:t>HelloMoon</a:t>
            </a:r>
            <a:r>
              <a:rPr lang="en-US" sz="3200" dirty="0"/>
              <a:t> </a:t>
            </a:r>
          </a:p>
          <a:p>
            <a:pPr algn="just"/>
            <a:r>
              <a:rPr lang="en-US" sz="3200" dirty="0"/>
              <a:t>{ </a:t>
            </a:r>
          </a:p>
          <a:p>
            <a:pPr algn="just"/>
            <a:r>
              <a:rPr lang="en-US" sz="3200" dirty="0"/>
              <a:t>	private String </a:t>
            </a:r>
            <a:r>
              <a:rPr lang="en-US" sz="3200" dirty="0" err="1"/>
              <a:t>holeName</a:t>
            </a:r>
            <a:r>
              <a:rPr lang="en-US" sz="3200" dirty="0"/>
              <a:t> = "rabbit hole"; </a:t>
            </a:r>
          </a:p>
          <a:p>
            <a:pPr algn="just"/>
            <a:r>
              <a:rPr lang="en-US" sz="3200" dirty="0"/>
              <a:t>	public </a:t>
            </a:r>
            <a:r>
              <a:rPr lang="en-US" sz="3200" dirty="0" err="1"/>
              <a:t>getHoleName</a:t>
            </a:r>
            <a:r>
              <a:rPr lang="en-US" sz="3200" dirty="0"/>
              <a:t>() </a:t>
            </a:r>
          </a:p>
          <a:p>
            <a:pPr algn="just"/>
            <a:r>
              <a:rPr lang="en-US" sz="3200" dirty="0"/>
              <a:t>	{ 		return hole; </a:t>
            </a:r>
          </a:p>
          <a:p>
            <a:pPr algn="just"/>
            <a:r>
              <a:rPr lang="en-US" sz="3200" dirty="0"/>
              <a:t>	} </a:t>
            </a:r>
          </a:p>
          <a:p>
            <a:pPr algn="just"/>
            <a:r>
              <a:rPr lang="en-US" sz="3200" dirty="0"/>
              <a:t>	public </a:t>
            </a:r>
            <a:r>
              <a:rPr lang="en-US" sz="3200" dirty="0" err="1"/>
              <a:t>setHole</a:t>
            </a:r>
            <a:r>
              <a:rPr lang="en-US" sz="3200" dirty="0"/>
              <a:t>(String </a:t>
            </a:r>
            <a:r>
              <a:rPr lang="en-US" sz="3200" dirty="0" err="1"/>
              <a:t>holeName</a:t>
            </a:r>
            <a:r>
              <a:rPr lang="en-US" sz="3200" dirty="0"/>
              <a:t>) </a:t>
            </a:r>
          </a:p>
          <a:p>
            <a:pPr algn="just"/>
            <a:r>
              <a:rPr lang="en-US" sz="3200" dirty="0"/>
              <a:t>	{ </a:t>
            </a:r>
          </a:p>
          <a:p>
            <a:pPr algn="just"/>
            <a:r>
              <a:rPr lang="en-US" sz="3200" dirty="0"/>
              <a:t>		</a:t>
            </a:r>
            <a:r>
              <a:rPr lang="en-US" sz="3200" dirty="0" err="1"/>
              <a:t>this.holeName</a:t>
            </a:r>
            <a:r>
              <a:rPr lang="en-US" sz="3200" dirty="0"/>
              <a:t> = </a:t>
            </a:r>
            <a:r>
              <a:rPr lang="en-US" sz="3200" dirty="0" err="1"/>
              <a:t>holeName</a:t>
            </a:r>
            <a:r>
              <a:rPr lang="en-US" sz="3200" dirty="0"/>
              <a:t>; </a:t>
            </a:r>
          </a:p>
          <a:p>
            <a:pPr algn="just"/>
            <a:r>
              <a:rPr lang="en-US" sz="3200" dirty="0"/>
              <a:t>	} </a:t>
            </a:r>
          </a:p>
          <a:p>
            <a:pPr algn="just"/>
            <a:r>
              <a:rPr lang="en-US" sz="32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a:t>Subpackage</a:t>
            </a:r>
            <a:r>
              <a:rPr lang="en-US" sz="3600" b="1" dirty="0"/>
              <a:t> (package inside another package)</a:t>
            </a:r>
          </a:p>
        </p:txBody>
      </p:sp>
      <p:sp>
        <p:nvSpPr>
          <p:cNvPr id="5" name="TextBox 4"/>
          <p:cNvSpPr txBox="1"/>
          <p:nvPr/>
        </p:nvSpPr>
        <p:spPr>
          <a:xfrm>
            <a:off x="228600" y="914400"/>
            <a:ext cx="8763000" cy="2062103"/>
          </a:xfrm>
          <a:prstGeom prst="rect">
            <a:avLst/>
          </a:prstGeom>
          <a:noFill/>
        </p:spPr>
        <p:txBody>
          <a:bodyPr wrap="square" rtlCol="0">
            <a:spAutoFit/>
          </a:bodyPr>
          <a:lstStyle/>
          <a:p>
            <a:pPr algn="just"/>
            <a:r>
              <a:rPr lang="en-US" sz="3200" dirty="0"/>
              <a:t>	If we store the package world under C: as before, the HelloMoon.java would be c:\world\moon\HelloMoon.java as shown in Figure below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a:t>Access Modifiers</a:t>
            </a:r>
          </a:p>
        </p:txBody>
      </p:sp>
      <p:graphicFrame>
        <p:nvGraphicFramePr>
          <p:cNvPr id="4" name="Table 3"/>
          <p:cNvGraphicFramePr>
            <a:graphicFrameLocks noGrp="1"/>
          </p:cNvGraphicFramePr>
          <p:nvPr/>
        </p:nvGraphicFramePr>
        <p:xfrm>
          <a:off x="304800" y="1752600"/>
          <a:ext cx="8534400" cy="3810001"/>
        </p:xfrm>
        <a:graphic>
          <a:graphicData uri="http://schemas.openxmlformats.org/drawingml/2006/table">
            <a:tbl>
              <a:tblPr firstRow="1" bandRow="1">
                <a:tableStyleId>{5C22544A-7EE6-4342-B048-85BDC9FD1C3A}</a:tableStyleId>
              </a:tblPr>
              <a:tblGrid>
                <a:gridCol w="2174239">
                  <a:extLst>
                    <a:ext uri="{9D8B030D-6E8A-4147-A177-3AD203B41FA5}">
                      <a16:colId xmlns:a16="http://schemas.microsoft.com/office/drawing/2014/main" val="20000"/>
                    </a:ext>
                  </a:extLst>
                </a:gridCol>
                <a:gridCol w="6360161">
                  <a:extLst>
                    <a:ext uri="{9D8B030D-6E8A-4147-A177-3AD203B41FA5}">
                      <a16:colId xmlns:a16="http://schemas.microsoft.com/office/drawing/2014/main" val="20001"/>
                    </a:ext>
                  </a:extLst>
                </a:gridCol>
              </a:tblGrid>
              <a:tr h="697068">
                <a:tc>
                  <a:txBody>
                    <a:bodyPr/>
                    <a:lstStyle/>
                    <a:p>
                      <a:pPr algn="ctr"/>
                      <a:r>
                        <a:rPr lang="en-US" sz="2400" dirty="0"/>
                        <a:t>Keyword</a:t>
                      </a:r>
                    </a:p>
                  </a:txBody>
                  <a:tcPr/>
                </a:tc>
                <a:tc>
                  <a:txBody>
                    <a:bodyPr/>
                    <a:lstStyle/>
                    <a:p>
                      <a:pPr algn="ctr"/>
                      <a:r>
                        <a:rPr lang="en-US" sz="2400" dirty="0"/>
                        <a:t>Meaning</a:t>
                      </a:r>
                    </a:p>
                  </a:txBody>
                  <a:tcPr/>
                </a:tc>
                <a:extLst>
                  <a:ext uri="{0D108BD9-81ED-4DB2-BD59-A6C34878D82A}">
                    <a16:rowId xmlns:a16="http://schemas.microsoft.com/office/drawing/2014/main" val="10000"/>
                  </a:ext>
                </a:extLst>
              </a:tr>
              <a:tr h="697068">
                <a:tc>
                  <a:txBody>
                    <a:bodyPr/>
                    <a:lstStyle/>
                    <a:p>
                      <a:r>
                        <a:rPr lang="en-US" sz="2400" dirty="0"/>
                        <a:t>abstract</a:t>
                      </a:r>
                    </a:p>
                  </a:txBody>
                  <a:tcPr/>
                </a:tc>
                <a:tc>
                  <a:txBody>
                    <a:bodyPr/>
                    <a:lstStyle/>
                    <a:p>
                      <a:r>
                        <a:rPr lang="en-US" sz="2400" dirty="0"/>
                        <a:t>Must</a:t>
                      </a:r>
                      <a:r>
                        <a:rPr lang="en-US" sz="2400" baseline="0" dirty="0"/>
                        <a:t> be extended</a:t>
                      </a:r>
                      <a:endParaRPr lang="en-US" sz="2400" dirty="0"/>
                    </a:p>
                  </a:txBody>
                  <a:tcPr/>
                </a:tc>
                <a:extLst>
                  <a:ext uri="{0D108BD9-81ED-4DB2-BD59-A6C34878D82A}">
                    <a16:rowId xmlns:a16="http://schemas.microsoft.com/office/drawing/2014/main" val="10001"/>
                  </a:ext>
                </a:extLst>
              </a:tr>
              <a:tr h="697068">
                <a:tc>
                  <a:txBody>
                    <a:bodyPr/>
                    <a:lstStyle/>
                    <a:p>
                      <a:r>
                        <a:rPr lang="en-US" sz="2400" dirty="0"/>
                        <a:t>final</a:t>
                      </a:r>
                    </a:p>
                  </a:txBody>
                  <a:tcPr/>
                </a:tc>
                <a:tc>
                  <a:txBody>
                    <a:bodyPr/>
                    <a:lstStyle/>
                    <a:p>
                      <a:r>
                        <a:rPr lang="en-US" sz="2400" dirty="0"/>
                        <a:t>Cannot be extended</a:t>
                      </a:r>
                    </a:p>
                  </a:txBody>
                  <a:tcPr/>
                </a:tc>
                <a:extLst>
                  <a:ext uri="{0D108BD9-81ED-4DB2-BD59-A6C34878D82A}">
                    <a16:rowId xmlns:a16="http://schemas.microsoft.com/office/drawing/2014/main" val="10002"/>
                  </a:ext>
                </a:extLst>
              </a:tr>
              <a:tr h="1718797">
                <a:tc>
                  <a:txBody>
                    <a:bodyPr/>
                    <a:lstStyle/>
                    <a:p>
                      <a:r>
                        <a:rPr lang="en-US" sz="2400" dirty="0"/>
                        <a:t>public</a:t>
                      </a:r>
                    </a:p>
                  </a:txBody>
                  <a:tcPr/>
                </a:tc>
                <a:tc>
                  <a:txBody>
                    <a:bodyPr/>
                    <a:lstStyle/>
                    <a:p>
                      <a:pPr algn="just"/>
                      <a:r>
                        <a:rPr lang="en-US" sz="2400" dirty="0"/>
                        <a:t>can be accessed by any other</a:t>
                      </a:r>
                      <a:r>
                        <a:rPr lang="en-US" sz="2400" baseline="0" dirty="0"/>
                        <a:t> class but if the keyword is missing then access is limited to the current package</a:t>
                      </a:r>
                      <a:endParaRPr lang="en-US" sz="2400"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228600" y="1066800"/>
            <a:ext cx="8763000" cy="584775"/>
          </a:xfrm>
          <a:prstGeom prst="rect">
            <a:avLst/>
          </a:prstGeom>
          <a:noFill/>
        </p:spPr>
        <p:txBody>
          <a:bodyPr wrap="square" rtlCol="0">
            <a:spAutoFit/>
          </a:bodyPr>
          <a:lstStyle/>
          <a:p>
            <a:pPr algn="just"/>
            <a:r>
              <a:rPr lang="en-US" sz="3200" dirty="0"/>
              <a:t>Class Modifiers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a:t>Access Modifiers</a:t>
            </a:r>
          </a:p>
        </p:txBody>
      </p:sp>
      <p:sp>
        <p:nvSpPr>
          <p:cNvPr id="6" name="TextBox 5"/>
          <p:cNvSpPr txBox="1"/>
          <p:nvPr/>
        </p:nvSpPr>
        <p:spPr>
          <a:xfrm>
            <a:off x="228600" y="838200"/>
            <a:ext cx="8763000" cy="584775"/>
          </a:xfrm>
          <a:prstGeom prst="rect">
            <a:avLst/>
          </a:prstGeom>
          <a:noFill/>
        </p:spPr>
        <p:txBody>
          <a:bodyPr wrap="square" rtlCol="0">
            <a:spAutoFit/>
          </a:bodyPr>
          <a:lstStyle/>
          <a:p>
            <a:pPr algn="just"/>
            <a:r>
              <a:rPr lang="en-US" sz="3200" dirty="0"/>
              <a:t>Method Modifiers</a:t>
            </a:r>
          </a:p>
        </p:txBody>
      </p:sp>
      <p:graphicFrame>
        <p:nvGraphicFramePr>
          <p:cNvPr id="5" name="Table 4"/>
          <p:cNvGraphicFramePr>
            <a:graphicFrameLocks noGrp="1"/>
          </p:cNvGraphicFramePr>
          <p:nvPr/>
        </p:nvGraphicFramePr>
        <p:xfrm>
          <a:off x="381000" y="1447800"/>
          <a:ext cx="8458200" cy="5181601"/>
        </p:xfrm>
        <a:graphic>
          <a:graphicData uri="http://schemas.openxmlformats.org/drawingml/2006/table">
            <a:tbl>
              <a:tblPr firstRow="1" bandRow="1">
                <a:tableStyleId>{5C22544A-7EE6-4342-B048-85BDC9FD1C3A}</a:tableStyleId>
              </a:tblPr>
              <a:tblGrid>
                <a:gridCol w="2154826">
                  <a:extLst>
                    <a:ext uri="{9D8B030D-6E8A-4147-A177-3AD203B41FA5}">
                      <a16:colId xmlns:a16="http://schemas.microsoft.com/office/drawing/2014/main" val="20000"/>
                    </a:ext>
                  </a:extLst>
                </a:gridCol>
                <a:gridCol w="6303374">
                  <a:extLst>
                    <a:ext uri="{9D8B030D-6E8A-4147-A177-3AD203B41FA5}">
                      <a16:colId xmlns:a16="http://schemas.microsoft.com/office/drawing/2014/main" val="20001"/>
                    </a:ext>
                  </a:extLst>
                </a:gridCol>
              </a:tblGrid>
              <a:tr h="476673">
                <a:tc>
                  <a:txBody>
                    <a:bodyPr/>
                    <a:lstStyle/>
                    <a:p>
                      <a:r>
                        <a:rPr lang="en-US" sz="2400" dirty="0"/>
                        <a:t>Keyword</a:t>
                      </a:r>
                    </a:p>
                  </a:txBody>
                  <a:tcPr/>
                </a:tc>
                <a:tc>
                  <a:txBody>
                    <a:bodyPr/>
                    <a:lstStyle/>
                    <a:p>
                      <a:r>
                        <a:rPr lang="en-US" sz="2400" dirty="0"/>
                        <a:t>Meaning</a:t>
                      </a:r>
                    </a:p>
                  </a:txBody>
                  <a:tcPr/>
                </a:tc>
                <a:extLst>
                  <a:ext uri="{0D108BD9-81ED-4DB2-BD59-A6C34878D82A}">
                    <a16:rowId xmlns:a16="http://schemas.microsoft.com/office/drawing/2014/main" val="10000"/>
                  </a:ext>
                </a:extLst>
              </a:tr>
              <a:tr h="476673">
                <a:tc>
                  <a:txBody>
                    <a:bodyPr/>
                    <a:lstStyle/>
                    <a:p>
                      <a:r>
                        <a:rPr lang="en-US" sz="2400" dirty="0"/>
                        <a:t>abstract</a:t>
                      </a:r>
                    </a:p>
                  </a:txBody>
                  <a:tcPr/>
                </a:tc>
                <a:tc>
                  <a:txBody>
                    <a:bodyPr/>
                    <a:lstStyle/>
                    <a:p>
                      <a:r>
                        <a:rPr lang="en-US" sz="2400" dirty="0"/>
                        <a:t>Must</a:t>
                      </a:r>
                      <a:r>
                        <a:rPr lang="en-US" sz="2400" baseline="0" dirty="0"/>
                        <a:t> be overridden</a:t>
                      </a:r>
                      <a:endParaRPr lang="en-US" sz="2400" dirty="0"/>
                    </a:p>
                  </a:txBody>
                  <a:tcPr/>
                </a:tc>
                <a:extLst>
                  <a:ext uri="{0D108BD9-81ED-4DB2-BD59-A6C34878D82A}">
                    <a16:rowId xmlns:a16="http://schemas.microsoft.com/office/drawing/2014/main" val="10001"/>
                  </a:ext>
                </a:extLst>
              </a:tr>
              <a:tr h="536329">
                <a:tc>
                  <a:txBody>
                    <a:bodyPr/>
                    <a:lstStyle/>
                    <a:p>
                      <a:r>
                        <a:rPr lang="en-US" sz="2400" dirty="0"/>
                        <a:t>final</a:t>
                      </a:r>
                    </a:p>
                  </a:txBody>
                  <a:tcPr/>
                </a:tc>
                <a:tc>
                  <a:txBody>
                    <a:bodyPr/>
                    <a:lstStyle/>
                    <a:p>
                      <a:r>
                        <a:rPr lang="en-US" sz="2400" dirty="0"/>
                        <a:t>Must</a:t>
                      </a:r>
                      <a:r>
                        <a:rPr lang="en-US" sz="2400" baseline="0" dirty="0"/>
                        <a:t> not be overridden</a:t>
                      </a:r>
                      <a:endParaRPr lang="en-US" sz="2400" dirty="0"/>
                    </a:p>
                  </a:txBody>
                  <a:tcPr/>
                </a:tc>
                <a:extLst>
                  <a:ext uri="{0D108BD9-81ED-4DB2-BD59-A6C34878D82A}">
                    <a16:rowId xmlns:a16="http://schemas.microsoft.com/office/drawing/2014/main" val="10002"/>
                  </a:ext>
                </a:extLst>
              </a:tr>
              <a:tr h="858011">
                <a:tc>
                  <a:txBody>
                    <a:bodyPr/>
                    <a:lstStyle/>
                    <a:p>
                      <a:r>
                        <a:rPr lang="en-US" sz="2400" dirty="0"/>
                        <a:t>native</a:t>
                      </a:r>
                    </a:p>
                  </a:txBody>
                  <a:tcPr/>
                </a:tc>
                <a:tc>
                  <a:txBody>
                    <a:bodyPr/>
                    <a:lstStyle/>
                    <a:p>
                      <a:r>
                        <a:rPr lang="en-US" sz="2400" dirty="0"/>
                        <a:t>Implemented</a:t>
                      </a:r>
                      <a:r>
                        <a:rPr lang="en-US" sz="2400" baseline="0" dirty="0"/>
                        <a:t> in machine code used by the host </a:t>
                      </a:r>
                      <a:r>
                        <a:rPr lang="en-US" sz="2400" baseline="0" dirty="0" err="1"/>
                        <a:t>cpu</a:t>
                      </a:r>
                      <a:r>
                        <a:rPr lang="en-US" sz="2400" baseline="0" dirty="0"/>
                        <a:t> not by the Java </a:t>
                      </a:r>
                      <a:r>
                        <a:rPr lang="en-US" sz="2400" baseline="0" dirty="0" err="1"/>
                        <a:t>ByteCode</a:t>
                      </a:r>
                      <a:endParaRPr lang="en-US" sz="2400" dirty="0"/>
                    </a:p>
                  </a:txBody>
                  <a:tcPr/>
                </a:tc>
                <a:extLst>
                  <a:ext uri="{0D108BD9-81ED-4DB2-BD59-A6C34878D82A}">
                    <a16:rowId xmlns:a16="http://schemas.microsoft.com/office/drawing/2014/main" val="10003"/>
                  </a:ext>
                </a:extLst>
              </a:tr>
              <a:tr h="493976">
                <a:tc>
                  <a:txBody>
                    <a:bodyPr/>
                    <a:lstStyle/>
                    <a:p>
                      <a:r>
                        <a:rPr lang="en-US" sz="2400" dirty="0"/>
                        <a:t>private</a:t>
                      </a:r>
                    </a:p>
                  </a:txBody>
                  <a:tcPr/>
                </a:tc>
                <a:tc>
                  <a:txBody>
                    <a:bodyPr/>
                    <a:lstStyle/>
                    <a:p>
                      <a:r>
                        <a:rPr lang="en-US" sz="2400" dirty="0"/>
                        <a:t>Can</a:t>
                      </a:r>
                      <a:r>
                        <a:rPr lang="en-US" sz="2400" baseline="0" dirty="0"/>
                        <a:t> be invoked only by the same class</a:t>
                      </a:r>
                      <a:endParaRPr lang="en-US" sz="2400" dirty="0"/>
                    </a:p>
                  </a:txBody>
                  <a:tcPr/>
                </a:tc>
                <a:extLst>
                  <a:ext uri="{0D108BD9-81ED-4DB2-BD59-A6C34878D82A}">
                    <a16:rowId xmlns:a16="http://schemas.microsoft.com/office/drawing/2014/main" val="10004"/>
                  </a:ext>
                </a:extLst>
              </a:tr>
              <a:tr h="858011">
                <a:tc>
                  <a:txBody>
                    <a:bodyPr/>
                    <a:lstStyle/>
                    <a:p>
                      <a:r>
                        <a:rPr lang="en-US" sz="2400" dirty="0"/>
                        <a:t>protected</a:t>
                      </a:r>
                    </a:p>
                  </a:txBody>
                  <a:tcPr/>
                </a:tc>
                <a:tc>
                  <a:txBody>
                    <a:bodyPr/>
                    <a:lstStyle/>
                    <a:p>
                      <a:r>
                        <a:rPr lang="en-US" sz="2400" dirty="0"/>
                        <a:t>Can be invoked</a:t>
                      </a:r>
                      <a:r>
                        <a:rPr lang="en-US" sz="2400" baseline="0" dirty="0"/>
                        <a:t> only by code of subclass of same package</a:t>
                      </a:r>
                      <a:endParaRPr lang="en-US" sz="2400" dirty="0"/>
                    </a:p>
                  </a:txBody>
                  <a:tcPr/>
                </a:tc>
                <a:extLst>
                  <a:ext uri="{0D108BD9-81ED-4DB2-BD59-A6C34878D82A}">
                    <a16:rowId xmlns:a16="http://schemas.microsoft.com/office/drawing/2014/main" val="10005"/>
                  </a:ext>
                </a:extLst>
              </a:tr>
              <a:tr h="493976">
                <a:tc>
                  <a:txBody>
                    <a:bodyPr/>
                    <a:lstStyle/>
                    <a:p>
                      <a:r>
                        <a:rPr lang="en-US" sz="2400" dirty="0"/>
                        <a:t>public</a:t>
                      </a:r>
                    </a:p>
                  </a:txBody>
                  <a:tcPr/>
                </a:tc>
                <a:tc>
                  <a:txBody>
                    <a:bodyPr/>
                    <a:lstStyle/>
                    <a:p>
                      <a:r>
                        <a:rPr lang="en-US" sz="2400" dirty="0"/>
                        <a:t>Can be invoked</a:t>
                      </a:r>
                      <a:r>
                        <a:rPr lang="en-US" sz="2400" baseline="0" dirty="0"/>
                        <a:t> by any other class</a:t>
                      </a:r>
                      <a:endParaRPr lang="en-US" sz="2400" dirty="0"/>
                    </a:p>
                  </a:txBody>
                  <a:tcPr/>
                </a:tc>
                <a:extLst>
                  <a:ext uri="{0D108BD9-81ED-4DB2-BD59-A6C34878D82A}">
                    <a16:rowId xmlns:a16="http://schemas.microsoft.com/office/drawing/2014/main" val="10006"/>
                  </a:ext>
                </a:extLst>
              </a:tr>
              <a:tr h="493976">
                <a:tc>
                  <a:txBody>
                    <a:bodyPr/>
                    <a:lstStyle/>
                    <a:p>
                      <a:r>
                        <a:rPr lang="en-US" sz="2400" dirty="0"/>
                        <a:t>static</a:t>
                      </a:r>
                    </a:p>
                  </a:txBody>
                  <a:tcPr/>
                </a:tc>
                <a:tc>
                  <a:txBody>
                    <a:bodyPr/>
                    <a:lstStyle/>
                    <a:p>
                      <a:r>
                        <a:rPr lang="en-US" sz="2400" dirty="0"/>
                        <a:t>Not</a:t>
                      </a:r>
                      <a:r>
                        <a:rPr lang="en-US" sz="2400" baseline="0" dirty="0"/>
                        <a:t> an instance variable</a:t>
                      </a:r>
                      <a:endParaRPr lang="en-US" sz="2400" dirty="0"/>
                    </a:p>
                  </a:txBody>
                  <a:tcPr/>
                </a:tc>
                <a:extLst>
                  <a:ext uri="{0D108BD9-81ED-4DB2-BD59-A6C34878D82A}">
                    <a16:rowId xmlns:a16="http://schemas.microsoft.com/office/drawing/2014/main" val="10007"/>
                  </a:ext>
                </a:extLst>
              </a:tr>
              <a:tr h="493976">
                <a:tc>
                  <a:txBody>
                    <a:bodyPr/>
                    <a:lstStyle/>
                    <a:p>
                      <a:r>
                        <a:rPr lang="en-US" sz="2400" dirty="0"/>
                        <a:t>synchronized</a:t>
                      </a:r>
                    </a:p>
                  </a:txBody>
                  <a:tcPr/>
                </a:tc>
                <a:tc>
                  <a:txBody>
                    <a:bodyPr/>
                    <a:lstStyle/>
                    <a:p>
                      <a:r>
                        <a:rPr lang="en-US" sz="2400" dirty="0"/>
                        <a:t>acquires a lock when begins execution</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a:t>Access Modifiers</a:t>
            </a:r>
          </a:p>
        </p:txBody>
      </p:sp>
      <p:sp>
        <p:nvSpPr>
          <p:cNvPr id="6" name="TextBox 5"/>
          <p:cNvSpPr txBox="1"/>
          <p:nvPr/>
        </p:nvSpPr>
        <p:spPr>
          <a:xfrm>
            <a:off x="228600" y="838200"/>
            <a:ext cx="8763000" cy="584775"/>
          </a:xfrm>
          <a:prstGeom prst="rect">
            <a:avLst/>
          </a:prstGeom>
          <a:noFill/>
        </p:spPr>
        <p:txBody>
          <a:bodyPr wrap="square" rtlCol="0">
            <a:spAutoFit/>
          </a:bodyPr>
          <a:lstStyle/>
          <a:p>
            <a:pPr algn="just"/>
            <a:r>
              <a:rPr lang="en-US" sz="3200" dirty="0"/>
              <a:t>Variable Modifiers</a:t>
            </a:r>
          </a:p>
        </p:txBody>
      </p:sp>
      <p:graphicFrame>
        <p:nvGraphicFramePr>
          <p:cNvPr id="7" name="Table 6"/>
          <p:cNvGraphicFramePr>
            <a:graphicFrameLocks noGrp="1"/>
          </p:cNvGraphicFramePr>
          <p:nvPr/>
        </p:nvGraphicFramePr>
        <p:xfrm>
          <a:off x="381000" y="1524000"/>
          <a:ext cx="8382000" cy="5029202"/>
        </p:xfrm>
        <a:graphic>
          <a:graphicData uri="http://schemas.openxmlformats.org/drawingml/2006/table">
            <a:tbl>
              <a:tblPr firstRow="1" bandRow="1">
                <a:tableStyleId>{5C22544A-7EE6-4342-B048-85BDC9FD1C3A}</a:tableStyleId>
              </a:tblPr>
              <a:tblGrid>
                <a:gridCol w="2135413">
                  <a:extLst>
                    <a:ext uri="{9D8B030D-6E8A-4147-A177-3AD203B41FA5}">
                      <a16:colId xmlns:a16="http://schemas.microsoft.com/office/drawing/2014/main" val="20000"/>
                    </a:ext>
                  </a:extLst>
                </a:gridCol>
                <a:gridCol w="6246587">
                  <a:extLst>
                    <a:ext uri="{9D8B030D-6E8A-4147-A177-3AD203B41FA5}">
                      <a16:colId xmlns:a16="http://schemas.microsoft.com/office/drawing/2014/main" val="20001"/>
                    </a:ext>
                  </a:extLst>
                </a:gridCol>
              </a:tblGrid>
              <a:tr h="517636">
                <a:tc>
                  <a:txBody>
                    <a:bodyPr/>
                    <a:lstStyle/>
                    <a:p>
                      <a:r>
                        <a:rPr lang="en-US" sz="2400" dirty="0"/>
                        <a:t>Keyword</a:t>
                      </a:r>
                    </a:p>
                  </a:txBody>
                  <a:tcPr/>
                </a:tc>
                <a:tc>
                  <a:txBody>
                    <a:bodyPr/>
                    <a:lstStyle/>
                    <a:p>
                      <a:r>
                        <a:rPr lang="en-US" sz="2400" dirty="0"/>
                        <a:t>Meaning</a:t>
                      </a:r>
                    </a:p>
                  </a:txBody>
                  <a:tcPr/>
                </a:tc>
                <a:extLst>
                  <a:ext uri="{0D108BD9-81ED-4DB2-BD59-A6C34878D82A}">
                    <a16:rowId xmlns:a16="http://schemas.microsoft.com/office/drawing/2014/main" val="10000"/>
                  </a:ext>
                </a:extLst>
              </a:tr>
              <a:tr h="517636">
                <a:tc>
                  <a:txBody>
                    <a:bodyPr/>
                    <a:lstStyle/>
                    <a:p>
                      <a:r>
                        <a:rPr lang="en-US" sz="2400" dirty="0"/>
                        <a:t>final</a:t>
                      </a:r>
                    </a:p>
                  </a:txBody>
                  <a:tcPr/>
                </a:tc>
                <a:tc>
                  <a:txBody>
                    <a:bodyPr/>
                    <a:lstStyle/>
                    <a:p>
                      <a:r>
                        <a:rPr lang="en-US" sz="2400" dirty="0"/>
                        <a:t>It</a:t>
                      </a:r>
                      <a:r>
                        <a:rPr lang="en-US" sz="2400" baseline="0" dirty="0"/>
                        <a:t> is a constant</a:t>
                      </a:r>
                      <a:endParaRPr lang="en-US" sz="2400" dirty="0"/>
                    </a:p>
                  </a:txBody>
                  <a:tcPr/>
                </a:tc>
                <a:extLst>
                  <a:ext uri="{0D108BD9-81ED-4DB2-BD59-A6C34878D82A}">
                    <a16:rowId xmlns:a16="http://schemas.microsoft.com/office/drawing/2014/main" val="10001"/>
                  </a:ext>
                </a:extLst>
              </a:tr>
              <a:tr h="931745">
                <a:tc>
                  <a:txBody>
                    <a:bodyPr/>
                    <a:lstStyle/>
                    <a:p>
                      <a:r>
                        <a:rPr lang="en-US" sz="2400" dirty="0"/>
                        <a:t>private</a:t>
                      </a:r>
                    </a:p>
                  </a:txBody>
                  <a:tcPr/>
                </a:tc>
                <a:tc>
                  <a:txBody>
                    <a:bodyPr/>
                    <a:lstStyle/>
                    <a:p>
                      <a:r>
                        <a:rPr lang="en-US" sz="2400" dirty="0"/>
                        <a:t>Can</a:t>
                      </a:r>
                      <a:r>
                        <a:rPr lang="en-US" sz="2400" baseline="0" dirty="0"/>
                        <a:t> be accessed only by the same class only</a:t>
                      </a:r>
                      <a:endParaRPr lang="en-US" sz="2400" dirty="0"/>
                    </a:p>
                  </a:txBody>
                  <a:tcPr/>
                </a:tc>
                <a:extLst>
                  <a:ext uri="{0D108BD9-81ED-4DB2-BD59-A6C34878D82A}">
                    <a16:rowId xmlns:a16="http://schemas.microsoft.com/office/drawing/2014/main" val="10002"/>
                  </a:ext>
                </a:extLst>
              </a:tr>
              <a:tr h="1345853">
                <a:tc>
                  <a:txBody>
                    <a:bodyPr/>
                    <a:lstStyle/>
                    <a:p>
                      <a:r>
                        <a:rPr lang="en-US" sz="2400" dirty="0"/>
                        <a:t>protected</a:t>
                      </a:r>
                    </a:p>
                  </a:txBody>
                  <a:tcPr/>
                </a:tc>
                <a:tc>
                  <a:txBody>
                    <a:bodyPr/>
                    <a:lstStyle/>
                    <a:p>
                      <a:r>
                        <a:rPr lang="en-US" sz="2400" dirty="0"/>
                        <a:t>Can be accessed</a:t>
                      </a:r>
                      <a:r>
                        <a:rPr lang="en-US" sz="2400" baseline="0" dirty="0"/>
                        <a:t> only by the class in which it is declared and sub classes of the same package</a:t>
                      </a:r>
                      <a:endParaRPr lang="en-US" sz="2400" dirty="0"/>
                    </a:p>
                  </a:txBody>
                  <a:tcPr/>
                </a:tc>
                <a:extLst>
                  <a:ext uri="{0D108BD9-81ED-4DB2-BD59-A6C34878D82A}">
                    <a16:rowId xmlns:a16="http://schemas.microsoft.com/office/drawing/2014/main" val="10003"/>
                  </a:ext>
                </a:extLst>
              </a:tr>
              <a:tr h="858166">
                <a:tc>
                  <a:txBody>
                    <a:bodyPr/>
                    <a:lstStyle/>
                    <a:p>
                      <a:r>
                        <a:rPr lang="en-US" sz="2400" dirty="0"/>
                        <a:t>public</a:t>
                      </a:r>
                    </a:p>
                  </a:txBody>
                  <a:tcPr/>
                </a:tc>
                <a:tc>
                  <a:txBody>
                    <a:bodyPr/>
                    <a:lstStyle/>
                    <a:p>
                      <a:r>
                        <a:rPr lang="en-US" sz="2400" dirty="0"/>
                        <a:t>Can</a:t>
                      </a:r>
                      <a:r>
                        <a:rPr lang="en-US" sz="2400" baseline="0" dirty="0"/>
                        <a:t> be accessed by any other class</a:t>
                      </a:r>
                      <a:endParaRPr lang="en-US" sz="2400" dirty="0"/>
                    </a:p>
                  </a:txBody>
                  <a:tcPr/>
                </a:tc>
                <a:extLst>
                  <a:ext uri="{0D108BD9-81ED-4DB2-BD59-A6C34878D82A}">
                    <a16:rowId xmlns:a16="http://schemas.microsoft.com/office/drawing/2014/main" val="10004"/>
                  </a:ext>
                </a:extLst>
              </a:tr>
              <a:tr h="858166">
                <a:tc>
                  <a:txBody>
                    <a:bodyPr/>
                    <a:lstStyle/>
                    <a:p>
                      <a:r>
                        <a:rPr lang="en-US" sz="2400" dirty="0"/>
                        <a:t>static</a:t>
                      </a:r>
                    </a:p>
                  </a:txBody>
                  <a:tcPr/>
                </a:tc>
                <a:tc>
                  <a:txBody>
                    <a:bodyPr/>
                    <a:lstStyle/>
                    <a:p>
                      <a:r>
                        <a:rPr lang="en-US" sz="2400" dirty="0"/>
                        <a:t>is</a:t>
                      </a:r>
                      <a:r>
                        <a:rPr lang="en-US" sz="2400" baseline="0" dirty="0"/>
                        <a:t> not an instance variable</a:t>
                      </a:r>
                      <a:endParaRPr lang="en-US" sz="24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a:t>Access Modifiers</a:t>
            </a:r>
          </a:p>
        </p:txBody>
      </p:sp>
      <p:graphicFrame>
        <p:nvGraphicFramePr>
          <p:cNvPr id="5" name="Group 75"/>
          <p:cNvGraphicFramePr>
            <a:graphicFrameLocks noGrp="1"/>
          </p:cNvGraphicFramePr>
          <p:nvPr/>
        </p:nvGraphicFramePr>
        <p:xfrm>
          <a:off x="228600" y="1143000"/>
          <a:ext cx="8382000" cy="556260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397000">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gridCol w="1397000">
                  <a:extLst>
                    <a:ext uri="{9D8B030D-6E8A-4147-A177-3AD203B41FA5}">
                      <a16:colId xmlns:a16="http://schemas.microsoft.com/office/drawing/2014/main" val="20005"/>
                    </a:ext>
                  </a:extLst>
                </a:gridCol>
              </a:tblGrid>
              <a:tr h="1242035">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a:ln>
                            <a:noFill/>
                          </a:ln>
                          <a:solidFill>
                            <a:schemeClr val="tx1"/>
                          </a:solidFill>
                          <a:effectLst/>
                          <a:latin typeface="Arial" charset="0"/>
                        </a:rPr>
                        <a:t>Access Modifier and Access 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a:ln>
                            <a:noFill/>
                          </a:ln>
                          <a:solidFill>
                            <a:schemeClr val="tx1"/>
                          </a:solidFill>
                          <a:effectLst/>
                          <a:latin typeface="Arial"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Friendly (default)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Private 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a:ln>
                            <a:noFill/>
                          </a:ln>
                          <a:solidFill>
                            <a:schemeClr val="tx1"/>
                          </a:solidFill>
                          <a:effectLst/>
                          <a:latin typeface="Arial" charset="0"/>
                        </a:rPr>
                        <a:t>private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5201">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Same 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4443">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Subclass in same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3239">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Other classes of same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4443">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Subclass in other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a:ln>
                            <a:noFill/>
                          </a:ln>
                          <a:solidFill>
                            <a:schemeClr val="tx1"/>
                          </a:solidFill>
                          <a:effectLst/>
                          <a:latin typeface="Arial" charset="0"/>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13239">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Non-subclass of other packages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Line 76"/>
          <p:cNvSpPr>
            <a:spLocks noChangeShapeType="1"/>
          </p:cNvSpPr>
          <p:nvPr/>
        </p:nvSpPr>
        <p:spPr bwMode="auto">
          <a:xfrm flipV="1">
            <a:off x="1676400" y="2362200"/>
            <a:ext cx="6934200" cy="4318000"/>
          </a:xfrm>
          <a:prstGeom prst="line">
            <a:avLst/>
          </a:prstGeom>
          <a:noFill/>
          <a:ln w="9525">
            <a:solidFill>
              <a:schemeClr val="tx1"/>
            </a:solidFill>
            <a:round/>
            <a:headEnd/>
            <a:tailEnd/>
          </a:ln>
        </p:spPr>
        <p:txBody>
          <a:bodyPr wrap="none"/>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a:t>Access Modifiers</a:t>
            </a:r>
          </a:p>
        </p:txBody>
      </p:sp>
      <p:sp>
        <p:nvSpPr>
          <p:cNvPr id="6" name="Rectangle 3"/>
          <p:cNvSpPr txBox="1">
            <a:spLocks noChangeArrowheads="1"/>
          </p:cNvSpPr>
          <p:nvPr/>
        </p:nvSpPr>
        <p:spPr>
          <a:xfrm>
            <a:off x="304800" y="990600"/>
            <a:ext cx="8458200" cy="556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3200" b="1" i="0" u="none" strike="noStrike" kern="1200" cap="none" spc="0" normalizeH="0" baseline="0" noProof="0" dirty="0">
                <a:ln>
                  <a:noFill/>
                </a:ln>
                <a:solidFill>
                  <a:schemeClr val="tx1"/>
                </a:solidFill>
                <a:effectLst/>
                <a:uLnTx/>
                <a:uFillTx/>
                <a:latin typeface="+mn-lt"/>
                <a:ea typeface="굴림"/>
                <a:cs typeface="굴림"/>
              </a:rPr>
              <a:t>Points to be remember (Summary)</a:t>
            </a:r>
            <a:endParaRPr kumimoji="0" lang="en-US" altLang="ko-KR" sz="3200" b="1" i="1" u="none" strike="noStrike" kern="1200" cap="none" spc="0" normalizeH="0" baseline="0" noProof="0" dirty="0">
              <a:ln>
                <a:noFill/>
              </a:ln>
              <a:solidFill>
                <a:schemeClr val="tx1"/>
              </a:solidFill>
              <a:effectLst/>
              <a:uLnTx/>
              <a:uFillTx/>
              <a:latin typeface="+mn-lt"/>
              <a:ea typeface="굴림"/>
              <a:cs typeface="굴림"/>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a:ln>
                  <a:noFill/>
                </a:ln>
                <a:solidFill>
                  <a:srgbClr val="C00000"/>
                </a:solidFill>
                <a:effectLst/>
                <a:uLnTx/>
                <a:uFillTx/>
                <a:latin typeface="+mn-lt"/>
                <a:ea typeface="굴림"/>
                <a:cs typeface="굴림"/>
              </a:rPr>
              <a:t>public</a:t>
            </a: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 if the field is visible everywhere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a:ln>
                  <a:noFill/>
                </a:ln>
                <a:solidFill>
                  <a:srgbClr val="C00000"/>
                </a:solidFill>
                <a:effectLst/>
                <a:uLnTx/>
                <a:uFillTx/>
                <a:latin typeface="+mn-lt"/>
                <a:ea typeface="굴림"/>
                <a:cs typeface="굴림"/>
              </a:rPr>
              <a:t>protected</a:t>
            </a: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 if the field is to be visible everywhere in current package and subclasses of other packages.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a:ln>
                  <a:noFill/>
                </a:ln>
                <a:solidFill>
                  <a:srgbClr val="C00000"/>
                </a:solidFill>
                <a:effectLst/>
                <a:uLnTx/>
                <a:uFillTx/>
                <a:latin typeface="+mn-lt"/>
                <a:ea typeface="굴림"/>
                <a:cs typeface="굴림"/>
              </a:rPr>
              <a:t>default</a:t>
            </a: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 if the field is to be visible everywhere in the </a:t>
            </a:r>
            <a:r>
              <a:rPr kumimoji="0" lang="en-US" altLang="ko-KR" sz="2800" b="1" i="0" u="none" strike="noStrike" kern="1200" cap="none" spc="0" normalizeH="0" baseline="0" noProof="0" dirty="0">
                <a:ln>
                  <a:noFill/>
                </a:ln>
                <a:solidFill>
                  <a:srgbClr val="C00000"/>
                </a:solidFill>
                <a:effectLst/>
                <a:uLnTx/>
                <a:uFillTx/>
                <a:latin typeface="+mn-lt"/>
                <a:ea typeface="굴림"/>
                <a:cs typeface="굴림"/>
              </a:rPr>
              <a:t>current package only.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a:ln>
                  <a:noFill/>
                </a:ln>
                <a:solidFill>
                  <a:srgbClr val="C00000"/>
                </a:solidFill>
                <a:effectLst/>
                <a:uLnTx/>
                <a:uFillTx/>
                <a:latin typeface="+mn-lt"/>
                <a:ea typeface="굴림"/>
                <a:cs typeface="굴림"/>
              </a:rPr>
              <a:t>private protected </a:t>
            </a: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if the field if the field is to be visible only in subclasses </a:t>
            </a:r>
            <a:r>
              <a:rPr kumimoji="0" lang="en-US" altLang="ko-KR" sz="2800" b="1" i="0" u="none" strike="noStrike" kern="1200" cap="none" spc="0" normalizeH="0" baseline="0" noProof="0" dirty="0">
                <a:ln>
                  <a:noFill/>
                </a:ln>
                <a:solidFill>
                  <a:srgbClr val="C00000"/>
                </a:solidFill>
                <a:effectLst/>
                <a:uLnTx/>
                <a:uFillTx/>
                <a:latin typeface="+mn-lt"/>
                <a:ea typeface="굴림"/>
                <a:cs typeface="굴림"/>
              </a:rPr>
              <a:t>regardless of package</a:t>
            </a:r>
            <a:r>
              <a:rPr kumimoji="0" lang="en-US" altLang="ko-KR" sz="2800" b="0" i="0" u="none" strike="noStrike" kern="1200" cap="none" spc="0" normalizeH="0" baseline="0" noProof="0" dirty="0">
                <a:ln>
                  <a:noFill/>
                </a:ln>
                <a:solidFill>
                  <a:srgbClr val="FF9900"/>
                </a:solidFill>
                <a:effectLst/>
                <a:uLnTx/>
                <a:uFillTx/>
                <a:latin typeface="+mn-lt"/>
                <a:ea typeface="굴림"/>
                <a:cs typeface="굴림"/>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Use </a:t>
            </a:r>
            <a:r>
              <a:rPr kumimoji="0" lang="en-US" altLang="ko-KR" sz="2800" b="1" i="0" u="none" strike="noStrike" kern="1200" cap="none" spc="0" normalizeH="0" baseline="0" noProof="0" dirty="0">
                <a:ln>
                  <a:noFill/>
                </a:ln>
                <a:solidFill>
                  <a:srgbClr val="C00000"/>
                </a:solidFill>
                <a:effectLst/>
                <a:uLnTx/>
                <a:uFillTx/>
                <a:latin typeface="+mn-lt"/>
                <a:ea typeface="굴림"/>
                <a:cs typeface="굴림"/>
              </a:rPr>
              <a:t>private</a:t>
            </a:r>
            <a:r>
              <a:rPr kumimoji="0" lang="en-US" altLang="ko-KR" sz="2800" b="0" i="0" u="none" strike="noStrike" kern="1200" cap="none" spc="0" normalizeH="0" baseline="0" noProof="0" dirty="0">
                <a:ln>
                  <a:noFill/>
                </a:ln>
                <a:solidFill>
                  <a:schemeClr val="tx1"/>
                </a:solidFill>
                <a:effectLst/>
                <a:uLnTx/>
                <a:uFillTx/>
                <a:latin typeface="+mn-lt"/>
                <a:ea typeface="굴림"/>
                <a:cs typeface="굴림"/>
              </a:rPr>
              <a:t> if the field is </a:t>
            </a:r>
            <a:r>
              <a:rPr kumimoji="0" lang="en-US" altLang="ko-KR" sz="2800" b="1" i="0" u="none" strike="noStrike" kern="1200" cap="none" spc="0" normalizeH="0" baseline="0" noProof="0" dirty="0">
                <a:ln>
                  <a:noFill/>
                </a:ln>
                <a:solidFill>
                  <a:srgbClr val="C00000"/>
                </a:solidFill>
                <a:effectLst/>
                <a:uLnTx/>
                <a:uFillTx/>
                <a:latin typeface="+mn-lt"/>
                <a:ea typeface="굴림"/>
                <a:cs typeface="굴림"/>
              </a:rPr>
              <a:t>not to be visible anywhere except its own class.</a:t>
            </a:r>
            <a:endParaRPr lang="en-US" altLang="ko-KR" sz="2800" b="1" dirty="0">
              <a:solidFill>
                <a:srgbClr val="C00000"/>
              </a:solidFill>
              <a:ea typeface="굴림"/>
              <a:cs typeface="굴림"/>
            </a:endParaRPr>
          </a:p>
          <a:p>
            <a:pPr marL="742950" marR="0" lvl="1" indent="-285750" algn="l" defTabSz="914400" rtl="0" eaLnBrk="1" fontAlgn="auto" latinLnBrk="0" hangingPunct="1">
              <a:lnSpc>
                <a:spcPct val="100000"/>
              </a:lnSpc>
              <a:spcBef>
                <a:spcPct val="20000"/>
              </a:spcBef>
              <a:spcAft>
                <a:spcPts val="0"/>
              </a:spcAft>
              <a:buClrTx/>
              <a:buSzTx/>
              <a:tabLst/>
              <a:defRPr/>
            </a:pPr>
            <a:r>
              <a:rPr kumimoji="0" lang="en-US" altLang="ko-KR" sz="2800" b="1" i="0" u="none" strike="noStrike" kern="1200" cap="none" spc="0" normalizeH="0" baseline="0" noProof="0">
                <a:ln>
                  <a:noFill/>
                </a:ln>
                <a:solidFill>
                  <a:srgbClr val="C00000"/>
                </a:solidFill>
                <a:effectLst/>
                <a:uLnTx/>
                <a:uFillTx/>
                <a:latin typeface="+mn-lt"/>
                <a:ea typeface="굴림"/>
                <a:cs typeface="굴림"/>
                <a:hlinkClick r:id="rId2" action="ppaction://hlinkfile"/>
              </a:rPr>
              <a:t>ex\java-access-modifiers.zip</a:t>
            </a:r>
            <a:endParaRPr kumimoji="0" lang="en-US" altLang="ko-KR" sz="2800" b="1" i="0" u="none" strike="noStrike" kern="1200" cap="none" spc="0" normalizeH="0" baseline="0" noProof="0">
              <a:ln>
                <a:noFill/>
              </a:ln>
              <a:solidFill>
                <a:srgbClr val="C00000"/>
              </a:solidFill>
              <a:effectLst/>
              <a:uLnTx/>
              <a:uFillTx/>
              <a:latin typeface="+mn-lt"/>
              <a:ea typeface="굴림"/>
              <a:cs typeface="굴림"/>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P</a:t>
            </a:r>
            <a:r>
              <a:rPr lang="en-US" sz="4400" b="1" dirty="0"/>
              <a:t>ackage</a:t>
            </a:r>
            <a:endParaRPr lang="en-US" b="1"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a:t>A package is a namespace that organizes a set of related classes and interfaces. Conceptually, you can think of packages as similar to directories on your computer. They are used to group related classes to prevent naming conflicts and to control access.</a:t>
            </a:r>
          </a:p>
          <a:p>
            <a:pPr algn="just"/>
            <a:r>
              <a:rPr lang="en-US" sz="3200" dirty="0"/>
              <a:t>Key Points about </a:t>
            </a:r>
            <a:r>
              <a:rPr lang="en-US" sz="3200" b="1" dirty="0" err="1"/>
              <a:t>PackagesNamespace</a:t>
            </a:r>
            <a:r>
              <a:rPr lang="en-US" sz="3200" b="1" dirty="0"/>
              <a:t> </a:t>
            </a:r>
            <a:r>
              <a:rPr lang="en-US" sz="3200" dirty="0"/>
              <a:t>Management:</a:t>
            </a:r>
          </a:p>
          <a:p>
            <a:pPr algn="just"/>
            <a:r>
              <a:rPr lang="en-US" sz="3200" dirty="0"/>
              <a:t> Packages help in avoiding class name conflicts</a:t>
            </a:r>
          </a:p>
          <a:p>
            <a:pPr algn="just"/>
            <a:r>
              <a:rPr lang="en-US" sz="3200" dirty="0"/>
              <a:t>.</a:t>
            </a:r>
            <a:r>
              <a:rPr lang="en-US" sz="3200" b="1" dirty="0"/>
              <a:t>Access Control: </a:t>
            </a:r>
            <a:r>
              <a:rPr lang="en-US" sz="3200" dirty="0"/>
              <a:t>Packages help in controlling access to classes and interfaces.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P</a:t>
            </a:r>
            <a:r>
              <a:rPr lang="en-US" sz="4400" b="1" dirty="0"/>
              <a:t>ackage</a:t>
            </a:r>
            <a:endParaRPr lang="en-US" b="1" dirty="0"/>
          </a:p>
        </p:txBody>
      </p:sp>
      <p:sp>
        <p:nvSpPr>
          <p:cNvPr id="4" name="TextBox 3"/>
          <p:cNvSpPr txBox="1"/>
          <p:nvPr/>
        </p:nvSpPr>
        <p:spPr>
          <a:xfrm>
            <a:off x="228600" y="1066800"/>
            <a:ext cx="8763000" cy="6001643"/>
          </a:xfrm>
          <a:prstGeom prst="rect">
            <a:avLst/>
          </a:prstGeom>
          <a:noFill/>
        </p:spPr>
        <p:txBody>
          <a:bodyPr wrap="square" rtlCol="0">
            <a:spAutoFit/>
          </a:bodyPr>
          <a:lstStyle/>
          <a:p>
            <a:pPr algn="just"/>
            <a:r>
              <a:rPr lang="en-US" sz="3200" b="1" dirty="0"/>
              <a:t>Modularity: </a:t>
            </a:r>
            <a:r>
              <a:rPr lang="en-US" sz="3200" dirty="0"/>
              <a:t>Packages promote modularity in code by logically grouping related classes and interfaces.</a:t>
            </a:r>
          </a:p>
          <a:p>
            <a:pPr algn="just"/>
            <a:r>
              <a:rPr lang="en-US" sz="3200" b="1" dirty="0"/>
              <a:t>Reusability: </a:t>
            </a:r>
            <a:r>
              <a:rPr lang="en-US" sz="3200" dirty="0"/>
              <a:t>Packages allow code to be reused across different programs.</a:t>
            </a:r>
          </a:p>
          <a:p>
            <a:pPr algn="just"/>
            <a:r>
              <a:rPr lang="en-US" sz="3200" dirty="0"/>
              <a:t>Types of Packages</a:t>
            </a:r>
          </a:p>
          <a:p>
            <a:pPr algn="just"/>
            <a:r>
              <a:rPr lang="en-US" sz="3200" b="1" dirty="0"/>
              <a:t>Built-in Packages: </a:t>
            </a:r>
            <a:r>
              <a:rPr lang="en-US" sz="3200" dirty="0"/>
              <a:t>Packages that come with the Java standard library (e.g., </a:t>
            </a:r>
            <a:r>
              <a:rPr lang="en-US" sz="3200" dirty="0" err="1"/>
              <a:t>java.util</a:t>
            </a:r>
            <a:r>
              <a:rPr lang="en-US" sz="3200" dirty="0"/>
              <a:t>, java.io).</a:t>
            </a:r>
          </a:p>
          <a:p>
            <a:pPr algn="just"/>
            <a:r>
              <a:rPr lang="en-US" sz="3200" b="1" dirty="0"/>
              <a:t>User-defined Packages: </a:t>
            </a:r>
            <a:r>
              <a:rPr lang="en-US" sz="3200" dirty="0"/>
              <a:t>Packages created by developers to group their own classes and interfaces.</a:t>
            </a:r>
          </a:p>
          <a:p>
            <a:pPr algn="just"/>
            <a:endParaRPr lang="en-US" sz="3200" dirty="0"/>
          </a:p>
          <a:p>
            <a:pPr algn="just"/>
            <a:endParaRPr lang="en-US" sz="3200" dirty="0"/>
          </a:p>
        </p:txBody>
      </p:sp>
    </p:spTree>
    <p:extLst>
      <p:ext uri="{BB962C8B-B14F-4D97-AF65-F5344CB8AC3E}">
        <p14:creationId xmlns:p14="http://schemas.microsoft.com/office/powerpoint/2010/main" val="294641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P</a:t>
            </a:r>
            <a:r>
              <a:rPr lang="en-US" sz="4400" b="1" dirty="0"/>
              <a:t>ackage</a:t>
            </a:r>
            <a:endParaRPr lang="en-US" b="1"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a:t>Creating and Using User-defined Packages</a:t>
            </a:r>
          </a:p>
          <a:p>
            <a:pPr algn="just"/>
            <a:r>
              <a:rPr lang="en-US" sz="3200" dirty="0"/>
              <a:t> create a simple package called </a:t>
            </a:r>
            <a:r>
              <a:rPr lang="en-US" sz="3200" b="1" dirty="0"/>
              <a:t>utilities</a:t>
            </a:r>
            <a:r>
              <a:rPr lang="en-US" sz="3200" dirty="0"/>
              <a:t> with a class </a:t>
            </a:r>
            <a:r>
              <a:rPr lang="en-US" sz="3200" dirty="0" err="1"/>
              <a:t>MathUtils</a:t>
            </a:r>
            <a:r>
              <a:rPr lang="en-US" sz="3200" dirty="0"/>
              <a:t> </a:t>
            </a:r>
          </a:p>
          <a:p>
            <a:pPr algn="just"/>
            <a:r>
              <a:rPr lang="en-US" sz="3200" dirty="0"/>
              <a:t>that contains utility methods.</a:t>
            </a:r>
          </a:p>
          <a:p>
            <a:pPr algn="just"/>
            <a:r>
              <a:rPr lang="en-US" sz="3200" b="1" dirty="0"/>
              <a:t>Step 1: </a:t>
            </a:r>
            <a:r>
              <a:rPr lang="en-US" sz="3200" dirty="0"/>
              <a:t>Create the </a:t>
            </a:r>
            <a:r>
              <a:rPr lang="en-US" sz="3200" dirty="0" err="1"/>
              <a:t>PackageCreate</a:t>
            </a:r>
            <a:r>
              <a:rPr lang="en-US" sz="3200" dirty="0"/>
              <a:t> Directory Structure: Create a directory named utilities.</a:t>
            </a:r>
          </a:p>
          <a:p>
            <a:pPr algn="just"/>
            <a:r>
              <a:rPr lang="en-US" sz="3200" dirty="0"/>
              <a:t>Create the Class: Create a Java file named MathUtils.java inside the utilities directory.</a:t>
            </a:r>
          </a:p>
          <a:p>
            <a:pPr algn="just"/>
            <a:r>
              <a:rPr lang="en-US" sz="3200" b="1" dirty="0"/>
              <a:t>Step 2: </a:t>
            </a:r>
            <a:r>
              <a:rPr lang="en-US" sz="3200" dirty="0"/>
              <a:t>Compile the </a:t>
            </a:r>
            <a:r>
              <a:rPr lang="en-US" sz="3200" dirty="0" err="1"/>
              <a:t>PackageNavigate</a:t>
            </a:r>
            <a:r>
              <a:rPr lang="en-US" sz="3200" dirty="0"/>
              <a:t> to the directory containing the utilities directory and compile the </a:t>
            </a:r>
            <a:r>
              <a:rPr lang="en-US" sz="3200" dirty="0" err="1"/>
              <a:t>MathUtils</a:t>
            </a:r>
            <a:r>
              <a:rPr lang="en-US" sz="3200" dirty="0"/>
              <a:t> class:</a:t>
            </a:r>
          </a:p>
        </p:txBody>
      </p:sp>
    </p:spTree>
    <p:extLst>
      <p:ext uri="{BB962C8B-B14F-4D97-AF65-F5344CB8AC3E}">
        <p14:creationId xmlns:p14="http://schemas.microsoft.com/office/powerpoint/2010/main" val="5343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P</a:t>
            </a:r>
            <a:r>
              <a:rPr lang="en-US" sz="4400" b="1" dirty="0"/>
              <a:t>ackage</a:t>
            </a:r>
            <a:endParaRPr lang="en-US" b="1" dirty="0"/>
          </a:p>
        </p:txBody>
      </p:sp>
      <p:sp>
        <p:nvSpPr>
          <p:cNvPr id="4" name="TextBox 3"/>
          <p:cNvSpPr txBox="1"/>
          <p:nvPr/>
        </p:nvSpPr>
        <p:spPr>
          <a:xfrm>
            <a:off x="228600" y="1066800"/>
            <a:ext cx="8763000" cy="6494085"/>
          </a:xfrm>
          <a:prstGeom prst="rect">
            <a:avLst/>
          </a:prstGeom>
          <a:noFill/>
        </p:spPr>
        <p:txBody>
          <a:bodyPr wrap="square" rtlCol="0">
            <a:spAutoFit/>
          </a:bodyPr>
          <a:lstStyle/>
          <a:p>
            <a:pPr algn="just"/>
            <a:r>
              <a:rPr lang="en-US" sz="3200" b="1" dirty="0"/>
              <a:t>Step 3: </a:t>
            </a:r>
            <a:r>
              <a:rPr lang="en-US" sz="3200" dirty="0"/>
              <a:t>Use the </a:t>
            </a:r>
            <a:r>
              <a:rPr lang="en-US" sz="3200" dirty="0" err="1"/>
              <a:t>PackageCreate</a:t>
            </a:r>
            <a:r>
              <a:rPr lang="en-US" sz="3200" dirty="0"/>
              <a:t> another Java file in the same directory to use the utilities package.</a:t>
            </a:r>
          </a:p>
          <a:p>
            <a:pPr algn="just"/>
            <a:endParaRPr lang="en-US" sz="3200" dirty="0"/>
          </a:p>
          <a:p>
            <a:pPr algn="just"/>
            <a:r>
              <a:rPr lang="en-US" sz="3200" b="1" dirty="0"/>
              <a:t>Step 4: </a:t>
            </a:r>
            <a:r>
              <a:rPr lang="en-US" sz="3200" dirty="0"/>
              <a:t>Compile and </a:t>
            </a:r>
            <a:r>
              <a:rPr lang="en-US" sz="3200" dirty="0" err="1"/>
              <a:t>RunCompile</a:t>
            </a:r>
            <a:r>
              <a:rPr lang="en-US" sz="3200" dirty="0"/>
              <a:t> the </a:t>
            </a:r>
            <a:r>
              <a:rPr lang="en-US" sz="3200" dirty="0" err="1"/>
              <a:t>TestUtilities</a:t>
            </a:r>
            <a:r>
              <a:rPr lang="en-US" sz="3200" dirty="0"/>
              <a:t> class and run the program:</a:t>
            </a:r>
          </a:p>
          <a:p>
            <a:pPr algn="just"/>
            <a:r>
              <a:rPr lang="en-US" sz="3200" b="1" dirty="0"/>
              <a:t>Creating Directory  : </a:t>
            </a:r>
            <a:r>
              <a:rPr lang="en-US" sz="3200" dirty="0" err="1"/>
              <a:t>mkdir</a:t>
            </a:r>
            <a:r>
              <a:rPr lang="en-US" sz="3200" dirty="0"/>
              <a:t> utilities</a:t>
            </a:r>
          </a:p>
          <a:p>
            <a:pPr algn="just"/>
            <a:r>
              <a:rPr lang="en-US" sz="3200" dirty="0"/>
              <a:t>Create in one folder with</a:t>
            </a:r>
          </a:p>
          <a:p>
            <a:pPr algn="just"/>
            <a:r>
              <a:rPr lang="en-US" sz="3200" dirty="0"/>
              <a:t> </a:t>
            </a:r>
            <a:r>
              <a:rPr lang="en-US" sz="3200" dirty="0" err="1"/>
              <a:t>javac</a:t>
            </a:r>
            <a:r>
              <a:rPr lang="en-US" sz="3200" dirty="0"/>
              <a:t> </a:t>
            </a:r>
            <a:r>
              <a:rPr lang="en-US" sz="3200" dirty="0" err="1"/>
              <a:t>mypackage</a:t>
            </a:r>
            <a:r>
              <a:rPr lang="en-US" sz="3200" dirty="0"/>
              <a:t>/MyClass.java</a:t>
            </a:r>
            <a:endParaRPr lang="en-US" sz="3200" dirty="0">
              <a:hlinkClick r:id="rId2" action="ppaction://hlinkfile"/>
            </a:endParaRPr>
          </a:p>
          <a:p>
            <a:pPr algn="just"/>
            <a:r>
              <a:rPr lang="en-US" sz="3200" dirty="0">
                <a:hlinkClick r:id="rId3" action="ppaction://hlinkfile"/>
              </a:rPr>
              <a:t>BASE:</a:t>
            </a:r>
            <a:endParaRPr lang="en-US" sz="3200" dirty="0"/>
          </a:p>
          <a:p>
            <a:pPr algn="just"/>
            <a:r>
              <a:rPr lang="en-US" sz="3200" dirty="0"/>
              <a:t>Create another class outside </a:t>
            </a:r>
            <a:r>
              <a:rPr lang="en-US" sz="3200" dirty="0" err="1"/>
              <a:t>mypackage</a:t>
            </a:r>
            <a:r>
              <a:rPr lang="en-US" sz="3200" dirty="0"/>
              <a:t> folder</a:t>
            </a:r>
          </a:p>
          <a:p>
            <a:pPr algn="just"/>
            <a:r>
              <a:rPr lang="en-US" sz="3200" dirty="0" err="1">
                <a:hlinkClick r:id="rId4" action="ppaction://hlinkfile"/>
              </a:rPr>
              <a:t>Import:</a:t>
            </a:r>
            <a:r>
              <a:rPr lang="en-US" sz="3200" dirty="0" err="1"/>
              <a:t>javac</a:t>
            </a:r>
            <a:r>
              <a:rPr lang="en-US" sz="3200" dirty="0"/>
              <a:t> MainClass.java</a:t>
            </a:r>
          </a:p>
          <a:p>
            <a:pPr algn="just"/>
            <a:endParaRPr lang="en-US" sz="3200" dirty="0"/>
          </a:p>
          <a:p>
            <a:pPr algn="just"/>
            <a:endParaRPr lang="en-US" sz="3200" dirty="0"/>
          </a:p>
        </p:txBody>
      </p:sp>
    </p:spTree>
    <p:extLst>
      <p:ext uri="{BB962C8B-B14F-4D97-AF65-F5344CB8AC3E}">
        <p14:creationId xmlns:p14="http://schemas.microsoft.com/office/powerpoint/2010/main" val="370259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P</a:t>
            </a:r>
            <a:r>
              <a:rPr lang="en-US" sz="4400" b="1" dirty="0"/>
              <a:t>ackage</a:t>
            </a:r>
            <a:endParaRPr lang="en-US" b="1"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b="1" dirty="0"/>
              <a:t>Step 1: Create a package by defining a class with a package statement.</a:t>
            </a:r>
          </a:p>
          <a:p>
            <a:pPr algn="just"/>
            <a:r>
              <a:rPr lang="en-US" sz="3200" b="1" dirty="0"/>
              <a:t>Step 2: Compile the class.</a:t>
            </a:r>
          </a:p>
          <a:p>
            <a:pPr algn="just"/>
            <a:r>
              <a:rPr lang="en-US" sz="3200" b="1" dirty="0"/>
              <a:t>Step 3: In another class, import the package using the import statement.</a:t>
            </a:r>
          </a:p>
          <a:p>
            <a:pPr algn="just"/>
            <a:r>
              <a:rPr lang="en-US" sz="3200" b="1" dirty="0"/>
              <a:t>Step 4: Compile and run the second class to use the package.</a:t>
            </a:r>
            <a:endParaRPr lang="en-US" sz="3200" dirty="0"/>
          </a:p>
        </p:txBody>
      </p:sp>
    </p:spTree>
    <p:extLst>
      <p:ext uri="{BB962C8B-B14F-4D97-AF65-F5344CB8AC3E}">
        <p14:creationId xmlns:p14="http://schemas.microsoft.com/office/powerpoint/2010/main" val="70159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Java API Packages</a:t>
            </a:r>
            <a:endParaRPr lang="en-US" dirty="0"/>
          </a:p>
        </p:txBody>
      </p:sp>
      <p:graphicFrame>
        <p:nvGraphicFramePr>
          <p:cNvPr id="5" name="Diagram 4"/>
          <p:cNvGraphicFramePr/>
          <p:nvPr/>
        </p:nvGraphicFramePr>
        <p:xfrm>
          <a:off x="707572" y="1295400"/>
          <a:ext cx="8055428" cy="5279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Java API Packages</a:t>
            </a:r>
            <a:endParaRPr lang="en-US" dirty="0"/>
          </a:p>
        </p:txBody>
      </p:sp>
      <p:graphicFrame>
        <p:nvGraphicFramePr>
          <p:cNvPr id="4" name="Table 3"/>
          <p:cNvGraphicFramePr>
            <a:graphicFrameLocks noGrp="1"/>
          </p:cNvGraphicFramePr>
          <p:nvPr/>
        </p:nvGraphicFramePr>
        <p:xfrm>
          <a:off x="381000" y="1066801"/>
          <a:ext cx="8382000" cy="4952997"/>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707571">
                <a:tc>
                  <a:txBody>
                    <a:bodyPr/>
                    <a:lstStyle/>
                    <a:p>
                      <a:pPr algn="ctr"/>
                      <a:r>
                        <a:rPr lang="en-US" dirty="0"/>
                        <a:t>Package</a:t>
                      </a:r>
                      <a:r>
                        <a:rPr lang="en-US" baseline="0" dirty="0"/>
                        <a:t> Name</a:t>
                      </a:r>
                      <a:endParaRPr lang="en-US" dirty="0"/>
                    </a:p>
                  </a:txBody>
                  <a:tcPr/>
                </a:tc>
                <a:tc>
                  <a:txBody>
                    <a:bodyPr/>
                    <a:lstStyle/>
                    <a:p>
                      <a:pPr algn="ctr"/>
                      <a:r>
                        <a:rPr lang="en-US" dirty="0"/>
                        <a:t>Description</a:t>
                      </a:r>
                    </a:p>
                  </a:txBody>
                  <a:tcPr/>
                </a:tc>
                <a:extLst>
                  <a:ext uri="{0D108BD9-81ED-4DB2-BD59-A6C34878D82A}">
                    <a16:rowId xmlns:a16="http://schemas.microsoft.com/office/drawing/2014/main" val="10000"/>
                  </a:ext>
                </a:extLst>
              </a:tr>
              <a:tr h="707571">
                <a:tc>
                  <a:txBody>
                    <a:bodyPr/>
                    <a:lstStyle/>
                    <a:p>
                      <a:r>
                        <a:rPr lang="en-US" dirty="0" err="1"/>
                        <a:t>java.lang</a:t>
                      </a:r>
                      <a:endParaRPr lang="en-US" dirty="0"/>
                    </a:p>
                  </a:txBody>
                  <a:tcPr/>
                </a:tc>
                <a:tc>
                  <a:txBody>
                    <a:bodyPr/>
                    <a:lstStyle/>
                    <a:p>
                      <a:pPr algn="just"/>
                      <a:r>
                        <a:rPr lang="en-US" dirty="0"/>
                        <a:t>Language Support Classes.  This package imported itself and includes classes for String, </a:t>
                      </a:r>
                      <a:r>
                        <a:rPr lang="en-US" dirty="0" err="1"/>
                        <a:t>Maths</a:t>
                      </a:r>
                      <a:r>
                        <a:rPr lang="en-US" dirty="0"/>
                        <a:t>, Threads and Exceptions</a:t>
                      </a:r>
                    </a:p>
                  </a:txBody>
                  <a:tcPr/>
                </a:tc>
                <a:extLst>
                  <a:ext uri="{0D108BD9-81ED-4DB2-BD59-A6C34878D82A}">
                    <a16:rowId xmlns:a16="http://schemas.microsoft.com/office/drawing/2014/main" val="10001"/>
                  </a:ext>
                </a:extLst>
              </a:tr>
              <a:tr h="707571">
                <a:tc>
                  <a:txBody>
                    <a:bodyPr/>
                    <a:lstStyle/>
                    <a:p>
                      <a:r>
                        <a:rPr lang="en-US" dirty="0" err="1"/>
                        <a:t>java.util</a:t>
                      </a:r>
                      <a:endParaRPr lang="en-US" dirty="0"/>
                    </a:p>
                  </a:txBody>
                  <a:tcPr/>
                </a:tc>
                <a:tc>
                  <a:txBody>
                    <a:bodyPr/>
                    <a:lstStyle/>
                    <a:p>
                      <a:pPr algn="just"/>
                      <a:r>
                        <a:rPr lang="en-US" dirty="0"/>
                        <a:t>Language utility classes such as vectors, hash tables random numbers, date etc.</a:t>
                      </a:r>
                    </a:p>
                  </a:txBody>
                  <a:tcPr/>
                </a:tc>
                <a:extLst>
                  <a:ext uri="{0D108BD9-81ED-4DB2-BD59-A6C34878D82A}">
                    <a16:rowId xmlns:a16="http://schemas.microsoft.com/office/drawing/2014/main" val="10002"/>
                  </a:ext>
                </a:extLst>
              </a:tr>
              <a:tr h="707571">
                <a:tc>
                  <a:txBody>
                    <a:bodyPr/>
                    <a:lstStyle/>
                    <a:p>
                      <a:r>
                        <a:rPr lang="en-US" dirty="0"/>
                        <a:t>java.awt</a:t>
                      </a:r>
                    </a:p>
                  </a:txBody>
                  <a:tcPr/>
                </a:tc>
                <a:tc>
                  <a:txBody>
                    <a:bodyPr/>
                    <a:lstStyle/>
                    <a:p>
                      <a:r>
                        <a:rPr lang="en-US" dirty="0"/>
                        <a:t>Set of classes for implementing GUI</a:t>
                      </a:r>
                    </a:p>
                    <a:p>
                      <a:endParaRPr lang="en-US" dirty="0"/>
                    </a:p>
                  </a:txBody>
                  <a:tcPr/>
                </a:tc>
                <a:extLst>
                  <a:ext uri="{0D108BD9-81ED-4DB2-BD59-A6C34878D82A}">
                    <a16:rowId xmlns:a16="http://schemas.microsoft.com/office/drawing/2014/main" val="10003"/>
                  </a:ext>
                </a:extLst>
              </a:tr>
              <a:tr h="707571">
                <a:tc>
                  <a:txBody>
                    <a:bodyPr/>
                    <a:lstStyle/>
                    <a:p>
                      <a:r>
                        <a:rPr lang="en-US" dirty="0"/>
                        <a:t>java.io</a:t>
                      </a:r>
                    </a:p>
                  </a:txBody>
                  <a:tcPr/>
                </a:tc>
                <a:tc>
                  <a:txBody>
                    <a:bodyPr/>
                    <a:lstStyle/>
                    <a:p>
                      <a:r>
                        <a:rPr lang="en-US" dirty="0"/>
                        <a:t>Input output classes – Provides facility for data input and output</a:t>
                      </a:r>
                    </a:p>
                  </a:txBody>
                  <a:tcPr/>
                </a:tc>
                <a:extLst>
                  <a:ext uri="{0D108BD9-81ED-4DB2-BD59-A6C34878D82A}">
                    <a16:rowId xmlns:a16="http://schemas.microsoft.com/office/drawing/2014/main" val="10004"/>
                  </a:ext>
                </a:extLst>
              </a:tr>
              <a:tr h="707571">
                <a:tc>
                  <a:txBody>
                    <a:bodyPr/>
                    <a:lstStyle/>
                    <a:p>
                      <a:r>
                        <a:rPr lang="en-US" dirty="0"/>
                        <a:t>java.net</a:t>
                      </a:r>
                    </a:p>
                  </a:txBody>
                  <a:tcPr/>
                </a:tc>
                <a:tc>
                  <a:txBody>
                    <a:bodyPr/>
                    <a:lstStyle/>
                    <a:p>
                      <a:r>
                        <a:rPr lang="en-US" dirty="0"/>
                        <a:t>Classes for networking. </a:t>
                      </a:r>
                    </a:p>
                  </a:txBody>
                  <a:tcPr/>
                </a:tc>
                <a:extLst>
                  <a:ext uri="{0D108BD9-81ED-4DB2-BD59-A6C34878D82A}">
                    <a16:rowId xmlns:a16="http://schemas.microsoft.com/office/drawing/2014/main" val="10005"/>
                  </a:ext>
                </a:extLst>
              </a:tr>
              <a:tr h="707571">
                <a:tc>
                  <a:txBody>
                    <a:bodyPr/>
                    <a:lstStyle/>
                    <a:p>
                      <a:r>
                        <a:rPr lang="en-US" dirty="0" err="1"/>
                        <a:t>java.applet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Classes for</a:t>
                      </a:r>
                      <a:r>
                        <a:rPr lang="en-US" sz="1800" baseline="0" dirty="0"/>
                        <a:t> creating and implementing applets.</a:t>
                      </a:r>
                      <a:endParaRPr lang="en-US" sz="18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How to use API Packages</a:t>
            </a:r>
            <a:endParaRPr lang="en-US" dirty="0"/>
          </a:p>
        </p:txBody>
      </p:sp>
      <p:sp>
        <p:nvSpPr>
          <p:cNvPr id="5" name="TextBox 4"/>
          <p:cNvSpPr txBox="1"/>
          <p:nvPr/>
        </p:nvSpPr>
        <p:spPr>
          <a:xfrm>
            <a:off x="228600" y="1066800"/>
            <a:ext cx="8763000" cy="3539430"/>
          </a:xfrm>
          <a:prstGeom prst="rect">
            <a:avLst/>
          </a:prstGeom>
          <a:noFill/>
        </p:spPr>
        <p:txBody>
          <a:bodyPr wrap="square" rtlCol="0">
            <a:spAutoFit/>
          </a:bodyPr>
          <a:lstStyle/>
          <a:p>
            <a:pPr algn="just"/>
            <a:r>
              <a:rPr lang="en-US" sz="3200" dirty="0"/>
              <a:t>	We can use Java built in packages by using import statement in our program. At the time of using import statement we have two options either we can import  a particular class of the Package</a:t>
            </a:r>
          </a:p>
          <a:p>
            <a:pPr algn="just"/>
            <a:r>
              <a:rPr lang="en-US" sz="3200" b="1" dirty="0"/>
              <a:t>	import </a:t>
            </a:r>
            <a:r>
              <a:rPr lang="en-US" sz="3200" b="1" dirty="0" err="1"/>
              <a:t>java.io.DataInputStream</a:t>
            </a:r>
            <a:r>
              <a:rPr lang="en-US" sz="3200" b="1" dirty="0"/>
              <a:t>;</a:t>
            </a:r>
          </a:p>
          <a:p>
            <a:pPr algn="just"/>
            <a:r>
              <a:rPr lang="en-US" sz="3200" dirty="0"/>
              <a:t>Or we can import All the classes of Package</a:t>
            </a:r>
          </a:p>
          <a:p>
            <a:pPr algn="just"/>
            <a:r>
              <a:rPr lang="en-US" sz="3200" b="1" dirty="0"/>
              <a:t>	import java.io.*;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5315</TotalTime>
  <Words>1091</Words>
  <Application>Microsoft Office PowerPoint</Application>
  <PresentationFormat>On-screen Show (4:3)</PresentationFormat>
  <Paragraphs>193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굴림</vt:lpstr>
      <vt:lpstr>Arial</vt:lpstr>
      <vt:lpstr>Calibri</vt:lpstr>
      <vt:lpstr>Wingdings</vt:lpstr>
      <vt:lpstr>Office Theme</vt:lpstr>
      <vt:lpstr>Marwadi Education Foundation’s Group of Institutions Faculty of Computer Applications MCA Sem- III</vt:lpstr>
      <vt:lpstr>Package</vt:lpstr>
      <vt:lpstr>Package</vt:lpstr>
      <vt:lpstr>Package</vt:lpstr>
      <vt:lpstr>Package</vt:lpstr>
      <vt:lpstr>Package</vt:lpstr>
      <vt:lpstr>Java API Packages</vt:lpstr>
      <vt:lpstr>Java API Packages</vt:lpstr>
      <vt:lpstr>How to use API Packages</vt:lpstr>
      <vt:lpstr>Creation of New Package</vt:lpstr>
      <vt:lpstr>Creation of New Package</vt:lpstr>
      <vt:lpstr>Creation of New Package</vt:lpstr>
      <vt:lpstr>Subpackage (package inside another package)</vt:lpstr>
      <vt:lpstr>Subpackage (package inside another package)</vt:lpstr>
      <vt:lpstr>Access Modifiers</vt:lpstr>
      <vt:lpstr>Access Modifiers</vt:lpstr>
      <vt:lpstr>Access Modifiers</vt:lpstr>
      <vt:lpstr>Access Modifiers</vt:lpstr>
      <vt:lpstr>Access Modifiers</vt:lpstr>
      <vt:lpstr>Thank You</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Koushik Choudhury</cp:lastModifiedBy>
  <cp:revision>805</cp:revision>
  <dcterms:created xsi:type="dcterms:W3CDTF">2010-12-23T08:45:33Z</dcterms:created>
  <dcterms:modified xsi:type="dcterms:W3CDTF">2024-08-24T08:35:22Z</dcterms:modified>
</cp:coreProperties>
</file>