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30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E0E06-AB51-44FC-A4D6-DF92655569FF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71CF-1D88-4D5E-98E0-847C657C6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Unit%202%20LAB/Modifier2.java" TargetMode="External"/><Relationship Id="rId2" Type="http://schemas.openxmlformats.org/officeDocument/2006/relationships/hyperlink" Target="../Unit%202%20LAB/Modifier1.jav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Unit%202%20LAB/Modifier4.java" TargetMode="External"/><Relationship Id="rId2" Type="http://schemas.openxmlformats.org/officeDocument/2006/relationships/hyperlink" Target="../Unit%202%20LAB/Modifier3.jav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352800"/>
            <a:ext cx="845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100" b="1" dirty="0" err="1"/>
              <a:t>Marwadi</a:t>
            </a:r>
            <a:r>
              <a:rPr lang="en-US" sz="3100" b="1" dirty="0"/>
              <a:t> Education Foundation’s Group of Institutions</a:t>
            </a:r>
            <a:br>
              <a:rPr lang="en-US" b="1" dirty="0"/>
            </a:br>
            <a:r>
              <a:rPr lang="en-US" sz="3600" dirty="0"/>
              <a:t>Faculty of Computer Applications</a:t>
            </a:r>
            <a:br>
              <a:rPr lang="en-US" dirty="0"/>
            </a:br>
            <a:r>
              <a:rPr lang="en-US" b="1" dirty="0"/>
              <a:t>MCA </a:t>
            </a:r>
            <a:r>
              <a:rPr lang="en-US" b="1" dirty="0" err="1"/>
              <a:t>Sem</a:t>
            </a:r>
            <a:r>
              <a:rPr lang="en-US" b="1" dirty="0"/>
              <a:t>- III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0"/>
            <a:ext cx="2895600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5814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Fundamental of Java Programming</a:t>
            </a:r>
          </a:p>
          <a:p>
            <a:pPr algn="ctr"/>
            <a:r>
              <a:rPr lang="en-US" sz="3200" dirty="0"/>
              <a:t>(630002)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1816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Unit – 3</a:t>
            </a:r>
          </a:p>
          <a:p>
            <a:pPr algn="ctr"/>
            <a:r>
              <a:rPr lang="en-US" sz="3200" b="1" dirty="0"/>
              <a:t>Classes from </a:t>
            </a:r>
            <a:r>
              <a:rPr lang="en-US" sz="3200" b="1" dirty="0" err="1"/>
              <a:t>java.util</a:t>
            </a:r>
            <a:r>
              <a:rPr lang="en-US" sz="3200" b="1" dirty="0"/>
              <a:t> package</a:t>
            </a:r>
            <a:endParaRPr lang="en-US" sz="3200" dirty="0"/>
          </a:p>
        </p:txBody>
      </p:sp>
      <p:pic>
        <p:nvPicPr>
          <p:cNvPr id="9" name="Picture 8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819650"/>
            <a:ext cx="1504950" cy="1504950"/>
          </a:xfrm>
          <a:prstGeom prst="rect">
            <a:avLst/>
          </a:prstGeom>
        </p:spPr>
      </p:pic>
      <p:pic>
        <p:nvPicPr>
          <p:cNvPr id="10" name="Picture 9" descr="jav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8196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4400" b="1" dirty="0" err="1"/>
              <a:t>Acess</a:t>
            </a:r>
            <a:r>
              <a:rPr lang="en-US" sz="4400" b="1" dirty="0"/>
              <a:t> modifier</a:t>
            </a:r>
            <a:br>
              <a:rPr lang="en-US" sz="4400" b="1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066800"/>
            <a:ext cx="8763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. </a:t>
            </a:r>
            <a:r>
              <a:rPr lang="en-US" sz="3200" b="1" dirty="0"/>
              <a:t>Public </a:t>
            </a:r>
          </a:p>
          <a:p>
            <a:pPr algn="just"/>
            <a:r>
              <a:rPr lang="en-US" sz="3200" b="1" dirty="0"/>
              <a:t>Access Level: </a:t>
            </a:r>
            <a:r>
              <a:rPr lang="en-US" sz="3200" dirty="0"/>
              <a:t>Everywhere. A public class, method, or variable is accessible from any other class</a:t>
            </a:r>
          </a:p>
          <a:p>
            <a:pPr algn="just"/>
            <a:r>
              <a:rPr lang="en-US" sz="3200" b="1" dirty="0">
                <a:hlinkClick r:id="rId2" action="ppaction://hlinkfile"/>
              </a:rPr>
              <a:t>Ex</a:t>
            </a:r>
            <a:endParaRPr lang="en-US" sz="3200" b="1" dirty="0"/>
          </a:p>
          <a:p>
            <a:pPr algn="just"/>
            <a:endParaRPr lang="en-US" sz="3200" b="1" dirty="0"/>
          </a:p>
          <a:p>
            <a:pPr algn="just"/>
            <a:r>
              <a:rPr lang="en-US" sz="3200" b="1" dirty="0"/>
              <a:t>. Protected</a:t>
            </a:r>
          </a:p>
          <a:p>
            <a:pPr algn="just"/>
            <a:r>
              <a:rPr lang="en-US" sz="3200" b="1" dirty="0"/>
              <a:t>Access Level: </a:t>
            </a:r>
            <a:r>
              <a:rPr lang="en-US" sz="3200" dirty="0"/>
              <a:t>Within the same package and by subclasses (in any package).A protected member is accessible within its own package (like default) but also accessible in subclasses</a:t>
            </a:r>
            <a:r>
              <a:rPr lang="en-US" sz="3200" b="1" dirty="0"/>
              <a:t>.</a:t>
            </a:r>
          </a:p>
          <a:p>
            <a:pPr algn="just"/>
            <a:r>
              <a:rPr lang="en-US" sz="3200" b="1" dirty="0">
                <a:hlinkClick r:id="rId3" action="ppaction://hlinkfile"/>
              </a:rPr>
              <a:t>ex</a:t>
            </a:r>
            <a:endParaRPr lang="en-US" sz="3200" b="1" dirty="0"/>
          </a:p>
          <a:p>
            <a:pPr algn="just"/>
            <a:endParaRPr lang="en-US" sz="3200" b="1" dirty="0"/>
          </a:p>
          <a:p>
            <a:pPr algn="just"/>
            <a:endParaRPr lang="en-US" sz="3200" b="1" dirty="0"/>
          </a:p>
          <a:p>
            <a:pPr algn="just"/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914400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F411F-2B22-5C03-AD3C-008D033FECDA}"/>
              </a:ext>
            </a:extLst>
          </p:cNvPr>
          <p:cNvSpPr txBox="1"/>
          <p:nvPr/>
        </p:nvSpPr>
        <p:spPr>
          <a:xfrm>
            <a:off x="381000" y="1066800"/>
            <a:ext cx="64770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Private</a:t>
            </a:r>
          </a:p>
          <a:p>
            <a:endParaRPr lang="en-US" sz="2800" dirty="0"/>
          </a:p>
          <a:p>
            <a:r>
              <a:rPr lang="en-US" sz="2800" b="1" dirty="0"/>
              <a:t>Access Level</a:t>
            </a:r>
            <a:r>
              <a:rPr lang="en-US" sz="2800" dirty="0"/>
              <a:t>: Within the same class only. A private member cannot be accessed from outside its class.</a:t>
            </a:r>
          </a:p>
          <a:p>
            <a:r>
              <a:rPr lang="en-US" sz="2800" dirty="0">
                <a:hlinkClick r:id="rId2" action="ppaction://hlinkfile"/>
              </a:rPr>
              <a:t>Ex3</a:t>
            </a:r>
            <a:endParaRPr lang="en-US" sz="2800" dirty="0"/>
          </a:p>
          <a:p>
            <a:r>
              <a:rPr lang="en-US" sz="2800" b="1" dirty="0"/>
              <a:t>Default (No Modifier)</a:t>
            </a:r>
          </a:p>
          <a:p>
            <a:r>
              <a:rPr lang="en-US" sz="2800" b="1" dirty="0"/>
              <a:t>Access Level: </a:t>
            </a:r>
            <a:r>
              <a:rPr lang="en-US" sz="2800" dirty="0"/>
              <a:t>Package-private. Only accessible within the same </a:t>
            </a:r>
            <a:r>
              <a:rPr lang="en-US" sz="2800" dirty="0" err="1"/>
              <a:t>package.If</a:t>
            </a:r>
            <a:r>
              <a:rPr lang="en-US" sz="2800" dirty="0"/>
              <a:t> no access modifier is specified, it is considered "default," meaning the member is accessible only within its package.</a:t>
            </a:r>
          </a:p>
          <a:p>
            <a:r>
              <a:rPr lang="en-US" sz="2800" dirty="0">
                <a:hlinkClick r:id="rId3" action="ppaction://hlinkfile"/>
              </a:rPr>
              <a:t>Ex4: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31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5600"/>
            <a:ext cx="9144000" cy="1470025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  <a:endParaRPr lang="en-US" sz="7200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04800"/>
            <a:ext cx="2895600" cy="121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160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Marwadi Education Foundation’s Group of Institutions Faculty of Computer Applications MCA Sem- III</vt:lpstr>
      <vt:lpstr>Acess modifier </vt:lpstr>
      <vt:lpstr>PowerPoint Presentation</vt:lpstr>
      <vt:lpstr>Thank You</vt:lpstr>
    </vt:vector>
  </TitlesOfParts>
  <Company>MEFGI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Marwadi Education Foundation’s Group of Institutions Faculty of Computer Applications MCA Sem- IV</dc:title>
  <dc:creator>MEFGI</dc:creator>
  <cp:lastModifiedBy>Koushik Choudhury</cp:lastModifiedBy>
  <cp:revision>1141</cp:revision>
  <dcterms:created xsi:type="dcterms:W3CDTF">2010-12-23T08:45:33Z</dcterms:created>
  <dcterms:modified xsi:type="dcterms:W3CDTF">2024-08-16T14:13:15Z</dcterms:modified>
</cp:coreProperties>
</file>