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0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4"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3D72A-0669-4D3B-9C92-E837A2C1417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BE4F6AA2-7663-42F2-BA27-36EC064880C0}">
      <dgm:prSet phldrT="[Text]"/>
      <dgm:spPr/>
      <dgm:t>
        <a:bodyPr/>
        <a:lstStyle/>
        <a:p>
          <a:r>
            <a:rPr lang="en-US" dirty="0" smtClean="0"/>
            <a:t>Source</a:t>
          </a:r>
          <a:endParaRPr lang="en-IN" dirty="0"/>
        </a:p>
      </dgm:t>
    </dgm:pt>
    <dgm:pt modelId="{236EE1E2-9DE9-47FB-B2DE-D47FF5E86D57}" type="parTrans" cxnId="{EC5180D8-0A86-4282-AD55-E5B94B3FE427}">
      <dgm:prSet/>
      <dgm:spPr/>
      <dgm:t>
        <a:bodyPr/>
        <a:lstStyle/>
        <a:p>
          <a:endParaRPr lang="en-IN"/>
        </a:p>
      </dgm:t>
    </dgm:pt>
    <dgm:pt modelId="{89F73DB1-BB07-44A0-8D99-ACBD14B7BB0F}" type="sibTrans" cxnId="{EC5180D8-0A86-4282-AD55-E5B94B3FE427}">
      <dgm:prSet/>
      <dgm:spPr/>
      <dgm:t>
        <a:bodyPr/>
        <a:lstStyle/>
        <a:p>
          <a:endParaRPr lang="en-IN"/>
        </a:p>
      </dgm:t>
    </dgm:pt>
    <dgm:pt modelId="{6A0357E9-F48E-425E-B06A-5BF6F5235335}">
      <dgm:prSet phldrT="[Text]"/>
      <dgm:spPr/>
      <dgm:t>
        <a:bodyPr/>
        <a:lstStyle/>
        <a:p>
          <a:r>
            <a:rPr lang="en-US" dirty="0" smtClean="0"/>
            <a:t>Listener</a:t>
          </a:r>
          <a:endParaRPr lang="en-IN" dirty="0"/>
        </a:p>
      </dgm:t>
    </dgm:pt>
    <dgm:pt modelId="{25D664F5-0B7A-4F83-9DA7-15566E64BA88}" type="parTrans" cxnId="{20A86832-C307-469A-98BA-074FBE322DB9}">
      <dgm:prSet/>
      <dgm:spPr/>
      <dgm:t>
        <a:bodyPr/>
        <a:lstStyle/>
        <a:p>
          <a:endParaRPr lang="en-IN"/>
        </a:p>
      </dgm:t>
    </dgm:pt>
    <dgm:pt modelId="{2BEFF938-B3BA-4EFB-B3A1-BCB644041AB3}" type="sibTrans" cxnId="{20A86832-C307-469A-98BA-074FBE322DB9}">
      <dgm:prSet/>
      <dgm:spPr/>
      <dgm:t>
        <a:bodyPr/>
        <a:lstStyle/>
        <a:p>
          <a:endParaRPr lang="en-IN"/>
        </a:p>
      </dgm:t>
    </dgm:pt>
    <dgm:pt modelId="{42318345-4A9A-44EF-8C73-C5BFFB306F13}">
      <dgm:prSet phldrT="[Text]"/>
      <dgm:spPr/>
      <dgm:t>
        <a:bodyPr/>
        <a:lstStyle/>
        <a:p>
          <a:r>
            <a:rPr lang="en-US" dirty="0" smtClean="0"/>
            <a:t>Listener</a:t>
          </a:r>
          <a:endParaRPr lang="en-IN" dirty="0"/>
        </a:p>
      </dgm:t>
    </dgm:pt>
    <dgm:pt modelId="{1C994C81-9820-4206-AECE-01C620B53D6C}" type="parTrans" cxnId="{F324FDDC-AF62-49A0-988C-6CA9926B2513}">
      <dgm:prSet/>
      <dgm:spPr/>
      <dgm:t>
        <a:bodyPr/>
        <a:lstStyle/>
        <a:p>
          <a:endParaRPr lang="en-IN"/>
        </a:p>
      </dgm:t>
    </dgm:pt>
    <dgm:pt modelId="{02BFC3BB-7F67-4E9A-9914-CBAFF191FBC7}" type="sibTrans" cxnId="{F324FDDC-AF62-49A0-988C-6CA9926B2513}">
      <dgm:prSet/>
      <dgm:spPr/>
      <dgm:t>
        <a:bodyPr/>
        <a:lstStyle/>
        <a:p>
          <a:endParaRPr lang="en-IN"/>
        </a:p>
      </dgm:t>
    </dgm:pt>
    <dgm:pt modelId="{3755E575-C838-45AA-B3B8-DE68FFA3ABEA}">
      <dgm:prSet/>
      <dgm:spPr/>
      <dgm:t>
        <a:bodyPr/>
        <a:lstStyle/>
        <a:p>
          <a:r>
            <a:rPr lang="en-US" dirty="0" err="1" smtClean="0"/>
            <a:t>Listner</a:t>
          </a:r>
          <a:endParaRPr lang="en-IN" dirty="0"/>
        </a:p>
      </dgm:t>
    </dgm:pt>
    <dgm:pt modelId="{724E4FF6-C1EF-4858-88E9-9DFA7D1ED37D}" type="parTrans" cxnId="{DE55A39B-6DFD-4C33-9C86-9FD05B109D40}">
      <dgm:prSet/>
      <dgm:spPr/>
      <dgm:t>
        <a:bodyPr/>
        <a:lstStyle/>
        <a:p>
          <a:endParaRPr lang="en-IN"/>
        </a:p>
      </dgm:t>
    </dgm:pt>
    <dgm:pt modelId="{7B0E52F8-60C8-4E3F-9C27-8C5A9A342DFB}" type="sibTrans" cxnId="{DE55A39B-6DFD-4C33-9C86-9FD05B109D40}">
      <dgm:prSet/>
      <dgm:spPr/>
      <dgm:t>
        <a:bodyPr/>
        <a:lstStyle/>
        <a:p>
          <a:endParaRPr lang="en-IN"/>
        </a:p>
      </dgm:t>
    </dgm:pt>
    <dgm:pt modelId="{5F036427-7A09-4E52-974A-6873DB87751C}" type="pres">
      <dgm:prSet presAssocID="{8B33D72A-0669-4D3B-9C92-E837A2C1417F}" presName="diagram" presStyleCnt="0">
        <dgm:presLayoutVars>
          <dgm:chPref val="1"/>
          <dgm:dir/>
          <dgm:animOne val="branch"/>
          <dgm:animLvl val="lvl"/>
          <dgm:resizeHandles val="exact"/>
        </dgm:presLayoutVars>
      </dgm:prSet>
      <dgm:spPr/>
      <dgm:t>
        <a:bodyPr/>
        <a:lstStyle/>
        <a:p>
          <a:endParaRPr lang="en-IN"/>
        </a:p>
      </dgm:t>
    </dgm:pt>
    <dgm:pt modelId="{DC461735-8EB4-491F-8F4E-EBA2FF9D8791}" type="pres">
      <dgm:prSet presAssocID="{BE4F6AA2-7663-42F2-BA27-36EC064880C0}" presName="root1" presStyleCnt="0"/>
      <dgm:spPr/>
    </dgm:pt>
    <dgm:pt modelId="{F8A70CAC-4442-4DBA-BE27-33353E72F0CB}" type="pres">
      <dgm:prSet presAssocID="{BE4F6AA2-7663-42F2-BA27-36EC064880C0}" presName="LevelOneTextNode" presStyleLbl="node0" presStyleIdx="0" presStyleCnt="1" custLinFactNeighborX="-28645" custLinFactNeighborY="452">
        <dgm:presLayoutVars>
          <dgm:chPref val="3"/>
        </dgm:presLayoutVars>
      </dgm:prSet>
      <dgm:spPr/>
      <dgm:t>
        <a:bodyPr/>
        <a:lstStyle/>
        <a:p>
          <a:endParaRPr lang="en-IN"/>
        </a:p>
      </dgm:t>
    </dgm:pt>
    <dgm:pt modelId="{02B1905C-8184-4761-AC16-653ED404A53C}" type="pres">
      <dgm:prSet presAssocID="{BE4F6AA2-7663-42F2-BA27-36EC064880C0}" presName="level2hierChild" presStyleCnt="0"/>
      <dgm:spPr/>
    </dgm:pt>
    <dgm:pt modelId="{2B1E43BD-BAC0-498B-83C2-7674A91CB8E6}" type="pres">
      <dgm:prSet presAssocID="{25D664F5-0B7A-4F83-9DA7-15566E64BA88}" presName="conn2-1" presStyleLbl="parChTrans1D2" presStyleIdx="0" presStyleCnt="3"/>
      <dgm:spPr/>
      <dgm:t>
        <a:bodyPr/>
        <a:lstStyle/>
        <a:p>
          <a:endParaRPr lang="en-IN"/>
        </a:p>
      </dgm:t>
    </dgm:pt>
    <dgm:pt modelId="{5CB28382-FDB4-4C2B-89DB-7DB687948375}" type="pres">
      <dgm:prSet presAssocID="{25D664F5-0B7A-4F83-9DA7-15566E64BA88}" presName="connTx" presStyleLbl="parChTrans1D2" presStyleIdx="0" presStyleCnt="3"/>
      <dgm:spPr/>
      <dgm:t>
        <a:bodyPr/>
        <a:lstStyle/>
        <a:p>
          <a:endParaRPr lang="en-IN"/>
        </a:p>
      </dgm:t>
    </dgm:pt>
    <dgm:pt modelId="{89406C21-B8D7-4C93-8819-3A49162000A8}" type="pres">
      <dgm:prSet presAssocID="{6A0357E9-F48E-425E-B06A-5BF6F5235335}" presName="root2" presStyleCnt="0"/>
      <dgm:spPr/>
    </dgm:pt>
    <dgm:pt modelId="{DF7815E7-4646-456B-866A-97C4F46C1FA9}" type="pres">
      <dgm:prSet presAssocID="{6A0357E9-F48E-425E-B06A-5BF6F5235335}" presName="LevelTwoTextNode" presStyleLbl="node2" presStyleIdx="0" presStyleCnt="3" custLinFactNeighborX="38839" custLinFactNeighborY="452">
        <dgm:presLayoutVars>
          <dgm:chPref val="3"/>
        </dgm:presLayoutVars>
      </dgm:prSet>
      <dgm:spPr/>
      <dgm:t>
        <a:bodyPr/>
        <a:lstStyle/>
        <a:p>
          <a:endParaRPr lang="en-IN"/>
        </a:p>
      </dgm:t>
    </dgm:pt>
    <dgm:pt modelId="{889A6451-F51B-4CEE-BE85-7513381CDCB6}" type="pres">
      <dgm:prSet presAssocID="{6A0357E9-F48E-425E-B06A-5BF6F5235335}" presName="level3hierChild" presStyleCnt="0"/>
      <dgm:spPr/>
    </dgm:pt>
    <dgm:pt modelId="{A2974A2E-0101-45C8-8BDB-099486F87A4F}" type="pres">
      <dgm:prSet presAssocID="{1C994C81-9820-4206-AECE-01C620B53D6C}" presName="conn2-1" presStyleLbl="parChTrans1D2" presStyleIdx="1" presStyleCnt="3"/>
      <dgm:spPr/>
      <dgm:t>
        <a:bodyPr/>
        <a:lstStyle/>
        <a:p>
          <a:endParaRPr lang="en-IN"/>
        </a:p>
      </dgm:t>
    </dgm:pt>
    <dgm:pt modelId="{7DCF9B6B-C065-4066-BAC1-BD11BB221E47}" type="pres">
      <dgm:prSet presAssocID="{1C994C81-9820-4206-AECE-01C620B53D6C}" presName="connTx" presStyleLbl="parChTrans1D2" presStyleIdx="1" presStyleCnt="3"/>
      <dgm:spPr/>
      <dgm:t>
        <a:bodyPr/>
        <a:lstStyle/>
        <a:p>
          <a:endParaRPr lang="en-IN"/>
        </a:p>
      </dgm:t>
    </dgm:pt>
    <dgm:pt modelId="{8B608766-413D-46F3-9FC7-76E246316D38}" type="pres">
      <dgm:prSet presAssocID="{42318345-4A9A-44EF-8C73-C5BFFB306F13}" presName="root2" presStyleCnt="0"/>
      <dgm:spPr/>
    </dgm:pt>
    <dgm:pt modelId="{D2A74DA0-E0B0-4E11-8C4B-461579E2FAA8}" type="pres">
      <dgm:prSet presAssocID="{42318345-4A9A-44EF-8C73-C5BFFB306F13}" presName="LevelTwoTextNode" presStyleLbl="node2" presStyleIdx="1" presStyleCnt="3" custLinFactNeighborX="38839" custLinFactNeighborY="452">
        <dgm:presLayoutVars>
          <dgm:chPref val="3"/>
        </dgm:presLayoutVars>
      </dgm:prSet>
      <dgm:spPr/>
      <dgm:t>
        <a:bodyPr/>
        <a:lstStyle/>
        <a:p>
          <a:endParaRPr lang="en-IN"/>
        </a:p>
      </dgm:t>
    </dgm:pt>
    <dgm:pt modelId="{A7FC6655-D98C-4B90-BAAA-B756ACC18B28}" type="pres">
      <dgm:prSet presAssocID="{42318345-4A9A-44EF-8C73-C5BFFB306F13}" presName="level3hierChild" presStyleCnt="0"/>
      <dgm:spPr/>
    </dgm:pt>
    <dgm:pt modelId="{E7AE7400-AB06-4EAA-A36C-EC8A05429768}" type="pres">
      <dgm:prSet presAssocID="{724E4FF6-C1EF-4858-88E9-9DFA7D1ED37D}" presName="conn2-1" presStyleLbl="parChTrans1D2" presStyleIdx="2" presStyleCnt="3"/>
      <dgm:spPr/>
      <dgm:t>
        <a:bodyPr/>
        <a:lstStyle/>
        <a:p>
          <a:endParaRPr lang="en-IN"/>
        </a:p>
      </dgm:t>
    </dgm:pt>
    <dgm:pt modelId="{10656B3A-3B87-42B1-B9AC-2694C07C54A3}" type="pres">
      <dgm:prSet presAssocID="{724E4FF6-C1EF-4858-88E9-9DFA7D1ED37D}" presName="connTx" presStyleLbl="parChTrans1D2" presStyleIdx="2" presStyleCnt="3"/>
      <dgm:spPr/>
      <dgm:t>
        <a:bodyPr/>
        <a:lstStyle/>
        <a:p>
          <a:endParaRPr lang="en-IN"/>
        </a:p>
      </dgm:t>
    </dgm:pt>
    <dgm:pt modelId="{DE4E8F15-6A33-43F6-A4EC-FB33130863B9}" type="pres">
      <dgm:prSet presAssocID="{3755E575-C838-45AA-B3B8-DE68FFA3ABEA}" presName="root2" presStyleCnt="0"/>
      <dgm:spPr/>
    </dgm:pt>
    <dgm:pt modelId="{A2553805-E74B-4ED7-AF2D-839860899610}" type="pres">
      <dgm:prSet presAssocID="{3755E575-C838-45AA-B3B8-DE68FFA3ABEA}" presName="LevelTwoTextNode" presStyleLbl="node2" presStyleIdx="2" presStyleCnt="3" custLinFactNeighborX="38839" custLinFactNeighborY="452">
        <dgm:presLayoutVars>
          <dgm:chPref val="3"/>
        </dgm:presLayoutVars>
      </dgm:prSet>
      <dgm:spPr/>
      <dgm:t>
        <a:bodyPr/>
        <a:lstStyle/>
        <a:p>
          <a:endParaRPr lang="en-IN"/>
        </a:p>
      </dgm:t>
    </dgm:pt>
    <dgm:pt modelId="{C0B9C8CB-2AA3-4AA6-B1B5-452FC9A769CF}" type="pres">
      <dgm:prSet presAssocID="{3755E575-C838-45AA-B3B8-DE68FFA3ABEA}" presName="level3hierChild" presStyleCnt="0"/>
      <dgm:spPr/>
    </dgm:pt>
  </dgm:ptLst>
  <dgm:cxnLst>
    <dgm:cxn modelId="{1F6266CE-7906-4E70-A466-F69743AC7850}" type="presOf" srcId="{3755E575-C838-45AA-B3B8-DE68FFA3ABEA}" destId="{A2553805-E74B-4ED7-AF2D-839860899610}" srcOrd="0" destOrd="0" presId="urn:microsoft.com/office/officeart/2005/8/layout/hierarchy2"/>
    <dgm:cxn modelId="{EC5180D8-0A86-4282-AD55-E5B94B3FE427}" srcId="{8B33D72A-0669-4D3B-9C92-E837A2C1417F}" destId="{BE4F6AA2-7663-42F2-BA27-36EC064880C0}" srcOrd="0" destOrd="0" parTransId="{236EE1E2-9DE9-47FB-B2DE-D47FF5E86D57}" sibTransId="{89F73DB1-BB07-44A0-8D99-ACBD14B7BB0F}"/>
    <dgm:cxn modelId="{F8E45F30-1B24-4E57-AB40-C91C186252FB}" type="presOf" srcId="{6A0357E9-F48E-425E-B06A-5BF6F5235335}" destId="{DF7815E7-4646-456B-866A-97C4F46C1FA9}" srcOrd="0" destOrd="0" presId="urn:microsoft.com/office/officeart/2005/8/layout/hierarchy2"/>
    <dgm:cxn modelId="{BCDAEE30-A9AF-48D6-A578-816401E21E57}" type="presOf" srcId="{1C994C81-9820-4206-AECE-01C620B53D6C}" destId="{7DCF9B6B-C065-4066-BAC1-BD11BB221E47}" srcOrd="1" destOrd="0" presId="urn:microsoft.com/office/officeart/2005/8/layout/hierarchy2"/>
    <dgm:cxn modelId="{AB0E33F6-C2FA-4F6F-B8DF-2215FA321AD2}" type="presOf" srcId="{1C994C81-9820-4206-AECE-01C620B53D6C}" destId="{A2974A2E-0101-45C8-8BDB-099486F87A4F}" srcOrd="0" destOrd="0" presId="urn:microsoft.com/office/officeart/2005/8/layout/hierarchy2"/>
    <dgm:cxn modelId="{2E43606B-DA8F-4B37-94DF-BD8056E8DBAC}" type="presOf" srcId="{8B33D72A-0669-4D3B-9C92-E837A2C1417F}" destId="{5F036427-7A09-4E52-974A-6873DB87751C}" srcOrd="0" destOrd="0" presId="urn:microsoft.com/office/officeart/2005/8/layout/hierarchy2"/>
    <dgm:cxn modelId="{DE55A39B-6DFD-4C33-9C86-9FD05B109D40}" srcId="{BE4F6AA2-7663-42F2-BA27-36EC064880C0}" destId="{3755E575-C838-45AA-B3B8-DE68FFA3ABEA}" srcOrd="2" destOrd="0" parTransId="{724E4FF6-C1EF-4858-88E9-9DFA7D1ED37D}" sibTransId="{7B0E52F8-60C8-4E3F-9C27-8C5A9A342DFB}"/>
    <dgm:cxn modelId="{55EEAE3D-9DB4-4DE5-9A20-744D48C1E6B0}" type="presOf" srcId="{25D664F5-0B7A-4F83-9DA7-15566E64BA88}" destId="{5CB28382-FDB4-4C2B-89DB-7DB687948375}" srcOrd="1" destOrd="0" presId="urn:microsoft.com/office/officeart/2005/8/layout/hierarchy2"/>
    <dgm:cxn modelId="{FBBAD0AF-CF31-415C-940A-D95B112D5603}" type="presOf" srcId="{724E4FF6-C1EF-4858-88E9-9DFA7D1ED37D}" destId="{E7AE7400-AB06-4EAA-A36C-EC8A05429768}" srcOrd="0" destOrd="0" presId="urn:microsoft.com/office/officeart/2005/8/layout/hierarchy2"/>
    <dgm:cxn modelId="{E97290BB-9F9D-408E-80D5-3E76F132365F}" type="presOf" srcId="{BE4F6AA2-7663-42F2-BA27-36EC064880C0}" destId="{F8A70CAC-4442-4DBA-BE27-33353E72F0CB}" srcOrd="0" destOrd="0" presId="urn:microsoft.com/office/officeart/2005/8/layout/hierarchy2"/>
    <dgm:cxn modelId="{BC762498-69FF-4445-80A5-BD043DF62594}" type="presOf" srcId="{724E4FF6-C1EF-4858-88E9-9DFA7D1ED37D}" destId="{10656B3A-3B87-42B1-B9AC-2694C07C54A3}" srcOrd="1" destOrd="0" presId="urn:microsoft.com/office/officeart/2005/8/layout/hierarchy2"/>
    <dgm:cxn modelId="{F324FDDC-AF62-49A0-988C-6CA9926B2513}" srcId="{BE4F6AA2-7663-42F2-BA27-36EC064880C0}" destId="{42318345-4A9A-44EF-8C73-C5BFFB306F13}" srcOrd="1" destOrd="0" parTransId="{1C994C81-9820-4206-AECE-01C620B53D6C}" sibTransId="{02BFC3BB-7F67-4E9A-9914-CBAFF191FBC7}"/>
    <dgm:cxn modelId="{6ADB0B3F-0AA6-4642-AACE-810BAE02B0BB}" type="presOf" srcId="{42318345-4A9A-44EF-8C73-C5BFFB306F13}" destId="{D2A74DA0-E0B0-4E11-8C4B-461579E2FAA8}" srcOrd="0" destOrd="0" presId="urn:microsoft.com/office/officeart/2005/8/layout/hierarchy2"/>
    <dgm:cxn modelId="{20A86832-C307-469A-98BA-074FBE322DB9}" srcId="{BE4F6AA2-7663-42F2-BA27-36EC064880C0}" destId="{6A0357E9-F48E-425E-B06A-5BF6F5235335}" srcOrd="0" destOrd="0" parTransId="{25D664F5-0B7A-4F83-9DA7-15566E64BA88}" sibTransId="{2BEFF938-B3BA-4EFB-B3A1-BCB644041AB3}"/>
    <dgm:cxn modelId="{2E48CF22-2077-488F-A35C-A5B46ACF96CD}" type="presOf" srcId="{25D664F5-0B7A-4F83-9DA7-15566E64BA88}" destId="{2B1E43BD-BAC0-498B-83C2-7674A91CB8E6}" srcOrd="0" destOrd="0" presId="urn:microsoft.com/office/officeart/2005/8/layout/hierarchy2"/>
    <dgm:cxn modelId="{40ACD6E8-BFC1-4A00-B9B9-BB1F5B12655F}" type="presParOf" srcId="{5F036427-7A09-4E52-974A-6873DB87751C}" destId="{DC461735-8EB4-491F-8F4E-EBA2FF9D8791}" srcOrd="0" destOrd="0" presId="urn:microsoft.com/office/officeart/2005/8/layout/hierarchy2"/>
    <dgm:cxn modelId="{9D036BF4-0EA3-4A58-AB85-47CBECB87CD7}" type="presParOf" srcId="{DC461735-8EB4-491F-8F4E-EBA2FF9D8791}" destId="{F8A70CAC-4442-4DBA-BE27-33353E72F0CB}" srcOrd="0" destOrd="0" presId="urn:microsoft.com/office/officeart/2005/8/layout/hierarchy2"/>
    <dgm:cxn modelId="{898D1056-E014-4B6E-974E-D3381EAEB1B8}" type="presParOf" srcId="{DC461735-8EB4-491F-8F4E-EBA2FF9D8791}" destId="{02B1905C-8184-4761-AC16-653ED404A53C}" srcOrd="1" destOrd="0" presId="urn:microsoft.com/office/officeart/2005/8/layout/hierarchy2"/>
    <dgm:cxn modelId="{617EE8FA-8F69-4699-9AE5-33861E64DA54}" type="presParOf" srcId="{02B1905C-8184-4761-AC16-653ED404A53C}" destId="{2B1E43BD-BAC0-498B-83C2-7674A91CB8E6}" srcOrd="0" destOrd="0" presId="urn:microsoft.com/office/officeart/2005/8/layout/hierarchy2"/>
    <dgm:cxn modelId="{38EA8E28-FFD3-4BC4-BFA8-9BCDE65C6C08}" type="presParOf" srcId="{2B1E43BD-BAC0-498B-83C2-7674A91CB8E6}" destId="{5CB28382-FDB4-4C2B-89DB-7DB687948375}" srcOrd="0" destOrd="0" presId="urn:microsoft.com/office/officeart/2005/8/layout/hierarchy2"/>
    <dgm:cxn modelId="{DBF71368-B72D-4A20-BA99-0EAB1FF86F0A}" type="presParOf" srcId="{02B1905C-8184-4761-AC16-653ED404A53C}" destId="{89406C21-B8D7-4C93-8819-3A49162000A8}" srcOrd="1" destOrd="0" presId="urn:microsoft.com/office/officeart/2005/8/layout/hierarchy2"/>
    <dgm:cxn modelId="{52974124-0998-4CB3-BCF5-D01A7B5FBE13}" type="presParOf" srcId="{89406C21-B8D7-4C93-8819-3A49162000A8}" destId="{DF7815E7-4646-456B-866A-97C4F46C1FA9}" srcOrd="0" destOrd="0" presId="urn:microsoft.com/office/officeart/2005/8/layout/hierarchy2"/>
    <dgm:cxn modelId="{660E7D7F-CC17-4DFB-A158-578AAE765337}" type="presParOf" srcId="{89406C21-B8D7-4C93-8819-3A49162000A8}" destId="{889A6451-F51B-4CEE-BE85-7513381CDCB6}" srcOrd="1" destOrd="0" presId="urn:microsoft.com/office/officeart/2005/8/layout/hierarchy2"/>
    <dgm:cxn modelId="{634D267A-C861-4A2F-AC21-E7F5690EB6F8}" type="presParOf" srcId="{02B1905C-8184-4761-AC16-653ED404A53C}" destId="{A2974A2E-0101-45C8-8BDB-099486F87A4F}" srcOrd="2" destOrd="0" presId="urn:microsoft.com/office/officeart/2005/8/layout/hierarchy2"/>
    <dgm:cxn modelId="{3DD3E287-07CD-4872-A7D5-114A9F825689}" type="presParOf" srcId="{A2974A2E-0101-45C8-8BDB-099486F87A4F}" destId="{7DCF9B6B-C065-4066-BAC1-BD11BB221E47}" srcOrd="0" destOrd="0" presId="urn:microsoft.com/office/officeart/2005/8/layout/hierarchy2"/>
    <dgm:cxn modelId="{43BE377E-BBCF-484A-8B11-64B43068CAB0}" type="presParOf" srcId="{02B1905C-8184-4761-AC16-653ED404A53C}" destId="{8B608766-413D-46F3-9FC7-76E246316D38}" srcOrd="3" destOrd="0" presId="urn:microsoft.com/office/officeart/2005/8/layout/hierarchy2"/>
    <dgm:cxn modelId="{486FD329-F762-41A0-86AC-5767EDBD29FD}" type="presParOf" srcId="{8B608766-413D-46F3-9FC7-76E246316D38}" destId="{D2A74DA0-E0B0-4E11-8C4B-461579E2FAA8}" srcOrd="0" destOrd="0" presId="urn:microsoft.com/office/officeart/2005/8/layout/hierarchy2"/>
    <dgm:cxn modelId="{CB36D36D-E726-4798-8DC3-AF75FA8E93A7}" type="presParOf" srcId="{8B608766-413D-46F3-9FC7-76E246316D38}" destId="{A7FC6655-D98C-4B90-BAAA-B756ACC18B28}" srcOrd="1" destOrd="0" presId="urn:microsoft.com/office/officeart/2005/8/layout/hierarchy2"/>
    <dgm:cxn modelId="{4C291EBD-28A9-45CF-BECF-AD5F4FA4B256}" type="presParOf" srcId="{02B1905C-8184-4761-AC16-653ED404A53C}" destId="{E7AE7400-AB06-4EAA-A36C-EC8A05429768}" srcOrd="4" destOrd="0" presId="urn:microsoft.com/office/officeart/2005/8/layout/hierarchy2"/>
    <dgm:cxn modelId="{150E9A3A-4944-441D-9206-10873FCC6485}" type="presParOf" srcId="{E7AE7400-AB06-4EAA-A36C-EC8A05429768}" destId="{10656B3A-3B87-42B1-B9AC-2694C07C54A3}" srcOrd="0" destOrd="0" presId="urn:microsoft.com/office/officeart/2005/8/layout/hierarchy2"/>
    <dgm:cxn modelId="{E1E3FD6D-4BC3-45FF-9C31-94CFA1D9C4AE}" type="presParOf" srcId="{02B1905C-8184-4761-AC16-653ED404A53C}" destId="{DE4E8F15-6A33-43F6-A4EC-FB33130863B9}" srcOrd="5" destOrd="0" presId="urn:microsoft.com/office/officeart/2005/8/layout/hierarchy2"/>
    <dgm:cxn modelId="{96295A94-B169-4E1B-86CA-72CD910598E7}" type="presParOf" srcId="{DE4E8F15-6A33-43F6-A4EC-FB33130863B9}" destId="{A2553805-E74B-4ED7-AF2D-839860899610}" srcOrd="0" destOrd="0" presId="urn:microsoft.com/office/officeart/2005/8/layout/hierarchy2"/>
    <dgm:cxn modelId="{12DF5E9C-F1FE-4B49-8DFF-AB73A002E63D}" type="presParOf" srcId="{DE4E8F15-6A33-43F6-A4EC-FB33130863B9}" destId="{C0B9C8CB-2AA3-4AA6-B1B5-452FC9A769CF}"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9234EA-2813-4686-8F6B-E0DEF99F89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6D5A94FE-339D-47ED-9355-2D2D48122ACE}">
      <dgm:prSet phldrT="[Text]"/>
      <dgm:spPr/>
      <dgm:t>
        <a:bodyPr/>
        <a:lstStyle/>
        <a:p>
          <a:r>
            <a:rPr lang="en-US" dirty="0" smtClean="0"/>
            <a:t>Object</a:t>
          </a:r>
          <a:endParaRPr lang="en-IN" dirty="0"/>
        </a:p>
      </dgm:t>
    </dgm:pt>
    <dgm:pt modelId="{F94774C1-0202-4197-B55D-AF63DB8F7727}" type="parTrans" cxnId="{9C4283E9-0FEE-43B1-AA49-001EF07D1D03}">
      <dgm:prSet/>
      <dgm:spPr/>
      <dgm:t>
        <a:bodyPr/>
        <a:lstStyle/>
        <a:p>
          <a:endParaRPr lang="en-IN"/>
        </a:p>
      </dgm:t>
    </dgm:pt>
    <dgm:pt modelId="{EB0225B2-A05E-4652-BF86-F270FA160C87}" type="sibTrans" cxnId="{9C4283E9-0FEE-43B1-AA49-001EF07D1D03}">
      <dgm:prSet/>
      <dgm:spPr/>
      <dgm:t>
        <a:bodyPr/>
        <a:lstStyle/>
        <a:p>
          <a:endParaRPr lang="en-IN"/>
        </a:p>
      </dgm:t>
    </dgm:pt>
    <dgm:pt modelId="{0944D408-8F8F-41C6-9652-7A20600C388B}">
      <dgm:prSet phldrT="[Text]"/>
      <dgm:spPr/>
      <dgm:t>
        <a:bodyPr/>
        <a:lstStyle/>
        <a:p>
          <a:r>
            <a:rPr lang="en-US" dirty="0" err="1" smtClean="0"/>
            <a:t>EventObject</a:t>
          </a:r>
          <a:endParaRPr lang="en-IN" dirty="0"/>
        </a:p>
      </dgm:t>
    </dgm:pt>
    <dgm:pt modelId="{024899C8-2C58-46DC-95D3-9CBD35F46170}" type="parTrans" cxnId="{926F36A5-13A2-4353-A2C8-397C95875A34}">
      <dgm:prSet/>
      <dgm:spPr/>
      <dgm:t>
        <a:bodyPr/>
        <a:lstStyle/>
        <a:p>
          <a:endParaRPr lang="en-IN"/>
        </a:p>
      </dgm:t>
    </dgm:pt>
    <dgm:pt modelId="{3025DB81-C127-491C-B824-998317FEC089}" type="sibTrans" cxnId="{926F36A5-13A2-4353-A2C8-397C95875A34}">
      <dgm:prSet/>
      <dgm:spPr/>
      <dgm:t>
        <a:bodyPr/>
        <a:lstStyle/>
        <a:p>
          <a:endParaRPr lang="en-IN"/>
        </a:p>
      </dgm:t>
    </dgm:pt>
    <dgm:pt modelId="{B03076C3-4489-42D2-A3FE-C509A8EE677C}">
      <dgm:prSet phldrT="[Text]"/>
      <dgm:spPr/>
      <dgm:t>
        <a:bodyPr/>
        <a:lstStyle/>
        <a:p>
          <a:r>
            <a:rPr lang="en-US" dirty="0" err="1" smtClean="0"/>
            <a:t>AWTEvent</a:t>
          </a:r>
          <a:endParaRPr lang="en-US" dirty="0" smtClean="0"/>
        </a:p>
      </dgm:t>
    </dgm:pt>
    <dgm:pt modelId="{E17C064A-3B7C-4BAF-9BD4-8622499E6861}" type="parTrans" cxnId="{003A8B44-3990-4243-B296-8DDAD4F279DC}">
      <dgm:prSet/>
      <dgm:spPr/>
      <dgm:t>
        <a:bodyPr/>
        <a:lstStyle/>
        <a:p>
          <a:endParaRPr lang="en-IN"/>
        </a:p>
      </dgm:t>
    </dgm:pt>
    <dgm:pt modelId="{DEDB3170-D990-456A-A56B-FCBB132BACCB}" type="sibTrans" cxnId="{003A8B44-3990-4243-B296-8DDAD4F279DC}">
      <dgm:prSet/>
      <dgm:spPr/>
      <dgm:t>
        <a:bodyPr/>
        <a:lstStyle/>
        <a:p>
          <a:endParaRPr lang="en-IN"/>
        </a:p>
      </dgm:t>
    </dgm:pt>
    <dgm:pt modelId="{9AAE5ABE-AD8D-4ADA-8C9B-26AF82B2F448}">
      <dgm:prSet/>
      <dgm:spPr/>
      <dgm:t>
        <a:bodyPr/>
        <a:lstStyle/>
        <a:p>
          <a:r>
            <a:rPr lang="en-US" dirty="0" err="1" smtClean="0"/>
            <a:t>ActionEvent</a:t>
          </a:r>
          <a:endParaRPr lang="en-IN" dirty="0"/>
        </a:p>
      </dgm:t>
    </dgm:pt>
    <dgm:pt modelId="{F30DCF57-C0CD-4173-B1A0-3C7E44BCB933}" type="parTrans" cxnId="{41E55F52-0ECE-44D0-8B60-1E98113AD4BB}">
      <dgm:prSet/>
      <dgm:spPr/>
      <dgm:t>
        <a:bodyPr/>
        <a:lstStyle/>
        <a:p>
          <a:endParaRPr lang="en-IN"/>
        </a:p>
      </dgm:t>
    </dgm:pt>
    <dgm:pt modelId="{FED52C7A-0C78-4341-BDAA-759A5E5A0291}" type="sibTrans" cxnId="{41E55F52-0ECE-44D0-8B60-1E98113AD4BB}">
      <dgm:prSet/>
      <dgm:spPr/>
      <dgm:t>
        <a:bodyPr/>
        <a:lstStyle/>
        <a:p>
          <a:endParaRPr lang="en-IN"/>
        </a:p>
      </dgm:t>
    </dgm:pt>
    <dgm:pt modelId="{6AA786E1-09C0-4E96-96C6-C42166E2A05A}">
      <dgm:prSet/>
      <dgm:spPr/>
      <dgm:t>
        <a:bodyPr/>
        <a:lstStyle/>
        <a:p>
          <a:r>
            <a:rPr lang="en-US" dirty="0" err="1" smtClean="0"/>
            <a:t>AdjustmentEvent</a:t>
          </a:r>
          <a:r>
            <a:rPr lang="en-US" dirty="0" smtClean="0"/>
            <a:t>	</a:t>
          </a:r>
          <a:endParaRPr lang="en-IN" dirty="0"/>
        </a:p>
      </dgm:t>
    </dgm:pt>
    <dgm:pt modelId="{AAC6F4BC-3A1C-47B6-8138-01E5FD628782}" type="parTrans" cxnId="{46C45D57-CE7A-4312-BF9F-2D8AD7346768}">
      <dgm:prSet/>
      <dgm:spPr/>
      <dgm:t>
        <a:bodyPr/>
        <a:lstStyle/>
        <a:p>
          <a:endParaRPr lang="en-IN"/>
        </a:p>
      </dgm:t>
    </dgm:pt>
    <dgm:pt modelId="{90841063-161D-4231-9A26-C8412CDD125B}" type="sibTrans" cxnId="{46C45D57-CE7A-4312-BF9F-2D8AD7346768}">
      <dgm:prSet/>
      <dgm:spPr/>
      <dgm:t>
        <a:bodyPr/>
        <a:lstStyle/>
        <a:p>
          <a:endParaRPr lang="en-IN"/>
        </a:p>
      </dgm:t>
    </dgm:pt>
    <dgm:pt modelId="{F2B11963-45E7-4DC9-8632-D9546552F20D}">
      <dgm:prSet/>
      <dgm:spPr/>
      <dgm:t>
        <a:bodyPr/>
        <a:lstStyle/>
        <a:p>
          <a:r>
            <a:rPr lang="en-US" dirty="0" err="1" smtClean="0"/>
            <a:t>ComponentEvent</a:t>
          </a:r>
          <a:endParaRPr lang="en-IN" dirty="0"/>
        </a:p>
      </dgm:t>
    </dgm:pt>
    <dgm:pt modelId="{9C86C31A-93A2-4F1D-9306-D70DED35340D}" type="parTrans" cxnId="{8E5C7AE1-6146-4147-A262-77E1F31081D6}">
      <dgm:prSet/>
      <dgm:spPr/>
      <dgm:t>
        <a:bodyPr/>
        <a:lstStyle/>
        <a:p>
          <a:endParaRPr lang="en-IN"/>
        </a:p>
      </dgm:t>
    </dgm:pt>
    <dgm:pt modelId="{AFCE86CA-D8BB-414D-BF5A-006AB49170B7}" type="sibTrans" cxnId="{8E5C7AE1-6146-4147-A262-77E1F31081D6}">
      <dgm:prSet/>
      <dgm:spPr/>
      <dgm:t>
        <a:bodyPr/>
        <a:lstStyle/>
        <a:p>
          <a:endParaRPr lang="en-IN"/>
        </a:p>
      </dgm:t>
    </dgm:pt>
    <dgm:pt modelId="{E5C85EDC-5896-4169-A2E8-DD112794A10F}">
      <dgm:prSet/>
      <dgm:spPr/>
      <dgm:t>
        <a:bodyPr/>
        <a:lstStyle/>
        <a:p>
          <a:r>
            <a:rPr lang="en-US" dirty="0" err="1" smtClean="0"/>
            <a:t>ItemEvent</a:t>
          </a:r>
          <a:endParaRPr lang="en-IN" dirty="0"/>
        </a:p>
      </dgm:t>
    </dgm:pt>
    <dgm:pt modelId="{A6D1BC85-B3BB-4059-8C61-5A8A79FB668F}" type="parTrans" cxnId="{75FD9274-766C-4605-997D-C6868F882483}">
      <dgm:prSet/>
      <dgm:spPr/>
      <dgm:t>
        <a:bodyPr/>
        <a:lstStyle/>
        <a:p>
          <a:endParaRPr lang="en-IN"/>
        </a:p>
      </dgm:t>
    </dgm:pt>
    <dgm:pt modelId="{B5CEC93A-CD5A-44FD-AA6E-AFC674DA7494}" type="sibTrans" cxnId="{75FD9274-766C-4605-997D-C6868F882483}">
      <dgm:prSet/>
      <dgm:spPr/>
      <dgm:t>
        <a:bodyPr/>
        <a:lstStyle/>
        <a:p>
          <a:endParaRPr lang="en-IN"/>
        </a:p>
      </dgm:t>
    </dgm:pt>
    <dgm:pt modelId="{4EE1AFDB-7CD9-4820-8512-A6DC0B69FDBB}">
      <dgm:prSet/>
      <dgm:spPr/>
      <dgm:t>
        <a:bodyPr/>
        <a:lstStyle/>
        <a:p>
          <a:r>
            <a:rPr lang="en-US" dirty="0" err="1" smtClean="0"/>
            <a:t>TextEvent</a:t>
          </a:r>
          <a:endParaRPr lang="en-IN" dirty="0"/>
        </a:p>
      </dgm:t>
    </dgm:pt>
    <dgm:pt modelId="{8C6E9E56-0250-40C8-8093-A5A342A8D458}" type="parTrans" cxnId="{B72ABF7D-73DB-4457-8674-F12440803E18}">
      <dgm:prSet/>
      <dgm:spPr/>
      <dgm:t>
        <a:bodyPr/>
        <a:lstStyle/>
        <a:p>
          <a:endParaRPr lang="en-IN"/>
        </a:p>
      </dgm:t>
    </dgm:pt>
    <dgm:pt modelId="{C82E8369-E80E-438F-8E36-3E3E4A194719}" type="sibTrans" cxnId="{B72ABF7D-73DB-4457-8674-F12440803E18}">
      <dgm:prSet/>
      <dgm:spPr/>
      <dgm:t>
        <a:bodyPr/>
        <a:lstStyle/>
        <a:p>
          <a:endParaRPr lang="en-IN"/>
        </a:p>
      </dgm:t>
    </dgm:pt>
    <dgm:pt modelId="{A969F540-2236-4FBB-912E-686AB555D8B5}">
      <dgm:prSet/>
      <dgm:spPr/>
      <dgm:t>
        <a:bodyPr/>
        <a:lstStyle/>
        <a:p>
          <a:r>
            <a:rPr lang="en-US" dirty="0" err="1" smtClean="0"/>
            <a:t>ContainerEvent</a:t>
          </a:r>
          <a:endParaRPr lang="en-IN" dirty="0"/>
        </a:p>
      </dgm:t>
    </dgm:pt>
    <dgm:pt modelId="{1EAF5846-2C88-4204-9FBC-57D943683378}" type="parTrans" cxnId="{AF30A7ED-0793-4221-A08B-338AFD347DDD}">
      <dgm:prSet/>
      <dgm:spPr/>
      <dgm:t>
        <a:bodyPr/>
        <a:lstStyle/>
        <a:p>
          <a:endParaRPr lang="en-IN"/>
        </a:p>
      </dgm:t>
    </dgm:pt>
    <dgm:pt modelId="{D4C22B1C-678D-4F25-B104-9DDAE0CD5EFD}" type="sibTrans" cxnId="{AF30A7ED-0793-4221-A08B-338AFD347DDD}">
      <dgm:prSet/>
      <dgm:spPr/>
      <dgm:t>
        <a:bodyPr/>
        <a:lstStyle/>
        <a:p>
          <a:endParaRPr lang="en-IN"/>
        </a:p>
      </dgm:t>
    </dgm:pt>
    <dgm:pt modelId="{F82D3FCA-FF61-468C-A1A5-62E1B32D1F25}">
      <dgm:prSet/>
      <dgm:spPr/>
      <dgm:t>
        <a:bodyPr/>
        <a:lstStyle/>
        <a:p>
          <a:r>
            <a:rPr lang="en-US" dirty="0" err="1" smtClean="0"/>
            <a:t>FocusEvent</a:t>
          </a:r>
          <a:endParaRPr lang="en-IN" dirty="0"/>
        </a:p>
      </dgm:t>
    </dgm:pt>
    <dgm:pt modelId="{0EF4E98B-44E8-4E92-A774-68BB95D03A38}" type="parTrans" cxnId="{B0547113-F6C1-46C2-9C65-2E6AEDEB447D}">
      <dgm:prSet/>
      <dgm:spPr/>
      <dgm:t>
        <a:bodyPr/>
        <a:lstStyle/>
        <a:p>
          <a:endParaRPr lang="en-IN"/>
        </a:p>
      </dgm:t>
    </dgm:pt>
    <dgm:pt modelId="{18FA71DC-C00B-4451-B230-588C570FC91A}" type="sibTrans" cxnId="{B0547113-F6C1-46C2-9C65-2E6AEDEB447D}">
      <dgm:prSet/>
      <dgm:spPr/>
      <dgm:t>
        <a:bodyPr/>
        <a:lstStyle/>
        <a:p>
          <a:endParaRPr lang="en-IN"/>
        </a:p>
      </dgm:t>
    </dgm:pt>
    <dgm:pt modelId="{1D58BA56-1755-453C-82A8-0E7191ABD297}">
      <dgm:prSet/>
      <dgm:spPr/>
      <dgm:t>
        <a:bodyPr/>
        <a:lstStyle/>
        <a:p>
          <a:r>
            <a:rPr lang="en-US" dirty="0" err="1" smtClean="0"/>
            <a:t>InputEvent</a:t>
          </a:r>
          <a:endParaRPr lang="en-IN" dirty="0"/>
        </a:p>
      </dgm:t>
    </dgm:pt>
    <dgm:pt modelId="{008B198D-9F7E-459E-BBA2-5D665D33BE67}" type="parTrans" cxnId="{4FA7D3AA-3EAE-4635-9FAD-4FEEC229E8F1}">
      <dgm:prSet/>
      <dgm:spPr/>
      <dgm:t>
        <a:bodyPr/>
        <a:lstStyle/>
        <a:p>
          <a:endParaRPr lang="en-IN"/>
        </a:p>
      </dgm:t>
    </dgm:pt>
    <dgm:pt modelId="{D6345180-762E-4747-BB62-90A28C18BB9D}" type="sibTrans" cxnId="{4FA7D3AA-3EAE-4635-9FAD-4FEEC229E8F1}">
      <dgm:prSet/>
      <dgm:spPr/>
      <dgm:t>
        <a:bodyPr/>
        <a:lstStyle/>
        <a:p>
          <a:endParaRPr lang="en-IN"/>
        </a:p>
      </dgm:t>
    </dgm:pt>
    <dgm:pt modelId="{F3B3AF1B-2CF0-435B-8763-F74548B678C6}">
      <dgm:prSet/>
      <dgm:spPr/>
      <dgm:t>
        <a:bodyPr/>
        <a:lstStyle/>
        <a:p>
          <a:r>
            <a:rPr lang="en-US" dirty="0" err="1" smtClean="0"/>
            <a:t>WindowEvent</a:t>
          </a:r>
          <a:endParaRPr lang="en-IN" dirty="0"/>
        </a:p>
      </dgm:t>
    </dgm:pt>
    <dgm:pt modelId="{739E07AA-3024-4B75-B317-693155F6B9B4}" type="parTrans" cxnId="{9707AC6F-7125-4F8F-A1DE-27A09251BBBB}">
      <dgm:prSet/>
      <dgm:spPr/>
      <dgm:t>
        <a:bodyPr/>
        <a:lstStyle/>
        <a:p>
          <a:endParaRPr lang="en-IN"/>
        </a:p>
      </dgm:t>
    </dgm:pt>
    <dgm:pt modelId="{7CD6210B-02E6-420F-9A76-09E940EA03F4}" type="sibTrans" cxnId="{9707AC6F-7125-4F8F-A1DE-27A09251BBBB}">
      <dgm:prSet/>
      <dgm:spPr/>
      <dgm:t>
        <a:bodyPr/>
        <a:lstStyle/>
        <a:p>
          <a:endParaRPr lang="en-IN"/>
        </a:p>
      </dgm:t>
    </dgm:pt>
    <dgm:pt modelId="{FE98FA67-A10C-4C44-AD4D-9B1273E1460C}">
      <dgm:prSet/>
      <dgm:spPr/>
      <dgm:t>
        <a:bodyPr/>
        <a:lstStyle/>
        <a:p>
          <a:r>
            <a:rPr lang="en-US" dirty="0" err="1" smtClean="0"/>
            <a:t>KeyEvent</a:t>
          </a:r>
          <a:endParaRPr lang="en-IN" dirty="0"/>
        </a:p>
      </dgm:t>
    </dgm:pt>
    <dgm:pt modelId="{4AD7D72F-C1F3-4069-BB8F-26FA4E1B6CB1}" type="parTrans" cxnId="{80E32D7E-0238-48C1-A1CD-CD52C90585AD}">
      <dgm:prSet/>
      <dgm:spPr/>
      <dgm:t>
        <a:bodyPr/>
        <a:lstStyle/>
        <a:p>
          <a:endParaRPr lang="en-IN"/>
        </a:p>
      </dgm:t>
    </dgm:pt>
    <dgm:pt modelId="{6314E817-B1C4-4B34-8777-4BAB34CEA198}" type="sibTrans" cxnId="{80E32D7E-0238-48C1-A1CD-CD52C90585AD}">
      <dgm:prSet/>
      <dgm:spPr/>
      <dgm:t>
        <a:bodyPr/>
        <a:lstStyle/>
        <a:p>
          <a:endParaRPr lang="en-IN"/>
        </a:p>
      </dgm:t>
    </dgm:pt>
    <dgm:pt modelId="{489430BC-C9EA-45C3-AEFE-2BD984F07F60}">
      <dgm:prSet/>
      <dgm:spPr/>
      <dgm:t>
        <a:bodyPr/>
        <a:lstStyle/>
        <a:p>
          <a:r>
            <a:rPr lang="en-US" dirty="0" err="1" smtClean="0"/>
            <a:t>MouseEvent</a:t>
          </a:r>
          <a:endParaRPr lang="en-IN" dirty="0"/>
        </a:p>
      </dgm:t>
    </dgm:pt>
    <dgm:pt modelId="{AB95900E-D37B-4951-81B3-2A002A06A7B1}" type="parTrans" cxnId="{7A21BA03-4C96-47EA-AC15-57743C813FAF}">
      <dgm:prSet/>
      <dgm:spPr/>
      <dgm:t>
        <a:bodyPr/>
        <a:lstStyle/>
        <a:p>
          <a:endParaRPr lang="en-IN"/>
        </a:p>
      </dgm:t>
    </dgm:pt>
    <dgm:pt modelId="{FE2EAF64-FEB2-4349-AF2A-917CB1C36B58}" type="sibTrans" cxnId="{7A21BA03-4C96-47EA-AC15-57743C813FAF}">
      <dgm:prSet/>
      <dgm:spPr/>
      <dgm:t>
        <a:bodyPr/>
        <a:lstStyle/>
        <a:p>
          <a:endParaRPr lang="en-IN"/>
        </a:p>
      </dgm:t>
    </dgm:pt>
    <dgm:pt modelId="{7405E218-4509-4C29-AC83-CDAD16F13920}" type="pres">
      <dgm:prSet presAssocID="{029234EA-2813-4686-8F6B-E0DEF99F89F0}" presName="hierChild1" presStyleCnt="0">
        <dgm:presLayoutVars>
          <dgm:chPref val="1"/>
          <dgm:dir/>
          <dgm:animOne val="branch"/>
          <dgm:animLvl val="lvl"/>
          <dgm:resizeHandles/>
        </dgm:presLayoutVars>
      </dgm:prSet>
      <dgm:spPr/>
      <dgm:t>
        <a:bodyPr/>
        <a:lstStyle/>
        <a:p>
          <a:endParaRPr lang="en-IN"/>
        </a:p>
      </dgm:t>
    </dgm:pt>
    <dgm:pt modelId="{06197AE8-CAD0-4591-8DEB-9375EC5FFDEB}" type="pres">
      <dgm:prSet presAssocID="{6D5A94FE-339D-47ED-9355-2D2D48122ACE}" presName="hierRoot1" presStyleCnt="0"/>
      <dgm:spPr/>
    </dgm:pt>
    <dgm:pt modelId="{05C25141-370C-4561-8F0D-CCFEC221114B}" type="pres">
      <dgm:prSet presAssocID="{6D5A94FE-339D-47ED-9355-2D2D48122ACE}" presName="composite" presStyleCnt="0"/>
      <dgm:spPr/>
    </dgm:pt>
    <dgm:pt modelId="{ADF46DBF-A0E5-4182-96F8-66CC2DC3C564}" type="pres">
      <dgm:prSet presAssocID="{6D5A94FE-339D-47ED-9355-2D2D48122ACE}" presName="background" presStyleLbl="node0" presStyleIdx="0" presStyleCnt="1"/>
      <dgm:spPr/>
    </dgm:pt>
    <dgm:pt modelId="{86B50C30-DDF5-446D-8422-37E9BB6F4CC3}" type="pres">
      <dgm:prSet presAssocID="{6D5A94FE-339D-47ED-9355-2D2D48122ACE}" presName="text" presStyleLbl="fgAcc0" presStyleIdx="0" presStyleCnt="1" custScaleY="41952">
        <dgm:presLayoutVars>
          <dgm:chPref val="3"/>
        </dgm:presLayoutVars>
      </dgm:prSet>
      <dgm:spPr/>
      <dgm:t>
        <a:bodyPr/>
        <a:lstStyle/>
        <a:p>
          <a:endParaRPr lang="en-IN"/>
        </a:p>
      </dgm:t>
    </dgm:pt>
    <dgm:pt modelId="{60A752E3-F7E2-4AC3-BA30-6D69638FE9AC}" type="pres">
      <dgm:prSet presAssocID="{6D5A94FE-339D-47ED-9355-2D2D48122ACE}" presName="hierChild2" presStyleCnt="0"/>
      <dgm:spPr/>
    </dgm:pt>
    <dgm:pt modelId="{4BCC0601-824F-4F98-B776-054D8E25BAA9}" type="pres">
      <dgm:prSet presAssocID="{024899C8-2C58-46DC-95D3-9CBD35F46170}" presName="Name10" presStyleLbl="parChTrans1D2" presStyleIdx="0" presStyleCnt="1"/>
      <dgm:spPr/>
      <dgm:t>
        <a:bodyPr/>
        <a:lstStyle/>
        <a:p>
          <a:endParaRPr lang="en-IN"/>
        </a:p>
      </dgm:t>
    </dgm:pt>
    <dgm:pt modelId="{0AE94D32-6369-4BDE-AB81-27309285384B}" type="pres">
      <dgm:prSet presAssocID="{0944D408-8F8F-41C6-9652-7A20600C388B}" presName="hierRoot2" presStyleCnt="0"/>
      <dgm:spPr/>
    </dgm:pt>
    <dgm:pt modelId="{7DC07E14-F4B9-47EA-ADD1-A5D5BBB3EBA3}" type="pres">
      <dgm:prSet presAssocID="{0944D408-8F8F-41C6-9652-7A20600C388B}" presName="composite2" presStyleCnt="0"/>
      <dgm:spPr/>
    </dgm:pt>
    <dgm:pt modelId="{8964CBDE-9E68-421C-9195-B1B0AA867470}" type="pres">
      <dgm:prSet presAssocID="{0944D408-8F8F-41C6-9652-7A20600C388B}" presName="background2" presStyleLbl="node2" presStyleIdx="0" presStyleCnt="1"/>
      <dgm:spPr/>
    </dgm:pt>
    <dgm:pt modelId="{A7A46D57-44A0-4F0A-B17F-8E70B83F6D16}" type="pres">
      <dgm:prSet presAssocID="{0944D408-8F8F-41C6-9652-7A20600C388B}" presName="text2" presStyleLbl="fgAcc2" presStyleIdx="0" presStyleCnt="1" custScaleY="42285">
        <dgm:presLayoutVars>
          <dgm:chPref val="3"/>
        </dgm:presLayoutVars>
      </dgm:prSet>
      <dgm:spPr/>
      <dgm:t>
        <a:bodyPr/>
        <a:lstStyle/>
        <a:p>
          <a:endParaRPr lang="en-IN"/>
        </a:p>
      </dgm:t>
    </dgm:pt>
    <dgm:pt modelId="{25D191A8-742B-4441-A6BB-B0A3186E8906}" type="pres">
      <dgm:prSet presAssocID="{0944D408-8F8F-41C6-9652-7A20600C388B}" presName="hierChild3" presStyleCnt="0"/>
      <dgm:spPr/>
    </dgm:pt>
    <dgm:pt modelId="{E58A5F33-360D-4B0E-AFF3-2FE3669FA8D8}" type="pres">
      <dgm:prSet presAssocID="{E17C064A-3B7C-4BAF-9BD4-8622499E6861}" presName="Name17" presStyleLbl="parChTrans1D3" presStyleIdx="0" presStyleCnt="1"/>
      <dgm:spPr/>
      <dgm:t>
        <a:bodyPr/>
        <a:lstStyle/>
        <a:p>
          <a:endParaRPr lang="en-IN"/>
        </a:p>
      </dgm:t>
    </dgm:pt>
    <dgm:pt modelId="{30252CE6-091B-4052-BC30-BA74350D49F0}" type="pres">
      <dgm:prSet presAssocID="{B03076C3-4489-42D2-A3FE-C509A8EE677C}" presName="hierRoot3" presStyleCnt="0"/>
      <dgm:spPr/>
    </dgm:pt>
    <dgm:pt modelId="{E9B3C047-D946-4DE8-8D6E-77FFC3395320}" type="pres">
      <dgm:prSet presAssocID="{B03076C3-4489-42D2-A3FE-C509A8EE677C}" presName="composite3" presStyleCnt="0"/>
      <dgm:spPr/>
    </dgm:pt>
    <dgm:pt modelId="{214C85B0-CA5A-4121-A36F-91833BD87491}" type="pres">
      <dgm:prSet presAssocID="{B03076C3-4489-42D2-A3FE-C509A8EE677C}" presName="background3" presStyleLbl="node3" presStyleIdx="0" presStyleCnt="1"/>
      <dgm:spPr/>
    </dgm:pt>
    <dgm:pt modelId="{115C9993-8EB5-4D7A-B96F-47A745161B1C}" type="pres">
      <dgm:prSet presAssocID="{B03076C3-4489-42D2-A3FE-C509A8EE677C}" presName="text3" presStyleLbl="fgAcc3" presStyleIdx="0" presStyleCnt="1" custScaleY="34417">
        <dgm:presLayoutVars>
          <dgm:chPref val="3"/>
        </dgm:presLayoutVars>
      </dgm:prSet>
      <dgm:spPr/>
      <dgm:t>
        <a:bodyPr/>
        <a:lstStyle/>
        <a:p>
          <a:endParaRPr lang="en-IN"/>
        </a:p>
      </dgm:t>
    </dgm:pt>
    <dgm:pt modelId="{9FCF9444-6D6E-4AEF-8B81-551BFA24CA5C}" type="pres">
      <dgm:prSet presAssocID="{B03076C3-4489-42D2-A3FE-C509A8EE677C}" presName="hierChild4" presStyleCnt="0"/>
      <dgm:spPr/>
    </dgm:pt>
    <dgm:pt modelId="{97238ADF-56DC-4F70-85E5-D2146C1A838A}" type="pres">
      <dgm:prSet presAssocID="{F30DCF57-C0CD-4173-B1A0-3C7E44BCB933}" presName="Name23" presStyleLbl="parChTrans1D4" presStyleIdx="0" presStyleCnt="11"/>
      <dgm:spPr/>
      <dgm:t>
        <a:bodyPr/>
        <a:lstStyle/>
        <a:p>
          <a:endParaRPr lang="en-IN"/>
        </a:p>
      </dgm:t>
    </dgm:pt>
    <dgm:pt modelId="{AEBA4DCB-119F-4BF8-A154-54EB3277B46F}" type="pres">
      <dgm:prSet presAssocID="{9AAE5ABE-AD8D-4ADA-8C9B-26AF82B2F448}" presName="hierRoot4" presStyleCnt="0"/>
      <dgm:spPr/>
    </dgm:pt>
    <dgm:pt modelId="{882C9556-42B8-47D8-9EF5-9197DF7C6848}" type="pres">
      <dgm:prSet presAssocID="{9AAE5ABE-AD8D-4ADA-8C9B-26AF82B2F448}" presName="composite4" presStyleCnt="0"/>
      <dgm:spPr/>
    </dgm:pt>
    <dgm:pt modelId="{E71397F2-13B2-43CB-AEAD-98BAB4AB652A}" type="pres">
      <dgm:prSet presAssocID="{9AAE5ABE-AD8D-4ADA-8C9B-26AF82B2F448}" presName="background4" presStyleLbl="node4" presStyleIdx="0" presStyleCnt="11"/>
      <dgm:spPr/>
    </dgm:pt>
    <dgm:pt modelId="{07C4A028-655B-4A4F-9527-AB3C055C0C4E}" type="pres">
      <dgm:prSet presAssocID="{9AAE5ABE-AD8D-4ADA-8C9B-26AF82B2F448}" presName="text4" presStyleLbl="fgAcc4" presStyleIdx="0" presStyleCnt="11" custScaleY="61665">
        <dgm:presLayoutVars>
          <dgm:chPref val="3"/>
        </dgm:presLayoutVars>
      </dgm:prSet>
      <dgm:spPr/>
      <dgm:t>
        <a:bodyPr/>
        <a:lstStyle/>
        <a:p>
          <a:endParaRPr lang="en-IN"/>
        </a:p>
      </dgm:t>
    </dgm:pt>
    <dgm:pt modelId="{AA91A8E4-1850-4BE9-98F0-448C94A15837}" type="pres">
      <dgm:prSet presAssocID="{9AAE5ABE-AD8D-4ADA-8C9B-26AF82B2F448}" presName="hierChild5" presStyleCnt="0"/>
      <dgm:spPr/>
    </dgm:pt>
    <dgm:pt modelId="{AC833923-4DE8-427A-BF4E-4ED6B7E6D787}" type="pres">
      <dgm:prSet presAssocID="{AAC6F4BC-3A1C-47B6-8138-01E5FD628782}" presName="Name23" presStyleLbl="parChTrans1D4" presStyleIdx="1" presStyleCnt="11"/>
      <dgm:spPr/>
      <dgm:t>
        <a:bodyPr/>
        <a:lstStyle/>
        <a:p>
          <a:endParaRPr lang="en-IN"/>
        </a:p>
      </dgm:t>
    </dgm:pt>
    <dgm:pt modelId="{BF108062-8834-4B02-900E-10B43B130F76}" type="pres">
      <dgm:prSet presAssocID="{6AA786E1-09C0-4E96-96C6-C42166E2A05A}" presName="hierRoot4" presStyleCnt="0"/>
      <dgm:spPr/>
    </dgm:pt>
    <dgm:pt modelId="{A3A78957-D36A-4598-9556-E961451A3264}" type="pres">
      <dgm:prSet presAssocID="{6AA786E1-09C0-4E96-96C6-C42166E2A05A}" presName="composite4" presStyleCnt="0"/>
      <dgm:spPr/>
    </dgm:pt>
    <dgm:pt modelId="{66610BB1-3781-4E23-BE05-3DC41DD13459}" type="pres">
      <dgm:prSet presAssocID="{6AA786E1-09C0-4E96-96C6-C42166E2A05A}" presName="background4" presStyleLbl="node4" presStyleIdx="1" presStyleCnt="11"/>
      <dgm:spPr/>
    </dgm:pt>
    <dgm:pt modelId="{3BC9D58C-2FC3-44BD-8FCE-66A31895377C}" type="pres">
      <dgm:prSet presAssocID="{6AA786E1-09C0-4E96-96C6-C42166E2A05A}" presName="text4" presStyleLbl="fgAcc4" presStyleIdx="1" presStyleCnt="11" custScaleY="44781">
        <dgm:presLayoutVars>
          <dgm:chPref val="3"/>
        </dgm:presLayoutVars>
      </dgm:prSet>
      <dgm:spPr/>
      <dgm:t>
        <a:bodyPr/>
        <a:lstStyle/>
        <a:p>
          <a:endParaRPr lang="en-IN"/>
        </a:p>
      </dgm:t>
    </dgm:pt>
    <dgm:pt modelId="{26EFB618-9F81-45E7-90B7-A4A7ADF7A84E}" type="pres">
      <dgm:prSet presAssocID="{6AA786E1-09C0-4E96-96C6-C42166E2A05A}" presName="hierChild5" presStyleCnt="0"/>
      <dgm:spPr/>
    </dgm:pt>
    <dgm:pt modelId="{F2C1C298-5D14-48E4-8E07-FCD9AC354A50}" type="pres">
      <dgm:prSet presAssocID="{9C86C31A-93A2-4F1D-9306-D70DED35340D}" presName="Name23" presStyleLbl="parChTrans1D4" presStyleIdx="2" presStyleCnt="11"/>
      <dgm:spPr/>
      <dgm:t>
        <a:bodyPr/>
        <a:lstStyle/>
        <a:p>
          <a:endParaRPr lang="en-IN"/>
        </a:p>
      </dgm:t>
    </dgm:pt>
    <dgm:pt modelId="{3B1C8F5E-01A5-463B-BD10-C85472360953}" type="pres">
      <dgm:prSet presAssocID="{F2B11963-45E7-4DC9-8632-D9546552F20D}" presName="hierRoot4" presStyleCnt="0"/>
      <dgm:spPr/>
    </dgm:pt>
    <dgm:pt modelId="{50842226-B8BF-4DED-BCDE-B6F04E8BD33B}" type="pres">
      <dgm:prSet presAssocID="{F2B11963-45E7-4DC9-8632-D9546552F20D}" presName="composite4" presStyleCnt="0"/>
      <dgm:spPr/>
    </dgm:pt>
    <dgm:pt modelId="{37EDFAA7-EA65-4B42-9B97-82DD52CC4289}" type="pres">
      <dgm:prSet presAssocID="{F2B11963-45E7-4DC9-8632-D9546552F20D}" presName="background4" presStyleLbl="node4" presStyleIdx="2" presStyleCnt="11"/>
      <dgm:spPr/>
    </dgm:pt>
    <dgm:pt modelId="{24137D5A-9039-497A-951A-9B8941047AB2}" type="pres">
      <dgm:prSet presAssocID="{F2B11963-45E7-4DC9-8632-D9546552F20D}" presName="text4" presStyleLbl="fgAcc4" presStyleIdx="2" presStyleCnt="11" custScaleY="73984">
        <dgm:presLayoutVars>
          <dgm:chPref val="3"/>
        </dgm:presLayoutVars>
      </dgm:prSet>
      <dgm:spPr/>
      <dgm:t>
        <a:bodyPr/>
        <a:lstStyle/>
        <a:p>
          <a:endParaRPr lang="en-IN"/>
        </a:p>
      </dgm:t>
    </dgm:pt>
    <dgm:pt modelId="{182C918C-051A-4743-9FCD-7EBD1DF72075}" type="pres">
      <dgm:prSet presAssocID="{F2B11963-45E7-4DC9-8632-D9546552F20D}" presName="hierChild5" presStyleCnt="0"/>
      <dgm:spPr/>
    </dgm:pt>
    <dgm:pt modelId="{F81BF817-18CC-4FD7-A2C4-AA1561B46280}" type="pres">
      <dgm:prSet presAssocID="{1EAF5846-2C88-4204-9FBC-57D943683378}" presName="Name23" presStyleLbl="parChTrans1D4" presStyleIdx="3" presStyleCnt="11"/>
      <dgm:spPr/>
      <dgm:t>
        <a:bodyPr/>
        <a:lstStyle/>
        <a:p>
          <a:endParaRPr lang="en-IN"/>
        </a:p>
      </dgm:t>
    </dgm:pt>
    <dgm:pt modelId="{CCD1BC17-9149-4B29-BDAF-ECA879FBEBF7}" type="pres">
      <dgm:prSet presAssocID="{A969F540-2236-4FBB-912E-686AB555D8B5}" presName="hierRoot4" presStyleCnt="0"/>
      <dgm:spPr/>
    </dgm:pt>
    <dgm:pt modelId="{B86B05B8-C62B-4DFB-BA2A-FF5CCF3DDCDD}" type="pres">
      <dgm:prSet presAssocID="{A969F540-2236-4FBB-912E-686AB555D8B5}" presName="composite4" presStyleCnt="0"/>
      <dgm:spPr/>
    </dgm:pt>
    <dgm:pt modelId="{B58D4201-AA94-4549-8177-CB51C26554D0}" type="pres">
      <dgm:prSet presAssocID="{A969F540-2236-4FBB-912E-686AB555D8B5}" presName="background4" presStyleLbl="node4" presStyleIdx="3" presStyleCnt="11"/>
      <dgm:spPr/>
    </dgm:pt>
    <dgm:pt modelId="{9920FB1D-3039-4B3C-92F4-4CBA9306A4C4}" type="pres">
      <dgm:prSet presAssocID="{A969F540-2236-4FBB-912E-686AB555D8B5}" presName="text4" presStyleLbl="fgAcc4" presStyleIdx="3" presStyleCnt="11" custScaleY="44781">
        <dgm:presLayoutVars>
          <dgm:chPref val="3"/>
        </dgm:presLayoutVars>
      </dgm:prSet>
      <dgm:spPr/>
      <dgm:t>
        <a:bodyPr/>
        <a:lstStyle/>
        <a:p>
          <a:endParaRPr lang="en-IN"/>
        </a:p>
      </dgm:t>
    </dgm:pt>
    <dgm:pt modelId="{5CE29F0C-C4E5-4D1E-B6E6-E208B6FCA680}" type="pres">
      <dgm:prSet presAssocID="{A969F540-2236-4FBB-912E-686AB555D8B5}" presName="hierChild5" presStyleCnt="0"/>
      <dgm:spPr/>
    </dgm:pt>
    <dgm:pt modelId="{13141A44-AA4F-4C6A-AD98-565925B8ADCA}" type="pres">
      <dgm:prSet presAssocID="{0EF4E98B-44E8-4E92-A774-68BB95D03A38}" presName="Name23" presStyleLbl="parChTrans1D4" presStyleIdx="4" presStyleCnt="11"/>
      <dgm:spPr/>
      <dgm:t>
        <a:bodyPr/>
        <a:lstStyle/>
        <a:p>
          <a:endParaRPr lang="en-IN"/>
        </a:p>
      </dgm:t>
    </dgm:pt>
    <dgm:pt modelId="{09963D86-AA00-41C4-A3C1-33DD7176D2F1}" type="pres">
      <dgm:prSet presAssocID="{F82D3FCA-FF61-468C-A1A5-62E1B32D1F25}" presName="hierRoot4" presStyleCnt="0"/>
      <dgm:spPr/>
    </dgm:pt>
    <dgm:pt modelId="{35578C69-5586-4E22-A8AE-1A5F5F9E7451}" type="pres">
      <dgm:prSet presAssocID="{F82D3FCA-FF61-468C-A1A5-62E1B32D1F25}" presName="composite4" presStyleCnt="0"/>
      <dgm:spPr/>
    </dgm:pt>
    <dgm:pt modelId="{5468B84D-A117-408D-BFBC-BFCAE5ADD47A}" type="pres">
      <dgm:prSet presAssocID="{F82D3FCA-FF61-468C-A1A5-62E1B32D1F25}" presName="background4" presStyleLbl="node4" presStyleIdx="4" presStyleCnt="11"/>
      <dgm:spPr/>
    </dgm:pt>
    <dgm:pt modelId="{06DCD15F-0BF2-4CB4-8A28-75BAD45564B2}" type="pres">
      <dgm:prSet presAssocID="{F82D3FCA-FF61-468C-A1A5-62E1B32D1F25}" presName="text4" presStyleLbl="fgAcc4" presStyleIdx="4" presStyleCnt="11" custScaleY="44781">
        <dgm:presLayoutVars>
          <dgm:chPref val="3"/>
        </dgm:presLayoutVars>
      </dgm:prSet>
      <dgm:spPr/>
      <dgm:t>
        <a:bodyPr/>
        <a:lstStyle/>
        <a:p>
          <a:endParaRPr lang="en-IN"/>
        </a:p>
      </dgm:t>
    </dgm:pt>
    <dgm:pt modelId="{F4C12B18-7177-40D9-9425-E5C09E2ED611}" type="pres">
      <dgm:prSet presAssocID="{F82D3FCA-FF61-468C-A1A5-62E1B32D1F25}" presName="hierChild5" presStyleCnt="0"/>
      <dgm:spPr/>
    </dgm:pt>
    <dgm:pt modelId="{F3220716-F3C6-4BDE-BD9F-3E8B024C6748}" type="pres">
      <dgm:prSet presAssocID="{008B198D-9F7E-459E-BBA2-5D665D33BE67}" presName="Name23" presStyleLbl="parChTrans1D4" presStyleIdx="5" presStyleCnt="11"/>
      <dgm:spPr/>
      <dgm:t>
        <a:bodyPr/>
        <a:lstStyle/>
        <a:p>
          <a:endParaRPr lang="en-IN"/>
        </a:p>
      </dgm:t>
    </dgm:pt>
    <dgm:pt modelId="{E50BD83A-E7EF-4141-92D9-991A1A2E5C26}" type="pres">
      <dgm:prSet presAssocID="{1D58BA56-1755-453C-82A8-0E7191ABD297}" presName="hierRoot4" presStyleCnt="0"/>
      <dgm:spPr/>
    </dgm:pt>
    <dgm:pt modelId="{5CD65218-E77B-4E58-8AAF-9890921A121B}" type="pres">
      <dgm:prSet presAssocID="{1D58BA56-1755-453C-82A8-0E7191ABD297}" presName="composite4" presStyleCnt="0"/>
      <dgm:spPr/>
    </dgm:pt>
    <dgm:pt modelId="{154C4389-676C-4C21-8B2E-61F7911FB78C}" type="pres">
      <dgm:prSet presAssocID="{1D58BA56-1755-453C-82A8-0E7191ABD297}" presName="background4" presStyleLbl="node4" presStyleIdx="5" presStyleCnt="11"/>
      <dgm:spPr/>
    </dgm:pt>
    <dgm:pt modelId="{4339AC03-83BF-43F0-BF95-984A99DA59C7}" type="pres">
      <dgm:prSet presAssocID="{1D58BA56-1755-453C-82A8-0E7191ABD297}" presName="text4" presStyleLbl="fgAcc4" presStyleIdx="5" presStyleCnt="11" custScaleY="44781">
        <dgm:presLayoutVars>
          <dgm:chPref val="3"/>
        </dgm:presLayoutVars>
      </dgm:prSet>
      <dgm:spPr/>
      <dgm:t>
        <a:bodyPr/>
        <a:lstStyle/>
        <a:p>
          <a:endParaRPr lang="en-IN"/>
        </a:p>
      </dgm:t>
    </dgm:pt>
    <dgm:pt modelId="{614129B2-9BB6-4160-A4C5-6D4FF2274972}" type="pres">
      <dgm:prSet presAssocID="{1D58BA56-1755-453C-82A8-0E7191ABD297}" presName="hierChild5" presStyleCnt="0"/>
      <dgm:spPr/>
    </dgm:pt>
    <dgm:pt modelId="{A1D6E92D-619D-4C07-9E73-67A8C52F9EC5}" type="pres">
      <dgm:prSet presAssocID="{4AD7D72F-C1F3-4069-BB8F-26FA4E1B6CB1}" presName="Name23" presStyleLbl="parChTrans1D4" presStyleIdx="6" presStyleCnt="11"/>
      <dgm:spPr/>
      <dgm:t>
        <a:bodyPr/>
        <a:lstStyle/>
        <a:p>
          <a:endParaRPr lang="en-IN"/>
        </a:p>
      </dgm:t>
    </dgm:pt>
    <dgm:pt modelId="{30E5C49D-A372-49B8-9646-60DFA125C774}" type="pres">
      <dgm:prSet presAssocID="{FE98FA67-A10C-4C44-AD4D-9B1273E1460C}" presName="hierRoot4" presStyleCnt="0"/>
      <dgm:spPr/>
    </dgm:pt>
    <dgm:pt modelId="{A2FE7A2E-9552-47FD-9FC2-806CB1B7BAB3}" type="pres">
      <dgm:prSet presAssocID="{FE98FA67-A10C-4C44-AD4D-9B1273E1460C}" presName="composite4" presStyleCnt="0"/>
      <dgm:spPr/>
    </dgm:pt>
    <dgm:pt modelId="{13B9F5CC-B970-4166-9ED4-73B4387D57C5}" type="pres">
      <dgm:prSet presAssocID="{FE98FA67-A10C-4C44-AD4D-9B1273E1460C}" presName="background4" presStyleLbl="node4" presStyleIdx="6" presStyleCnt="11"/>
      <dgm:spPr/>
    </dgm:pt>
    <dgm:pt modelId="{FE767FB6-3921-48DC-8384-5CDC39859DA0}" type="pres">
      <dgm:prSet presAssocID="{FE98FA67-A10C-4C44-AD4D-9B1273E1460C}" presName="text4" presStyleLbl="fgAcc4" presStyleIdx="6" presStyleCnt="11" custScaleY="60072">
        <dgm:presLayoutVars>
          <dgm:chPref val="3"/>
        </dgm:presLayoutVars>
      </dgm:prSet>
      <dgm:spPr/>
      <dgm:t>
        <a:bodyPr/>
        <a:lstStyle/>
        <a:p>
          <a:endParaRPr lang="en-IN"/>
        </a:p>
      </dgm:t>
    </dgm:pt>
    <dgm:pt modelId="{3A578781-F204-4F16-9263-6F492D402E55}" type="pres">
      <dgm:prSet presAssocID="{FE98FA67-A10C-4C44-AD4D-9B1273E1460C}" presName="hierChild5" presStyleCnt="0"/>
      <dgm:spPr/>
    </dgm:pt>
    <dgm:pt modelId="{54643D24-205D-4AD4-BEFF-6528552B3B80}" type="pres">
      <dgm:prSet presAssocID="{AB95900E-D37B-4951-81B3-2A002A06A7B1}" presName="Name23" presStyleLbl="parChTrans1D4" presStyleIdx="7" presStyleCnt="11"/>
      <dgm:spPr/>
      <dgm:t>
        <a:bodyPr/>
        <a:lstStyle/>
        <a:p>
          <a:endParaRPr lang="en-IN"/>
        </a:p>
      </dgm:t>
    </dgm:pt>
    <dgm:pt modelId="{4897155F-42C8-42E1-9742-E81439250B44}" type="pres">
      <dgm:prSet presAssocID="{489430BC-C9EA-45C3-AEFE-2BD984F07F60}" presName="hierRoot4" presStyleCnt="0"/>
      <dgm:spPr/>
    </dgm:pt>
    <dgm:pt modelId="{57ADF161-2284-40CB-B4FA-67C9BAC9B31C}" type="pres">
      <dgm:prSet presAssocID="{489430BC-C9EA-45C3-AEFE-2BD984F07F60}" presName="composite4" presStyleCnt="0"/>
      <dgm:spPr/>
    </dgm:pt>
    <dgm:pt modelId="{D3270DF6-CF61-4464-B9C4-15F29AAA9F2D}" type="pres">
      <dgm:prSet presAssocID="{489430BC-C9EA-45C3-AEFE-2BD984F07F60}" presName="background4" presStyleLbl="node4" presStyleIdx="7" presStyleCnt="11"/>
      <dgm:spPr/>
    </dgm:pt>
    <dgm:pt modelId="{DC9C6BC6-ACBE-44AF-BBF6-10A388C28F69}" type="pres">
      <dgm:prSet presAssocID="{489430BC-C9EA-45C3-AEFE-2BD984F07F60}" presName="text4" presStyleLbl="fgAcc4" presStyleIdx="7" presStyleCnt="11" custScaleY="60072">
        <dgm:presLayoutVars>
          <dgm:chPref val="3"/>
        </dgm:presLayoutVars>
      </dgm:prSet>
      <dgm:spPr/>
      <dgm:t>
        <a:bodyPr/>
        <a:lstStyle/>
        <a:p>
          <a:endParaRPr lang="en-IN"/>
        </a:p>
      </dgm:t>
    </dgm:pt>
    <dgm:pt modelId="{312A1126-686F-4738-B44F-9EDF0E61850F}" type="pres">
      <dgm:prSet presAssocID="{489430BC-C9EA-45C3-AEFE-2BD984F07F60}" presName="hierChild5" presStyleCnt="0"/>
      <dgm:spPr/>
    </dgm:pt>
    <dgm:pt modelId="{1A726DB7-18AB-46A4-9CDF-95E78651516F}" type="pres">
      <dgm:prSet presAssocID="{739E07AA-3024-4B75-B317-693155F6B9B4}" presName="Name23" presStyleLbl="parChTrans1D4" presStyleIdx="8" presStyleCnt="11"/>
      <dgm:spPr/>
      <dgm:t>
        <a:bodyPr/>
        <a:lstStyle/>
        <a:p>
          <a:endParaRPr lang="en-IN"/>
        </a:p>
      </dgm:t>
    </dgm:pt>
    <dgm:pt modelId="{32D77F3E-3A78-45DA-BDD2-4231A4AA78FB}" type="pres">
      <dgm:prSet presAssocID="{F3B3AF1B-2CF0-435B-8763-F74548B678C6}" presName="hierRoot4" presStyleCnt="0"/>
      <dgm:spPr/>
    </dgm:pt>
    <dgm:pt modelId="{1F32F0F9-2750-4165-B1F7-E56F16B4882A}" type="pres">
      <dgm:prSet presAssocID="{F3B3AF1B-2CF0-435B-8763-F74548B678C6}" presName="composite4" presStyleCnt="0"/>
      <dgm:spPr/>
    </dgm:pt>
    <dgm:pt modelId="{464C64B8-4CE1-4B40-ACA7-F992DB3D764A}" type="pres">
      <dgm:prSet presAssocID="{F3B3AF1B-2CF0-435B-8763-F74548B678C6}" presName="background4" presStyleLbl="node4" presStyleIdx="8" presStyleCnt="11"/>
      <dgm:spPr/>
    </dgm:pt>
    <dgm:pt modelId="{4D881CD5-7383-4CA6-A1C3-1ED372E5B426}" type="pres">
      <dgm:prSet presAssocID="{F3B3AF1B-2CF0-435B-8763-F74548B678C6}" presName="text4" presStyleLbl="fgAcc4" presStyleIdx="8" presStyleCnt="11" custScaleY="44781">
        <dgm:presLayoutVars>
          <dgm:chPref val="3"/>
        </dgm:presLayoutVars>
      </dgm:prSet>
      <dgm:spPr/>
      <dgm:t>
        <a:bodyPr/>
        <a:lstStyle/>
        <a:p>
          <a:endParaRPr lang="en-IN"/>
        </a:p>
      </dgm:t>
    </dgm:pt>
    <dgm:pt modelId="{87C54874-8279-497B-80A1-CB8F23B5E610}" type="pres">
      <dgm:prSet presAssocID="{F3B3AF1B-2CF0-435B-8763-F74548B678C6}" presName="hierChild5" presStyleCnt="0"/>
      <dgm:spPr/>
    </dgm:pt>
    <dgm:pt modelId="{0DFD93A2-6594-4FAE-BD86-CD0B6A72EEFE}" type="pres">
      <dgm:prSet presAssocID="{A6D1BC85-B3BB-4059-8C61-5A8A79FB668F}" presName="Name23" presStyleLbl="parChTrans1D4" presStyleIdx="9" presStyleCnt="11"/>
      <dgm:spPr/>
      <dgm:t>
        <a:bodyPr/>
        <a:lstStyle/>
        <a:p>
          <a:endParaRPr lang="en-IN"/>
        </a:p>
      </dgm:t>
    </dgm:pt>
    <dgm:pt modelId="{BB2350C5-341E-4178-A954-7189BD34B4ED}" type="pres">
      <dgm:prSet presAssocID="{E5C85EDC-5896-4169-A2E8-DD112794A10F}" presName="hierRoot4" presStyleCnt="0"/>
      <dgm:spPr/>
    </dgm:pt>
    <dgm:pt modelId="{76E68846-84C0-4FC2-8074-73DDAC839123}" type="pres">
      <dgm:prSet presAssocID="{E5C85EDC-5896-4169-A2E8-DD112794A10F}" presName="composite4" presStyleCnt="0"/>
      <dgm:spPr/>
    </dgm:pt>
    <dgm:pt modelId="{A3316A8D-EF31-4F45-9B5F-D3C3C9B5B02A}" type="pres">
      <dgm:prSet presAssocID="{E5C85EDC-5896-4169-A2E8-DD112794A10F}" presName="background4" presStyleLbl="node4" presStyleIdx="9" presStyleCnt="11"/>
      <dgm:spPr/>
    </dgm:pt>
    <dgm:pt modelId="{F4F51B5C-225E-4A21-8118-36F0B9761BB8}" type="pres">
      <dgm:prSet presAssocID="{E5C85EDC-5896-4169-A2E8-DD112794A10F}" presName="text4" presStyleLbl="fgAcc4" presStyleIdx="9" presStyleCnt="11" custScaleY="38815">
        <dgm:presLayoutVars>
          <dgm:chPref val="3"/>
        </dgm:presLayoutVars>
      </dgm:prSet>
      <dgm:spPr/>
      <dgm:t>
        <a:bodyPr/>
        <a:lstStyle/>
        <a:p>
          <a:endParaRPr lang="en-IN"/>
        </a:p>
      </dgm:t>
    </dgm:pt>
    <dgm:pt modelId="{4E77BBA5-FE7B-4667-81BB-FC45EFCA6C38}" type="pres">
      <dgm:prSet presAssocID="{E5C85EDC-5896-4169-A2E8-DD112794A10F}" presName="hierChild5" presStyleCnt="0"/>
      <dgm:spPr/>
    </dgm:pt>
    <dgm:pt modelId="{2E2DD16A-2D1A-4728-9A8B-1B18E7A9F9A2}" type="pres">
      <dgm:prSet presAssocID="{8C6E9E56-0250-40C8-8093-A5A342A8D458}" presName="Name23" presStyleLbl="parChTrans1D4" presStyleIdx="10" presStyleCnt="11"/>
      <dgm:spPr/>
      <dgm:t>
        <a:bodyPr/>
        <a:lstStyle/>
        <a:p>
          <a:endParaRPr lang="en-IN"/>
        </a:p>
      </dgm:t>
    </dgm:pt>
    <dgm:pt modelId="{9B7B2E76-4DB6-4358-ACBD-ED59639CA75A}" type="pres">
      <dgm:prSet presAssocID="{4EE1AFDB-7CD9-4820-8512-A6DC0B69FDBB}" presName="hierRoot4" presStyleCnt="0"/>
      <dgm:spPr/>
    </dgm:pt>
    <dgm:pt modelId="{2D105910-AA8B-48C0-9270-CE73FF9A3382}" type="pres">
      <dgm:prSet presAssocID="{4EE1AFDB-7CD9-4820-8512-A6DC0B69FDBB}" presName="composite4" presStyleCnt="0"/>
      <dgm:spPr/>
    </dgm:pt>
    <dgm:pt modelId="{9011876F-9E2D-4627-BF8E-E324CD9182F0}" type="pres">
      <dgm:prSet presAssocID="{4EE1AFDB-7CD9-4820-8512-A6DC0B69FDBB}" presName="background4" presStyleLbl="node4" presStyleIdx="10" presStyleCnt="11"/>
      <dgm:spPr/>
    </dgm:pt>
    <dgm:pt modelId="{4E2A3333-B654-4844-88F8-211D03052A07}" type="pres">
      <dgm:prSet presAssocID="{4EE1AFDB-7CD9-4820-8512-A6DC0B69FDBB}" presName="text4" presStyleLbl="fgAcc4" presStyleIdx="10" presStyleCnt="11" custScaleY="40352">
        <dgm:presLayoutVars>
          <dgm:chPref val="3"/>
        </dgm:presLayoutVars>
      </dgm:prSet>
      <dgm:spPr/>
      <dgm:t>
        <a:bodyPr/>
        <a:lstStyle/>
        <a:p>
          <a:endParaRPr lang="en-IN"/>
        </a:p>
      </dgm:t>
    </dgm:pt>
    <dgm:pt modelId="{2593C73F-E611-4377-89C4-9A8A9F71A60E}" type="pres">
      <dgm:prSet presAssocID="{4EE1AFDB-7CD9-4820-8512-A6DC0B69FDBB}" presName="hierChild5" presStyleCnt="0"/>
      <dgm:spPr/>
    </dgm:pt>
  </dgm:ptLst>
  <dgm:cxnLst>
    <dgm:cxn modelId="{8D7CD86A-2083-4170-A41B-76C1F9460C77}" type="presOf" srcId="{008B198D-9F7E-459E-BBA2-5D665D33BE67}" destId="{F3220716-F3C6-4BDE-BD9F-3E8B024C6748}" srcOrd="0" destOrd="0" presId="urn:microsoft.com/office/officeart/2005/8/layout/hierarchy1"/>
    <dgm:cxn modelId="{AF30A7ED-0793-4221-A08B-338AFD347DDD}" srcId="{F2B11963-45E7-4DC9-8632-D9546552F20D}" destId="{A969F540-2236-4FBB-912E-686AB555D8B5}" srcOrd="0" destOrd="0" parTransId="{1EAF5846-2C88-4204-9FBC-57D943683378}" sibTransId="{D4C22B1C-678D-4F25-B104-9DDAE0CD5EFD}"/>
    <dgm:cxn modelId="{E9B29F28-8DC7-4690-A581-FA4C43F1D719}" type="presOf" srcId="{E5C85EDC-5896-4169-A2E8-DD112794A10F}" destId="{F4F51B5C-225E-4A21-8118-36F0B9761BB8}" srcOrd="0" destOrd="0" presId="urn:microsoft.com/office/officeart/2005/8/layout/hierarchy1"/>
    <dgm:cxn modelId="{DDBC96F6-AA94-435E-B96C-0C6CCF7C2D49}" type="presOf" srcId="{F3B3AF1B-2CF0-435B-8763-F74548B678C6}" destId="{4D881CD5-7383-4CA6-A1C3-1ED372E5B426}" srcOrd="0" destOrd="0" presId="urn:microsoft.com/office/officeart/2005/8/layout/hierarchy1"/>
    <dgm:cxn modelId="{3B47B7A6-4A6F-4DE5-99C0-ABB01E004683}" type="presOf" srcId="{0EF4E98B-44E8-4E92-A774-68BB95D03A38}" destId="{13141A44-AA4F-4C6A-AD98-565925B8ADCA}" srcOrd="0" destOrd="0" presId="urn:microsoft.com/office/officeart/2005/8/layout/hierarchy1"/>
    <dgm:cxn modelId="{E2D5C292-B316-47EF-B78B-64632C4FA716}" type="presOf" srcId="{A969F540-2236-4FBB-912E-686AB555D8B5}" destId="{9920FB1D-3039-4B3C-92F4-4CBA9306A4C4}" srcOrd="0" destOrd="0" presId="urn:microsoft.com/office/officeart/2005/8/layout/hierarchy1"/>
    <dgm:cxn modelId="{300997BD-7B19-4909-AF49-49D8A9EE47C4}" type="presOf" srcId="{F2B11963-45E7-4DC9-8632-D9546552F20D}" destId="{24137D5A-9039-497A-951A-9B8941047AB2}" srcOrd="0" destOrd="0" presId="urn:microsoft.com/office/officeart/2005/8/layout/hierarchy1"/>
    <dgm:cxn modelId="{7DD08856-B012-46BD-93E0-AD6864A686EE}" type="presOf" srcId="{F30DCF57-C0CD-4173-B1A0-3C7E44BCB933}" destId="{97238ADF-56DC-4F70-85E5-D2146C1A838A}" srcOrd="0" destOrd="0" presId="urn:microsoft.com/office/officeart/2005/8/layout/hierarchy1"/>
    <dgm:cxn modelId="{E11CA05C-565B-4F9E-90F4-ED6AF37DCFDB}" type="presOf" srcId="{8C6E9E56-0250-40C8-8093-A5A342A8D458}" destId="{2E2DD16A-2D1A-4728-9A8B-1B18E7A9F9A2}" srcOrd="0" destOrd="0" presId="urn:microsoft.com/office/officeart/2005/8/layout/hierarchy1"/>
    <dgm:cxn modelId="{9707AC6F-7125-4F8F-A1DE-27A09251BBBB}" srcId="{F2B11963-45E7-4DC9-8632-D9546552F20D}" destId="{F3B3AF1B-2CF0-435B-8763-F74548B678C6}" srcOrd="3" destOrd="0" parTransId="{739E07AA-3024-4B75-B317-693155F6B9B4}" sibTransId="{7CD6210B-02E6-420F-9A76-09E940EA03F4}"/>
    <dgm:cxn modelId="{9D4CF992-9E06-4253-92F5-B73591522FB2}" type="presOf" srcId="{B03076C3-4489-42D2-A3FE-C509A8EE677C}" destId="{115C9993-8EB5-4D7A-B96F-47A745161B1C}" srcOrd="0" destOrd="0" presId="urn:microsoft.com/office/officeart/2005/8/layout/hierarchy1"/>
    <dgm:cxn modelId="{E2261C42-8CBE-4F85-8148-D51B8B625B81}" type="presOf" srcId="{F82D3FCA-FF61-468C-A1A5-62E1B32D1F25}" destId="{06DCD15F-0BF2-4CB4-8A28-75BAD45564B2}" srcOrd="0" destOrd="0" presId="urn:microsoft.com/office/officeart/2005/8/layout/hierarchy1"/>
    <dgm:cxn modelId="{C98C2A5B-8C8E-428B-BD71-AFB11B028B0A}" type="presOf" srcId="{1D58BA56-1755-453C-82A8-0E7191ABD297}" destId="{4339AC03-83BF-43F0-BF95-984A99DA59C7}" srcOrd="0" destOrd="0" presId="urn:microsoft.com/office/officeart/2005/8/layout/hierarchy1"/>
    <dgm:cxn modelId="{41E55F52-0ECE-44D0-8B60-1E98113AD4BB}" srcId="{B03076C3-4489-42D2-A3FE-C509A8EE677C}" destId="{9AAE5ABE-AD8D-4ADA-8C9B-26AF82B2F448}" srcOrd="0" destOrd="0" parTransId="{F30DCF57-C0CD-4173-B1A0-3C7E44BCB933}" sibTransId="{FED52C7A-0C78-4341-BDAA-759A5E5A0291}"/>
    <dgm:cxn modelId="{C82E9905-F158-454D-A0AA-EF4BB931123C}" type="presOf" srcId="{9AAE5ABE-AD8D-4ADA-8C9B-26AF82B2F448}" destId="{07C4A028-655B-4A4F-9527-AB3C055C0C4E}" srcOrd="0" destOrd="0" presId="urn:microsoft.com/office/officeart/2005/8/layout/hierarchy1"/>
    <dgm:cxn modelId="{012EDE40-2202-4A04-90DD-5D61B09F3112}" type="presOf" srcId="{0944D408-8F8F-41C6-9652-7A20600C388B}" destId="{A7A46D57-44A0-4F0A-B17F-8E70B83F6D16}" srcOrd="0" destOrd="0" presId="urn:microsoft.com/office/officeart/2005/8/layout/hierarchy1"/>
    <dgm:cxn modelId="{A367B98A-8CDC-48C2-85F9-84390F6C5F25}" type="presOf" srcId="{6AA786E1-09C0-4E96-96C6-C42166E2A05A}" destId="{3BC9D58C-2FC3-44BD-8FCE-66A31895377C}" srcOrd="0" destOrd="0" presId="urn:microsoft.com/office/officeart/2005/8/layout/hierarchy1"/>
    <dgm:cxn modelId="{8E5C7AE1-6146-4147-A262-77E1F31081D6}" srcId="{B03076C3-4489-42D2-A3FE-C509A8EE677C}" destId="{F2B11963-45E7-4DC9-8632-D9546552F20D}" srcOrd="2" destOrd="0" parTransId="{9C86C31A-93A2-4F1D-9306-D70DED35340D}" sibTransId="{AFCE86CA-D8BB-414D-BF5A-006AB49170B7}"/>
    <dgm:cxn modelId="{C1DA325D-EB25-4802-9287-DA4A522C431B}" type="presOf" srcId="{6D5A94FE-339D-47ED-9355-2D2D48122ACE}" destId="{86B50C30-DDF5-446D-8422-37E9BB6F4CC3}" srcOrd="0" destOrd="0" presId="urn:microsoft.com/office/officeart/2005/8/layout/hierarchy1"/>
    <dgm:cxn modelId="{003A8B44-3990-4243-B296-8DDAD4F279DC}" srcId="{0944D408-8F8F-41C6-9652-7A20600C388B}" destId="{B03076C3-4489-42D2-A3FE-C509A8EE677C}" srcOrd="0" destOrd="0" parTransId="{E17C064A-3B7C-4BAF-9BD4-8622499E6861}" sibTransId="{DEDB3170-D990-456A-A56B-FCBB132BACCB}"/>
    <dgm:cxn modelId="{0C86DA91-C8D4-4185-88B8-9110BAE4937A}" type="presOf" srcId="{4AD7D72F-C1F3-4069-BB8F-26FA4E1B6CB1}" destId="{A1D6E92D-619D-4C07-9E73-67A8C52F9EC5}" srcOrd="0" destOrd="0" presId="urn:microsoft.com/office/officeart/2005/8/layout/hierarchy1"/>
    <dgm:cxn modelId="{75FD9274-766C-4605-997D-C6868F882483}" srcId="{B03076C3-4489-42D2-A3FE-C509A8EE677C}" destId="{E5C85EDC-5896-4169-A2E8-DD112794A10F}" srcOrd="3" destOrd="0" parTransId="{A6D1BC85-B3BB-4059-8C61-5A8A79FB668F}" sibTransId="{B5CEC93A-CD5A-44FD-AA6E-AFC674DA7494}"/>
    <dgm:cxn modelId="{DC4E809C-B27E-47F9-BD9C-50BCCAED1A5B}" type="presOf" srcId="{A6D1BC85-B3BB-4059-8C61-5A8A79FB668F}" destId="{0DFD93A2-6594-4FAE-BD86-CD0B6A72EEFE}" srcOrd="0" destOrd="0" presId="urn:microsoft.com/office/officeart/2005/8/layout/hierarchy1"/>
    <dgm:cxn modelId="{8280881A-329C-4A49-8CB6-96511447374D}" type="presOf" srcId="{9C86C31A-93A2-4F1D-9306-D70DED35340D}" destId="{F2C1C298-5D14-48E4-8E07-FCD9AC354A50}" srcOrd="0" destOrd="0" presId="urn:microsoft.com/office/officeart/2005/8/layout/hierarchy1"/>
    <dgm:cxn modelId="{EB4C4C17-F506-4088-AF66-1D10245DD916}" type="presOf" srcId="{4EE1AFDB-7CD9-4820-8512-A6DC0B69FDBB}" destId="{4E2A3333-B654-4844-88F8-211D03052A07}" srcOrd="0" destOrd="0" presId="urn:microsoft.com/office/officeart/2005/8/layout/hierarchy1"/>
    <dgm:cxn modelId="{CB73EDB6-8B61-4CDB-AAF0-FD26AE7E28A1}" type="presOf" srcId="{FE98FA67-A10C-4C44-AD4D-9B1273E1460C}" destId="{FE767FB6-3921-48DC-8384-5CDC39859DA0}" srcOrd="0" destOrd="0" presId="urn:microsoft.com/office/officeart/2005/8/layout/hierarchy1"/>
    <dgm:cxn modelId="{9E330778-5B03-46F3-9584-8F265BF13251}" type="presOf" srcId="{AB95900E-D37B-4951-81B3-2A002A06A7B1}" destId="{54643D24-205D-4AD4-BEFF-6528552B3B80}" srcOrd="0" destOrd="0" presId="urn:microsoft.com/office/officeart/2005/8/layout/hierarchy1"/>
    <dgm:cxn modelId="{AB1E8961-4CF8-486F-AAF1-D6B7EB6691A8}" type="presOf" srcId="{489430BC-C9EA-45C3-AEFE-2BD984F07F60}" destId="{DC9C6BC6-ACBE-44AF-BBF6-10A388C28F69}" srcOrd="0" destOrd="0" presId="urn:microsoft.com/office/officeart/2005/8/layout/hierarchy1"/>
    <dgm:cxn modelId="{B0547113-F6C1-46C2-9C65-2E6AEDEB447D}" srcId="{F2B11963-45E7-4DC9-8632-D9546552F20D}" destId="{F82D3FCA-FF61-468C-A1A5-62E1B32D1F25}" srcOrd="1" destOrd="0" parTransId="{0EF4E98B-44E8-4E92-A774-68BB95D03A38}" sibTransId="{18FA71DC-C00B-4451-B230-588C570FC91A}"/>
    <dgm:cxn modelId="{7A21BA03-4C96-47EA-AC15-57743C813FAF}" srcId="{1D58BA56-1755-453C-82A8-0E7191ABD297}" destId="{489430BC-C9EA-45C3-AEFE-2BD984F07F60}" srcOrd="1" destOrd="0" parTransId="{AB95900E-D37B-4951-81B3-2A002A06A7B1}" sibTransId="{FE2EAF64-FEB2-4349-AF2A-917CB1C36B58}"/>
    <dgm:cxn modelId="{46C45D57-CE7A-4312-BF9F-2D8AD7346768}" srcId="{B03076C3-4489-42D2-A3FE-C509A8EE677C}" destId="{6AA786E1-09C0-4E96-96C6-C42166E2A05A}" srcOrd="1" destOrd="0" parTransId="{AAC6F4BC-3A1C-47B6-8138-01E5FD628782}" sibTransId="{90841063-161D-4231-9A26-C8412CDD125B}"/>
    <dgm:cxn modelId="{44BB3B54-205C-4468-9F94-08B40F1EFA31}" type="presOf" srcId="{1EAF5846-2C88-4204-9FBC-57D943683378}" destId="{F81BF817-18CC-4FD7-A2C4-AA1561B46280}" srcOrd="0" destOrd="0" presId="urn:microsoft.com/office/officeart/2005/8/layout/hierarchy1"/>
    <dgm:cxn modelId="{04AA0982-A789-431C-88B8-9FC78E294881}" type="presOf" srcId="{029234EA-2813-4686-8F6B-E0DEF99F89F0}" destId="{7405E218-4509-4C29-AC83-CDAD16F13920}" srcOrd="0" destOrd="0" presId="urn:microsoft.com/office/officeart/2005/8/layout/hierarchy1"/>
    <dgm:cxn modelId="{9C4283E9-0FEE-43B1-AA49-001EF07D1D03}" srcId="{029234EA-2813-4686-8F6B-E0DEF99F89F0}" destId="{6D5A94FE-339D-47ED-9355-2D2D48122ACE}" srcOrd="0" destOrd="0" parTransId="{F94774C1-0202-4197-B55D-AF63DB8F7727}" sibTransId="{EB0225B2-A05E-4652-BF86-F270FA160C87}"/>
    <dgm:cxn modelId="{64FBDE8D-EDC1-4510-BF83-DC2FF6C01BED}" type="presOf" srcId="{739E07AA-3024-4B75-B317-693155F6B9B4}" destId="{1A726DB7-18AB-46A4-9CDF-95E78651516F}" srcOrd="0" destOrd="0" presId="urn:microsoft.com/office/officeart/2005/8/layout/hierarchy1"/>
    <dgm:cxn modelId="{7361A2F9-4041-4F83-A343-E8A4DD257A4F}" type="presOf" srcId="{AAC6F4BC-3A1C-47B6-8138-01E5FD628782}" destId="{AC833923-4DE8-427A-BF4E-4ED6B7E6D787}" srcOrd="0" destOrd="0" presId="urn:microsoft.com/office/officeart/2005/8/layout/hierarchy1"/>
    <dgm:cxn modelId="{5303696A-557C-4C88-AE3A-0113381E2608}" type="presOf" srcId="{024899C8-2C58-46DC-95D3-9CBD35F46170}" destId="{4BCC0601-824F-4F98-B776-054D8E25BAA9}" srcOrd="0" destOrd="0" presId="urn:microsoft.com/office/officeart/2005/8/layout/hierarchy1"/>
    <dgm:cxn modelId="{B72ABF7D-73DB-4457-8674-F12440803E18}" srcId="{B03076C3-4489-42D2-A3FE-C509A8EE677C}" destId="{4EE1AFDB-7CD9-4820-8512-A6DC0B69FDBB}" srcOrd="4" destOrd="0" parTransId="{8C6E9E56-0250-40C8-8093-A5A342A8D458}" sibTransId="{C82E8369-E80E-438F-8E36-3E3E4A194719}"/>
    <dgm:cxn modelId="{926F36A5-13A2-4353-A2C8-397C95875A34}" srcId="{6D5A94FE-339D-47ED-9355-2D2D48122ACE}" destId="{0944D408-8F8F-41C6-9652-7A20600C388B}" srcOrd="0" destOrd="0" parTransId="{024899C8-2C58-46DC-95D3-9CBD35F46170}" sibTransId="{3025DB81-C127-491C-B824-998317FEC089}"/>
    <dgm:cxn modelId="{4FA7D3AA-3EAE-4635-9FAD-4FEEC229E8F1}" srcId="{F2B11963-45E7-4DC9-8632-D9546552F20D}" destId="{1D58BA56-1755-453C-82A8-0E7191ABD297}" srcOrd="2" destOrd="0" parTransId="{008B198D-9F7E-459E-BBA2-5D665D33BE67}" sibTransId="{D6345180-762E-4747-BB62-90A28C18BB9D}"/>
    <dgm:cxn modelId="{7D141B7D-A263-4D99-A084-70392293835E}" type="presOf" srcId="{E17C064A-3B7C-4BAF-9BD4-8622499E6861}" destId="{E58A5F33-360D-4B0E-AFF3-2FE3669FA8D8}" srcOrd="0" destOrd="0" presId="urn:microsoft.com/office/officeart/2005/8/layout/hierarchy1"/>
    <dgm:cxn modelId="{80E32D7E-0238-48C1-A1CD-CD52C90585AD}" srcId="{1D58BA56-1755-453C-82A8-0E7191ABD297}" destId="{FE98FA67-A10C-4C44-AD4D-9B1273E1460C}" srcOrd="0" destOrd="0" parTransId="{4AD7D72F-C1F3-4069-BB8F-26FA4E1B6CB1}" sibTransId="{6314E817-B1C4-4B34-8777-4BAB34CEA198}"/>
    <dgm:cxn modelId="{33E4677B-FC18-4C49-8E57-BFDD11622EDE}" type="presParOf" srcId="{7405E218-4509-4C29-AC83-CDAD16F13920}" destId="{06197AE8-CAD0-4591-8DEB-9375EC5FFDEB}" srcOrd="0" destOrd="0" presId="urn:microsoft.com/office/officeart/2005/8/layout/hierarchy1"/>
    <dgm:cxn modelId="{68B9D37B-7D98-4CB9-B29C-734EB50A24DE}" type="presParOf" srcId="{06197AE8-CAD0-4591-8DEB-9375EC5FFDEB}" destId="{05C25141-370C-4561-8F0D-CCFEC221114B}" srcOrd="0" destOrd="0" presId="urn:microsoft.com/office/officeart/2005/8/layout/hierarchy1"/>
    <dgm:cxn modelId="{88F49CAA-EEB2-4F04-A7A6-BF065B4D4AFA}" type="presParOf" srcId="{05C25141-370C-4561-8F0D-CCFEC221114B}" destId="{ADF46DBF-A0E5-4182-96F8-66CC2DC3C564}" srcOrd="0" destOrd="0" presId="urn:microsoft.com/office/officeart/2005/8/layout/hierarchy1"/>
    <dgm:cxn modelId="{C5E45213-D4D5-469D-91D9-7C17094AE429}" type="presParOf" srcId="{05C25141-370C-4561-8F0D-CCFEC221114B}" destId="{86B50C30-DDF5-446D-8422-37E9BB6F4CC3}" srcOrd="1" destOrd="0" presId="urn:microsoft.com/office/officeart/2005/8/layout/hierarchy1"/>
    <dgm:cxn modelId="{C3BBEF11-E5C4-4156-8C4E-155BE6D6FB00}" type="presParOf" srcId="{06197AE8-CAD0-4591-8DEB-9375EC5FFDEB}" destId="{60A752E3-F7E2-4AC3-BA30-6D69638FE9AC}" srcOrd="1" destOrd="0" presId="urn:microsoft.com/office/officeart/2005/8/layout/hierarchy1"/>
    <dgm:cxn modelId="{A2F3D231-9982-4BDA-AEDE-C777A8C77B07}" type="presParOf" srcId="{60A752E3-F7E2-4AC3-BA30-6D69638FE9AC}" destId="{4BCC0601-824F-4F98-B776-054D8E25BAA9}" srcOrd="0" destOrd="0" presId="urn:microsoft.com/office/officeart/2005/8/layout/hierarchy1"/>
    <dgm:cxn modelId="{2231038E-D28F-43A8-A3EC-E38E37860AF5}" type="presParOf" srcId="{60A752E3-F7E2-4AC3-BA30-6D69638FE9AC}" destId="{0AE94D32-6369-4BDE-AB81-27309285384B}" srcOrd="1" destOrd="0" presId="urn:microsoft.com/office/officeart/2005/8/layout/hierarchy1"/>
    <dgm:cxn modelId="{CC26C021-8368-4F57-B010-C3A2C40D3433}" type="presParOf" srcId="{0AE94D32-6369-4BDE-AB81-27309285384B}" destId="{7DC07E14-F4B9-47EA-ADD1-A5D5BBB3EBA3}" srcOrd="0" destOrd="0" presId="urn:microsoft.com/office/officeart/2005/8/layout/hierarchy1"/>
    <dgm:cxn modelId="{4A938F70-8357-4CF2-957B-3ABB41BA0A98}" type="presParOf" srcId="{7DC07E14-F4B9-47EA-ADD1-A5D5BBB3EBA3}" destId="{8964CBDE-9E68-421C-9195-B1B0AA867470}" srcOrd="0" destOrd="0" presId="urn:microsoft.com/office/officeart/2005/8/layout/hierarchy1"/>
    <dgm:cxn modelId="{038A3923-5F43-48F7-A2E3-D555716F2CC1}" type="presParOf" srcId="{7DC07E14-F4B9-47EA-ADD1-A5D5BBB3EBA3}" destId="{A7A46D57-44A0-4F0A-B17F-8E70B83F6D16}" srcOrd="1" destOrd="0" presId="urn:microsoft.com/office/officeart/2005/8/layout/hierarchy1"/>
    <dgm:cxn modelId="{414CF764-2CC6-4658-AD5E-436AB3B47311}" type="presParOf" srcId="{0AE94D32-6369-4BDE-AB81-27309285384B}" destId="{25D191A8-742B-4441-A6BB-B0A3186E8906}" srcOrd="1" destOrd="0" presId="urn:microsoft.com/office/officeart/2005/8/layout/hierarchy1"/>
    <dgm:cxn modelId="{B22B5267-1E97-487E-8B63-34071ED6A6F1}" type="presParOf" srcId="{25D191A8-742B-4441-A6BB-B0A3186E8906}" destId="{E58A5F33-360D-4B0E-AFF3-2FE3669FA8D8}" srcOrd="0" destOrd="0" presId="urn:microsoft.com/office/officeart/2005/8/layout/hierarchy1"/>
    <dgm:cxn modelId="{8CF78ECF-2B89-4C9A-9F1C-3336BE9E1A02}" type="presParOf" srcId="{25D191A8-742B-4441-A6BB-B0A3186E8906}" destId="{30252CE6-091B-4052-BC30-BA74350D49F0}" srcOrd="1" destOrd="0" presId="urn:microsoft.com/office/officeart/2005/8/layout/hierarchy1"/>
    <dgm:cxn modelId="{B02224BB-A60E-4881-B169-A52C7FCEB9BC}" type="presParOf" srcId="{30252CE6-091B-4052-BC30-BA74350D49F0}" destId="{E9B3C047-D946-4DE8-8D6E-77FFC3395320}" srcOrd="0" destOrd="0" presId="urn:microsoft.com/office/officeart/2005/8/layout/hierarchy1"/>
    <dgm:cxn modelId="{9383C631-C19C-48A4-BE3D-B3DB2766885E}" type="presParOf" srcId="{E9B3C047-D946-4DE8-8D6E-77FFC3395320}" destId="{214C85B0-CA5A-4121-A36F-91833BD87491}" srcOrd="0" destOrd="0" presId="urn:microsoft.com/office/officeart/2005/8/layout/hierarchy1"/>
    <dgm:cxn modelId="{AB6D183C-B656-4121-81C0-1BE480F138BC}" type="presParOf" srcId="{E9B3C047-D946-4DE8-8D6E-77FFC3395320}" destId="{115C9993-8EB5-4D7A-B96F-47A745161B1C}" srcOrd="1" destOrd="0" presId="urn:microsoft.com/office/officeart/2005/8/layout/hierarchy1"/>
    <dgm:cxn modelId="{9230284F-BCE4-4FFA-BFF6-97D4DCC98DA2}" type="presParOf" srcId="{30252CE6-091B-4052-BC30-BA74350D49F0}" destId="{9FCF9444-6D6E-4AEF-8B81-551BFA24CA5C}" srcOrd="1" destOrd="0" presId="urn:microsoft.com/office/officeart/2005/8/layout/hierarchy1"/>
    <dgm:cxn modelId="{B556A3E5-40C1-4EFB-B607-2F95B72A6772}" type="presParOf" srcId="{9FCF9444-6D6E-4AEF-8B81-551BFA24CA5C}" destId="{97238ADF-56DC-4F70-85E5-D2146C1A838A}" srcOrd="0" destOrd="0" presId="urn:microsoft.com/office/officeart/2005/8/layout/hierarchy1"/>
    <dgm:cxn modelId="{44607380-76BB-4235-91DC-90A353D7D99A}" type="presParOf" srcId="{9FCF9444-6D6E-4AEF-8B81-551BFA24CA5C}" destId="{AEBA4DCB-119F-4BF8-A154-54EB3277B46F}" srcOrd="1" destOrd="0" presId="urn:microsoft.com/office/officeart/2005/8/layout/hierarchy1"/>
    <dgm:cxn modelId="{73A6489E-8E16-4B2C-AB3C-10CBCC7DB57D}" type="presParOf" srcId="{AEBA4DCB-119F-4BF8-A154-54EB3277B46F}" destId="{882C9556-42B8-47D8-9EF5-9197DF7C6848}" srcOrd="0" destOrd="0" presId="urn:microsoft.com/office/officeart/2005/8/layout/hierarchy1"/>
    <dgm:cxn modelId="{11953797-4B9A-4223-8874-2A7831A8F977}" type="presParOf" srcId="{882C9556-42B8-47D8-9EF5-9197DF7C6848}" destId="{E71397F2-13B2-43CB-AEAD-98BAB4AB652A}" srcOrd="0" destOrd="0" presId="urn:microsoft.com/office/officeart/2005/8/layout/hierarchy1"/>
    <dgm:cxn modelId="{7BE64A28-BECA-41C2-8DF4-243E7E9ADC93}" type="presParOf" srcId="{882C9556-42B8-47D8-9EF5-9197DF7C6848}" destId="{07C4A028-655B-4A4F-9527-AB3C055C0C4E}" srcOrd="1" destOrd="0" presId="urn:microsoft.com/office/officeart/2005/8/layout/hierarchy1"/>
    <dgm:cxn modelId="{1996C43D-6F81-41EF-BBA3-B76DC26021DA}" type="presParOf" srcId="{AEBA4DCB-119F-4BF8-A154-54EB3277B46F}" destId="{AA91A8E4-1850-4BE9-98F0-448C94A15837}" srcOrd="1" destOrd="0" presId="urn:microsoft.com/office/officeart/2005/8/layout/hierarchy1"/>
    <dgm:cxn modelId="{48F26CE8-7CC4-40C1-A16E-7AEE4AE01D74}" type="presParOf" srcId="{9FCF9444-6D6E-4AEF-8B81-551BFA24CA5C}" destId="{AC833923-4DE8-427A-BF4E-4ED6B7E6D787}" srcOrd="2" destOrd="0" presId="urn:microsoft.com/office/officeart/2005/8/layout/hierarchy1"/>
    <dgm:cxn modelId="{AACE3780-FD34-477E-8359-DAA5B46461DE}" type="presParOf" srcId="{9FCF9444-6D6E-4AEF-8B81-551BFA24CA5C}" destId="{BF108062-8834-4B02-900E-10B43B130F76}" srcOrd="3" destOrd="0" presId="urn:microsoft.com/office/officeart/2005/8/layout/hierarchy1"/>
    <dgm:cxn modelId="{81139D49-D68A-4103-8056-269B998FC36C}" type="presParOf" srcId="{BF108062-8834-4B02-900E-10B43B130F76}" destId="{A3A78957-D36A-4598-9556-E961451A3264}" srcOrd="0" destOrd="0" presId="urn:microsoft.com/office/officeart/2005/8/layout/hierarchy1"/>
    <dgm:cxn modelId="{3DC8A208-31A9-4FC4-8838-375F7DE67AE7}" type="presParOf" srcId="{A3A78957-D36A-4598-9556-E961451A3264}" destId="{66610BB1-3781-4E23-BE05-3DC41DD13459}" srcOrd="0" destOrd="0" presId="urn:microsoft.com/office/officeart/2005/8/layout/hierarchy1"/>
    <dgm:cxn modelId="{1259F0CD-EDF1-439A-8CC0-BD6F38AF1B4E}" type="presParOf" srcId="{A3A78957-D36A-4598-9556-E961451A3264}" destId="{3BC9D58C-2FC3-44BD-8FCE-66A31895377C}" srcOrd="1" destOrd="0" presId="urn:microsoft.com/office/officeart/2005/8/layout/hierarchy1"/>
    <dgm:cxn modelId="{DC68F44D-FAD8-4968-A01A-D704523FE950}" type="presParOf" srcId="{BF108062-8834-4B02-900E-10B43B130F76}" destId="{26EFB618-9F81-45E7-90B7-A4A7ADF7A84E}" srcOrd="1" destOrd="0" presId="urn:microsoft.com/office/officeart/2005/8/layout/hierarchy1"/>
    <dgm:cxn modelId="{2F73C0ED-90CC-442F-A3DB-382011901836}" type="presParOf" srcId="{9FCF9444-6D6E-4AEF-8B81-551BFA24CA5C}" destId="{F2C1C298-5D14-48E4-8E07-FCD9AC354A50}" srcOrd="4" destOrd="0" presId="urn:microsoft.com/office/officeart/2005/8/layout/hierarchy1"/>
    <dgm:cxn modelId="{79416769-993C-404C-9187-8FB3DF13F2F5}" type="presParOf" srcId="{9FCF9444-6D6E-4AEF-8B81-551BFA24CA5C}" destId="{3B1C8F5E-01A5-463B-BD10-C85472360953}" srcOrd="5" destOrd="0" presId="urn:microsoft.com/office/officeart/2005/8/layout/hierarchy1"/>
    <dgm:cxn modelId="{FDD88A10-D7BB-4536-ACA3-1EA2F2853A44}" type="presParOf" srcId="{3B1C8F5E-01A5-463B-BD10-C85472360953}" destId="{50842226-B8BF-4DED-BCDE-B6F04E8BD33B}" srcOrd="0" destOrd="0" presId="urn:microsoft.com/office/officeart/2005/8/layout/hierarchy1"/>
    <dgm:cxn modelId="{FBFDE9B1-C44F-47F0-ACC1-F54704592AB8}" type="presParOf" srcId="{50842226-B8BF-4DED-BCDE-B6F04E8BD33B}" destId="{37EDFAA7-EA65-4B42-9B97-82DD52CC4289}" srcOrd="0" destOrd="0" presId="urn:microsoft.com/office/officeart/2005/8/layout/hierarchy1"/>
    <dgm:cxn modelId="{5EF52282-3728-4A76-93B4-146411800FC6}" type="presParOf" srcId="{50842226-B8BF-4DED-BCDE-B6F04E8BD33B}" destId="{24137D5A-9039-497A-951A-9B8941047AB2}" srcOrd="1" destOrd="0" presId="urn:microsoft.com/office/officeart/2005/8/layout/hierarchy1"/>
    <dgm:cxn modelId="{296EA548-1760-4038-A0D5-60FD5D743128}" type="presParOf" srcId="{3B1C8F5E-01A5-463B-BD10-C85472360953}" destId="{182C918C-051A-4743-9FCD-7EBD1DF72075}" srcOrd="1" destOrd="0" presId="urn:microsoft.com/office/officeart/2005/8/layout/hierarchy1"/>
    <dgm:cxn modelId="{3CFCC114-7DEB-485C-821C-09459E7B5233}" type="presParOf" srcId="{182C918C-051A-4743-9FCD-7EBD1DF72075}" destId="{F81BF817-18CC-4FD7-A2C4-AA1561B46280}" srcOrd="0" destOrd="0" presId="urn:microsoft.com/office/officeart/2005/8/layout/hierarchy1"/>
    <dgm:cxn modelId="{35219532-F430-4A8F-9E1D-73966A028C86}" type="presParOf" srcId="{182C918C-051A-4743-9FCD-7EBD1DF72075}" destId="{CCD1BC17-9149-4B29-BDAF-ECA879FBEBF7}" srcOrd="1" destOrd="0" presId="urn:microsoft.com/office/officeart/2005/8/layout/hierarchy1"/>
    <dgm:cxn modelId="{FDA7F801-463B-4DFC-93AF-6FDEAE0B9538}" type="presParOf" srcId="{CCD1BC17-9149-4B29-BDAF-ECA879FBEBF7}" destId="{B86B05B8-C62B-4DFB-BA2A-FF5CCF3DDCDD}" srcOrd="0" destOrd="0" presId="urn:microsoft.com/office/officeart/2005/8/layout/hierarchy1"/>
    <dgm:cxn modelId="{64DF391C-7FA6-4E97-855A-0DB2A79A2759}" type="presParOf" srcId="{B86B05B8-C62B-4DFB-BA2A-FF5CCF3DDCDD}" destId="{B58D4201-AA94-4549-8177-CB51C26554D0}" srcOrd="0" destOrd="0" presId="urn:microsoft.com/office/officeart/2005/8/layout/hierarchy1"/>
    <dgm:cxn modelId="{D3D2042C-7DFF-4D04-9EA1-CED41718925A}" type="presParOf" srcId="{B86B05B8-C62B-4DFB-BA2A-FF5CCF3DDCDD}" destId="{9920FB1D-3039-4B3C-92F4-4CBA9306A4C4}" srcOrd="1" destOrd="0" presId="urn:microsoft.com/office/officeart/2005/8/layout/hierarchy1"/>
    <dgm:cxn modelId="{5325ADC6-4B6A-4E8F-B825-0C0DC47B964E}" type="presParOf" srcId="{CCD1BC17-9149-4B29-BDAF-ECA879FBEBF7}" destId="{5CE29F0C-C4E5-4D1E-B6E6-E208B6FCA680}" srcOrd="1" destOrd="0" presId="urn:microsoft.com/office/officeart/2005/8/layout/hierarchy1"/>
    <dgm:cxn modelId="{981DD901-87DF-4638-82B7-AB7F64CB5B4C}" type="presParOf" srcId="{182C918C-051A-4743-9FCD-7EBD1DF72075}" destId="{13141A44-AA4F-4C6A-AD98-565925B8ADCA}" srcOrd="2" destOrd="0" presId="urn:microsoft.com/office/officeart/2005/8/layout/hierarchy1"/>
    <dgm:cxn modelId="{1C2E3025-E79B-4058-BA7B-02F74AB5C77A}" type="presParOf" srcId="{182C918C-051A-4743-9FCD-7EBD1DF72075}" destId="{09963D86-AA00-41C4-A3C1-33DD7176D2F1}" srcOrd="3" destOrd="0" presId="urn:microsoft.com/office/officeart/2005/8/layout/hierarchy1"/>
    <dgm:cxn modelId="{CC38731D-A1D2-4BCE-844A-D38B4A067F4B}" type="presParOf" srcId="{09963D86-AA00-41C4-A3C1-33DD7176D2F1}" destId="{35578C69-5586-4E22-A8AE-1A5F5F9E7451}" srcOrd="0" destOrd="0" presId="urn:microsoft.com/office/officeart/2005/8/layout/hierarchy1"/>
    <dgm:cxn modelId="{A79E37AE-1ECF-40D0-8BC3-903492DE3910}" type="presParOf" srcId="{35578C69-5586-4E22-A8AE-1A5F5F9E7451}" destId="{5468B84D-A117-408D-BFBC-BFCAE5ADD47A}" srcOrd="0" destOrd="0" presId="urn:microsoft.com/office/officeart/2005/8/layout/hierarchy1"/>
    <dgm:cxn modelId="{16265FEA-38AB-45B9-8DCA-480DAA259196}" type="presParOf" srcId="{35578C69-5586-4E22-A8AE-1A5F5F9E7451}" destId="{06DCD15F-0BF2-4CB4-8A28-75BAD45564B2}" srcOrd="1" destOrd="0" presId="urn:microsoft.com/office/officeart/2005/8/layout/hierarchy1"/>
    <dgm:cxn modelId="{9C39E076-C0E2-4F97-906A-F14DADBF9F9C}" type="presParOf" srcId="{09963D86-AA00-41C4-A3C1-33DD7176D2F1}" destId="{F4C12B18-7177-40D9-9425-E5C09E2ED611}" srcOrd="1" destOrd="0" presId="urn:microsoft.com/office/officeart/2005/8/layout/hierarchy1"/>
    <dgm:cxn modelId="{4DCD389C-47E3-497A-8680-38C4E9162600}" type="presParOf" srcId="{182C918C-051A-4743-9FCD-7EBD1DF72075}" destId="{F3220716-F3C6-4BDE-BD9F-3E8B024C6748}" srcOrd="4" destOrd="0" presId="urn:microsoft.com/office/officeart/2005/8/layout/hierarchy1"/>
    <dgm:cxn modelId="{BC049FC5-A501-4905-B675-A6C4838ACB98}" type="presParOf" srcId="{182C918C-051A-4743-9FCD-7EBD1DF72075}" destId="{E50BD83A-E7EF-4141-92D9-991A1A2E5C26}" srcOrd="5" destOrd="0" presId="urn:microsoft.com/office/officeart/2005/8/layout/hierarchy1"/>
    <dgm:cxn modelId="{DC3F069F-230F-4D19-9E6E-54A0F402976D}" type="presParOf" srcId="{E50BD83A-E7EF-4141-92D9-991A1A2E5C26}" destId="{5CD65218-E77B-4E58-8AAF-9890921A121B}" srcOrd="0" destOrd="0" presId="urn:microsoft.com/office/officeart/2005/8/layout/hierarchy1"/>
    <dgm:cxn modelId="{4B09C981-8C8E-4DE8-A17C-5162FA9BD35C}" type="presParOf" srcId="{5CD65218-E77B-4E58-8AAF-9890921A121B}" destId="{154C4389-676C-4C21-8B2E-61F7911FB78C}" srcOrd="0" destOrd="0" presId="urn:microsoft.com/office/officeart/2005/8/layout/hierarchy1"/>
    <dgm:cxn modelId="{F010A63A-1B98-42B7-85AD-938BE06712B6}" type="presParOf" srcId="{5CD65218-E77B-4E58-8AAF-9890921A121B}" destId="{4339AC03-83BF-43F0-BF95-984A99DA59C7}" srcOrd="1" destOrd="0" presId="urn:microsoft.com/office/officeart/2005/8/layout/hierarchy1"/>
    <dgm:cxn modelId="{1DEB29E5-3584-4A59-8EFF-5CD5FA72199B}" type="presParOf" srcId="{E50BD83A-E7EF-4141-92D9-991A1A2E5C26}" destId="{614129B2-9BB6-4160-A4C5-6D4FF2274972}" srcOrd="1" destOrd="0" presId="urn:microsoft.com/office/officeart/2005/8/layout/hierarchy1"/>
    <dgm:cxn modelId="{6E3B5DB9-9706-44E9-92F8-BFDDDCE38D40}" type="presParOf" srcId="{614129B2-9BB6-4160-A4C5-6D4FF2274972}" destId="{A1D6E92D-619D-4C07-9E73-67A8C52F9EC5}" srcOrd="0" destOrd="0" presId="urn:microsoft.com/office/officeart/2005/8/layout/hierarchy1"/>
    <dgm:cxn modelId="{0CCE8831-45B8-4A40-B887-87D3301E60D1}" type="presParOf" srcId="{614129B2-9BB6-4160-A4C5-6D4FF2274972}" destId="{30E5C49D-A372-49B8-9646-60DFA125C774}" srcOrd="1" destOrd="0" presId="urn:microsoft.com/office/officeart/2005/8/layout/hierarchy1"/>
    <dgm:cxn modelId="{BA1C7142-F346-4AA0-A3D6-B25D10826F4E}" type="presParOf" srcId="{30E5C49D-A372-49B8-9646-60DFA125C774}" destId="{A2FE7A2E-9552-47FD-9FC2-806CB1B7BAB3}" srcOrd="0" destOrd="0" presId="urn:microsoft.com/office/officeart/2005/8/layout/hierarchy1"/>
    <dgm:cxn modelId="{32827945-4E82-49EA-865F-85D3BAFA7E2D}" type="presParOf" srcId="{A2FE7A2E-9552-47FD-9FC2-806CB1B7BAB3}" destId="{13B9F5CC-B970-4166-9ED4-73B4387D57C5}" srcOrd="0" destOrd="0" presId="urn:microsoft.com/office/officeart/2005/8/layout/hierarchy1"/>
    <dgm:cxn modelId="{B9E39702-6E9E-4A4D-A17E-F03F7182D34D}" type="presParOf" srcId="{A2FE7A2E-9552-47FD-9FC2-806CB1B7BAB3}" destId="{FE767FB6-3921-48DC-8384-5CDC39859DA0}" srcOrd="1" destOrd="0" presId="urn:microsoft.com/office/officeart/2005/8/layout/hierarchy1"/>
    <dgm:cxn modelId="{7EAC112A-FEB2-492E-97E7-22847C231422}" type="presParOf" srcId="{30E5C49D-A372-49B8-9646-60DFA125C774}" destId="{3A578781-F204-4F16-9263-6F492D402E55}" srcOrd="1" destOrd="0" presId="urn:microsoft.com/office/officeart/2005/8/layout/hierarchy1"/>
    <dgm:cxn modelId="{D721C77F-E21F-407A-8D97-B6A9FECB739C}" type="presParOf" srcId="{614129B2-9BB6-4160-A4C5-6D4FF2274972}" destId="{54643D24-205D-4AD4-BEFF-6528552B3B80}" srcOrd="2" destOrd="0" presId="urn:microsoft.com/office/officeart/2005/8/layout/hierarchy1"/>
    <dgm:cxn modelId="{5674EF8A-D3B2-4EF6-9661-B874EA8819C3}" type="presParOf" srcId="{614129B2-9BB6-4160-A4C5-6D4FF2274972}" destId="{4897155F-42C8-42E1-9742-E81439250B44}" srcOrd="3" destOrd="0" presId="urn:microsoft.com/office/officeart/2005/8/layout/hierarchy1"/>
    <dgm:cxn modelId="{F1A7ABBE-B0DF-4712-B244-A140622462D5}" type="presParOf" srcId="{4897155F-42C8-42E1-9742-E81439250B44}" destId="{57ADF161-2284-40CB-B4FA-67C9BAC9B31C}" srcOrd="0" destOrd="0" presId="urn:microsoft.com/office/officeart/2005/8/layout/hierarchy1"/>
    <dgm:cxn modelId="{648954CD-31EE-486C-89F3-DC7F9406709D}" type="presParOf" srcId="{57ADF161-2284-40CB-B4FA-67C9BAC9B31C}" destId="{D3270DF6-CF61-4464-B9C4-15F29AAA9F2D}" srcOrd="0" destOrd="0" presId="urn:microsoft.com/office/officeart/2005/8/layout/hierarchy1"/>
    <dgm:cxn modelId="{0048E27C-B779-411F-9EAF-A6F334726B14}" type="presParOf" srcId="{57ADF161-2284-40CB-B4FA-67C9BAC9B31C}" destId="{DC9C6BC6-ACBE-44AF-BBF6-10A388C28F69}" srcOrd="1" destOrd="0" presId="urn:microsoft.com/office/officeart/2005/8/layout/hierarchy1"/>
    <dgm:cxn modelId="{55980B40-2CBA-4005-A215-C8A6D96F386C}" type="presParOf" srcId="{4897155F-42C8-42E1-9742-E81439250B44}" destId="{312A1126-686F-4738-B44F-9EDF0E61850F}" srcOrd="1" destOrd="0" presId="urn:microsoft.com/office/officeart/2005/8/layout/hierarchy1"/>
    <dgm:cxn modelId="{535FBBC1-E690-493C-B37D-1C113382A516}" type="presParOf" srcId="{182C918C-051A-4743-9FCD-7EBD1DF72075}" destId="{1A726DB7-18AB-46A4-9CDF-95E78651516F}" srcOrd="6" destOrd="0" presId="urn:microsoft.com/office/officeart/2005/8/layout/hierarchy1"/>
    <dgm:cxn modelId="{E8624D1A-2198-426D-A836-F5E8B4F2090C}" type="presParOf" srcId="{182C918C-051A-4743-9FCD-7EBD1DF72075}" destId="{32D77F3E-3A78-45DA-BDD2-4231A4AA78FB}" srcOrd="7" destOrd="0" presId="urn:microsoft.com/office/officeart/2005/8/layout/hierarchy1"/>
    <dgm:cxn modelId="{A5DD3BB6-E796-43D2-9F71-5B3C17FBF6A4}" type="presParOf" srcId="{32D77F3E-3A78-45DA-BDD2-4231A4AA78FB}" destId="{1F32F0F9-2750-4165-B1F7-E56F16B4882A}" srcOrd="0" destOrd="0" presId="urn:microsoft.com/office/officeart/2005/8/layout/hierarchy1"/>
    <dgm:cxn modelId="{42D535A6-92D7-4338-BD48-7DE575B853C7}" type="presParOf" srcId="{1F32F0F9-2750-4165-B1F7-E56F16B4882A}" destId="{464C64B8-4CE1-4B40-ACA7-F992DB3D764A}" srcOrd="0" destOrd="0" presId="urn:microsoft.com/office/officeart/2005/8/layout/hierarchy1"/>
    <dgm:cxn modelId="{05E319F9-98F2-4F4D-9A64-12541B47FF86}" type="presParOf" srcId="{1F32F0F9-2750-4165-B1F7-E56F16B4882A}" destId="{4D881CD5-7383-4CA6-A1C3-1ED372E5B426}" srcOrd="1" destOrd="0" presId="urn:microsoft.com/office/officeart/2005/8/layout/hierarchy1"/>
    <dgm:cxn modelId="{C9D71A10-FF2B-4D07-9852-B51F3A1EC569}" type="presParOf" srcId="{32D77F3E-3A78-45DA-BDD2-4231A4AA78FB}" destId="{87C54874-8279-497B-80A1-CB8F23B5E610}" srcOrd="1" destOrd="0" presId="urn:microsoft.com/office/officeart/2005/8/layout/hierarchy1"/>
    <dgm:cxn modelId="{0C9A4233-D721-42C1-BCDD-2A5D45BAFD8D}" type="presParOf" srcId="{9FCF9444-6D6E-4AEF-8B81-551BFA24CA5C}" destId="{0DFD93A2-6594-4FAE-BD86-CD0B6A72EEFE}" srcOrd="6" destOrd="0" presId="urn:microsoft.com/office/officeart/2005/8/layout/hierarchy1"/>
    <dgm:cxn modelId="{DC4D4558-2093-4320-B94D-B7F31FC424FA}" type="presParOf" srcId="{9FCF9444-6D6E-4AEF-8B81-551BFA24CA5C}" destId="{BB2350C5-341E-4178-A954-7189BD34B4ED}" srcOrd="7" destOrd="0" presId="urn:microsoft.com/office/officeart/2005/8/layout/hierarchy1"/>
    <dgm:cxn modelId="{A4D98887-AE7C-4928-9DEF-AE2893F4796C}" type="presParOf" srcId="{BB2350C5-341E-4178-A954-7189BD34B4ED}" destId="{76E68846-84C0-4FC2-8074-73DDAC839123}" srcOrd="0" destOrd="0" presId="urn:microsoft.com/office/officeart/2005/8/layout/hierarchy1"/>
    <dgm:cxn modelId="{2AE4D429-AEBB-41D1-B7FE-49A10B6339A9}" type="presParOf" srcId="{76E68846-84C0-4FC2-8074-73DDAC839123}" destId="{A3316A8D-EF31-4F45-9B5F-D3C3C9B5B02A}" srcOrd="0" destOrd="0" presId="urn:microsoft.com/office/officeart/2005/8/layout/hierarchy1"/>
    <dgm:cxn modelId="{6BAAF566-805D-4FB7-A665-B54B6D575C23}" type="presParOf" srcId="{76E68846-84C0-4FC2-8074-73DDAC839123}" destId="{F4F51B5C-225E-4A21-8118-36F0B9761BB8}" srcOrd="1" destOrd="0" presId="urn:microsoft.com/office/officeart/2005/8/layout/hierarchy1"/>
    <dgm:cxn modelId="{7611F37F-C50E-4632-8868-A7D480150FA7}" type="presParOf" srcId="{BB2350C5-341E-4178-A954-7189BD34B4ED}" destId="{4E77BBA5-FE7B-4667-81BB-FC45EFCA6C38}" srcOrd="1" destOrd="0" presId="urn:microsoft.com/office/officeart/2005/8/layout/hierarchy1"/>
    <dgm:cxn modelId="{12027199-85DF-4A70-AAAB-D5503F47D9F0}" type="presParOf" srcId="{9FCF9444-6D6E-4AEF-8B81-551BFA24CA5C}" destId="{2E2DD16A-2D1A-4728-9A8B-1B18E7A9F9A2}" srcOrd="8" destOrd="0" presId="urn:microsoft.com/office/officeart/2005/8/layout/hierarchy1"/>
    <dgm:cxn modelId="{B8E1F198-06CC-4848-AEC3-900A2AD6444E}" type="presParOf" srcId="{9FCF9444-6D6E-4AEF-8B81-551BFA24CA5C}" destId="{9B7B2E76-4DB6-4358-ACBD-ED59639CA75A}" srcOrd="9" destOrd="0" presId="urn:microsoft.com/office/officeart/2005/8/layout/hierarchy1"/>
    <dgm:cxn modelId="{99842603-4FCC-4583-B64B-C3201F5AAB70}" type="presParOf" srcId="{9B7B2E76-4DB6-4358-ACBD-ED59639CA75A}" destId="{2D105910-AA8B-48C0-9270-CE73FF9A3382}" srcOrd="0" destOrd="0" presId="urn:microsoft.com/office/officeart/2005/8/layout/hierarchy1"/>
    <dgm:cxn modelId="{3DDC7BC6-D72A-44C1-AD0A-0B67E1D3F899}" type="presParOf" srcId="{2D105910-AA8B-48C0-9270-CE73FF9A3382}" destId="{9011876F-9E2D-4627-BF8E-E324CD9182F0}" srcOrd="0" destOrd="0" presId="urn:microsoft.com/office/officeart/2005/8/layout/hierarchy1"/>
    <dgm:cxn modelId="{1F273177-1118-4AE5-AC02-1A12E750CF9F}" type="presParOf" srcId="{2D105910-AA8B-48C0-9270-CE73FF9A3382}" destId="{4E2A3333-B654-4844-88F8-211D03052A07}" srcOrd="1" destOrd="0" presId="urn:microsoft.com/office/officeart/2005/8/layout/hierarchy1"/>
    <dgm:cxn modelId="{71C5F1A3-6AE0-4597-B729-629D28183F23}" type="presParOf" srcId="{9B7B2E76-4DB6-4358-ACBD-ED59639CA75A}" destId="{2593C73F-E611-4377-89C4-9A8A9F71A60E}"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A70CAC-4442-4DBA-BE27-33353E72F0CB}">
      <dsp:nvSpPr>
        <dsp:cNvPr id="0" name=""/>
        <dsp:cNvSpPr/>
      </dsp:nvSpPr>
      <dsp:spPr>
        <a:xfrm>
          <a:off x="15244" y="1564645"/>
          <a:ext cx="2706687" cy="13533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r>
            <a:rPr lang="en-US" sz="6200" kern="1200" dirty="0" smtClean="0"/>
            <a:t>Source</a:t>
          </a:r>
          <a:endParaRPr lang="en-IN" sz="6200" kern="1200" dirty="0"/>
        </a:p>
      </dsp:txBody>
      <dsp:txXfrm>
        <a:off x="15244" y="1564645"/>
        <a:ext cx="2706687" cy="1353343"/>
      </dsp:txXfrm>
    </dsp:sp>
    <dsp:sp modelId="{2B1E43BD-BAC0-498B-83C2-7674A91CB8E6}">
      <dsp:nvSpPr>
        <dsp:cNvPr id="0" name=""/>
        <dsp:cNvSpPr/>
      </dsp:nvSpPr>
      <dsp:spPr>
        <a:xfrm rot="19773652">
          <a:off x="2510221" y="1435898"/>
          <a:ext cx="3072000" cy="54492"/>
        </a:xfrm>
        <a:custGeom>
          <a:avLst/>
          <a:gdLst/>
          <a:ahLst/>
          <a:cxnLst/>
          <a:rect l="0" t="0" r="0" b="0"/>
          <a:pathLst>
            <a:path>
              <a:moveTo>
                <a:pt x="0" y="27246"/>
              </a:moveTo>
              <a:lnTo>
                <a:pt x="307200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IN" sz="1100" kern="1200"/>
        </a:p>
      </dsp:txBody>
      <dsp:txXfrm rot="19773652">
        <a:off x="3969422" y="1386344"/>
        <a:ext cx="153600" cy="153600"/>
      </dsp:txXfrm>
    </dsp:sp>
    <dsp:sp modelId="{DF7815E7-4646-456B-866A-97C4F46C1FA9}">
      <dsp:nvSpPr>
        <dsp:cNvPr id="0" name=""/>
        <dsp:cNvSpPr/>
      </dsp:nvSpPr>
      <dsp:spPr>
        <a:xfrm>
          <a:off x="5370512" y="8299"/>
          <a:ext cx="2706687" cy="13533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r>
            <a:rPr lang="en-US" sz="6200" kern="1200" dirty="0" smtClean="0"/>
            <a:t>Listener</a:t>
          </a:r>
          <a:endParaRPr lang="en-IN" sz="6200" kern="1200" dirty="0"/>
        </a:p>
      </dsp:txBody>
      <dsp:txXfrm>
        <a:off x="5370512" y="8299"/>
        <a:ext cx="2706687" cy="1353343"/>
      </dsp:txXfrm>
    </dsp:sp>
    <dsp:sp modelId="{A2974A2E-0101-45C8-8BDB-099486F87A4F}">
      <dsp:nvSpPr>
        <dsp:cNvPr id="0" name=""/>
        <dsp:cNvSpPr/>
      </dsp:nvSpPr>
      <dsp:spPr>
        <a:xfrm>
          <a:off x="2721931" y="2214071"/>
          <a:ext cx="2648580" cy="54492"/>
        </a:xfrm>
        <a:custGeom>
          <a:avLst/>
          <a:gdLst/>
          <a:ahLst/>
          <a:cxnLst/>
          <a:rect l="0" t="0" r="0" b="0"/>
          <a:pathLst>
            <a:path>
              <a:moveTo>
                <a:pt x="0" y="27246"/>
              </a:moveTo>
              <a:lnTo>
                <a:pt x="264858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kern="1200"/>
        </a:p>
      </dsp:txBody>
      <dsp:txXfrm>
        <a:off x="3980007" y="2175102"/>
        <a:ext cx="132429" cy="132429"/>
      </dsp:txXfrm>
    </dsp:sp>
    <dsp:sp modelId="{D2A74DA0-E0B0-4E11-8C4B-461579E2FAA8}">
      <dsp:nvSpPr>
        <dsp:cNvPr id="0" name=""/>
        <dsp:cNvSpPr/>
      </dsp:nvSpPr>
      <dsp:spPr>
        <a:xfrm>
          <a:off x="5370512" y="1564645"/>
          <a:ext cx="2706687" cy="13533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r>
            <a:rPr lang="en-US" sz="6200" kern="1200" dirty="0" smtClean="0"/>
            <a:t>Listener</a:t>
          </a:r>
          <a:endParaRPr lang="en-IN" sz="6200" kern="1200" dirty="0"/>
        </a:p>
      </dsp:txBody>
      <dsp:txXfrm>
        <a:off x="5370512" y="1564645"/>
        <a:ext cx="2706687" cy="1353343"/>
      </dsp:txXfrm>
    </dsp:sp>
    <dsp:sp modelId="{E7AE7400-AB06-4EAA-A36C-EC8A05429768}">
      <dsp:nvSpPr>
        <dsp:cNvPr id="0" name=""/>
        <dsp:cNvSpPr/>
      </dsp:nvSpPr>
      <dsp:spPr>
        <a:xfrm rot="1822549">
          <a:off x="2511217" y="2990276"/>
          <a:ext cx="3070009" cy="54492"/>
        </a:xfrm>
        <a:custGeom>
          <a:avLst/>
          <a:gdLst/>
          <a:ahLst/>
          <a:cxnLst/>
          <a:rect l="0" t="0" r="0" b="0"/>
          <a:pathLst>
            <a:path>
              <a:moveTo>
                <a:pt x="0" y="27246"/>
              </a:moveTo>
              <a:lnTo>
                <a:pt x="3070009"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IN" sz="1100" kern="1200"/>
        </a:p>
      </dsp:txBody>
      <dsp:txXfrm rot="1822549">
        <a:off x="3969471" y="2940772"/>
        <a:ext cx="153500" cy="153500"/>
      </dsp:txXfrm>
    </dsp:sp>
    <dsp:sp modelId="{A2553805-E74B-4ED7-AF2D-839860899610}">
      <dsp:nvSpPr>
        <dsp:cNvPr id="0" name=""/>
        <dsp:cNvSpPr/>
      </dsp:nvSpPr>
      <dsp:spPr>
        <a:xfrm>
          <a:off x="5370512" y="3117056"/>
          <a:ext cx="2706687" cy="13533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r>
            <a:rPr lang="en-US" sz="6200" kern="1200" dirty="0" err="1" smtClean="0"/>
            <a:t>Listner</a:t>
          </a:r>
          <a:endParaRPr lang="en-IN" sz="6200" kern="1200" dirty="0"/>
        </a:p>
      </dsp:txBody>
      <dsp:txXfrm>
        <a:off x="5370512" y="3117056"/>
        <a:ext cx="2706687" cy="135334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2DD16A-2D1A-4728-9A8B-1B18E7A9F9A2}">
      <dsp:nvSpPr>
        <dsp:cNvPr id="0" name=""/>
        <dsp:cNvSpPr/>
      </dsp:nvSpPr>
      <dsp:spPr>
        <a:xfrm>
          <a:off x="4188231" y="2278773"/>
          <a:ext cx="3474600" cy="413398"/>
        </a:xfrm>
        <a:custGeom>
          <a:avLst/>
          <a:gdLst/>
          <a:ahLst/>
          <a:cxnLst/>
          <a:rect l="0" t="0" r="0" b="0"/>
          <a:pathLst>
            <a:path>
              <a:moveTo>
                <a:pt x="0" y="0"/>
              </a:moveTo>
              <a:lnTo>
                <a:pt x="0" y="281719"/>
              </a:lnTo>
              <a:lnTo>
                <a:pt x="3474600" y="281719"/>
              </a:lnTo>
              <a:lnTo>
                <a:pt x="347460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FD93A2-6594-4FAE-BD86-CD0B6A72EEFE}">
      <dsp:nvSpPr>
        <dsp:cNvPr id="0" name=""/>
        <dsp:cNvSpPr/>
      </dsp:nvSpPr>
      <dsp:spPr>
        <a:xfrm>
          <a:off x="4188231" y="2278773"/>
          <a:ext cx="1737300" cy="413398"/>
        </a:xfrm>
        <a:custGeom>
          <a:avLst/>
          <a:gdLst/>
          <a:ahLst/>
          <a:cxnLst/>
          <a:rect l="0" t="0" r="0" b="0"/>
          <a:pathLst>
            <a:path>
              <a:moveTo>
                <a:pt x="0" y="0"/>
              </a:moveTo>
              <a:lnTo>
                <a:pt x="0" y="281719"/>
              </a:lnTo>
              <a:lnTo>
                <a:pt x="1737300" y="281719"/>
              </a:lnTo>
              <a:lnTo>
                <a:pt x="173730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726DB7-18AB-46A4-9CDF-95E78651516F}">
      <dsp:nvSpPr>
        <dsp:cNvPr id="0" name=""/>
        <dsp:cNvSpPr/>
      </dsp:nvSpPr>
      <dsp:spPr>
        <a:xfrm>
          <a:off x="4188231" y="3359956"/>
          <a:ext cx="2605950" cy="413398"/>
        </a:xfrm>
        <a:custGeom>
          <a:avLst/>
          <a:gdLst/>
          <a:ahLst/>
          <a:cxnLst/>
          <a:rect l="0" t="0" r="0" b="0"/>
          <a:pathLst>
            <a:path>
              <a:moveTo>
                <a:pt x="0" y="0"/>
              </a:moveTo>
              <a:lnTo>
                <a:pt x="0" y="281719"/>
              </a:lnTo>
              <a:lnTo>
                <a:pt x="2605950" y="281719"/>
              </a:lnTo>
              <a:lnTo>
                <a:pt x="260595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643D24-205D-4AD4-BEFF-6528552B3B80}">
      <dsp:nvSpPr>
        <dsp:cNvPr id="0" name=""/>
        <dsp:cNvSpPr/>
      </dsp:nvSpPr>
      <dsp:spPr>
        <a:xfrm>
          <a:off x="5056882" y="4177550"/>
          <a:ext cx="868650" cy="413398"/>
        </a:xfrm>
        <a:custGeom>
          <a:avLst/>
          <a:gdLst/>
          <a:ahLst/>
          <a:cxnLst/>
          <a:rect l="0" t="0" r="0" b="0"/>
          <a:pathLst>
            <a:path>
              <a:moveTo>
                <a:pt x="0" y="0"/>
              </a:moveTo>
              <a:lnTo>
                <a:pt x="0" y="281719"/>
              </a:lnTo>
              <a:lnTo>
                <a:pt x="868650" y="281719"/>
              </a:lnTo>
              <a:lnTo>
                <a:pt x="86865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6E92D-619D-4C07-9E73-67A8C52F9EC5}">
      <dsp:nvSpPr>
        <dsp:cNvPr id="0" name=""/>
        <dsp:cNvSpPr/>
      </dsp:nvSpPr>
      <dsp:spPr>
        <a:xfrm>
          <a:off x="4188231" y="4177550"/>
          <a:ext cx="868650" cy="413398"/>
        </a:xfrm>
        <a:custGeom>
          <a:avLst/>
          <a:gdLst/>
          <a:ahLst/>
          <a:cxnLst/>
          <a:rect l="0" t="0" r="0" b="0"/>
          <a:pathLst>
            <a:path>
              <a:moveTo>
                <a:pt x="868650" y="0"/>
              </a:moveTo>
              <a:lnTo>
                <a:pt x="868650" y="281719"/>
              </a:lnTo>
              <a:lnTo>
                <a:pt x="0" y="281719"/>
              </a:lnTo>
              <a:lnTo>
                <a:pt x="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220716-F3C6-4BDE-BD9F-3E8B024C6748}">
      <dsp:nvSpPr>
        <dsp:cNvPr id="0" name=""/>
        <dsp:cNvSpPr/>
      </dsp:nvSpPr>
      <dsp:spPr>
        <a:xfrm>
          <a:off x="4188231" y="3359956"/>
          <a:ext cx="868650" cy="413398"/>
        </a:xfrm>
        <a:custGeom>
          <a:avLst/>
          <a:gdLst/>
          <a:ahLst/>
          <a:cxnLst/>
          <a:rect l="0" t="0" r="0" b="0"/>
          <a:pathLst>
            <a:path>
              <a:moveTo>
                <a:pt x="0" y="0"/>
              </a:moveTo>
              <a:lnTo>
                <a:pt x="0" y="281719"/>
              </a:lnTo>
              <a:lnTo>
                <a:pt x="868650" y="281719"/>
              </a:lnTo>
              <a:lnTo>
                <a:pt x="86865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41A44-AA4F-4C6A-AD98-565925B8ADCA}">
      <dsp:nvSpPr>
        <dsp:cNvPr id="0" name=""/>
        <dsp:cNvSpPr/>
      </dsp:nvSpPr>
      <dsp:spPr>
        <a:xfrm>
          <a:off x="3319581" y="3359956"/>
          <a:ext cx="868650" cy="413398"/>
        </a:xfrm>
        <a:custGeom>
          <a:avLst/>
          <a:gdLst/>
          <a:ahLst/>
          <a:cxnLst/>
          <a:rect l="0" t="0" r="0" b="0"/>
          <a:pathLst>
            <a:path>
              <a:moveTo>
                <a:pt x="868650" y="0"/>
              </a:moveTo>
              <a:lnTo>
                <a:pt x="868650" y="281719"/>
              </a:lnTo>
              <a:lnTo>
                <a:pt x="0" y="281719"/>
              </a:lnTo>
              <a:lnTo>
                <a:pt x="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1BF817-18CC-4FD7-A2C4-AA1561B46280}">
      <dsp:nvSpPr>
        <dsp:cNvPr id="0" name=""/>
        <dsp:cNvSpPr/>
      </dsp:nvSpPr>
      <dsp:spPr>
        <a:xfrm>
          <a:off x="1582281" y="3359956"/>
          <a:ext cx="2605950" cy="413398"/>
        </a:xfrm>
        <a:custGeom>
          <a:avLst/>
          <a:gdLst/>
          <a:ahLst/>
          <a:cxnLst/>
          <a:rect l="0" t="0" r="0" b="0"/>
          <a:pathLst>
            <a:path>
              <a:moveTo>
                <a:pt x="2605950" y="0"/>
              </a:moveTo>
              <a:lnTo>
                <a:pt x="2605950" y="281719"/>
              </a:lnTo>
              <a:lnTo>
                <a:pt x="0" y="281719"/>
              </a:lnTo>
              <a:lnTo>
                <a:pt x="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C1C298-5D14-48E4-8E07-FCD9AC354A50}">
      <dsp:nvSpPr>
        <dsp:cNvPr id="0" name=""/>
        <dsp:cNvSpPr/>
      </dsp:nvSpPr>
      <dsp:spPr>
        <a:xfrm>
          <a:off x="4142511" y="2278773"/>
          <a:ext cx="91440" cy="413398"/>
        </a:xfrm>
        <a:custGeom>
          <a:avLst/>
          <a:gdLst/>
          <a:ahLst/>
          <a:cxnLst/>
          <a:rect l="0" t="0" r="0" b="0"/>
          <a:pathLst>
            <a:path>
              <a:moveTo>
                <a:pt x="45720" y="0"/>
              </a:moveTo>
              <a:lnTo>
                <a:pt x="4572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833923-4DE8-427A-BF4E-4ED6B7E6D787}">
      <dsp:nvSpPr>
        <dsp:cNvPr id="0" name=""/>
        <dsp:cNvSpPr/>
      </dsp:nvSpPr>
      <dsp:spPr>
        <a:xfrm>
          <a:off x="2450931" y="2278773"/>
          <a:ext cx="1737300" cy="413398"/>
        </a:xfrm>
        <a:custGeom>
          <a:avLst/>
          <a:gdLst/>
          <a:ahLst/>
          <a:cxnLst/>
          <a:rect l="0" t="0" r="0" b="0"/>
          <a:pathLst>
            <a:path>
              <a:moveTo>
                <a:pt x="1737300" y="0"/>
              </a:moveTo>
              <a:lnTo>
                <a:pt x="1737300" y="281719"/>
              </a:lnTo>
              <a:lnTo>
                <a:pt x="0" y="281719"/>
              </a:lnTo>
              <a:lnTo>
                <a:pt x="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238ADF-56DC-4F70-85E5-D2146C1A838A}">
      <dsp:nvSpPr>
        <dsp:cNvPr id="0" name=""/>
        <dsp:cNvSpPr/>
      </dsp:nvSpPr>
      <dsp:spPr>
        <a:xfrm>
          <a:off x="713630" y="2278773"/>
          <a:ext cx="3474600" cy="413398"/>
        </a:xfrm>
        <a:custGeom>
          <a:avLst/>
          <a:gdLst/>
          <a:ahLst/>
          <a:cxnLst/>
          <a:rect l="0" t="0" r="0" b="0"/>
          <a:pathLst>
            <a:path>
              <a:moveTo>
                <a:pt x="3474600" y="0"/>
              </a:moveTo>
              <a:lnTo>
                <a:pt x="3474600" y="281719"/>
              </a:lnTo>
              <a:lnTo>
                <a:pt x="0" y="281719"/>
              </a:lnTo>
              <a:lnTo>
                <a:pt x="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A5F33-360D-4B0E-AFF3-2FE3669FA8D8}">
      <dsp:nvSpPr>
        <dsp:cNvPr id="0" name=""/>
        <dsp:cNvSpPr/>
      </dsp:nvSpPr>
      <dsp:spPr>
        <a:xfrm>
          <a:off x="4142511" y="1554724"/>
          <a:ext cx="91440" cy="413398"/>
        </a:xfrm>
        <a:custGeom>
          <a:avLst/>
          <a:gdLst/>
          <a:ahLst/>
          <a:cxnLst/>
          <a:rect l="0" t="0" r="0" b="0"/>
          <a:pathLst>
            <a:path>
              <a:moveTo>
                <a:pt x="45720" y="0"/>
              </a:moveTo>
              <a:lnTo>
                <a:pt x="45720" y="4133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CC0601-824F-4F98-B776-054D8E25BAA9}">
      <dsp:nvSpPr>
        <dsp:cNvPr id="0" name=""/>
        <dsp:cNvSpPr/>
      </dsp:nvSpPr>
      <dsp:spPr>
        <a:xfrm>
          <a:off x="4142511" y="759658"/>
          <a:ext cx="91440" cy="413398"/>
        </a:xfrm>
        <a:custGeom>
          <a:avLst/>
          <a:gdLst/>
          <a:ahLst/>
          <a:cxnLst/>
          <a:rect l="0" t="0" r="0" b="0"/>
          <a:pathLst>
            <a:path>
              <a:moveTo>
                <a:pt x="45720" y="0"/>
              </a:moveTo>
              <a:lnTo>
                <a:pt x="45720" y="4133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F46DBF-A0E5-4182-96F8-66CC2DC3C564}">
      <dsp:nvSpPr>
        <dsp:cNvPr id="0" name=""/>
        <dsp:cNvSpPr/>
      </dsp:nvSpPr>
      <dsp:spPr>
        <a:xfrm>
          <a:off x="3477517" y="380997"/>
          <a:ext cx="1421427" cy="3786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50C30-DDF5-446D-8422-37E9BB6F4CC3}">
      <dsp:nvSpPr>
        <dsp:cNvPr id="0" name=""/>
        <dsp:cNvSpPr/>
      </dsp:nvSpPr>
      <dsp:spPr>
        <a:xfrm>
          <a:off x="3635454" y="531036"/>
          <a:ext cx="1421427" cy="3786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Object</a:t>
          </a:r>
          <a:endParaRPr lang="en-IN" sz="1300" kern="1200" dirty="0"/>
        </a:p>
      </dsp:txBody>
      <dsp:txXfrm>
        <a:off x="3635454" y="531036"/>
        <a:ext cx="1421427" cy="378661"/>
      </dsp:txXfrm>
    </dsp:sp>
    <dsp:sp modelId="{8964CBDE-9E68-421C-9195-B1B0AA867470}">
      <dsp:nvSpPr>
        <dsp:cNvPr id="0" name=""/>
        <dsp:cNvSpPr/>
      </dsp:nvSpPr>
      <dsp:spPr>
        <a:xfrm>
          <a:off x="3477517" y="1173057"/>
          <a:ext cx="1421427" cy="3816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A46D57-44A0-4F0A-B17F-8E70B83F6D16}">
      <dsp:nvSpPr>
        <dsp:cNvPr id="0" name=""/>
        <dsp:cNvSpPr/>
      </dsp:nvSpPr>
      <dsp:spPr>
        <a:xfrm>
          <a:off x="3635454" y="1323096"/>
          <a:ext cx="1421427" cy="3816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EventObject</a:t>
          </a:r>
          <a:endParaRPr lang="en-IN" sz="1300" kern="1200" dirty="0"/>
        </a:p>
      </dsp:txBody>
      <dsp:txXfrm>
        <a:off x="3635454" y="1323096"/>
        <a:ext cx="1421427" cy="381667"/>
      </dsp:txXfrm>
    </dsp:sp>
    <dsp:sp modelId="{214C85B0-CA5A-4121-A36F-91833BD87491}">
      <dsp:nvSpPr>
        <dsp:cNvPr id="0" name=""/>
        <dsp:cNvSpPr/>
      </dsp:nvSpPr>
      <dsp:spPr>
        <a:xfrm>
          <a:off x="3477517" y="1968122"/>
          <a:ext cx="1421427" cy="3106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5C9993-8EB5-4D7A-B96F-47A745161B1C}">
      <dsp:nvSpPr>
        <dsp:cNvPr id="0" name=""/>
        <dsp:cNvSpPr/>
      </dsp:nvSpPr>
      <dsp:spPr>
        <a:xfrm>
          <a:off x="3635454" y="2118162"/>
          <a:ext cx="1421427" cy="3106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AWTEvent</a:t>
          </a:r>
          <a:endParaRPr lang="en-US" sz="1300" kern="1200" dirty="0" smtClean="0"/>
        </a:p>
      </dsp:txBody>
      <dsp:txXfrm>
        <a:off x="3635454" y="2118162"/>
        <a:ext cx="1421427" cy="310650"/>
      </dsp:txXfrm>
    </dsp:sp>
    <dsp:sp modelId="{E71397F2-13B2-43CB-AEAD-98BAB4AB652A}">
      <dsp:nvSpPr>
        <dsp:cNvPr id="0" name=""/>
        <dsp:cNvSpPr/>
      </dsp:nvSpPr>
      <dsp:spPr>
        <a:xfrm>
          <a:off x="2917" y="2692171"/>
          <a:ext cx="1421427" cy="5565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4A028-655B-4A4F-9527-AB3C055C0C4E}">
      <dsp:nvSpPr>
        <dsp:cNvPr id="0" name=""/>
        <dsp:cNvSpPr/>
      </dsp:nvSpPr>
      <dsp:spPr>
        <a:xfrm>
          <a:off x="160853" y="2842211"/>
          <a:ext cx="1421427" cy="556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ActionEvent</a:t>
          </a:r>
          <a:endParaRPr lang="en-IN" sz="1300" kern="1200" dirty="0"/>
        </a:p>
      </dsp:txBody>
      <dsp:txXfrm>
        <a:off x="160853" y="2842211"/>
        <a:ext cx="1421427" cy="556592"/>
      </dsp:txXfrm>
    </dsp:sp>
    <dsp:sp modelId="{66610BB1-3781-4E23-BE05-3DC41DD13459}">
      <dsp:nvSpPr>
        <dsp:cNvPr id="0" name=""/>
        <dsp:cNvSpPr/>
      </dsp:nvSpPr>
      <dsp:spPr>
        <a:xfrm>
          <a:off x="1740217" y="2692171"/>
          <a:ext cx="1421427" cy="404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C9D58C-2FC3-44BD-8FCE-66A31895377C}">
      <dsp:nvSpPr>
        <dsp:cNvPr id="0" name=""/>
        <dsp:cNvSpPr/>
      </dsp:nvSpPr>
      <dsp:spPr>
        <a:xfrm>
          <a:off x="1898153" y="2842211"/>
          <a:ext cx="1421427" cy="4041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AdjustmentEvent</a:t>
          </a:r>
          <a:r>
            <a:rPr lang="en-US" sz="1300" kern="1200" dirty="0" smtClean="0"/>
            <a:t>	</a:t>
          </a:r>
          <a:endParaRPr lang="en-IN" sz="1300" kern="1200" dirty="0"/>
        </a:p>
      </dsp:txBody>
      <dsp:txXfrm>
        <a:off x="1898153" y="2842211"/>
        <a:ext cx="1421427" cy="404196"/>
      </dsp:txXfrm>
    </dsp:sp>
    <dsp:sp modelId="{37EDFAA7-EA65-4B42-9B97-82DD52CC4289}">
      <dsp:nvSpPr>
        <dsp:cNvPr id="0" name=""/>
        <dsp:cNvSpPr/>
      </dsp:nvSpPr>
      <dsp:spPr>
        <a:xfrm>
          <a:off x="3477517" y="2692171"/>
          <a:ext cx="1421427" cy="6677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137D5A-9039-497A-951A-9B8941047AB2}">
      <dsp:nvSpPr>
        <dsp:cNvPr id="0" name=""/>
        <dsp:cNvSpPr/>
      </dsp:nvSpPr>
      <dsp:spPr>
        <a:xfrm>
          <a:off x="3635454" y="2842211"/>
          <a:ext cx="1421427" cy="66778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ComponentEvent</a:t>
          </a:r>
          <a:endParaRPr lang="en-IN" sz="1300" kern="1200" dirty="0"/>
        </a:p>
      </dsp:txBody>
      <dsp:txXfrm>
        <a:off x="3635454" y="2842211"/>
        <a:ext cx="1421427" cy="667784"/>
      </dsp:txXfrm>
    </dsp:sp>
    <dsp:sp modelId="{B58D4201-AA94-4549-8177-CB51C26554D0}">
      <dsp:nvSpPr>
        <dsp:cNvPr id="0" name=""/>
        <dsp:cNvSpPr/>
      </dsp:nvSpPr>
      <dsp:spPr>
        <a:xfrm>
          <a:off x="871567" y="3773354"/>
          <a:ext cx="1421427" cy="404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0FB1D-3039-4B3C-92F4-4CBA9306A4C4}">
      <dsp:nvSpPr>
        <dsp:cNvPr id="0" name=""/>
        <dsp:cNvSpPr/>
      </dsp:nvSpPr>
      <dsp:spPr>
        <a:xfrm>
          <a:off x="1029503" y="3923394"/>
          <a:ext cx="1421427" cy="4041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ContainerEvent</a:t>
          </a:r>
          <a:endParaRPr lang="en-IN" sz="1300" kern="1200" dirty="0"/>
        </a:p>
      </dsp:txBody>
      <dsp:txXfrm>
        <a:off x="1029503" y="3923394"/>
        <a:ext cx="1421427" cy="404196"/>
      </dsp:txXfrm>
    </dsp:sp>
    <dsp:sp modelId="{5468B84D-A117-408D-BFBC-BFCAE5ADD47A}">
      <dsp:nvSpPr>
        <dsp:cNvPr id="0" name=""/>
        <dsp:cNvSpPr/>
      </dsp:nvSpPr>
      <dsp:spPr>
        <a:xfrm>
          <a:off x="2608867" y="3773354"/>
          <a:ext cx="1421427" cy="404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CD15F-0BF2-4CB4-8A28-75BAD45564B2}">
      <dsp:nvSpPr>
        <dsp:cNvPr id="0" name=""/>
        <dsp:cNvSpPr/>
      </dsp:nvSpPr>
      <dsp:spPr>
        <a:xfrm>
          <a:off x="2766804" y="3923394"/>
          <a:ext cx="1421427" cy="4041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FocusEvent</a:t>
          </a:r>
          <a:endParaRPr lang="en-IN" sz="1300" kern="1200" dirty="0"/>
        </a:p>
      </dsp:txBody>
      <dsp:txXfrm>
        <a:off x="2766804" y="3923394"/>
        <a:ext cx="1421427" cy="404196"/>
      </dsp:txXfrm>
    </dsp:sp>
    <dsp:sp modelId="{154C4389-676C-4C21-8B2E-61F7911FB78C}">
      <dsp:nvSpPr>
        <dsp:cNvPr id="0" name=""/>
        <dsp:cNvSpPr/>
      </dsp:nvSpPr>
      <dsp:spPr>
        <a:xfrm>
          <a:off x="4346168" y="3773354"/>
          <a:ext cx="1421427" cy="404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9AC03-83BF-43F0-BF95-984A99DA59C7}">
      <dsp:nvSpPr>
        <dsp:cNvPr id="0" name=""/>
        <dsp:cNvSpPr/>
      </dsp:nvSpPr>
      <dsp:spPr>
        <a:xfrm>
          <a:off x="4504104" y="3923394"/>
          <a:ext cx="1421427" cy="4041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InputEvent</a:t>
          </a:r>
          <a:endParaRPr lang="en-IN" sz="1300" kern="1200" dirty="0"/>
        </a:p>
      </dsp:txBody>
      <dsp:txXfrm>
        <a:off x="4504104" y="3923394"/>
        <a:ext cx="1421427" cy="404196"/>
      </dsp:txXfrm>
    </dsp:sp>
    <dsp:sp modelId="{13B9F5CC-B970-4166-9ED4-73B4387D57C5}">
      <dsp:nvSpPr>
        <dsp:cNvPr id="0" name=""/>
        <dsp:cNvSpPr/>
      </dsp:nvSpPr>
      <dsp:spPr>
        <a:xfrm>
          <a:off x="3477517" y="4590949"/>
          <a:ext cx="1421427" cy="5422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67FB6-3921-48DC-8384-5CDC39859DA0}">
      <dsp:nvSpPr>
        <dsp:cNvPr id="0" name=""/>
        <dsp:cNvSpPr/>
      </dsp:nvSpPr>
      <dsp:spPr>
        <a:xfrm>
          <a:off x="3635454" y="4740988"/>
          <a:ext cx="1421427" cy="5422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KeyEvent</a:t>
          </a:r>
          <a:endParaRPr lang="en-IN" sz="1300" kern="1200" dirty="0"/>
        </a:p>
      </dsp:txBody>
      <dsp:txXfrm>
        <a:off x="3635454" y="4740988"/>
        <a:ext cx="1421427" cy="542213"/>
      </dsp:txXfrm>
    </dsp:sp>
    <dsp:sp modelId="{D3270DF6-CF61-4464-B9C4-15F29AAA9F2D}">
      <dsp:nvSpPr>
        <dsp:cNvPr id="0" name=""/>
        <dsp:cNvSpPr/>
      </dsp:nvSpPr>
      <dsp:spPr>
        <a:xfrm>
          <a:off x="5214818" y="4590949"/>
          <a:ext cx="1421427" cy="5422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9C6BC6-ACBE-44AF-BBF6-10A388C28F69}">
      <dsp:nvSpPr>
        <dsp:cNvPr id="0" name=""/>
        <dsp:cNvSpPr/>
      </dsp:nvSpPr>
      <dsp:spPr>
        <a:xfrm>
          <a:off x="5372754" y="4740988"/>
          <a:ext cx="1421427" cy="5422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MouseEvent</a:t>
          </a:r>
          <a:endParaRPr lang="en-IN" sz="1300" kern="1200" dirty="0"/>
        </a:p>
      </dsp:txBody>
      <dsp:txXfrm>
        <a:off x="5372754" y="4740988"/>
        <a:ext cx="1421427" cy="542213"/>
      </dsp:txXfrm>
    </dsp:sp>
    <dsp:sp modelId="{464C64B8-4CE1-4B40-ACA7-F992DB3D764A}">
      <dsp:nvSpPr>
        <dsp:cNvPr id="0" name=""/>
        <dsp:cNvSpPr/>
      </dsp:nvSpPr>
      <dsp:spPr>
        <a:xfrm>
          <a:off x="6083468" y="3773354"/>
          <a:ext cx="1421427" cy="404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881CD5-7383-4CA6-A1C3-1ED372E5B426}">
      <dsp:nvSpPr>
        <dsp:cNvPr id="0" name=""/>
        <dsp:cNvSpPr/>
      </dsp:nvSpPr>
      <dsp:spPr>
        <a:xfrm>
          <a:off x="6241405" y="3923394"/>
          <a:ext cx="1421427" cy="4041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WindowEvent</a:t>
          </a:r>
          <a:endParaRPr lang="en-IN" sz="1300" kern="1200" dirty="0"/>
        </a:p>
      </dsp:txBody>
      <dsp:txXfrm>
        <a:off x="6241405" y="3923394"/>
        <a:ext cx="1421427" cy="404196"/>
      </dsp:txXfrm>
    </dsp:sp>
    <dsp:sp modelId="{A3316A8D-EF31-4F45-9B5F-D3C3C9B5B02A}">
      <dsp:nvSpPr>
        <dsp:cNvPr id="0" name=""/>
        <dsp:cNvSpPr/>
      </dsp:nvSpPr>
      <dsp:spPr>
        <a:xfrm>
          <a:off x="5214818" y="2692171"/>
          <a:ext cx="1421427" cy="3503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F51B5C-225E-4A21-8118-36F0B9761BB8}">
      <dsp:nvSpPr>
        <dsp:cNvPr id="0" name=""/>
        <dsp:cNvSpPr/>
      </dsp:nvSpPr>
      <dsp:spPr>
        <a:xfrm>
          <a:off x="5372754" y="2842211"/>
          <a:ext cx="1421427" cy="3503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ItemEvent</a:t>
          </a:r>
          <a:endParaRPr lang="en-IN" sz="1300" kern="1200" dirty="0"/>
        </a:p>
      </dsp:txBody>
      <dsp:txXfrm>
        <a:off x="5372754" y="2842211"/>
        <a:ext cx="1421427" cy="350346"/>
      </dsp:txXfrm>
    </dsp:sp>
    <dsp:sp modelId="{9011876F-9E2D-4627-BF8E-E324CD9182F0}">
      <dsp:nvSpPr>
        <dsp:cNvPr id="0" name=""/>
        <dsp:cNvSpPr/>
      </dsp:nvSpPr>
      <dsp:spPr>
        <a:xfrm>
          <a:off x="6952118" y="2692171"/>
          <a:ext cx="1421427" cy="3642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A3333-B654-4844-88F8-211D03052A07}">
      <dsp:nvSpPr>
        <dsp:cNvPr id="0" name=""/>
        <dsp:cNvSpPr/>
      </dsp:nvSpPr>
      <dsp:spPr>
        <a:xfrm>
          <a:off x="7110055" y="2842211"/>
          <a:ext cx="1421427" cy="3642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TextEvent</a:t>
          </a:r>
          <a:endParaRPr lang="en-IN" sz="1300" kern="1200" dirty="0"/>
        </a:p>
      </dsp:txBody>
      <dsp:txXfrm>
        <a:off x="7110055" y="2842211"/>
        <a:ext cx="1421427" cy="3642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18385A-AA08-46A8-BC04-D90CB6698483}" type="datetimeFigureOut">
              <a:rPr lang="en-US" smtClean="0"/>
              <a:pPr/>
              <a:t>10/11/2011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125008-735E-40BF-869E-D9A4C98140B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10/11/2011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ex/events/MouseMotionEvents.java" TargetMode="External"/><Relationship Id="rId2" Type="http://schemas.openxmlformats.org/officeDocument/2006/relationships/hyperlink" Target="ex/events/MouseEventsDemo.jav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ex/events/AdapterClassDemo.java"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ex/events/InnerClassDemo.java"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ex/events/AnonymousInnerClassDemo.java"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cstate="print"/>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5</a:t>
            </a:r>
          </a:p>
          <a:p>
            <a:pPr algn="ctr"/>
            <a:r>
              <a:rPr lang="en-US" sz="3200" b="1" dirty="0" smtClean="0"/>
              <a:t>Event Handling</a:t>
            </a:r>
            <a:endParaRPr lang="en-US" sz="3200" dirty="0"/>
          </a:p>
        </p:txBody>
      </p:sp>
      <p:pic>
        <p:nvPicPr>
          <p:cNvPr id="9" name="Picture 8" descr="java.jpg"/>
          <p:cNvPicPr>
            <a:picLocks noChangeAspect="1"/>
          </p:cNvPicPr>
          <p:nvPr/>
        </p:nvPicPr>
        <p:blipFill>
          <a:blip r:embed="rId3" cstate="print"/>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cstate="print"/>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Various Event Classes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A set of classes are provided to represent the various types of AWT events.  Which can be summarized through the following figure.</a:t>
            </a:r>
          </a:p>
          <a:p>
            <a:pPr algn="just"/>
            <a:r>
              <a:rPr lang="en-US" sz="3200" dirty="0" smtClean="0"/>
              <a:t>	The </a:t>
            </a:r>
            <a:r>
              <a:rPr lang="en-US" sz="3200" dirty="0" err="1" smtClean="0"/>
              <a:t>EventObject</a:t>
            </a:r>
            <a:r>
              <a:rPr lang="en-US" sz="3200" dirty="0" smtClean="0"/>
              <a:t> class extends Object and is a part of </a:t>
            </a:r>
            <a:r>
              <a:rPr lang="en-US" sz="3200" dirty="0" err="1" smtClean="0"/>
              <a:t>java.util</a:t>
            </a:r>
            <a:r>
              <a:rPr lang="en-US" sz="3200" dirty="0" smtClean="0"/>
              <a:t> package.  Its constructor is :</a:t>
            </a:r>
          </a:p>
          <a:p>
            <a:pPr algn="just"/>
            <a:r>
              <a:rPr lang="en-US" sz="3200" dirty="0" smtClean="0"/>
              <a:t>	</a:t>
            </a:r>
            <a:r>
              <a:rPr lang="en-US" sz="3200" dirty="0" err="1" smtClean="0"/>
              <a:t>EventObject</a:t>
            </a:r>
            <a:r>
              <a:rPr lang="en-US" sz="3200" dirty="0" smtClean="0"/>
              <a:t> (Object </a:t>
            </a:r>
            <a:r>
              <a:rPr lang="en-US" sz="3200" dirty="0" err="1" smtClean="0"/>
              <a:t>src</a:t>
            </a:r>
            <a:r>
              <a:rPr lang="en-US" sz="3200" dirty="0" smtClean="0"/>
              <a:t>)</a:t>
            </a:r>
          </a:p>
          <a:p>
            <a:pPr algn="just"/>
            <a:r>
              <a:rPr lang="en-US" sz="3200" dirty="0" smtClean="0"/>
              <a:t>	Here, </a:t>
            </a:r>
            <a:r>
              <a:rPr lang="en-US" sz="3200" dirty="0" err="1" smtClean="0"/>
              <a:t>src</a:t>
            </a:r>
            <a:r>
              <a:rPr lang="en-US" sz="3200" dirty="0" smtClean="0"/>
              <a:t> is the object that generates the events.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914400"/>
          </a:xfrm>
        </p:spPr>
        <p:txBody>
          <a:bodyPr>
            <a:normAutofit/>
          </a:bodyPr>
          <a:lstStyle/>
          <a:p>
            <a:r>
              <a:rPr lang="en-US" b="1" dirty="0" smtClean="0"/>
              <a:t>Various Event Classes</a:t>
            </a:r>
            <a:endParaRPr lang="en-US" dirty="0"/>
          </a:p>
        </p:txBody>
      </p:sp>
      <p:graphicFrame>
        <p:nvGraphicFramePr>
          <p:cNvPr id="5" name="Diagram 4"/>
          <p:cNvGraphicFramePr/>
          <p:nvPr/>
        </p:nvGraphicFramePr>
        <p:xfrm>
          <a:off x="304800" y="965200"/>
          <a:ext cx="8534400" cy="566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Various Event Classes</a:t>
            </a:r>
            <a:endParaRPr lang="en-US" dirty="0"/>
          </a:p>
        </p:txBody>
      </p:sp>
      <p:graphicFrame>
        <p:nvGraphicFramePr>
          <p:cNvPr id="5" name="Table 4"/>
          <p:cNvGraphicFramePr>
            <a:graphicFrameLocks noGrp="1"/>
          </p:cNvGraphicFramePr>
          <p:nvPr/>
        </p:nvGraphicFramePr>
        <p:xfrm>
          <a:off x="457200" y="1066800"/>
          <a:ext cx="8458200" cy="5617184"/>
        </p:xfrm>
        <a:graphic>
          <a:graphicData uri="http://schemas.openxmlformats.org/drawingml/2006/table">
            <a:tbl>
              <a:tblPr firstRow="1" bandRow="1">
                <a:tableStyleId>{5C22544A-7EE6-4342-B048-85BDC9FD1C3A}</a:tableStyleId>
              </a:tblPr>
              <a:tblGrid>
                <a:gridCol w="1828800"/>
                <a:gridCol w="6629400"/>
              </a:tblGrid>
              <a:tr h="382108">
                <a:tc>
                  <a:txBody>
                    <a:bodyPr/>
                    <a:lstStyle/>
                    <a:p>
                      <a:pPr algn="just"/>
                      <a:r>
                        <a:rPr lang="en-US" dirty="0" smtClean="0"/>
                        <a:t>Event</a:t>
                      </a:r>
                      <a:endParaRPr lang="en-IN" dirty="0"/>
                    </a:p>
                  </a:txBody>
                  <a:tcPr/>
                </a:tc>
                <a:tc>
                  <a:txBody>
                    <a:bodyPr/>
                    <a:lstStyle/>
                    <a:p>
                      <a:pPr algn="just"/>
                      <a:r>
                        <a:rPr lang="en-US" dirty="0" smtClean="0"/>
                        <a:t>Generated</a:t>
                      </a:r>
                      <a:r>
                        <a:rPr lang="en-US" baseline="0" dirty="0" smtClean="0"/>
                        <a:t> When</a:t>
                      </a:r>
                      <a:endParaRPr lang="en-IN" dirty="0"/>
                    </a:p>
                  </a:txBody>
                  <a:tcPr/>
                </a:tc>
              </a:tr>
              <a:tr h="550235">
                <a:tc>
                  <a:txBody>
                    <a:bodyPr/>
                    <a:lstStyle/>
                    <a:p>
                      <a:pPr algn="just"/>
                      <a:r>
                        <a:rPr lang="en-US" dirty="0" err="1" smtClean="0"/>
                        <a:t>ActionEvent</a:t>
                      </a:r>
                      <a:endParaRPr lang="en-IN" dirty="0"/>
                    </a:p>
                  </a:txBody>
                  <a:tcPr/>
                </a:tc>
                <a:tc>
                  <a:txBody>
                    <a:bodyPr/>
                    <a:lstStyle/>
                    <a:p>
                      <a:pPr algn="just"/>
                      <a:r>
                        <a:rPr lang="en-US" dirty="0" smtClean="0"/>
                        <a:t>A Button is pressed, a list item is double-clicked,</a:t>
                      </a:r>
                      <a:r>
                        <a:rPr lang="en-US" baseline="0" dirty="0" smtClean="0"/>
                        <a:t> or a menu item is selected</a:t>
                      </a:r>
                      <a:endParaRPr lang="en-IN" dirty="0"/>
                    </a:p>
                  </a:txBody>
                  <a:tcPr/>
                </a:tc>
              </a:tr>
              <a:tr h="382108">
                <a:tc>
                  <a:txBody>
                    <a:bodyPr/>
                    <a:lstStyle/>
                    <a:p>
                      <a:pPr algn="just"/>
                      <a:r>
                        <a:rPr lang="en-US" dirty="0" err="1" smtClean="0"/>
                        <a:t>AdjustmentEvent</a:t>
                      </a:r>
                      <a:endParaRPr lang="en-IN" dirty="0"/>
                    </a:p>
                  </a:txBody>
                  <a:tcPr/>
                </a:tc>
                <a:tc>
                  <a:txBody>
                    <a:bodyPr/>
                    <a:lstStyle/>
                    <a:p>
                      <a:pPr algn="just"/>
                      <a:r>
                        <a:rPr lang="en-US" dirty="0" smtClean="0"/>
                        <a:t>A Scroll bar is manipulated</a:t>
                      </a:r>
                      <a:endParaRPr lang="en-IN" dirty="0"/>
                    </a:p>
                  </a:txBody>
                  <a:tcPr/>
                </a:tc>
              </a:tr>
              <a:tr h="382108">
                <a:tc>
                  <a:txBody>
                    <a:bodyPr/>
                    <a:lstStyle/>
                    <a:p>
                      <a:pPr algn="just"/>
                      <a:r>
                        <a:rPr lang="en-US" dirty="0" err="1" smtClean="0"/>
                        <a:t>ComponentEvent</a:t>
                      </a:r>
                      <a:endParaRPr lang="en-IN" dirty="0"/>
                    </a:p>
                  </a:txBody>
                  <a:tcPr/>
                </a:tc>
                <a:tc>
                  <a:txBody>
                    <a:bodyPr/>
                    <a:lstStyle/>
                    <a:p>
                      <a:pPr algn="just"/>
                      <a:r>
                        <a:rPr lang="en-US" dirty="0" smtClean="0"/>
                        <a:t>A component is hidden, moved,</a:t>
                      </a:r>
                      <a:r>
                        <a:rPr lang="en-US" baseline="0" dirty="0" smtClean="0"/>
                        <a:t> resized or becomes visible</a:t>
                      </a:r>
                      <a:endParaRPr lang="en-IN" dirty="0"/>
                    </a:p>
                  </a:txBody>
                  <a:tcPr/>
                </a:tc>
              </a:tr>
              <a:tr h="382108">
                <a:tc>
                  <a:txBody>
                    <a:bodyPr/>
                    <a:lstStyle/>
                    <a:p>
                      <a:pPr algn="just"/>
                      <a:r>
                        <a:rPr lang="en-US" dirty="0" err="1" smtClean="0"/>
                        <a:t>ContainerEvent</a:t>
                      </a:r>
                      <a:endParaRPr lang="en-IN" dirty="0"/>
                    </a:p>
                  </a:txBody>
                  <a:tcPr/>
                </a:tc>
                <a:tc>
                  <a:txBody>
                    <a:bodyPr/>
                    <a:lstStyle/>
                    <a:p>
                      <a:pPr algn="just"/>
                      <a:r>
                        <a:rPr lang="en-US" dirty="0" smtClean="0"/>
                        <a:t>A component is added to or removed from a</a:t>
                      </a:r>
                      <a:r>
                        <a:rPr lang="en-US" baseline="0" dirty="0" smtClean="0"/>
                        <a:t> container</a:t>
                      </a:r>
                      <a:endParaRPr lang="en-IN" dirty="0"/>
                    </a:p>
                  </a:txBody>
                  <a:tcPr/>
                </a:tc>
              </a:tr>
              <a:tr h="382108">
                <a:tc>
                  <a:txBody>
                    <a:bodyPr/>
                    <a:lstStyle/>
                    <a:p>
                      <a:pPr algn="just"/>
                      <a:r>
                        <a:rPr lang="en-US" dirty="0" err="1" smtClean="0"/>
                        <a:t>FocusEvent</a:t>
                      </a:r>
                      <a:endParaRPr lang="en-IN" dirty="0"/>
                    </a:p>
                  </a:txBody>
                  <a:tcPr/>
                </a:tc>
                <a:tc>
                  <a:txBody>
                    <a:bodyPr/>
                    <a:lstStyle/>
                    <a:p>
                      <a:pPr algn="just"/>
                      <a:r>
                        <a:rPr lang="en-US" dirty="0" smtClean="0"/>
                        <a:t>A component gains or loses keyboard focus</a:t>
                      </a:r>
                      <a:endParaRPr lang="en-IN" dirty="0"/>
                    </a:p>
                  </a:txBody>
                  <a:tcPr/>
                </a:tc>
              </a:tr>
              <a:tr h="382108">
                <a:tc>
                  <a:txBody>
                    <a:bodyPr/>
                    <a:lstStyle/>
                    <a:p>
                      <a:pPr algn="just"/>
                      <a:r>
                        <a:rPr lang="en-US" dirty="0" err="1" smtClean="0"/>
                        <a:t>InputEvent</a:t>
                      </a:r>
                      <a:endParaRPr lang="en-IN" dirty="0"/>
                    </a:p>
                  </a:txBody>
                  <a:tcPr/>
                </a:tc>
                <a:tc>
                  <a:txBody>
                    <a:bodyPr/>
                    <a:lstStyle/>
                    <a:p>
                      <a:pPr algn="just"/>
                      <a:r>
                        <a:rPr lang="en-US" dirty="0" smtClean="0"/>
                        <a:t>A</a:t>
                      </a:r>
                      <a:r>
                        <a:rPr lang="en-US" baseline="0" dirty="0" smtClean="0"/>
                        <a:t> mouse or key event occurs</a:t>
                      </a:r>
                      <a:endParaRPr lang="en-IN" dirty="0"/>
                    </a:p>
                  </a:txBody>
                  <a:tcPr/>
                </a:tc>
              </a:tr>
              <a:tr h="550235">
                <a:tc>
                  <a:txBody>
                    <a:bodyPr/>
                    <a:lstStyle/>
                    <a:p>
                      <a:pPr algn="just"/>
                      <a:r>
                        <a:rPr lang="en-US" dirty="0" err="1" smtClean="0"/>
                        <a:t>ItemEvent</a:t>
                      </a:r>
                      <a:endParaRPr lang="en-IN" dirty="0"/>
                    </a:p>
                  </a:txBody>
                  <a:tcPr/>
                </a:tc>
                <a:tc>
                  <a:txBody>
                    <a:bodyPr/>
                    <a:lstStyle/>
                    <a:p>
                      <a:pPr algn="just"/>
                      <a:r>
                        <a:rPr lang="en-US" dirty="0" smtClean="0"/>
                        <a:t>A checkbox</a:t>
                      </a:r>
                      <a:r>
                        <a:rPr lang="en-US" baseline="0" dirty="0" smtClean="0"/>
                        <a:t> or list item is clicked, a choice selection is made, or a checkable menu item is selected or deselected.</a:t>
                      </a:r>
                      <a:endParaRPr lang="en-IN" dirty="0"/>
                    </a:p>
                  </a:txBody>
                  <a:tcPr/>
                </a:tc>
              </a:tr>
              <a:tr h="382108">
                <a:tc>
                  <a:txBody>
                    <a:bodyPr/>
                    <a:lstStyle/>
                    <a:p>
                      <a:pPr algn="just"/>
                      <a:r>
                        <a:rPr lang="en-US" dirty="0" err="1" smtClean="0"/>
                        <a:t>KeyEvent</a:t>
                      </a:r>
                      <a:endParaRPr lang="en-IN" dirty="0"/>
                    </a:p>
                  </a:txBody>
                  <a:tcPr/>
                </a:tc>
                <a:tc>
                  <a:txBody>
                    <a:bodyPr/>
                    <a:lstStyle/>
                    <a:p>
                      <a:pPr algn="just"/>
                      <a:r>
                        <a:rPr lang="en-US" dirty="0" smtClean="0"/>
                        <a:t>Input is received from the keyboard</a:t>
                      </a:r>
                      <a:endParaRPr lang="en-IN" dirty="0"/>
                    </a:p>
                  </a:txBody>
                  <a:tcPr/>
                </a:tc>
              </a:tr>
              <a:tr h="550235">
                <a:tc>
                  <a:txBody>
                    <a:bodyPr/>
                    <a:lstStyle/>
                    <a:p>
                      <a:pPr algn="just"/>
                      <a:r>
                        <a:rPr lang="en-US" dirty="0" err="1" smtClean="0"/>
                        <a:t>MouseEvent</a:t>
                      </a:r>
                      <a:endParaRPr lang="en-IN" dirty="0"/>
                    </a:p>
                  </a:txBody>
                  <a:tcPr/>
                </a:tc>
                <a:tc>
                  <a:txBody>
                    <a:bodyPr/>
                    <a:lstStyle/>
                    <a:p>
                      <a:pPr algn="just"/>
                      <a:r>
                        <a:rPr lang="en-US" dirty="0" smtClean="0"/>
                        <a:t>The</a:t>
                      </a:r>
                      <a:r>
                        <a:rPr lang="en-US" baseline="0" dirty="0" smtClean="0"/>
                        <a:t> mouse is dragged or moved, clicked, pressed or released.  Also generated when the mouse enters or exists a component</a:t>
                      </a:r>
                      <a:endParaRPr lang="en-IN" dirty="0"/>
                    </a:p>
                  </a:txBody>
                  <a:tcPr/>
                </a:tc>
              </a:tr>
              <a:tr h="382108">
                <a:tc>
                  <a:txBody>
                    <a:bodyPr/>
                    <a:lstStyle/>
                    <a:p>
                      <a:pPr algn="just"/>
                      <a:r>
                        <a:rPr lang="en-US" dirty="0" err="1" smtClean="0"/>
                        <a:t>TextEvent</a:t>
                      </a:r>
                      <a:endParaRPr lang="en-IN" dirty="0"/>
                    </a:p>
                  </a:txBody>
                  <a:tcPr/>
                </a:tc>
                <a:tc>
                  <a:txBody>
                    <a:bodyPr/>
                    <a:lstStyle/>
                    <a:p>
                      <a:pPr algn="just"/>
                      <a:r>
                        <a:rPr lang="en-US" dirty="0" smtClean="0"/>
                        <a:t>The</a:t>
                      </a:r>
                      <a:r>
                        <a:rPr lang="en-US" baseline="0" dirty="0" smtClean="0"/>
                        <a:t> value of text area or text field is changed</a:t>
                      </a:r>
                      <a:endParaRPr lang="en-IN" dirty="0"/>
                    </a:p>
                  </a:txBody>
                  <a:tcPr/>
                </a:tc>
              </a:tr>
              <a:tr h="550235">
                <a:tc>
                  <a:txBody>
                    <a:bodyPr/>
                    <a:lstStyle/>
                    <a:p>
                      <a:pPr algn="just"/>
                      <a:r>
                        <a:rPr lang="en-US" dirty="0" err="1" smtClean="0"/>
                        <a:t>WindowEvent</a:t>
                      </a:r>
                      <a:endParaRPr lang="en-IN" dirty="0"/>
                    </a:p>
                  </a:txBody>
                  <a:tcPr/>
                </a:tc>
                <a:tc>
                  <a:txBody>
                    <a:bodyPr/>
                    <a:lstStyle/>
                    <a:p>
                      <a:pPr algn="just"/>
                      <a:r>
                        <a:rPr lang="en-US" dirty="0" smtClean="0"/>
                        <a:t>A window is activated, closed, deactivated,</a:t>
                      </a:r>
                      <a:r>
                        <a:rPr lang="en-US" baseline="0" dirty="0" smtClean="0"/>
                        <a:t> </a:t>
                      </a:r>
                      <a:r>
                        <a:rPr lang="en-US" baseline="0" dirty="0" err="1" smtClean="0"/>
                        <a:t>deiconified</a:t>
                      </a:r>
                      <a:r>
                        <a:rPr lang="en-US" baseline="0" dirty="0" smtClean="0"/>
                        <a:t>, </a:t>
                      </a:r>
                      <a:r>
                        <a:rPr lang="en-US" baseline="0" dirty="0" err="1" smtClean="0"/>
                        <a:t>iconified</a:t>
                      </a:r>
                      <a:r>
                        <a:rPr lang="en-US" baseline="0" dirty="0" smtClean="0"/>
                        <a:t>, open, or quit.</a:t>
                      </a:r>
                      <a:endParaRPr lang="en-IN"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Event Listeners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The </a:t>
            </a:r>
            <a:r>
              <a:rPr lang="en-US" sz="3200" dirty="0" err="1" smtClean="0"/>
              <a:t>java.util.EventListener</a:t>
            </a:r>
            <a:r>
              <a:rPr lang="en-US" sz="3200" dirty="0" smtClean="0"/>
              <a:t> interface does not define any constants or methods but exists only to identify those interfaces that process events.  All event listeners interface must extends this interface.  Various listeners for the various events are summarized in the following table.</a:t>
            </a:r>
          </a:p>
          <a:p>
            <a:pPr algn="just"/>
            <a:r>
              <a:rPr lang="en-US" sz="3200" dirty="0" smtClean="0"/>
              <a:t>	Remember that all the listeners are defined in </a:t>
            </a:r>
            <a:r>
              <a:rPr lang="en-US" sz="3200" dirty="0" err="1" smtClean="0"/>
              <a:t>java.awt.event</a:t>
            </a:r>
            <a:r>
              <a:rPr lang="en-US" sz="3200" dirty="0" smtClean="0"/>
              <a:t> package.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Event Listeners</a:t>
            </a:r>
            <a:endParaRPr lang="en-US" dirty="0"/>
          </a:p>
        </p:txBody>
      </p:sp>
      <p:graphicFrame>
        <p:nvGraphicFramePr>
          <p:cNvPr id="5" name="Table 4"/>
          <p:cNvGraphicFramePr>
            <a:graphicFrameLocks noGrp="1"/>
          </p:cNvGraphicFramePr>
          <p:nvPr/>
        </p:nvGraphicFramePr>
        <p:xfrm>
          <a:off x="457200" y="1066800"/>
          <a:ext cx="8458200" cy="5181602"/>
        </p:xfrm>
        <a:graphic>
          <a:graphicData uri="http://schemas.openxmlformats.org/drawingml/2006/table">
            <a:tbl>
              <a:tblPr firstRow="1" bandRow="1">
                <a:tableStyleId>{5C22544A-7EE6-4342-B048-85BDC9FD1C3A}</a:tableStyleId>
              </a:tblPr>
              <a:tblGrid>
                <a:gridCol w="2514600"/>
                <a:gridCol w="5943600"/>
              </a:tblGrid>
              <a:tr h="406082">
                <a:tc>
                  <a:txBody>
                    <a:bodyPr/>
                    <a:lstStyle/>
                    <a:p>
                      <a:pPr algn="just"/>
                      <a:r>
                        <a:rPr lang="en-US" dirty="0" smtClean="0"/>
                        <a:t>Event Class</a:t>
                      </a:r>
                      <a:endParaRPr lang="en-IN" dirty="0"/>
                    </a:p>
                  </a:txBody>
                  <a:tcPr/>
                </a:tc>
                <a:tc>
                  <a:txBody>
                    <a:bodyPr/>
                    <a:lstStyle/>
                    <a:p>
                      <a:pPr algn="just"/>
                      <a:r>
                        <a:rPr lang="en-US" dirty="0" smtClean="0"/>
                        <a:t>Listener Interface</a:t>
                      </a:r>
                      <a:endParaRPr lang="en-IN" dirty="0"/>
                    </a:p>
                  </a:txBody>
                  <a:tcPr/>
                </a:tc>
              </a:tr>
              <a:tr h="584757">
                <a:tc>
                  <a:txBody>
                    <a:bodyPr/>
                    <a:lstStyle/>
                    <a:p>
                      <a:pPr algn="just"/>
                      <a:r>
                        <a:rPr lang="en-US" dirty="0" err="1" smtClean="0"/>
                        <a:t>ActionEvent</a:t>
                      </a:r>
                      <a:endParaRPr lang="en-IN" dirty="0"/>
                    </a:p>
                  </a:txBody>
                  <a:tcPr/>
                </a:tc>
                <a:tc>
                  <a:txBody>
                    <a:bodyPr/>
                    <a:lstStyle/>
                    <a:p>
                      <a:pPr algn="just"/>
                      <a:r>
                        <a:rPr lang="en-US" dirty="0" err="1" smtClean="0"/>
                        <a:t>ActionListener</a:t>
                      </a:r>
                      <a:endParaRPr lang="en-IN" dirty="0"/>
                    </a:p>
                  </a:txBody>
                  <a:tcPr/>
                </a:tc>
              </a:tr>
              <a:tr h="406082">
                <a:tc>
                  <a:txBody>
                    <a:bodyPr/>
                    <a:lstStyle/>
                    <a:p>
                      <a:pPr algn="just"/>
                      <a:r>
                        <a:rPr lang="en-US" dirty="0" err="1" smtClean="0"/>
                        <a:t>AdjustmentEvent</a:t>
                      </a:r>
                      <a:endParaRPr lang="en-IN" dirty="0"/>
                    </a:p>
                  </a:txBody>
                  <a:tcPr/>
                </a:tc>
                <a:tc>
                  <a:txBody>
                    <a:bodyPr/>
                    <a:lstStyle/>
                    <a:p>
                      <a:pPr algn="just"/>
                      <a:r>
                        <a:rPr lang="en-US" dirty="0" err="1" smtClean="0"/>
                        <a:t>AdjustmentListener</a:t>
                      </a:r>
                      <a:endParaRPr lang="en-IN" dirty="0"/>
                    </a:p>
                  </a:txBody>
                  <a:tcPr/>
                </a:tc>
              </a:tr>
              <a:tr h="406082">
                <a:tc>
                  <a:txBody>
                    <a:bodyPr/>
                    <a:lstStyle/>
                    <a:p>
                      <a:pPr algn="just"/>
                      <a:r>
                        <a:rPr lang="en-US" dirty="0" err="1" smtClean="0"/>
                        <a:t>ComponentEvent</a:t>
                      </a:r>
                      <a:endParaRPr lang="en-IN" dirty="0"/>
                    </a:p>
                  </a:txBody>
                  <a:tcPr/>
                </a:tc>
                <a:tc>
                  <a:txBody>
                    <a:bodyPr/>
                    <a:lstStyle/>
                    <a:p>
                      <a:pPr algn="just"/>
                      <a:r>
                        <a:rPr lang="en-US" dirty="0" err="1" smtClean="0"/>
                        <a:t>ComponentListener</a:t>
                      </a:r>
                      <a:endParaRPr lang="en-IN" dirty="0"/>
                    </a:p>
                  </a:txBody>
                  <a:tcPr/>
                </a:tc>
              </a:tr>
              <a:tr h="406082">
                <a:tc>
                  <a:txBody>
                    <a:bodyPr/>
                    <a:lstStyle/>
                    <a:p>
                      <a:pPr algn="just"/>
                      <a:r>
                        <a:rPr lang="en-US" dirty="0" err="1" smtClean="0"/>
                        <a:t>ContainerEvent</a:t>
                      </a:r>
                      <a:endParaRPr lang="en-IN" dirty="0"/>
                    </a:p>
                  </a:txBody>
                  <a:tcPr/>
                </a:tc>
                <a:tc>
                  <a:txBody>
                    <a:bodyPr/>
                    <a:lstStyle/>
                    <a:p>
                      <a:pPr algn="just"/>
                      <a:r>
                        <a:rPr lang="en-US" dirty="0" err="1" smtClean="0"/>
                        <a:t>ContainerListener</a:t>
                      </a:r>
                      <a:endParaRPr lang="en-IN" dirty="0"/>
                    </a:p>
                  </a:txBody>
                  <a:tcPr/>
                </a:tc>
              </a:tr>
              <a:tr h="406082">
                <a:tc>
                  <a:txBody>
                    <a:bodyPr/>
                    <a:lstStyle/>
                    <a:p>
                      <a:pPr algn="just"/>
                      <a:r>
                        <a:rPr lang="en-US" dirty="0" err="1" smtClean="0"/>
                        <a:t>FocusEvent</a:t>
                      </a:r>
                      <a:endParaRPr lang="en-IN" dirty="0"/>
                    </a:p>
                  </a:txBody>
                  <a:tcPr/>
                </a:tc>
                <a:tc>
                  <a:txBody>
                    <a:bodyPr/>
                    <a:lstStyle/>
                    <a:p>
                      <a:pPr algn="just"/>
                      <a:r>
                        <a:rPr lang="en-US" dirty="0" err="1" smtClean="0"/>
                        <a:t>FocusListener</a:t>
                      </a:r>
                      <a:endParaRPr lang="en-IN" dirty="0"/>
                    </a:p>
                  </a:txBody>
                  <a:tcPr/>
                </a:tc>
              </a:tr>
              <a:tr h="584757">
                <a:tc>
                  <a:txBody>
                    <a:bodyPr/>
                    <a:lstStyle/>
                    <a:p>
                      <a:pPr algn="just"/>
                      <a:r>
                        <a:rPr lang="en-US" dirty="0" err="1" smtClean="0"/>
                        <a:t>ItemEvent</a:t>
                      </a:r>
                      <a:endParaRPr lang="en-IN" dirty="0"/>
                    </a:p>
                  </a:txBody>
                  <a:tcPr/>
                </a:tc>
                <a:tc>
                  <a:txBody>
                    <a:bodyPr/>
                    <a:lstStyle/>
                    <a:p>
                      <a:pPr algn="just"/>
                      <a:r>
                        <a:rPr lang="en-US" dirty="0" err="1" smtClean="0"/>
                        <a:t>ItemListener</a:t>
                      </a:r>
                      <a:endParaRPr lang="en-IN" dirty="0"/>
                    </a:p>
                  </a:txBody>
                  <a:tcPr/>
                </a:tc>
              </a:tr>
              <a:tr h="406082">
                <a:tc>
                  <a:txBody>
                    <a:bodyPr/>
                    <a:lstStyle/>
                    <a:p>
                      <a:pPr algn="just"/>
                      <a:r>
                        <a:rPr lang="en-US" dirty="0" err="1" smtClean="0"/>
                        <a:t>KeyEvent</a:t>
                      </a:r>
                      <a:endParaRPr lang="en-IN" dirty="0"/>
                    </a:p>
                  </a:txBody>
                  <a:tcPr/>
                </a:tc>
                <a:tc>
                  <a:txBody>
                    <a:bodyPr/>
                    <a:lstStyle/>
                    <a:p>
                      <a:pPr algn="just"/>
                      <a:r>
                        <a:rPr lang="en-US" dirty="0" err="1" smtClean="0"/>
                        <a:t>KeyListener</a:t>
                      </a:r>
                      <a:endParaRPr lang="en-IN" dirty="0"/>
                    </a:p>
                  </a:txBody>
                  <a:tcPr/>
                </a:tc>
              </a:tr>
              <a:tr h="584757">
                <a:tc>
                  <a:txBody>
                    <a:bodyPr/>
                    <a:lstStyle/>
                    <a:p>
                      <a:pPr algn="just"/>
                      <a:r>
                        <a:rPr lang="en-US" dirty="0" err="1" smtClean="0"/>
                        <a:t>MouseEvent</a:t>
                      </a:r>
                      <a:endParaRPr lang="en-IN" dirty="0"/>
                    </a:p>
                  </a:txBody>
                  <a:tcPr/>
                </a:tc>
                <a:tc>
                  <a:txBody>
                    <a:bodyPr/>
                    <a:lstStyle/>
                    <a:p>
                      <a:pPr algn="just"/>
                      <a:r>
                        <a:rPr lang="en-US" dirty="0" err="1" smtClean="0"/>
                        <a:t>MouseListener</a:t>
                      </a:r>
                      <a:r>
                        <a:rPr lang="en-US" dirty="0" smtClean="0"/>
                        <a:t>,</a:t>
                      </a:r>
                      <a:r>
                        <a:rPr lang="en-US" baseline="0" dirty="0" smtClean="0"/>
                        <a:t> </a:t>
                      </a:r>
                      <a:r>
                        <a:rPr lang="en-US" baseline="0" dirty="0" err="1" smtClean="0"/>
                        <a:t>MouseMotionListener</a:t>
                      </a:r>
                      <a:endParaRPr lang="en-IN" dirty="0"/>
                    </a:p>
                  </a:txBody>
                  <a:tcPr/>
                </a:tc>
              </a:tr>
              <a:tr h="406082">
                <a:tc>
                  <a:txBody>
                    <a:bodyPr/>
                    <a:lstStyle/>
                    <a:p>
                      <a:pPr algn="just"/>
                      <a:r>
                        <a:rPr lang="en-US" dirty="0" err="1" smtClean="0"/>
                        <a:t>TextEvent</a:t>
                      </a:r>
                      <a:endParaRPr lang="en-IN" dirty="0"/>
                    </a:p>
                  </a:txBody>
                  <a:tcPr/>
                </a:tc>
                <a:tc>
                  <a:txBody>
                    <a:bodyPr/>
                    <a:lstStyle/>
                    <a:p>
                      <a:pPr algn="just"/>
                      <a:r>
                        <a:rPr lang="en-US" dirty="0" err="1" smtClean="0"/>
                        <a:t>TextListener</a:t>
                      </a:r>
                      <a:endParaRPr lang="en-IN" dirty="0"/>
                    </a:p>
                  </a:txBody>
                  <a:tcPr/>
                </a:tc>
              </a:tr>
              <a:tr h="584757">
                <a:tc>
                  <a:txBody>
                    <a:bodyPr/>
                    <a:lstStyle/>
                    <a:p>
                      <a:pPr algn="just"/>
                      <a:r>
                        <a:rPr lang="en-US" dirty="0" err="1" smtClean="0"/>
                        <a:t>WindowEvent</a:t>
                      </a:r>
                      <a:endParaRPr lang="en-IN" dirty="0"/>
                    </a:p>
                  </a:txBody>
                  <a:tcPr/>
                </a:tc>
                <a:tc>
                  <a:txBody>
                    <a:bodyPr/>
                    <a:lstStyle/>
                    <a:p>
                      <a:pPr algn="just"/>
                      <a:r>
                        <a:rPr lang="en-US" dirty="0" err="1" smtClean="0"/>
                        <a:t>WindowListener</a:t>
                      </a:r>
                      <a:endParaRPr lang="en-IN"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Event Listeners</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dirty="0" smtClean="0">
                <a:hlinkClick r:id="rId2" action="ppaction://hlinkfile"/>
              </a:rPr>
              <a:t>ex\events\MouseEventsDemo.java</a:t>
            </a:r>
            <a:endParaRPr lang="en-US" sz="3200" dirty="0" smtClean="0"/>
          </a:p>
          <a:p>
            <a:pPr algn="just"/>
            <a:r>
              <a:rPr lang="en-US" sz="3200" dirty="0" smtClean="0">
                <a:hlinkClick r:id="rId3" action="ppaction://hlinkfile"/>
              </a:rPr>
              <a:t>ex\events\MouseMotionEvents.java</a:t>
            </a:r>
            <a:endParaRPr lang="en-US" sz="3200" dirty="0" smtClean="0"/>
          </a:p>
          <a:p>
            <a:pPr algn="just"/>
            <a:r>
              <a:rPr lang="en-US" sz="3200" dirty="0" smtClean="0"/>
              <a:t>Exercise :</a:t>
            </a:r>
          </a:p>
          <a:p>
            <a:pPr algn="just"/>
            <a:r>
              <a:rPr lang="en-US" sz="3200" dirty="0" smtClean="0"/>
              <a:t>	By using various mouse events draw happy face applet.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Adapter Classes</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In last example we have seen that the </a:t>
            </a:r>
            <a:r>
              <a:rPr lang="en-US" sz="3200" dirty="0" err="1" smtClean="0"/>
              <a:t>MouseListener</a:t>
            </a:r>
            <a:r>
              <a:rPr lang="en-US" sz="3200" dirty="0" smtClean="0"/>
              <a:t> interface declares five methods.  These are called when the mouse is clicked, pressed or released.  Mouse events also occur when the mouse enters or exits a component.  </a:t>
            </a:r>
          </a:p>
          <a:p>
            <a:pPr algn="just"/>
            <a:r>
              <a:rPr lang="en-US" sz="3200" dirty="0" smtClean="0"/>
              <a:t>	The main problem here is it has to implement all the five methods declared by that interface even though we don’t require them.  This is very much inconvenient.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Adapter Classes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Adapter classes make it easy to deal with this situation.  An adapter class provides empty implementation of all methods in a particular listener interface</a:t>
            </a:r>
            <a:r>
              <a:rPr lang="en-US" sz="3200" dirty="0" smtClean="0"/>
              <a:t>. It can be useful if you want to override only some of the methods defined by the interface.</a:t>
            </a:r>
          </a:p>
          <a:p>
            <a:pPr algn="just"/>
            <a:r>
              <a:rPr lang="en-US" sz="3200" dirty="0" smtClean="0"/>
              <a:t>	</a:t>
            </a:r>
            <a:r>
              <a:rPr lang="en-US" sz="3200" dirty="0" smtClean="0"/>
              <a:t>Various adapter classes for various listener interfaces are as follows :</a:t>
            </a:r>
            <a:endParaRPr lang="en-US" sz="3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Adapter Classes</a:t>
            </a:r>
            <a:endParaRPr lang="en-US" dirty="0"/>
          </a:p>
        </p:txBody>
      </p:sp>
      <p:graphicFrame>
        <p:nvGraphicFramePr>
          <p:cNvPr id="5" name="Table 4"/>
          <p:cNvGraphicFramePr>
            <a:graphicFrameLocks noGrp="1"/>
          </p:cNvGraphicFramePr>
          <p:nvPr/>
        </p:nvGraphicFramePr>
        <p:xfrm>
          <a:off x="457200" y="1066800"/>
          <a:ext cx="8458200" cy="3606006"/>
        </p:xfrm>
        <a:graphic>
          <a:graphicData uri="http://schemas.openxmlformats.org/drawingml/2006/table">
            <a:tbl>
              <a:tblPr firstRow="1" bandRow="1">
                <a:tableStyleId>{5C22544A-7EE6-4342-B048-85BDC9FD1C3A}</a:tableStyleId>
              </a:tblPr>
              <a:tblGrid>
                <a:gridCol w="2514600"/>
                <a:gridCol w="5943600"/>
              </a:tblGrid>
              <a:tr h="406082">
                <a:tc>
                  <a:txBody>
                    <a:bodyPr/>
                    <a:lstStyle/>
                    <a:p>
                      <a:pPr algn="just"/>
                      <a:r>
                        <a:rPr lang="en-US" dirty="0" smtClean="0"/>
                        <a:t>Adapter</a:t>
                      </a:r>
                      <a:r>
                        <a:rPr lang="en-US" baseline="0" dirty="0" smtClean="0"/>
                        <a:t> Class</a:t>
                      </a:r>
                      <a:endParaRPr lang="en-IN" dirty="0"/>
                    </a:p>
                  </a:txBody>
                  <a:tcPr/>
                </a:tc>
                <a:tc>
                  <a:txBody>
                    <a:bodyPr/>
                    <a:lstStyle/>
                    <a:p>
                      <a:pPr algn="just"/>
                      <a:r>
                        <a:rPr lang="en-US" dirty="0" smtClean="0"/>
                        <a:t>Listener Class</a:t>
                      </a:r>
                      <a:endParaRPr lang="en-IN" dirty="0"/>
                    </a:p>
                  </a:txBody>
                  <a:tcPr/>
                </a:tc>
              </a:tr>
              <a:tr h="584757">
                <a:tc>
                  <a:txBody>
                    <a:bodyPr/>
                    <a:lstStyle/>
                    <a:p>
                      <a:pPr algn="just"/>
                      <a:r>
                        <a:rPr lang="en-US" dirty="0" err="1" smtClean="0"/>
                        <a:t>ComponentAdapter</a:t>
                      </a:r>
                      <a:endParaRPr lang="en-IN" dirty="0"/>
                    </a:p>
                  </a:txBody>
                  <a:tcPr/>
                </a:tc>
                <a:tc>
                  <a:txBody>
                    <a:bodyPr/>
                    <a:lstStyle/>
                    <a:p>
                      <a:pPr algn="just"/>
                      <a:r>
                        <a:rPr lang="en-US" dirty="0" err="1" smtClean="0"/>
                        <a:t>ComponentListener</a:t>
                      </a:r>
                      <a:endParaRPr lang="en-IN" dirty="0"/>
                    </a:p>
                  </a:txBody>
                  <a:tcPr/>
                </a:tc>
              </a:tr>
              <a:tr h="406082">
                <a:tc>
                  <a:txBody>
                    <a:bodyPr/>
                    <a:lstStyle/>
                    <a:p>
                      <a:pPr algn="just"/>
                      <a:r>
                        <a:rPr lang="en-US" dirty="0" err="1" smtClean="0"/>
                        <a:t>ContainerAdapter</a:t>
                      </a:r>
                      <a:endParaRPr lang="en-IN" dirty="0"/>
                    </a:p>
                  </a:txBody>
                  <a:tcPr/>
                </a:tc>
                <a:tc>
                  <a:txBody>
                    <a:bodyPr/>
                    <a:lstStyle/>
                    <a:p>
                      <a:pPr algn="just"/>
                      <a:r>
                        <a:rPr lang="en-US" dirty="0" err="1" smtClean="0"/>
                        <a:t>ContainerListener</a:t>
                      </a:r>
                      <a:endParaRPr lang="en-IN" dirty="0"/>
                    </a:p>
                  </a:txBody>
                  <a:tcPr/>
                </a:tc>
              </a:tr>
              <a:tr h="406082">
                <a:tc>
                  <a:txBody>
                    <a:bodyPr/>
                    <a:lstStyle/>
                    <a:p>
                      <a:pPr algn="just"/>
                      <a:r>
                        <a:rPr lang="en-US" dirty="0" err="1" smtClean="0"/>
                        <a:t>FocusAdapter</a:t>
                      </a:r>
                      <a:endParaRPr lang="en-IN" dirty="0"/>
                    </a:p>
                  </a:txBody>
                  <a:tcPr/>
                </a:tc>
                <a:tc>
                  <a:txBody>
                    <a:bodyPr/>
                    <a:lstStyle/>
                    <a:p>
                      <a:pPr algn="just"/>
                      <a:r>
                        <a:rPr lang="en-US" dirty="0" err="1" smtClean="0"/>
                        <a:t>FocusListener</a:t>
                      </a:r>
                      <a:endParaRPr lang="en-IN" dirty="0"/>
                    </a:p>
                  </a:txBody>
                  <a:tcPr/>
                </a:tc>
              </a:tr>
              <a:tr h="406082">
                <a:tc>
                  <a:txBody>
                    <a:bodyPr/>
                    <a:lstStyle/>
                    <a:p>
                      <a:pPr algn="just"/>
                      <a:r>
                        <a:rPr lang="en-US" dirty="0" err="1" smtClean="0"/>
                        <a:t>KeyAdapter</a:t>
                      </a:r>
                      <a:endParaRPr lang="en-IN" dirty="0"/>
                    </a:p>
                  </a:txBody>
                  <a:tcPr/>
                </a:tc>
                <a:tc>
                  <a:txBody>
                    <a:bodyPr/>
                    <a:lstStyle/>
                    <a:p>
                      <a:pPr algn="just"/>
                      <a:r>
                        <a:rPr lang="en-US" dirty="0" err="1" smtClean="0"/>
                        <a:t>KeyListener</a:t>
                      </a:r>
                      <a:endParaRPr lang="en-IN" dirty="0"/>
                    </a:p>
                  </a:txBody>
                  <a:tcPr/>
                </a:tc>
              </a:tr>
              <a:tr h="406082">
                <a:tc>
                  <a:txBody>
                    <a:bodyPr/>
                    <a:lstStyle/>
                    <a:p>
                      <a:pPr algn="just"/>
                      <a:r>
                        <a:rPr lang="en-US" dirty="0" err="1" smtClean="0"/>
                        <a:t>MouseAdapter</a:t>
                      </a:r>
                      <a:endParaRPr lang="en-IN" dirty="0"/>
                    </a:p>
                  </a:txBody>
                  <a:tcPr/>
                </a:tc>
                <a:tc>
                  <a:txBody>
                    <a:bodyPr/>
                    <a:lstStyle/>
                    <a:p>
                      <a:pPr algn="just"/>
                      <a:r>
                        <a:rPr lang="en-US" dirty="0" err="1" smtClean="0"/>
                        <a:t>MouseListener</a:t>
                      </a:r>
                      <a:endParaRPr lang="en-IN" dirty="0"/>
                    </a:p>
                  </a:txBody>
                  <a:tcPr/>
                </a:tc>
              </a:tr>
              <a:tr h="584757">
                <a:tc>
                  <a:txBody>
                    <a:bodyPr/>
                    <a:lstStyle/>
                    <a:p>
                      <a:pPr algn="just"/>
                      <a:r>
                        <a:rPr lang="en-US" dirty="0" err="1" smtClean="0"/>
                        <a:t>MouseMotionAdapter</a:t>
                      </a:r>
                      <a:endParaRPr lang="en-IN" dirty="0"/>
                    </a:p>
                  </a:txBody>
                  <a:tcPr/>
                </a:tc>
                <a:tc>
                  <a:txBody>
                    <a:bodyPr/>
                    <a:lstStyle/>
                    <a:p>
                      <a:pPr algn="just"/>
                      <a:r>
                        <a:rPr lang="en-US" dirty="0" err="1" smtClean="0"/>
                        <a:t>MouseMotionListener</a:t>
                      </a:r>
                      <a:endParaRPr lang="en-IN" dirty="0"/>
                    </a:p>
                  </a:txBody>
                  <a:tcPr/>
                </a:tc>
              </a:tr>
              <a:tr h="406082">
                <a:tc>
                  <a:txBody>
                    <a:bodyPr/>
                    <a:lstStyle/>
                    <a:p>
                      <a:pPr algn="just"/>
                      <a:r>
                        <a:rPr lang="en-US" dirty="0" err="1" smtClean="0"/>
                        <a:t>WindowAdapter</a:t>
                      </a:r>
                      <a:endParaRPr lang="en-IN" dirty="0"/>
                    </a:p>
                  </a:txBody>
                  <a:tcPr/>
                </a:tc>
                <a:tc>
                  <a:txBody>
                    <a:bodyPr/>
                    <a:lstStyle/>
                    <a:p>
                      <a:pPr algn="just"/>
                      <a:r>
                        <a:rPr lang="en-US" dirty="0" err="1" smtClean="0"/>
                        <a:t>WindowsListener</a:t>
                      </a:r>
                      <a:endParaRPr lang="en-IN" dirty="0"/>
                    </a:p>
                  </a:txBody>
                  <a:tcPr/>
                </a:tc>
              </a:tr>
            </a:tbl>
          </a:graphicData>
        </a:graphic>
      </p:graphicFrame>
      <p:sp>
        <p:nvSpPr>
          <p:cNvPr id="4" name="TextBox 3"/>
          <p:cNvSpPr txBox="1"/>
          <p:nvPr/>
        </p:nvSpPr>
        <p:spPr>
          <a:xfrm>
            <a:off x="228600" y="4876800"/>
            <a:ext cx="8763000" cy="2062103"/>
          </a:xfrm>
          <a:prstGeom prst="rect">
            <a:avLst/>
          </a:prstGeom>
          <a:noFill/>
        </p:spPr>
        <p:txBody>
          <a:bodyPr wrap="square" rtlCol="0">
            <a:spAutoFit/>
          </a:bodyPr>
          <a:lstStyle/>
          <a:p>
            <a:pPr algn="just"/>
            <a:r>
              <a:rPr lang="en-US" sz="3200" dirty="0" smtClean="0">
                <a:hlinkClick r:id="rId2" action="ppaction://hlinkfile"/>
              </a:rPr>
              <a:t>ex\events\AdapterClassDemo.java</a:t>
            </a:r>
            <a:endParaRPr lang="en-US" sz="3200" dirty="0" smtClean="0"/>
          </a:p>
          <a:p>
            <a:pPr algn="just"/>
            <a:r>
              <a:rPr lang="en-US" sz="3200" dirty="0" smtClean="0"/>
              <a:t>Exercise : Use adapter class to write an applet that changes background to cyan while the mouse being dragged.  All other times it should be white</a:t>
            </a:r>
            <a:endParaRPr lang="en-US" sz="3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Inner Classes</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a:t>
            </a:r>
            <a:r>
              <a:rPr lang="en-US" sz="3200" dirty="0" smtClean="0"/>
              <a:t>An inner class is defined within the scope of an expression or another class.  Therefore it has access to the variables and methods in that scope. </a:t>
            </a:r>
          </a:p>
          <a:p>
            <a:pPr algn="just"/>
            <a:r>
              <a:rPr lang="en-US" sz="3200" dirty="0" smtClean="0"/>
              <a:t>	</a:t>
            </a:r>
            <a:r>
              <a:rPr lang="en-US" sz="3200" dirty="0" smtClean="0"/>
              <a:t>We have already learned about the inner classes in previous unit no. 2.  Here we will see how we can use inner classes with adapter for mouse events.  </a:t>
            </a:r>
          </a:p>
          <a:p>
            <a:pPr algn="just"/>
            <a:r>
              <a:rPr lang="en-US" sz="3200" dirty="0" smtClean="0"/>
              <a:t>	</a:t>
            </a:r>
            <a:r>
              <a:rPr lang="en-US" sz="3200" dirty="0" smtClean="0"/>
              <a:t>Here we will define the adapter class inside the main class.</a:t>
            </a:r>
            <a:endParaRPr lang="en-US" sz="3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Event Delegation Model</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 main difference between application and applet is applications provides console applications while Applets provides GUI.  No doubt this is the difference between applications and applets but the other difference is GUI based programs are event-driven while applications are not.</a:t>
            </a:r>
          </a:p>
          <a:p>
            <a:pPr algn="just"/>
            <a:r>
              <a:rPr lang="en-US" sz="3200" dirty="0" smtClean="0"/>
              <a:t>	Our applets are also event-driven.  That is the code to handle a particular type of event is invoked only when such an event occurs.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Inner Classes</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hlinkClick r:id="rId2" action="ppaction://hlinkfile"/>
              </a:rPr>
              <a:t>ex\events\InnerClassDemo.java</a:t>
            </a:r>
            <a:endParaRPr lang="en-US" sz="3200" dirty="0" smtClean="0"/>
          </a:p>
          <a:p>
            <a:pPr algn="just"/>
            <a:r>
              <a:rPr lang="en-US" sz="3200" b="1" dirty="0" smtClean="0"/>
              <a:t>	</a:t>
            </a:r>
            <a:r>
              <a:rPr lang="en-US" sz="3200" b="1" dirty="0" smtClean="0"/>
              <a:t>When we compile the above file It will generate two .class files.  These are </a:t>
            </a:r>
            <a:r>
              <a:rPr lang="en-US" sz="3200" b="1" dirty="0" err="1" smtClean="0"/>
              <a:t>MouseInnerDemo.class</a:t>
            </a:r>
            <a:r>
              <a:rPr lang="en-US" sz="3200" b="1" dirty="0" smtClean="0"/>
              <a:t> and </a:t>
            </a:r>
            <a:r>
              <a:rPr lang="en-US" sz="3200" b="1" dirty="0" err="1" smtClean="0"/>
              <a:t>MouseInnerDemo$MyMouseAdapter.class</a:t>
            </a:r>
            <a:endParaRPr lang="en-US" sz="3200" b="1" dirty="0" smtClean="0"/>
          </a:p>
          <a:p>
            <a:pPr algn="just"/>
            <a:r>
              <a:rPr lang="en-US" sz="3200" b="1" dirty="0" smtClean="0"/>
              <a:t>Exercise :</a:t>
            </a:r>
          </a:p>
          <a:p>
            <a:pPr algn="just"/>
            <a:r>
              <a:rPr lang="en-US" sz="3200" dirty="0" smtClean="0"/>
              <a:t>Use inner class </a:t>
            </a:r>
            <a:r>
              <a:rPr lang="en-US" sz="3200" dirty="0" smtClean="0"/>
              <a:t>to write an applet that changes background to cyan while the mouse being dragged.  All other times it should be </a:t>
            </a:r>
            <a:r>
              <a:rPr lang="en-US" sz="3200" dirty="0" smtClean="0"/>
              <a:t>white</a:t>
            </a:r>
            <a:endParaRPr lang="en-US" sz="32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Anonymous Inner Classes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t>
            </a:r>
            <a:r>
              <a:rPr lang="en-US" sz="3200" dirty="0" smtClean="0"/>
              <a:t>An anonymous inner class is an inner class that does not have a name.  </a:t>
            </a:r>
          </a:p>
          <a:p>
            <a:pPr algn="just"/>
            <a:r>
              <a:rPr lang="en-US" sz="3200" dirty="0" smtClean="0"/>
              <a:t>	</a:t>
            </a:r>
            <a:r>
              <a:rPr lang="en-US" sz="3200" dirty="0" smtClean="0"/>
              <a:t>Anonymous inner class will be declared generally inside the method by using new keyword with the class.</a:t>
            </a:r>
          </a:p>
          <a:p>
            <a:pPr algn="just"/>
            <a:r>
              <a:rPr lang="en-US" sz="3200" dirty="0" smtClean="0">
                <a:hlinkClick r:id="rId2" action="ppaction://hlinkfile"/>
              </a:rPr>
              <a:t>ex\events\AnonymousInnerClassDemo.java</a:t>
            </a:r>
            <a:endParaRPr lang="en-US" sz="3200" dirty="0" smtClean="0"/>
          </a:p>
          <a:p>
            <a:pPr algn="just"/>
            <a:r>
              <a:rPr lang="en-US" sz="3200" dirty="0" smtClean="0"/>
              <a:t>Exercise :</a:t>
            </a:r>
          </a:p>
          <a:p>
            <a:pPr algn="just"/>
            <a:r>
              <a:rPr lang="en-US" sz="3200" dirty="0" smtClean="0"/>
              <a:t>Use Anonymous inner </a:t>
            </a:r>
            <a:r>
              <a:rPr lang="en-US" sz="3200" dirty="0" smtClean="0"/>
              <a:t>class to write an applet that changes background to cyan while the mouse being dragged.  All other times it should be </a:t>
            </a:r>
            <a:r>
              <a:rPr lang="en-US" sz="3200" dirty="0" smtClean="0"/>
              <a:t>white</a:t>
            </a:r>
            <a:endParaRPr lang="en-US"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Exercise</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General Exercise of Event Handling</a:t>
            </a:r>
          </a:p>
          <a:p>
            <a:pPr marL="514350" indent="-514350" algn="just">
              <a:buAutoNum type="arabicParenBoth"/>
            </a:pPr>
            <a:r>
              <a:rPr lang="en-US" sz="3200" dirty="0" smtClean="0"/>
              <a:t>Write an applet which appears with its background color equal to black.  Each time the mouse is clicked, the background color becomes little brighter.  In other words successive clicks of mouse makes the background color from black to white.</a:t>
            </a:r>
          </a:p>
          <a:p>
            <a:pPr marL="514350" indent="-514350" algn="just">
              <a:buAutoNum type="arabicParenBoth"/>
            </a:pPr>
            <a:r>
              <a:rPr lang="en-US" sz="3200" dirty="0" smtClean="0"/>
              <a:t>Write an applet whose display area smoothly changes color from one color to another.  If we press mouse it will stop changing.  If we again press the mouse the </a:t>
            </a:r>
            <a:r>
              <a:rPr lang="en-US" sz="3200" smtClean="0"/>
              <a:t>changes again starts.</a:t>
            </a:r>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cstate="print"/>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Event Delegation Model</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The java runtime system notifies the applet about an event by calling an event handler that has been supplied by the applet.  Upon receipt of the event, the applet handles the event and then returns control to the run-time system.</a:t>
            </a:r>
          </a:p>
          <a:p>
            <a:pPr algn="just"/>
            <a:r>
              <a:rPr lang="en-US" sz="3200" dirty="0" smtClean="0"/>
              <a:t>	There are various ways in which an event-driven interface can be defined, and the specific mechanism is determined by the event model.  Java Development Kit (JDK 1.1) introduce the delegation event model.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Event Delegation Model</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dirty="0" smtClean="0"/>
              <a:t>	This model provides an efficient way for an event to be sent from a source to one or more listeners.  This model also provides a standard mechanism for a source to generate an event and send it to a set of listeners.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An Event</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An event is an object that describes some state change in a source.  It can be generated when a person interacts with an element in a GUI.  For example, pressing a button, clicking the mouse, double clicking on a list box entry, or closing a window.</a:t>
            </a:r>
          </a:p>
          <a:p>
            <a:pPr algn="just"/>
            <a:r>
              <a:rPr lang="en-US" sz="3200" dirty="0" smtClean="0"/>
              <a:t>	A source generates events.  It has mainly three responsibilities.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An Event</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First, it must provide methods that allow listeners to register and unregister for notifications about a specific type of event.  Second, it must generate the event. And finally, it must send the event to all the registered listeners.  Sometimes it may happen that a source may generate several types of events in that case multiple methods would be provided.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An Event</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dirty="0" smtClean="0"/>
              <a:t>	We can add / remove the listener in the following way :</a:t>
            </a:r>
          </a:p>
          <a:p>
            <a:pPr marL="514350" indent="-514350" algn="just">
              <a:buAutoNum type="arabicParenBoth"/>
            </a:pPr>
            <a:r>
              <a:rPr lang="en-US" sz="3200" dirty="0" smtClean="0"/>
              <a:t>public void </a:t>
            </a:r>
            <a:r>
              <a:rPr lang="en-US" sz="3200" dirty="0" err="1" smtClean="0"/>
              <a:t>addTypeListner</a:t>
            </a:r>
            <a:r>
              <a:rPr lang="en-US" sz="3200" dirty="0" smtClean="0"/>
              <a:t>(</a:t>
            </a:r>
            <a:r>
              <a:rPr lang="en-US" sz="3200" dirty="0" err="1" smtClean="0"/>
              <a:t>TypeListner</a:t>
            </a:r>
            <a:r>
              <a:rPr lang="en-US" sz="3200" dirty="0" smtClean="0"/>
              <a:t> el)</a:t>
            </a:r>
          </a:p>
          <a:p>
            <a:pPr marL="514350" indent="-514350" algn="just">
              <a:buAutoNum type="arabicParenBoth"/>
            </a:pPr>
            <a:r>
              <a:rPr lang="en-US" sz="3200" dirty="0" smtClean="0"/>
              <a:t>public void </a:t>
            </a:r>
            <a:r>
              <a:rPr lang="en-US" sz="3200" dirty="0" err="1" smtClean="0"/>
              <a:t>removeTypeListener</a:t>
            </a:r>
            <a:r>
              <a:rPr lang="en-US" sz="3200" dirty="0" smtClean="0"/>
              <a:t>(</a:t>
            </a:r>
            <a:r>
              <a:rPr lang="en-US" sz="3200" dirty="0" err="1" smtClean="0"/>
              <a:t>TypeListener</a:t>
            </a:r>
            <a:r>
              <a:rPr lang="en-US" sz="3200" dirty="0" smtClean="0"/>
              <a:t> el)</a:t>
            </a:r>
          </a:p>
          <a:p>
            <a:pPr algn="just"/>
            <a:r>
              <a:rPr lang="en-US" sz="3200" dirty="0" smtClean="0"/>
              <a:t>	Here the type is the type of the event and el is the event listener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Listener</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The listener receives event notifications.  It has three main responsibilities.  First, it must register to receive notifications about specific events.  It is possible by calling the appropriate registration method of the source.  Second it must implement an interface to receive events of that type.  And finally, it must unregister if it no longer wants to receive those notifications.</a:t>
            </a:r>
          </a:p>
          <a:p>
            <a:pPr algn="just"/>
            <a:r>
              <a:rPr lang="en-US" sz="3200" dirty="0" smtClean="0"/>
              <a:t>	The Event Delegation Model can be described through the following figure.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Event Delegation Model</a:t>
            </a:r>
            <a:endParaRPr lang="en-US" dirty="0"/>
          </a:p>
        </p:txBody>
      </p:sp>
      <p:graphicFrame>
        <p:nvGraphicFramePr>
          <p:cNvPr id="5" name="Diagram 4"/>
          <p:cNvGraphicFramePr/>
          <p:nvPr/>
        </p:nvGraphicFramePr>
        <p:xfrm>
          <a:off x="457200" y="1397000"/>
          <a:ext cx="8077200"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495800" y="3124200"/>
            <a:ext cx="1219200" cy="461665"/>
          </a:xfrm>
          <a:prstGeom prst="rect">
            <a:avLst/>
          </a:prstGeom>
          <a:noFill/>
        </p:spPr>
        <p:txBody>
          <a:bodyPr wrap="square" rtlCol="0">
            <a:spAutoFit/>
          </a:bodyPr>
          <a:lstStyle/>
          <a:p>
            <a:r>
              <a:rPr lang="en-US" sz="2400" dirty="0" smtClean="0"/>
              <a:t>Events</a:t>
            </a:r>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8708</TotalTime>
  <Words>403</Words>
  <Application>Microsoft Office PowerPoint</Application>
  <PresentationFormat>On-screen Show (4:3)</PresentationFormat>
  <Paragraphs>153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Marwadi Education Foundation’s Group of Institutions Faculty of Computer Applications MCA Sem- III</vt:lpstr>
      <vt:lpstr>The Event Delegation Model</vt:lpstr>
      <vt:lpstr>The Event Delegation Model</vt:lpstr>
      <vt:lpstr>The Event Delegation Model</vt:lpstr>
      <vt:lpstr>An Event</vt:lpstr>
      <vt:lpstr>An Event</vt:lpstr>
      <vt:lpstr>An Event</vt:lpstr>
      <vt:lpstr>The Listener</vt:lpstr>
      <vt:lpstr>The Event Delegation Model</vt:lpstr>
      <vt:lpstr>Various Event Classes</vt:lpstr>
      <vt:lpstr>Various Event Classes</vt:lpstr>
      <vt:lpstr>Various Event Classes</vt:lpstr>
      <vt:lpstr>Event Listeners</vt:lpstr>
      <vt:lpstr>Event Listeners</vt:lpstr>
      <vt:lpstr>Event Listeners</vt:lpstr>
      <vt:lpstr>Adapter Classes</vt:lpstr>
      <vt:lpstr>Adapter Classes</vt:lpstr>
      <vt:lpstr>Adapter Classes</vt:lpstr>
      <vt:lpstr>Inner Classes</vt:lpstr>
      <vt:lpstr>Inner Classes</vt:lpstr>
      <vt:lpstr>Anonymous Inner Classes</vt:lpstr>
      <vt:lpstr>Exercise</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 POPAT</cp:lastModifiedBy>
  <cp:revision>1402</cp:revision>
  <dcterms:created xsi:type="dcterms:W3CDTF">2010-12-23T08:45:33Z</dcterms:created>
  <dcterms:modified xsi:type="dcterms:W3CDTF">2011-10-11T08:57:24Z</dcterms:modified>
</cp:coreProperties>
</file>