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0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autoAdjust="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234EA-2813-4686-8F6B-E0DEF99F89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6D5A94FE-339D-47ED-9355-2D2D48122ACE}">
      <dgm:prSet phldrT="[Text]"/>
      <dgm:spPr/>
      <dgm:t>
        <a:bodyPr/>
        <a:lstStyle/>
        <a:p>
          <a:r>
            <a:rPr lang="en-US" dirty="0" smtClean="0"/>
            <a:t>Object</a:t>
          </a:r>
          <a:endParaRPr lang="en-IN" dirty="0"/>
        </a:p>
      </dgm:t>
    </dgm:pt>
    <dgm:pt modelId="{F94774C1-0202-4197-B55D-AF63DB8F7727}" type="parTrans" cxnId="{9C4283E9-0FEE-43B1-AA49-001EF07D1D03}">
      <dgm:prSet/>
      <dgm:spPr/>
      <dgm:t>
        <a:bodyPr/>
        <a:lstStyle/>
        <a:p>
          <a:endParaRPr lang="en-IN"/>
        </a:p>
      </dgm:t>
    </dgm:pt>
    <dgm:pt modelId="{EB0225B2-A05E-4652-BF86-F270FA160C87}" type="sibTrans" cxnId="{9C4283E9-0FEE-43B1-AA49-001EF07D1D03}">
      <dgm:prSet/>
      <dgm:spPr/>
      <dgm:t>
        <a:bodyPr/>
        <a:lstStyle/>
        <a:p>
          <a:endParaRPr lang="en-IN"/>
        </a:p>
      </dgm:t>
    </dgm:pt>
    <dgm:pt modelId="{0944D408-8F8F-41C6-9652-7A20600C388B}">
      <dgm:prSet phldrT="[Text]"/>
      <dgm:spPr/>
      <dgm:t>
        <a:bodyPr/>
        <a:lstStyle/>
        <a:p>
          <a:r>
            <a:rPr lang="en-US" dirty="0" smtClean="0"/>
            <a:t>Component</a:t>
          </a:r>
          <a:endParaRPr lang="en-IN" dirty="0"/>
        </a:p>
      </dgm:t>
    </dgm:pt>
    <dgm:pt modelId="{024899C8-2C58-46DC-95D3-9CBD35F46170}" type="parTrans" cxnId="{926F36A5-13A2-4353-A2C8-397C95875A34}">
      <dgm:prSet/>
      <dgm:spPr/>
      <dgm:t>
        <a:bodyPr/>
        <a:lstStyle/>
        <a:p>
          <a:endParaRPr lang="en-IN"/>
        </a:p>
      </dgm:t>
    </dgm:pt>
    <dgm:pt modelId="{3025DB81-C127-491C-B824-998317FEC089}" type="sibTrans" cxnId="{926F36A5-13A2-4353-A2C8-397C95875A34}">
      <dgm:prSet/>
      <dgm:spPr/>
      <dgm:t>
        <a:bodyPr/>
        <a:lstStyle/>
        <a:p>
          <a:endParaRPr lang="en-IN"/>
        </a:p>
      </dgm:t>
    </dgm:pt>
    <dgm:pt modelId="{6AA786E1-09C0-4E96-96C6-C42166E2A05A}">
      <dgm:prSet/>
      <dgm:spPr/>
      <dgm:t>
        <a:bodyPr/>
        <a:lstStyle/>
        <a:p>
          <a:r>
            <a:rPr lang="en-US" dirty="0" smtClean="0"/>
            <a:t>Button	</a:t>
          </a:r>
          <a:endParaRPr lang="en-IN" dirty="0"/>
        </a:p>
      </dgm:t>
    </dgm:pt>
    <dgm:pt modelId="{AAC6F4BC-3A1C-47B6-8138-01E5FD628782}" type="parTrans" cxnId="{46C45D57-CE7A-4312-BF9F-2D8AD7346768}">
      <dgm:prSet/>
      <dgm:spPr/>
      <dgm:t>
        <a:bodyPr/>
        <a:lstStyle/>
        <a:p>
          <a:endParaRPr lang="en-IN"/>
        </a:p>
      </dgm:t>
    </dgm:pt>
    <dgm:pt modelId="{90841063-161D-4231-9A26-C8412CDD125B}" type="sibTrans" cxnId="{46C45D57-CE7A-4312-BF9F-2D8AD7346768}">
      <dgm:prSet/>
      <dgm:spPr/>
      <dgm:t>
        <a:bodyPr/>
        <a:lstStyle/>
        <a:p>
          <a:endParaRPr lang="en-IN"/>
        </a:p>
      </dgm:t>
    </dgm:pt>
    <dgm:pt modelId="{F14B6D91-AC1F-4664-B985-A9FD20396435}">
      <dgm:prSet/>
      <dgm:spPr/>
      <dgm:t>
        <a:bodyPr/>
        <a:lstStyle/>
        <a:p>
          <a:r>
            <a:rPr lang="en-US" dirty="0" smtClean="0"/>
            <a:t>Canvas</a:t>
          </a:r>
          <a:endParaRPr lang="en-IN" dirty="0"/>
        </a:p>
      </dgm:t>
    </dgm:pt>
    <dgm:pt modelId="{0CC5204E-08B8-4A3F-A141-E251CBE35928}" type="parTrans" cxnId="{9476B389-2965-460F-953C-89CB473CA23E}">
      <dgm:prSet/>
      <dgm:spPr/>
      <dgm:t>
        <a:bodyPr/>
        <a:lstStyle/>
        <a:p>
          <a:endParaRPr lang="en-IN"/>
        </a:p>
      </dgm:t>
    </dgm:pt>
    <dgm:pt modelId="{897FA6CC-31D5-402D-9C18-8A9B1DCFC6F8}" type="sibTrans" cxnId="{9476B389-2965-460F-953C-89CB473CA23E}">
      <dgm:prSet/>
      <dgm:spPr/>
      <dgm:t>
        <a:bodyPr/>
        <a:lstStyle/>
        <a:p>
          <a:endParaRPr lang="en-IN"/>
        </a:p>
      </dgm:t>
    </dgm:pt>
    <dgm:pt modelId="{11FA9C4F-B045-4714-9F83-03EF22C5B51A}">
      <dgm:prSet/>
      <dgm:spPr/>
      <dgm:t>
        <a:bodyPr/>
        <a:lstStyle/>
        <a:p>
          <a:r>
            <a:rPr lang="en-US" dirty="0" err="1" smtClean="0"/>
            <a:t>CheckBox</a:t>
          </a:r>
          <a:endParaRPr lang="en-IN" dirty="0"/>
        </a:p>
      </dgm:t>
    </dgm:pt>
    <dgm:pt modelId="{D568709C-BAD2-4A1D-BEA4-C65BC4B831C1}" type="parTrans" cxnId="{7A9ADA0A-A61C-4D27-90ED-F073679FA3A0}">
      <dgm:prSet/>
      <dgm:spPr/>
      <dgm:t>
        <a:bodyPr/>
        <a:lstStyle/>
        <a:p>
          <a:endParaRPr lang="en-IN"/>
        </a:p>
      </dgm:t>
    </dgm:pt>
    <dgm:pt modelId="{E2F7DD1B-A17B-4B4C-A5CA-873DCF0A34BC}" type="sibTrans" cxnId="{7A9ADA0A-A61C-4D27-90ED-F073679FA3A0}">
      <dgm:prSet/>
      <dgm:spPr/>
      <dgm:t>
        <a:bodyPr/>
        <a:lstStyle/>
        <a:p>
          <a:endParaRPr lang="en-IN"/>
        </a:p>
      </dgm:t>
    </dgm:pt>
    <dgm:pt modelId="{E9B59AD5-0A5E-41F9-8B66-0A55EF7A7699}">
      <dgm:prSet/>
      <dgm:spPr/>
      <dgm:t>
        <a:bodyPr/>
        <a:lstStyle/>
        <a:p>
          <a:r>
            <a:rPr lang="en-US" dirty="0" smtClean="0"/>
            <a:t>Choice</a:t>
          </a:r>
          <a:endParaRPr lang="en-IN" dirty="0"/>
        </a:p>
      </dgm:t>
    </dgm:pt>
    <dgm:pt modelId="{F8E3C31A-7D7B-4DA3-9332-8886F53E44C5}" type="parTrans" cxnId="{5932C7FD-44E6-4B6D-814C-10E6599CBA13}">
      <dgm:prSet/>
      <dgm:spPr/>
      <dgm:t>
        <a:bodyPr/>
        <a:lstStyle/>
        <a:p>
          <a:endParaRPr lang="en-IN"/>
        </a:p>
      </dgm:t>
    </dgm:pt>
    <dgm:pt modelId="{4762F505-EC84-4442-AD0A-CF4270B25F44}" type="sibTrans" cxnId="{5932C7FD-44E6-4B6D-814C-10E6599CBA13}">
      <dgm:prSet/>
      <dgm:spPr/>
      <dgm:t>
        <a:bodyPr/>
        <a:lstStyle/>
        <a:p>
          <a:endParaRPr lang="en-IN"/>
        </a:p>
      </dgm:t>
    </dgm:pt>
    <dgm:pt modelId="{1918D0E4-8868-4110-A2EF-FE1973C60CD5}">
      <dgm:prSet/>
      <dgm:spPr/>
      <dgm:t>
        <a:bodyPr/>
        <a:lstStyle/>
        <a:p>
          <a:r>
            <a:rPr lang="en-US" dirty="0" smtClean="0"/>
            <a:t>Container</a:t>
          </a:r>
          <a:endParaRPr lang="en-IN" dirty="0"/>
        </a:p>
      </dgm:t>
    </dgm:pt>
    <dgm:pt modelId="{E2BF7DBF-DA28-4023-90D9-1B32DBFEDE27}" type="parTrans" cxnId="{705C7F12-63C8-4826-B8C0-FCC499336D0A}">
      <dgm:prSet/>
      <dgm:spPr/>
      <dgm:t>
        <a:bodyPr/>
        <a:lstStyle/>
        <a:p>
          <a:endParaRPr lang="en-IN"/>
        </a:p>
      </dgm:t>
    </dgm:pt>
    <dgm:pt modelId="{660DF168-0F9E-4D6B-8937-C68F5FFD4182}" type="sibTrans" cxnId="{705C7F12-63C8-4826-B8C0-FCC499336D0A}">
      <dgm:prSet/>
      <dgm:spPr/>
      <dgm:t>
        <a:bodyPr/>
        <a:lstStyle/>
        <a:p>
          <a:endParaRPr lang="en-IN"/>
        </a:p>
      </dgm:t>
    </dgm:pt>
    <dgm:pt modelId="{7070DE89-321C-488C-BCB6-BA633EEDB763}">
      <dgm:prSet/>
      <dgm:spPr/>
      <dgm:t>
        <a:bodyPr/>
        <a:lstStyle/>
        <a:p>
          <a:r>
            <a:rPr lang="en-US" dirty="0" smtClean="0"/>
            <a:t>Label</a:t>
          </a:r>
          <a:endParaRPr lang="en-IN" dirty="0"/>
        </a:p>
      </dgm:t>
    </dgm:pt>
    <dgm:pt modelId="{7CB5CDAB-9ED2-403A-94E2-20EA74E4DB09}" type="parTrans" cxnId="{1E5436E9-F539-4C8D-80B6-BAE09B7CC7F3}">
      <dgm:prSet/>
      <dgm:spPr/>
      <dgm:t>
        <a:bodyPr/>
        <a:lstStyle/>
        <a:p>
          <a:endParaRPr lang="en-IN"/>
        </a:p>
      </dgm:t>
    </dgm:pt>
    <dgm:pt modelId="{769DCACE-E9CC-4206-8AD3-3FC2C586D44B}" type="sibTrans" cxnId="{1E5436E9-F539-4C8D-80B6-BAE09B7CC7F3}">
      <dgm:prSet/>
      <dgm:spPr/>
      <dgm:t>
        <a:bodyPr/>
        <a:lstStyle/>
        <a:p>
          <a:endParaRPr lang="en-IN"/>
        </a:p>
      </dgm:t>
    </dgm:pt>
    <dgm:pt modelId="{D321D9DA-2139-4ACA-AD97-609255706825}">
      <dgm:prSet/>
      <dgm:spPr/>
      <dgm:t>
        <a:bodyPr/>
        <a:lstStyle/>
        <a:p>
          <a:r>
            <a:rPr lang="en-US" dirty="0" smtClean="0"/>
            <a:t>List</a:t>
          </a:r>
          <a:endParaRPr lang="en-IN" dirty="0"/>
        </a:p>
      </dgm:t>
    </dgm:pt>
    <dgm:pt modelId="{555A02D9-BED2-40D4-9202-5D5F3AAAA6DF}" type="parTrans" cxnId="{BCF3C08F-A808-4CE9-AA3C-754224974B78}">
      <dgm:prSet/>
      <dgm:spPr/>
      <dgm:t>
        <a:bodyPr/>
        <a:lstStyle/>
        <a:p>
          <a:endParaRPr lang="en-IN"/>
        </a:p>
      </dgm:t>
    </dgm:pt>
    <dgm:pt modelId="{EC5ECC2D-8D1A-46A7-A931-7B4B94F01076}" type="sibTrans" cxnId="{BCF3C08F-A808-4CE9-AA3C-754224974B78}">
      <dgm:prSet/>
      <dgm:spPr/>
      <dgm:t>
        <a:bodyPr/>
        <a:lstStyle/>
        <a:p>
          <a:endParaRPr lang="en-IN"/>
        </a:p>
      </dgm:t>
    </dgm:pt>
    <dgm:pt modelId="{C6B860FE-6402-4533-AEAC-1DD561DF3C5E}">
      <dgm:prSet/>
      <dgm:spPr/>
      <dgm:t>
        <a:bodyPr/>
        <a:lstStyle/>
        <a:p>
          <a:r>
            <a:rPr lang="en-US" dirty="0" smtClean="0"/>
            <a:t>Scrollbar</a:t>
          </a:r>
          <a:endParaRPr lang="en-IN" dirty="0"/>
        </a:p>
      </dgm:t>
    </dgm:pt>
    <dgm:pt modelId="{618FB8E7-6514-4993-A372-4BF6C90F88EB}" type="parTrans" cxnId="{BF8D5C4B-B3D6-471C-8167-937DB2A417DB}">
      <dgm:prSet/>
      <dgm:spPr/>
      <dgm:t>
        <a:bodyPr/>
        <a:lstStyle/>
        <a:p>
          <a:endParaRPr lang="en-IN"/>
        </a:p>
      </dgm:t>
    </dgm:pt>
    <dgm:pt modelId="{A94286C4-EFAF-43AD-9097-61153BE4FDB6}" type="sibTrans" cxnId="{BF8D5C4B-B3D6-471C-8167-937DB2A417DB}">
      <dgm:prSet/>
      <dgm:spPr/>
      <dgm:t>
        <a:bodyPr/>
        <a:lstStyle/>
        <a:p>
          <a:endParaRPr lang="en-IN"/>
        </a:p>
      </dgm:t>
    </dgm:pt>
    <dgm:pt modelId="{C747EA5D-15A3-4430-8EB2-1F2A6A566B45}">
      <dgm:prSet/>
      <dgm:spPr/>
      <dgm:t>
        <a:bodyPr/>
        <a:lstStyle/>
        <a:p>
          <a:r>
            <a:rPr lang="en-US" dirty="0" err="1" smtClean="0"/>
            <a:t>TextComponent</a:t>
          </a:r>
          <a:endParaRPr lang="en-IN" dirty="0"/>
        </a:p>
      </dgm:t>
    </dgm:pt>
    <dgm:pt modelId="{AC5B585F-4324-49AF-8B34-602C736710CD}" type="parTrans" cxnId="{850C8CCA-95DA-4EB9-AD12-3A2345D4F5BB}">
      <dgm:prSet/>
      <dgm:spPr/>
      <dgm:t>
        <a:bodyPr/>
        <a:lstStyle/>
        <a:p>
          <a:endParaRPr lang="en-IN"/>
        </a:p>
      </dgm:t>
    </dgm:pt>
    <dgm:pt modelId="{F10E68A6-6A14-430C-BFBE-3FFD4C276812}" type="sibTrans" cxnId="{850C8CCA-95DA-4EB9-AD12-3A2345D4F5BB}">
      <dgm:prSet/>
      <dgm:spPr/>
      <dgm:t>
        <a:bodyPr/>
        <a:lstStyle/>
        <a:p>
          <a:endParaRPr lang="en-IN"/>
        </a:p>
      </dgm:t>
    </dgm:pt>
    <dgm:pt modelId="{424CB45B-8E32-412B-A196-F1FD219EE32F}">
      <dgm:prSet/>
      <dgm:spPr/>
      <dgm:t>
        <a:bodyPr/>
        <a:lstStyle/>
        <a:p>
          <a:r>
            <a:rPr lang="en-US" dirty="0" smtClean="0"/>
            <a:t>Panel</a:t>
          </a:r>
          <a:endParaRPr lang="en-IN" dirty="0"/>
        </a:p>
      </dgm:t>
    </dgm:pt>
    <dgm:pt modelId="{8D71B5DC-2D2E-4800-B56A-900D784DE931}" type="parTrans" cxnId="{36F86154-0F1F-4FE9-AE9A-B14AF00D82CA}">
      <dgm:prSet/>
      <dgm:spPr/>
      <dgm:t>
        <a:bodyPr/>
        <a:lstStyle/>
        <a:p>
          <a:endParaRPr lang="en-IN"/>
        </a:p>
      </dgm:t>
    </dgm:pt>
    <dgm:pt modelId="{430D6926-5A85-4BBB-9507-062B65BF25A5}" type="sibTrans" cxnId="{36F86154-0F1F-4FE9-AE9A-B14AF00D82CA}">
      <dgm:prSet/>
      <dgm:spPr/>
      <dgm:t>
        <a:bodyPr/>
        <a:lstStyle/>
        <a:p>
          <a:endParaRPr lang="en-IN"/>
        </a:p>
      </dgm:t>
    </dgm:pt>
    <dgm:pt modelId="{D78272A8-7E71-4656-8E97-9BCC39D776D6}">
      <dgm:prSet/>
      <dgm:spPr/>
      <dgm:t>
        <a:bodyPr/>
        <a:lstStyle/>
        <a:p>
          <a:r>
            <a:rPr lang="en-US" dirty="0" smtClean="0"/>
            <a:t>Window</a:t>
          </a:r>
          <a:endParaRPr lang="en-IN" dirty="0"/>
        </a:p>
      </dgm:t>
    </dgm:pt>
    <dgm:pt modelId="{D2C36EFF-3028-4F67-AB90-DE1FFB8168CB}" type="parTrans" cxnId="{F5086C19-F27E-4C2B-AB8A-972B903F6701}">
      <dgm:prSet/>
      <dgm:spPr/>
      <dgm:t>
        <a:bodyPr/>
        <a:lstStyle/>
        <a:p>
          <a:endParaRPr lang="en-IN"/>
        </a:p>
      </dgm:t>
    </dgm:pt>
    <dgm:pt modelId="{B0968D7E-E1CA-4CE9-9FF1-357C01B6B8B5}" type="sibTrans" cxnId="{F5086C19-F27E-4C2B-AB8A-972B903F6701}">
      <dgm:prSet/>
      <dgm:spPr/>
      <dgm:t>
        <a:bodyPr/>
        <a:lstStyle/>
        <a:p>
          <a:endParaRPr lang="en-IN"/>
        </a:p>
      </dgm:t>
    </dgm:pt>
    <dgm:pt modelId="{ACFEFC21-2E91-4981-B246-235C57757275}">
      <dgm:prSet/>
      <dgm:spPr/>
      <dgm:t>
        <a:bodyPr/>
        <a:lstStyle/>
        <a:p>
          <a:r>
            <a:rPr lang="en-US" dirty="0" smtClean="0"/>
            <a:t>Applet</a:t>
          </a:r>
          <a:endParaRPr lang="en-IN" dirty="0"/>
        </a:p>
      </dgm:t>
    </dgm:pt>
    <dgm:pt modelId="{6B153E3F-D6EE-4190-9CEC-FFABB07F7FDB}" type="parTrans" cxnId="{40ABFD02-4BA7-48E9-9F93-91222FDFB793}">
      <dgm:prSet/>
      <dgm:spPr/>
      <dgm:t>
        <a:bodyPr/>
        <a:lstStyle/>
        <a:p>
          <a:endParaRPr lang="en-IN"/>
        </a:p>
      </dgm:t>
    </dgm:pt>
    <dgm:pt modelId="{979F0D4A-5664-4880-9203-64FA3CFBF92F}" type="sibTrans" cxnId="{40ABFD02-4BA7-48E9-9F93-91222FDFB793}">
      <dgm:prSet/>
      <dgm:spPr/>
      <dgm:t>
        <a:bodyPr/>
        <a:lstStyle/>
        <a:p>
          <a:endParaRPr lang="en-IN"/>
        </a:p>
      </dgm:t>
    </dgm:pt>
    <dgm:pt modelId="{D3821C16-B372-4FB0-8EFD-31B16DE44F8A}">
      <dgm:prSet/>
      <dgm:spPr/>
      <dgm:t>
        <a:bodyPr/>
        <a:lstStyle/>
        <a:p>
          <a:r>
            <a:rPr lang="en-US" dirty="0" smtClean="0"/>
            <a:t>Dialog</a:t>
          </a:r>
          <a:endParaRPr lang="en-IN" dirty="0"/>
        </a:p>
      </dgm:t>
    </dgm:pt>
    <dgm:pt modelId="{BEB88976-5313-4215-A59B-D0BD076A53E2}" type="parTrans" cxnId="{5BB8E42F-A6B5-4E8A-A3AC-F3EA63EB28F6}">
      <dgm:prSet/>
      <dgm:spPr/>
      <dgm:t>
        <a:bodyPr/>
        <a:lstStyle/>
        <a:p>
          <a:endParaRPr lang="en-IN"/>
        </a:p>
      </dgm:t>
    </dgm:pt>
    <dgm:pt modelId="{A8173968-807E-4A07-983D-A587AEA6E770}" type="sibTrans" cxnId="{5BB8E42F-A6B5-4E8A-A3AC-F3EA63EB28F6}">
      <dgm:prSet/>
      <dgm:spPr/>
      <dgm:t>
        <a:bodyPr/>
        <a:lstStyle/>
        <a:p>
          <a:endParaRPr lang="en-IN"/>
        </a:p>
      </dgm:t>
    </dgm:pt>
    <dgm:pt modelId="{57486CFD-242E-4CC9-9305-AA81B80EAC5B}">
      <dgm:prSet/>
      <dgm:spPr/>
      <dgm:t>
        <a:bodyPr/>
        <a:lstStyle/>
        <a:p>
          <a:r>
            <a:rPr lang="en-US" dirty="0" smtClean="0"/>
            <a:t>Frame</a:t>
          </a:r>
          <a:endParaRPr lang="en-IN" dirty="0"/>
        </a:p>
      </dgm:t>
    </dgm:pt>
    <dgm:pt modelId="{5DB49116-4B8E-40E9-9490-7D7DFFF4D843}" type="parTrans" cxnId="{5CAF3EB9-8F02-45BE-870B-D9AF12F9C6CD}">
      <dgm:prSet/>
      <dgm:spPr/>
      <dgm:t>
        <a:bodyPr/>
        <a:lstStyle/>
        <a:p>
          <a:endParaRPr lang="en-IN"/>
        </a:p>
      </dgm:t>
    </dgm:pt>
    <dgm:pt modelId="{7B2E0843-C75A-4050-AC37-B0609EBC4A6B}" type="sibTrans" cxnId="{5CAF3EB9-8F02-45BE-870B-D9AF12F9C6CD}">
      <dgm:prSet/>
      <dgm:spPr/>
      <dgm:t>
        <a:bodyPr/>
        <a:lstStyle/>
        <a:p>
          <a:endParaRPr lang="en-IN"/>
        </a:p>
      </dgm:t>
    </dgm:pt>
    <dgm:pt modelId="{E974089B-875C-46AE-A262-F4081CF2E7CD}">
      <dgm:prSet/>
      <dgm:spPr/>
      <dgm:t>
        <a:bodyPr/>
        <a:lstStyle/>
        <a:p>
          <a:r>
            <a:rPr lang="en-US" dirty="0" err="1" smtClean="0"/>
            <a:t>FileDialog</a:t>
          </a:r>
          <a:endParaRPr lang="en-IN" dirty="0"/>
        </a:p>
      </dgm:t>
    </dgm:pt>
    <dgm:pt modelId="{4700648B-601D-4C10-905C-9A6EC33AAD99}" type="parTrans" cxnId="{8DB1D1A9-C52A-4306-B84B-34EFAF85EEB8}">
      <dgm:prSet/>
      <dgm:spPr/>
      <dgm:t>
        <a:bodyPr/>
        <a:lstStyle/>
        <a:p>
          <a:endParaRPr lang="en-IN"/>
        </a:p>
      </dgm:t>
    </dgm:pt>
    <dgm:pt modelId="{97DD29A0-AD54-4678-B7C2-90907E3D2193}" type="sibTrans" cxnId="{8DB1D1A9-C52A-4306-B84B-34EFAF85EEB8}">
      <dgm:prSet/>
      <dgm:spPr/>
      <dgm:t>
        <a:bodyPr/>
        <a:lstStyle/>
        <a:p>
          <a:endParaRPr lang="en-IN"/>
        </a:p>
      </dgm:t>
    </dgm:pt>
    <dgm:pt modelId="{51A28ED8-E69C-43F8-96B3-C52123C2C9F7}">
      <dgm:prSet/>
      <dgm:spPr/>
      <dgm:t>
        <a:bodyPr/>
        <a:lstStyle/>
        <a:p>
          <a:r>
            <a:rPr lang="en-US" dirty="0" err="1" smtClean="0"/>
            <a:t>TextAra</a:t>
          </a:r>
          <a:endParaRPr lang="en-IN" dirty="0"/>
        </a:p>
      </dgm:t>
    </dgm:pt>
    <dgm:pt modelId="{852212F1-EF35-42E6-88E7-2C10603BAB20}" type="parTrans" cxnId="{65F6C7D8-CBFC-476C-BDE3-7F979CD2657F}">
      <dgm:prSet/>
      <dgm:spPr/>
      <dgm:t>
        <a:bodyPr/>
        <a:lstStyle/>
        <a:p>
          <a:endParaRPr lang="en-IN"/>
        </a:p>
      </dgm:t>
    </dgm:pt>
    <dgm:pt modelId="{49AB6598-E2EE-421D-A8DF-7C305C32E634}" type="sibTrans" cxnId="{65F6C7D8-CBFC-476C-BDE3-7F979CD2657F}">
      <dgm:prSet/>
      <dgm:spPr/>
      <dgm:t>
        <a:bodyPr/>
        <a:lstStyle/>
        <a:p>
          <a:endParaRPr lang="en-IN"/>
        </a:p>
      </dgm:t>
    </dgm:pt>
    <dgm:pt modelId="{6C239CF7-61E1-4AEE-BE3E-28BE6D61F2BB}">
      <dgm:prSet/>
      <dgm:spPr/>
      <dgm:t>
        <a:bodyPr/>
        <a:lstStyle/>
        <a:p>
          <a:r>
            <a:rPr lang="en-US" dirty="0" err="1" smtClean="0"/>
            <a:t>TextField</a:t>
          </a:r>
          <a:endParaRPr lang="en-US" dirty="0" smtClean="0"/>
        </a:p>
      </dgm:t>
    </dgm:pt>
    <dgm:pt modelId="{B57C21C2-39A5-4933-9554-5000D06679DB}" type="parTrans" cxnId="{CD3FF4B1-3126-4724-81D9-77D3351A2458}">
      <dgm:prSet/>
      <dgm:spPr/>
      <dgm:t>
        <a:bodyPr/>
        <a:lstStyle/>
        <a:p>
          <a:endParaRPr lang="en-IN"/>
        </a:p>
      </dgm:t>
    </dgm:pt>
    <dgm:pt modelId="{EBE7713A-BB1A-4D52-8A78-158BD46D10E3}" type="sibTrans" cxnId="{CD3FF4B1-3126-4724-81D9-77D3351A2458}">
      <dgm:prSet/>
      <dgm:spPr/>
      <dgm:t>
        <a:bodyPr/>
        <a:lstStyle/>
        <a:p>
          <a:endParaRPr lang="en-IN"/>
        </a:p>
      </dgm:t>
    </dgm:pt>
    <dgm:pt modelId="{7405E218-4509-4C29-AC83-CDAD16F13920}" type="pres">
      <dgm:prSet presAssocID="{029234EA-2813-4686-8F6B-E0DEF99F89F0}" presName="hierChild1" presStyleCnt="0">
        <dgm:presLayoutVars>
          <dgm:chPref val="1"/>
          <dgm:dir/>
          <dgm:animOne val="branch"/>
          <dgm:animLvl val="lvl"/>
          <dgm:resizeHandles/>
        </dgm:presLayoutVars>
      </dgm:prSet>
      <dgm:spPr/>
      <dgm:t>
        <a:bodyPr/>
        <a:lstStyle/>
        <a:p>
          <a:endParaRPr lang="en-IN"/>
        </a:p>
      </dgm:t>
    </dgm:pt>
    <dgm:pt modelId="{06197AE8-CAD0-4591-8DEB-9375EC5FFDEB}" type="pres">
      <dgm:prSet presAssocID="{6D5A94FE-339D-47ED-9355-2D2D48122ACE}" presName="hierRoot1" presStyleCnt="0"/>
      <dgm:spPr/>
    </dgm:pt>
    <dgm:pt modelId="{05C25141-370C-4561-8F0D-CCFEC221114B}" type="pres">
      <dgm:prSet presAssocID="{6D5A94FE-339D-47ED-9355-2D2D48122ACE}" presName="composite" presStyleCnt="0"/>
      <dgm:spPr/>
    </dgm:pt>
    <dgm:pt modelId="{ADF46DBF-A0E5-4182-96F8-66CC2DC3C564}" type="pres">
      <dgm:prSet presAssocID="{6D5A94FE-339D-47ED-9355-2D2D48122ACE}" presName="background" presStyleLbl="node0" presStyleIdx="0" presStyleCnt="1"/>
      <dgm:spPr/>
    </dgm:pt>
    <dgm:pt modelId="{86B50C30-DDF5-446D-8422-37E9BB6F4CC3}" type="pres">
      <dgm:prSet presAssocID="{6D5A94FE-339D-47ED-9355-2D2D48122ACE}" presName="text" presStyleLbl="fgAcc0" presStyleIdx="0" presStyleCnt="1" custScaleY="41952">
        <dgm:presLayoutVars>
          <dgm:chPref val="3"/>
        </dgm:presLayoutVars>
      </dgm:prSet>
      <dgm:spPr/>
      <dgm:t>
        <a:bodyPr/>
        <a:lstStyle/>
        <a:p>
          <a:endParaRPr lang="en-IN"/>
        </a:p>
      </dgm:t>
    </dgm:pt>
    <dgm:pt modelId="{60A752E3-F7E2-4AC3-BA30-6D69638FE9AC}" type="pres">
      <dgm:prSet presAssocID="{6D5A94FE-339D-47ED-9355-2D2D48122ACE}" presName="hierChild2" presStyleCnt="0"/>
      <dgm:spPr/>
    </dgm:pt>
    <dgm:pt modelId="{4BCC0601-824F-4F98-B776-054D8E25BAA9}" type="pres">
      <dgm:prSet presAssocID="{024899C8-2C58-46DC-95D3-9CBD35F46170}" presName="Name10" presStyleLbl="parChTrans1D2" presStyleIdx="0" presStyleCnt="1"/>
      <dgm:spPr/>
      <dgm:t>
        <a:bodyPr/>
        <a:lstStyle/>
        <a:p>
          <a:endParaRPr lang="en-IN"/>
        </a:p>
      </dgm:t>
    </dgm:pt>
    <dgm:pt modelId="{0AE94D32-6369-4BDE-AB81-27309285384B}" type="pres">
      <dgm:prSet presAssocID="{0944D408-8F8F-41C6-9652-7A20600C388B}" presName="hierRoot2" presStyleCnt="0"/>
      <dgm:spPr/>
    </dgm:pt>
    <dgm:pt modelId="{7DC07E14-F4B9-47EA-ADD1-A5D5BBB3EBA3}" type="pres">
      <dgm:prSet presAssocID="{0944D408-8F8F-41C6-9652-7A20600C388B}" presName="composite2" presStyleCnt="0"/>
      <dgm:spPr/>
    </dgm:pt>
    <dgm:pt modelId="{8964CBDE-9E68-421C-9195-B1B0AA867470}" type="pres">
      <dgm:prSet presAssocID="{0944D408-8F8F-41C6-9652-7A20600C388B}" presName="background2" presStyleLbl="node2" presStyleIdx="0" presStyleCnt="1"/>
      <dgm:spPr/>
    </dgm:pt>
    <dgm:pt modelId="{A7A46D57-44A0-4F0A-B17F-8E70B83F6D16}" type="pres">
      <dgm:prSet presAssocID="{0944D408-8F8F-41C6-9652-7A20600C388B}" presName="text2" presStyleLbl="fgAcc2" presStyleIdx="0" presStyleCnt="1" custScaleY="42285">
        <dgm:presLayoutVars>
          <dgm:chPref val="3"/>
        </dgm:presLayoutVars>
      </dgm:prSet>
      <dgm:spPr/>
      <dgm:t>
        <a:bodyPr/>
        <a:lstStyle/>
        <a:p>
          <a:endParaRPr lang="en-IN"/>
        </a:p>
      </dgm:t>
    </dgm:pt>
    <dgm:pt modelId="{25D191A8-742B-4441-A6BB-B0A3186E8906}" type="pres">
      <dgm:prSet presAssocID="{0944D408-8F8F-41C6-9652-7A20600C388B}" presName="hierChild3" presStyleCnt="0"/>
      <dgm:spPr/>
    </dgm:pt>
    <dgm:pt modelId="{4D95200A-4B57-4380-8BD8-64C95E4A35F6}" type="pres">
      <dgm:prSet presAssocID="{AAC6F4BC-3A1C-47B6-8138-01E5FD628782}" presName="Name17" presStyleLbl="parChTrans1D3" presStyleIdx="0" presStyleCnt="9"/>
      <dgm:spPr/>
      <dgm:t>
        <a:bodyPr/>
        <a:lstStyle/>
        <a:p>
          <a:endParaRPr lang="en-IN"/>
        </a:p>
      </dgm:t>
    </dgm:pt>
    <dgm:pt modelId="{32A2D1E4-388D-4499-B42E-0EB291E58F4D}" type="pres">
      <dgm:prSet presAssocID="{6AA786E1-09C0-4E96-96C6-C42166E2A05A}" presName="hierRoot3" presStyleCnt="0"/>
      <dgm:spPr/>
    </dgm:pt>
    <dgm:pt modelId="{9002D2BE-10F4-4832-B5F8-9330B0FA7A13}" type="pres">
      <dgm:prSet presAssocID="{6AA786E1-09C0-4E96-96C6-C42166E2A05A}" presName="composite3" presStyleCnt="0"/>
      <dgm:spPr/>
    </dgm:pt>
    <dgm:pt modelId="{113DD7F7-094B-438E-8DDB-82BE45DF9CF3}" type="pres">
      <dgm:prSet presAssocID="{6AA786E1-09C0-4E96-96C6-C42166E2A05A}" presName="background3" presStyleLbl="node3" presStyleIdx="0" presStyleCnt="9"/>
      <dgm:spPr/>
    </dgm:pt>
    <dgm:pt modelId="{8B2E15AE-D42D-4D4D-80FB-16FD315A786A}" type="pres">
      <dgm:prSet presAssocID="{6AA786E1-09C0-4E96-96C6-C42166E2A05A}" presName="text3" presStyleLbl="fgAcc3" presStyleIdx="0" presStyleCnt="9" custScaleX="55713" custScaleY="74415">
        <dgm:presLayoutVars>
          <dgm:chPref val="3"/>
        </dgm:presLayoutVars>
      </dgm:prSet>
      <dgm:spPr/>
      <dgm:t>
        <a:bodyPr/>
        <a:lstStyle/>
        <a:p>
          <a:endParaRPr lang="en-IN"/>
        </a:p>
      </dgm:t>
    </dgm:pt>
    <dgm:pt modelId="{4C31C541-D8AC-4129-8F10-4EF32304D7DC}" type="pres">
      <dgm:prSet presAssocID="{6AA786E1-09C0-4E96-96C6-C42166E2A05A}" presName="hierChild4" presStyleCnt="0"/>
      <dgm:spPr/>
    </dgm:pt>
    <dgm:pt modelId="{FD269250-E19D-4472-BD85-A4B59B4C37FD}" type="pres">
      <dgm:prSet presAssocID="{0CC5204E-08B8-4A3F-A141-E251CBE35928}" presName="Name17" presStyleLbl="parChTrans1D3" presStyleIdx="1" presStyleCnt="9"/>
      <dgm:spPr/>
      <dgm:t>
        <a:bodyPr/>
        <a:lstStyle/>
        <a:p>
          <a:endParaRPr lang="en-IN"/>
        </a:p>
      </dgm:t>
    </dgm:pt>
    <dgm:pt modelId="{F5943D48-7573-4485-A8D8-6B03E97DE5F8}" type="pres">
      <dgm:prSet presAssocID="{F14B6D91-AC1F-4664-B985-A9FD20396435}" presName="hierRoot3" presStyleCnt="0"/>
      <dgm:spPr/>
    </dgm:pt>
    <dgm:pt modelId="{DC1FD37F-3970-4B78-A8D2-107FF16D6DAF}" type="pres">
      <dgm:prSet presAssocID="{F14B6D91-AC1F-4664-B985-A9FD20396435}" presName="composite3" presStyleCnt="0"/>
      <dgm:spPr/>
    </dgm:pt>
    <dgm:pt modelId="{1FC16735-90BD-4471-84EF-5F5A470BD487}" type="pres">
      <dgm:prSet presAssocID="{F14B6D91-AC1F-4664-B985-A9FD20396435}" presName="background3" presStyleLbl="node3" presStyleIdx="1" presStyleCnt="9"/>
      <dgm:spPr/>
    </dgm:pt>
    <dgm:pt modelId="{2B4B8521-F94E-4274-AC0D-209376F42AFE}" type="pres">
      <dgm:prSet presAssocID="{F14B6D91-AC1F-4664-B985-A9FD20396435}" presName="text3" presStyleLbl="fgAcc3" presStyleIdx="1" presStyleCnt="9" custScaleX="64131" custScaleY="61958">
        <dgm:presLayoutVars>
          <dgm:chPref val="3"/>
        </dgm:presLayoutVars>
      </dgm:prSet>
      <dgm:spPr/>
      <dgm:t>
        <a:bodyPr/>
        <a:lstStyle/>
        <a:p>
          <a:endParaRPr lang="en-IN"/>
        </a:p>
      </dgm:t>
    </dgm:pt>
    <dgm:pt modelId="{4A62373A-2ECC-4F0F-BBA8-58F28258BC4C}" type="pres">
      <dgm:prSet presAssocID="{F14B6D91-AC1F-4664-B985-A9FD20396435}" presName="hierChild4" presStyleCnt="0"/>
      <dgm:spPr/>
    </dgm:pt>
    <dgm:pt modelId="{905C11D6-2010-43CC-8824-7F695C0AED20}" type="pres">
      <dgm:prSet presAssocID="{D568709C-BAD2-4A1D-BEA4-C65BC4B831C1}" presName="Name17" presStyleLbl="parChTrans1D3" presStyleIdx="2" presStyleCnt="9"/>
      <dgm:spPr/>
      <dgm:t>
        <a:bodyPr/>
        <a:lstStyle/>
        <a:p>
          <a:endParaRPr lang="en-IN"/>
        </a:p>
      </dgm:t>
    </dgm:pt>
    <dgm:pt modelId="{A2688DA0-0C5B-49EA-83A4-AED06C81CF4B}" type="pres">
      <dgm:prSet presAssocID="{11FA9C4F-B045-4714-9F83-03EF22C5B51A}" presName="hierRoot3" presStyleCnt="0"/>
      <dgm:spPr/>
    </dgm:pt>
    <dgm:pt modelId="{D732C97B-6927-423D-B609-1CDB98FE2F42}" type="pres">
      <dgm:prSet presAssocID="{11FA9C4F-B045-4714-9F83-03EF22C5B51A}" presName="composite3" presStyleCnt="0"/>
      <dgm:spPr/>
    </dgm:pt>
    <dgm:pt modelId="{7136C3F5-F1D5-470A-8F9E-8AB14A9B1C9E}" type="pres">
      <dgm:prSet presAssocID="{11FA9C4F-B045-4714-9F83-03EF22C5B51A}" presName="background3" presStyleLbl="node3" presStyleIdx="2" presStyleCnt="9"/>
      <dgm:spPr/>
    </dgm:pt>
    <dgm:pt modelId="{995AB8F8-5C28-4B24-A07A-8FF44BAFAD8A}" type="pres">
      <dgm:prSet presAssocID="{11FA9C4F-B045-4714-9F83-03EF22C5B51A}" presName="text3" presStyleLbl="fgAcc3" presStyleIdx="2" presStyleCnt="9" custScaleX="64498" custScaleY="75265">
        <dgm:presLayoutVars>
          <dgm:chPref val="3"/>
        </dgm:presLayoutVars>
      </dgm:prSet>
      <dgm:spPr/>
      <dgm:t>
        <a:bodyPr/>
        <a:lstStyle/>
        <a:p>
          <a:endParaRPr lang="en-IN"/>
        </a:p>
      </dgm:t>
    </dgm:pt>
    <dgm:pt modelId="{A2779744-E1F4-4E92-A84E-8298784B9B5A}" type="pres">
      <dgm:prSet presAssocID="{11FA9C4F-B045-4714-9F83-03EF22C5B51A}" presName="hierChild4" presStyleCnt="0"/>
      <dgm:spPr/>
    </dgm:pt>
    <dgm:pt modelId="{346FAAC5-CE26-4AA0-90DC-E6F9057D792D}" type="pres">
      <dgm:prSet presAssocID="{F8E3C31A-7D7B-4DA3-9332-8886F53E44C5}" presName="Name17" presStyleLbl="parChTrans1D3" presStyleIdx="3" presStyleCnt="9"/>
      <dgm:spPr/>
      <dgm:t>
        <a:bodyPr/>
        <a:lstStyle/>
        <a:p>
          <a:endParaRPr lang="en-IN"/>
        </a:p>
      </dgm:t>
    </dgm:pt>
    <dgm:pt modelId="{E317A9C1-243D-4F68-AC3B-BA53206F5C27}" type="pres">
      <dgm:prSet presAssocID="{E9B59AD5-0A5E-41F9-8B66-0A55EF7A7699}" presName="hierRoot3" presStyleCnt="0"/>
      <dgm:spPr/>
    </dgm:pt>
    <dgm:pt modelId="{6C0AE985-5285-44DE-A463-F37BFE815721}" type="pres">
      <dgm:prSet presAssocID="{E9B59AD5-0A5E-41F9-8B66-0A55EF7A7699}" presName="composite3" presStyleCnt="0"/>
      <dgm:spPr/>
    </dgm:pt>
    <dgm:pt modelId="{B7B4BEEB-660D-419D-AAE6-432612759C4C}" type="pres">
      <dgm:prSet presAssocID="{E9B59AD5-0A5E-41F9-8B66-0A55EF7A7699}" presName="background3" presStyleLbl="node3" presStyleIdx="3" presStyleCnt="9"/>
      <dgm:spPr/>
    </dgm:pt>
    <dgm:pt modelId="{4AAD8494-A0EF-4E1D-8092-2F35B310F22D}" type="pres">
      <dgm:prSet presAssocID="{E9B59AD5-0A5E-41F9-8B66-0A55EF7A7699}" presName="text3" presStyleLbl="fgAcc3" presStyleIdx="3" presStyleCnt="9" custScaleX="59165" custScaleY="53989">
        <dgm:presLayoutVars>
          <dgm:chPref val="3"/>
        </dgm:presLayoutVars>
      </dgm:prSet>
      <dgm:spPr/>
      <dgm:t>
        <a:bodyPr/>
        <a:lstStyle/>
        <a:p>
          <a:endParaRPr lang="en-IN"/>
        </a:p>
      </dgm:t>
    </dgm:pt>
    <dgm:pt modelId="{99CED3A6-A98F-4A34-AEA7-C4C785D41B9E}" type="pres">
      <dgm:prSet presAssocID="{E9B59AD5-0A5E-41F9-8B66-0A55EF7A7699}" presName="hierChild4" presStyleCnt="0"/>
      <dgm:spPr/>
    </dgm:pt>
    <dgm:pt modelId="{945FE480-C21A-4AF1-A2CB-B5748520A0F6}" type="pres">
      <dgm:prSet presAssocID="{E2BF7DBF-DA28-4023-90D9-1B32DBFEDE27}" presName="Name17" presStyleLbl="parChTrans1D3" presStyleIdx="4" presStyleCnt="9"/>
      <dgm:spPr/>
      <dgm:t>
        <a:bodyPr/>
        <a:lstStyle/>
        <a:p>
          <a:endParaRPr lang="en-IN"/>
        </a:p>
      </dgm:t>
    </dgm:pt>
    <dgm:pt modelId="{B560760D-6F5D-4EB6-846B-EC8A6723E522}" type="pres">
      <dgm:prSet presAssocID="{1918D0E4-8868-4110-A2EF-FE1973C60CD5}" presName="hierRoot3" presStyleCnt="0"/>
      <dgm:spPr/>
    </dgm:pt>
    <dgm:pt modelId="{195DACED-95E1-4EF0-90CA-4F29700AF296}" type="pres">
      <dgm:prSet presAssocID="{1918D0E4-8868-4110-A2EF-FE1973C60CD5}" presName="composite3" presStyleCnt="0"/>
      <dgm:spPr/>
    </dgm:pt>
    <dgm:pt modelId="{4F0A1D18-5CF6-480E-97ED-C837125FD292}" type="pres">
      <dgm:prSet presAssocID="{1918D0E4-8868-4110-A2EF-FE1973C60CD5}" presName="background3" presStyleLbl="node3" presStyleIdx="4" presStyleCnt="9"/>
      <dgm:spPr/>
    </dgm:pt>
    <dgm:pt modelId="{0145F96D-7424-45F5-883B-02D00CCE66B1}" type="pres">
      <dgm:prSet presAssocID="{1918D0E4-8868-4110-A2EF-FE1973C60CD5}" presName="text3" presStyleLbl="fgAcc3" presStyleIdx="4" presStyleCnt="9" custScaleX="64537" custScaleY="60824">
        <dgm:presLayoutVars>
          <dgm:chPref val="3"/>
        </dgm:presLayoutVars>
      </dgm:prSet>
      <dgm:spPr/>
      <dgm:t>
        <a:bodyPr/>
        <a:lstStyle/>
        <a:p>
          <a:endParaRPr lang="en-IN"/>
        </a:p>
      </dgm:t>
    </dgm:pt>
    <dgm:pt modelId="{901B7806-BCBF-4D73-BC6A-788A26A085BA}" type="pres">
      <dgm:prSet presAssocID="{1918D0E4-8868-4110-A2EF-FE1973C60CD5}" presName="hierChild4" presStyleCnt="0"/>
      <dgm:spPr/>
    </dgm:pt>
    <dgm:pt modelId="{89A1BC40-702E-4951-81C3-25D95F377E73}" type="pres">
      <dgm:prSet presAssocID="{8D71B5DC-2D2E-4800-B56A-900D784DE931}" presName="Name23" presStyleLbl="parChTrans1D4" presStyleIdx="0" presStyleCnt="8"/>
      <dgm:spPr/>
      <dgm:t>
        <a:bodyPr/>
        <a:lstStyle/>
        <a:p>
          <a:endParaRPr lang="en-IN"/>
        </a:p>
      </dgm:t>
    </dgm:pt>
    <dgm:pt modelId="{DAA58E20-76C4-41F0-8219-FB887D998DB4}" type="pres">
      <dgm:prSet presAssocID="{424CB45B-8E32-412B-A196-F1FD219EE32F}" presName="hierRoot4" presStyleCnt="0"/>
      <dgm:spPr/>
    </dgm:pt>
    <dgm:pt modelId="{1BCD3B18-801E-487C-AC17-B702746DAE67}" type="pres">
      <dgm:prSet presAssocID="{424CB45B-8E32-412B-A196-F1FD219EE32F}" presName="composite4" presStyleCnt="0"/>
      <dgm:spPr/>
    </dgm:pt>
    <dgm:pt modelId="{E0BAC743-8676-4D16-AE31-5246DCD8C61B}" type="pres">
      <dgm:prSet presAssocID="{424CB45B-8E32-412B-A196-F1FD219EE32F}" presName="background4" presStyleLbl="node4" presStyleIdx="0" presStyleCnt="8"/>
      <dgm:spPr/>
    </dgm:pt>
    <dgm:pt modelId="{B69292A9-B56B-4515-9417-F81AD1889898}" type="pres">
      <dgm:prSet presAssocID="{424CB45B-8E32-412B-A196-F1FD219EE32F}" presName="text4" presStyleLbl="fgAcc4" presStyleIdx="0" presStyleCnt="8" custScaleX="49137" custScaleY="64247">
        <dgm:presLayoutVars>
          <dgm:chPref val="3"/>
        </dgm:presLayoutVars>
      </dgm:prSet>
      <dgm:spPr/>
      <dgm:t>
        <a:bodyPr/>
        <a:lstStyle/>
        <a:p>
          <a:endParaRPr lang="en-IN"/>
        </a:p>
      </dgm:t>
    </dgm:pt>
    <dgm:pt modelId="{0EA396FE-E58D-4E44-B560-F73337D86326}" type="pres">
      <dgm:prSet presAssocID="{424CB45B-8E32-412B-A196-F1FD219EE32F}" presName="hierChild5" presStyleCnt="0"/>
      <dgm:spPr/>
    </dgm:pt>
    <dgm:pt modelId="{A5A7A76C-2B39-4577-976F-F5F68F021207}" type="pres">
      <dgm:prSet presAssocID="{6B153E3F-D6EE-4190-9CEC-FFABB07F7FDB}" presName="Name23" presStyleLbl="parChTrans1D4" presStyleIdx="1" presStyleCnt="8"/>
      <dgm:spPr/>
      <dgm:t>
        <a:bodyPr/>
        <a:lstStyle/>
        <a:p>
          <a:endParaRPr lang="en-IN"/>
        </a:p>
      </dgm:t>
    </dgm:pt>
    <dgm:pt modelId="{3CD6D5A4-3738-471E-9A36-B0BDE4A4035C}" type="pres">
      <dgm:prSet presAssocID="{ACFEFC21-2E91-4981-B246-235C57757275}" presName="hierRoot4" presStyleCnt="0"/>
      <dgm:spPr/>
    </dgm:pt>
    <dgm:pt modelId="{DEDB9D37-8EC8-4068-A9B2-F20631F32F16}" type="pres">
      <dgm:prSet presAssocID="{ACFEFC21-2E91-4981-B246-235C57757275}" presName="composite4" presStyleCnt="0"/>
      <dgm:spPr/>
    </dgm:pt>
    <dgm:pt modelId="{DEF13C82-7736-4A17-A3A6-8101846AC839}" type="pres">
      <dgm:prSet presAssocID="{ACFEFC21-2E91-4981-B246-235C57757275}" presName="background4" presStyleLbl="node4" presStyleIdx="1" presStyleCnt="8"/>
      <dgm:spPr/>
    </dgm:pt>
    <dgm:pt modelId="{7FE09B75-ABC1-4360-89B1-62D99E7BF347}" type="pres">
      <dgm:prSet presAssocID="{ACFEFC21-2E91-4981-B246-235C57757275}" presName="text4" presStyleLbl="fgAcc4" presStyleIdx="1" presStyleCnt="8" custScaleX="56734" custScaleY="60723">
        <dgm:presLayoutVars>
          <dgm:chPref val="3"/>
        </dgm:presLayoutVars>
      </dgm:prSet>
      <dgm:spPr/>
      <dgm:t>
        <a:bodyPr/>
        <a:lstStyle/>
        <a:p>
          <a:endParaRPr lang="en-IN"/>
        </a:p>
      </dgm:t>
    </dgm:pt>
    <dgm:pt modelId="{8A3B164E-F8B3-489C-8920-573DC662B2B7}" type="pres">
      <dgm:prSet presAssocID="{ACFEFC21-2E91-4981-B246-235C57757275}" presName="hierChild5" presStyleCnt="0"/>
      <dgm:spPr/>
    </dgm:pt>
    <dgm:pt modelId="{2C95FA6C-966C-4C3C-950A-10960859B8B3}" type="pres">
      <dgm:prSet presAssocID="{D2C36EFF-3028-4F67-AB90-DE1FFB8168CB}" presName="Name23" presStyleLbl="parChTrans1D4" presStyleIdx="2" presStyleCnt="8"/>
      <dgm:spPr/>
      <dgm:t>
        <a:bodyPr/>
        <a:lstStyle/>
        <a:p>
          <a:endParaRPr lang="en-IN"/>
        </a:p>
      </dgm:t>
    </dgm:pt>
    <dgm:pt modelId="{8AD0C638-B11B-472F-93C0-4A8265C7069B}" type="pres">
      <dgm:prSet presAssocID="{D78272A8-7E71-4656-8E97-9BCC39D776D6}" presName="hierRoot4" presStyleCnt="0"/>
      <dgm:spPr/>
    </dgm:pt>
    <dgm:pt modelId="{CEC61C65-88ED-4E50-8DE4-177985946661}" type="pres">
      <dgm:prSet presAssocID="{D78272A8-7E71-4656-8E97-9BCC39D776D6}" presName="composite4" presStyleCnt="0"/>
      <dgm:spPr/>
    </dgm:pt>
    <dgm:pt modelId="{EFC27FA5-92F1-4EF2-8447-1331AB40432C}" type="pres">
      <dgm:prSet presAssocID="{D78272A8-7E71-4656-8E97-9BCC39D776D6}" presName="background4" presStyleLbl="node4" presStyleIdx="2" presStyleCnt="8"/>
      <dgm:spPr/>
    </dgm:pt>
    <dgm:pt modelId="{E795EECD-CD5A-4CF1-8C57-19221CAB772D}" type="pres">
      <dgm:prSet presAssocID="{D78272A8-7E71-4656-8E97-9BCC39D776D6}" presName="text4" presStyleLbl="fgAcc4" presStyleIdx="2" presStyleCnt="8" custScaleX="53119" custScaleY="64247">
        <dgm:presLayoutVars>
          <dgm:chPref val="3"/>
        </dgm:presLayoutVars>
      </dgm:prSet>
      <dgm:spPr/>
      <dgm:t>
        <a:bodyPr/>
        <a:lstStyle/>
        <a:p>
          <a:endParaRPr lang="en-IN"/>
        </a:p>
      </dgm:t>
    </dgm:pt>
    <dgm:pt modelId="{F7C1FE1E-836E-4526-8B18-7D673F446FF2}" type="pres">
      <dgm:prSet presAssocID="{D78272A8-7E71-4656-8E97-9BCC39D776D6}" presName="hierChild5" presStyleCnt="0"/>
      <dgm:spPr/>
    </dgm:pt>
    <dgm:pt modelId="{A8396DC7-E0FB-4E78-88B9-618A44D9BBE1}" type="pres">
      <dgm:prSet presAssocID="{BEB88976-5313-4215-A59B-D0BD076A53E2}" presName="Name23" presStyleLbl="parChTrans1D4" presStyleIdx="3" presStyleCnt="8"/>
      <dgm:spPr/>
      <dgm:t>
        <a:bodyPr/>
        <a:lstStyle/>
        <a:p>
          <a:endParaRPr lang="en-IN"/>
        </a:p>
      </dgm:t>
    </dgm:pt>
    <dgm:pt modelId="{C1F341D0-46BA-4171-9A8A-86F50CC59924}" type="pres">
      <dgm:prSet presAssocID="{D3821C16-B372-4FB0-8EFD-31B16DE44F8A}" presName="hierRoot4" presStyleCnt="0"/>
      <dgm:spPr/>
    </dgm:pt>
    <dgm:pt modelId="{E6760F7B-F18D-40F3-9465-E0469A8A8D5E}" type="pres">
      <dgm:prSet presAssocID="{D3821C16-B372-4FB0-8EFD-31B16DE44F8A}" presName="composite4" presStyleCnt="0"/>
      <dgm:spPr/>
    </dgm:pt>
    <dgm:pt modelId="{AD9AA9D2-3C22-4EDF-B0B0-298508B8C4A0}" type="pres">
      <dgm:prSet presAssocID="{D3821C16-B372-4FB0-8EFD-31B16DE44F8A}" presName="background4" presStyleLbl="node4" presStyleIdx="3" presStyleCnt="8"/>
      <dgm:spPr/>
    </dgm:pt>
    <dgm:pt modelId="{C058F025-417A-4828-8660-2DC932A4DBE4}" type="pres">
      <dgm:prSet presAssocID="{D3821C16-B372-4FB0-8EFD-31B16DE44F8A}" presName="text4" presStyleLbl="fgAcc4" presStyleIdx="3" presStyleCnt="8" custScaleX="51004" custScaleY="60723">
        <dgm:presLayoutVars>
          <dgm:chPref val="3"/>
        </dgm:presLayoutVars>
      </dgm:prSet>
      <dgm:spPr/>
      <dgm:t>
        <a:bodyPr/>
        <a:lstStyle/>
        <a:p>
          <a:endParaRPr lang="en-IN"/>
        </a:p>
      </dgm:t>
    </dgm:pt>
    <dgm:pt modelId="{36AAD486-4151-4597-AD6D-41F5B28B0945}" type="pres">
      <dgm:prSet presAssocID="{D3821C16-B372-4FB0-8EFD-31B16DE44F8A}" presName="hierChild5" presStyleCnt="0"/>
      <dgm:spPr/>
    </dgm:pt>
    <dgm:pt modelId="{1F87B26B-70EF-4F24-830B-E77F47F052D9}" type="pres">
      <dgm:prSet presAssocID="{4700648B-601D-4C10-905C-9A6EC33AAD99}" presName="Name23" presStyleLbl="parChTrans1D4" presStyleIdx="4" presStyleCnt="8"/>
      <dgm:spPr/>
      <dgm:t>
        <a:bodyPr/>
        <a:lstStyle/>
        <a:p>
          <a:endParaRPr lang="en-IN"/>
        </a:p>
      </dgm:t>
    </dgm:pt>
    <dgm:pt modelId="{1D06DBBF-2D24-4588-8DAF-12BD65AF5C86}" type="pres">
      <dgm:prSet presAssocID="{E974089B-875C-46AE-A262-F4081CF2E7CD}" presName="hierRoot4" presStyleCnt="0"/>
      <dgm:spPr/>
    </dgm:pt>
    <dgm:pt modelId="{80375849-2CDD-46DF-8FDA-86B4BFFD4208}" type="pres">
      <dgm:prSet presAssocID="{E974089B-875C-46AE-A262-F4081CF2E7CD}" presName="composite4" presStyleCnt="0"/>
      <dgm:spPr/>
    </dgm:pt>
    <dgm:pt modelId="{8C3046DD-8E6F-4CA0-A3D6-079EDE8370E2}" type="pres">
      <dgm:prSet presAssocID="{E974089B-875C-46AE-A262-F4081CF2E7CD}" presName="background4" presStyleLbl="node4" presStyleIdx="4" presStyleCnt="8"/>
      <dgm:spPr/>
    </dgm:pt>
    <dgm:pt modelId="{D33FDEAB-AEFA-4C88-9C09-277ADA23F299}" type="pres">
      <dgm:prSet presAssocID="{E974089B-875C-46AE-A262-F4081CF2E7CD}" presName="text4" presStyleLbl="fgAcc4" presStyleIdx="4" presStyleCnt="8" custScaleX="65578" custScaleY="64794">
        <dgm:presLayoutVars>
          <dgm:chPref val="3"/>
        </dgm:presLayoutVars>
      </dgm:prSet>
      <dgm:spPr/>
      <dgm:t>
        <a:bodyPr/>
        <a:lstStyle/>
        <a:p>
          <a:endParaRPr lang="en-IN"/>
        </a:p>
      </dgm:t>
    </dgm:pt>
    <dgm:pt modelId="{1466EAB2-CF25-4D17-9E95-22276E4D5C21}" type="pres">
      <dgm:prSet presAssocID="{E974089B-875C-46AE-A262-F4081CF2E7CD}" presName="hierChild5" presStyleCnt="0"/>
      <dgm:spPr/>
    </dgm:pt>
    <dgm:pt modelId="{A41652F8-FFED-400F-8CF8-D5E0503D1D0D}" type="pres">
      <dgm:prSet presAssocID="{5DB49116-4B8E-40E9-9490-7D7DFFF4D843}" presName="Name23" presStyleLbl="parChTrans1D4" presStyleIdx="5" presStyleCnt="8"/>
      <dgm:spPr/>
      <dgm:t>
        <a:bodyPr/>
        <a:lstStyle/>
        <a:p>
          <a:endParaRPr lang="en-IN"/>
        </a:p>
      </dgm:t>
    </dgm:pt>
    <dgm:pt modelId="{B3DADE65-92A4-4309-B5CF-65681AFCA368}" type="pres">
      <dgm:prSet presAssocID="{57486CFD-242E-4CC9-9305-AA81B80EAC5B}" presName="hierRoot4" presStyleCnt="0"/>
      <dgm:spPr/>
    </dgm:pt>
    <dgm:pt modelId="{E28608CC-FE78-4431-9B9A-56A6E5298101}" type="pres">
      <dgm:prSet presAssocID="{57486CFD-242E-4CC9-9305-AA81B80EAC5B}" presName="composite4" presStyleCnt="0"/>
      <dgm:spPr/>
    </dgm:pt>
    <dgm:pt modelId="{160CBC2B-43B1-4A54-B1D9-71001D3CB4F0}" type="pres">
      <dgm:prSet presAssocID="{57486CFD-242E-4CC9-9305-AA81B80EAC5B}" presName="background4" presStyleLbl="node4" presStyleIdx="5" presStyleCnt="8"/>
      <dgm:spPr/>
    </dgm:pt>
    <dgm:pt modelId="{C7F75790-618B-4CFB-A82C-12A366EB8DE3}" type="pres">
      <dgm:prSet presAssocID="{57486CFD-242E-4CC9-9305-AA81B80EAC5B}" presName="text4" presStyleLbl="fgAcc4" presStyleIdx="5" presStyleCnt="8" custScaleX="53018" custScaleY="64179">
        <dgm:presLayoutVars>
          <dgm:chPref val="3"/>
        </dgm:presLayoutVars>
      </dgm:prSet>
      <dgm:spPr/>
      <dgm:t>
        <a:bodyPr/>
        <a:lstStyle/>
        <a:p>
          <a:endParaRPr lang="en-IN"/>
        </a:p>
      </dgm:t>
    </dgm:pt>
    <dgm:pt modelId="{C0406309-0910-4AA5-AABE-6F91B560E917}" type="pres">
      <dgm:prSet presAssocID="{57486CFD-242E-4CC9-9305-AA81B80EAC5B}" presName="hierChild5" presStyleCnt="0"/>
      <dgm:spPr/>
    </dgm:pt>
    <dgm:pt modelId="{0BE2118D-A066-485A-88F0-796E484703C7}" type="pres">
      <dgm:prSet presAssocID="{7CB5CDAB-9ED2-403A-94E2-20EA74E4DB09}" presName="Name17" presStyleLbl="parChTrans1D3" presStyleIdx="5" presStyleCnt="9"/>
      <dgm:spPr/>
      <dgm:t>
        <a:bodyPr/>
        <a:lstStyle/>
        <a:p>
          <a:endParaRPr lang="en-IN"/>
        </a:p>
      </dgm:t>
    </dgm:pt>
    <dgm:pt modelId="{5340F719-9353-44C9-87ED-AA126DEE8F59}" type="pres">
      <dgm:prSet presAssocID="{7070DE89-321C-488C-BCB6-BA633EEDB763}" presName="hierRoot3" presStyleCnt="0"/>
      <dgm:spPr/>
    </dgm:pt>
    <dgm:pt modelId="{06531A7F-D559-4BEA-974D-2242A485F2CD}" type="pres">
      <dgm:prSet presAssocID="{7070DE89-321C-488C-BCB6-BA633EEDB763}" presName="composite3" presStyleCnt="0"/>
      <dgm:spPr/>
    </dgm:pt>
    <dgm:pt modelId="{0C306A26-C830-4431-84E0-675199A8D092}" type="pres">
      <dgm:prSet presAssocID="{7070DE89-321C-488C-BCB6-BA633EEDB763}" presName="background3" presStyleLbl="node3" presStyleIdx="5" presStyleCnt="9"/>
      <dgm:spPr/>
    </dgm:pt>
    <dgm:pt modelId="{029A4AFD-D0E1-4C24-8BFA-EE5C83314D4D}" type="pres">
      <dgm:prSet presAssocID="{7070DE89-321C-488C-BCB6-BA633EEDB763}" presName="text3" presStyleLbl="fgAcc3" presStyleIdx="5" presStyleCnt="9" custScaleX="41115" custScaleY="43818">
        <dgm:presLayoutVars>
          <dgm:chPref val="3"/>
        </dgm:presLayoutVars>
      </dgm:prSet>
      <dgm:spPr/>
      <dgm:t>
        <a:bodyPr/>
        <a:lstStyle/>
        <a:p>
          <a:endParaRPr lang="en-IN"/>
        </a:p>
      </dgm:t>
    </dgm:pt>
    <dgm:pt modelId="{F67EEC1E-E84F-456D-BF25-5E79E27CBE02}" type="pres">
      <dgm:prSet presAssocID="{7070DE89-321C-488C-BCB6-BA633EEDB763}" presName="hierChild4" presStyleCnt="0"/>
      <dgm:spPr/>
    </dgm:pt>
    <dgm:pt modelId="{04A290AF-497A-4DAD-AF3B-391BDC0E1B7F}" type="pres">
      <dgm:prSet presAssocID="{555A02D9-BED2-40D4-9202-5D5F3AAAA6DF}" presName="Name17" presStyleLbl="parChTrans1D3" presStyleIdx="6" presStyleCnt="9"/>
      <dgm:spPr/>
      <dgm:t>
        <a:bodyPr/>
        <a:lstStyle/>
        <a:p>
          <a:endParaRPr lang="en-IN"/>
        </a:p>
      </dgm:t>
    </dgm:pt>
    <dgm:pt modelId="{3DCF4EB7-6EFA-4D4A-BFAA-29A3A6726C93}" type="pres">
      <dgm:prSet presAssocID="{D321D9DA-2139-4ACA-AD97-609255706825}" presName="hierRoot3" presStyleCnt="0"/>
      <dgm:spPr/>
    </dgm:pt>
    <dgm:pt modelId="{203C1D08-A1EC-4C1B-859B-E6ACD6C72988}" type="pres">
      <dgm:prSet presAssocID="{D321D9DA-2139-4ACA-AD97-609255706825}" presName="composite3" presStyleCnt="0"/>
      <dgm:spPr/>
    </dgm:pt>
    <dgm:pt modelId="{125F70D2-6EF3-46E9-B845-9DA9C8B463B2}" type="pres">
      <dgm:prSet presAssocID="{D321D9DA-2139-4ACA-AD97-609255706825}" presName="background3" presStyleLbl="node3" presStyleIdx="6" presStyleCnt="9"/>
      <dgm:spPr/>
    </dgm:pt>
    <dgm:pt modelId="{439490EC-1358-42D4-87FE-2FE763FA55C4}" type="pres">
      <dgm:prSet presAssocID="{D321D9DA-2139-4ACA-AD97-609255706825}" presName="text3" presStyleLbl="fgAcc3" presStyleIdx="6" presStyleCnt="9" custScaleX="51870" custScaleY="62193">
        <dgm:presLayoutVars>
          <dgm:chPref val="3"/>
        </dgm:presLayoutVars>
      </dgm:prSet>
      <dgm:spPr/>
      <dgm:t>
        <a:bodyPr/>
        <a:lstStyle/>
        <a:p>
          <a:endParaRPr lang="en-IN"/>
        </a:p>
      </dgm:t>
    </dgm:pt>
    <dgm:pt modelId="{AE57A9F8-8806-4580-BDB5-3EB10E642098}" type="pres">
      <dgm:prSet presAssocID="{D321D9DA-2139-4ACA-AD97-609255706825}" presName="hierChild4" presStyleCnt="0"/>
      <dgm:spPr/>
    </dgm:pt>
    <dgm:pt modelId="{16BC0CC8-19DC-4D48-9649-88954C3C9F90}" type="pres">
      <dgm:prSet presAssocID="{618FB8E7-6514-4993-A372-4BF6C90F88EB}" presName="Name17" presStyleLbl="parChTrans1D3" presStyleIdx="7" presStyleCnt="9"/>
      <dgm:spPr/>
      <dgm:t>
        <a:bodyPr/>
        <a:lstStyle/>
        <a:p>
          <a:endParaRPr lang="en-IN"/>
        </a:p>
      </dgm:t>
    </dgm:pt>
    <dgm:pt modelId="{49841F40-5FB0-4349-90B7-08B276260450}" type="pres">
      <dgm:prSet presAssocID="{C6B860FE-6402-4533-AEAC-1DD561DF3C5E}" presName="hierRoot3" presStyleCnt="0"/>
      <dgm:spPr/>
    </dgm:pt>
    <dgm:pt modelId="{B65332A1-CDDF-41AB-A821-138265392784}" type="pres">
      <dgm:prSet presAssocID="{C6B860FE-6402-4533-AEAC-1DD561DF3C5E}" presName="composite3" presStyleCnt="0"/>
      <dgm:spPr/>
    </dgm:pt>
    <dgm:pt modelId="{5BDFC942-A666-4AA0-9942-098583DEC9A8}" type="pres">
      <dgm:prSet presAssocID="{C6B860FE-6402-4533-AEAC-1DD561DF3C5E}" presName="background3" presStyleLbl="node3" presStyleIdx="7" presStyleCnt="9"/>
      <dgm:spPr/>
    </dgm:pt>
    <dgm:pt modelId="{A5DD208E-DED3-4C1A-8A03-71C84C5CFCF6}" type="pres">
      <dgm:prSet presAssocID="{C6B860FE-6402-4533-AEAC-1DD561DF3C5E}" presName="text3" presStyleLbl="fgAcc3" presStyleIdx="7" presStyleCnt="9" custScaleX="56991" custScaleY="50426">
        <dgm:presLayoutVars>
          <dgm:chPref val="3"/>
        </dgm:presLayoutVars>
      </dgm:prSet>
      <dgm:spPr/>
      <dgm:t>
        <a:bodyPr/>
        <a:lstStyle/>
        <a:p>
          <a:endParaRPr lang="en-IN"/>
        </a:p>
      </dgm:t>
    </dgm:pt>
    <dgm:pt modelId="{DA29ECDC-502E-4E22-9CE1-D760BACB44C1}" type="pres">
      <dgm:prSet presAssocID="{C6B860FE-6402-4533-AEAC-1DD561DF3C5E}" presName="hierChild4" presStyleCnt="0"/>
      <dgm:spPr/>
    </dgm:pt>
    <dgm:pt modelId="{1B0321CF-DD08-40B4-8F52-A2545AB06509}" type="pres">
      <dgm:prSet presAssocID="{AC5B585F-4324-49AF-8B34-602C736710CD}" presName="Name17" presStyleLbl="parChTrans1D3" presStyleIdx="8" presStyleCnt="9"/>
      <dgm:spPr/>
      <dgm:t>
        <a:bodyPr/>
        <a:lstStyle/>
        <a:p>
          <a:endParaRPr lang="en-IN"/>
        </a:p>
      </dgm:t>
    </dgm:pt>
    <dgm:pt modelId="{1D2A0BE9-1836-40C0-91DC-5F516E02C541}" type="pres">
      <dgm:prSet presAssocID="{C747EA5D-15A3-4430-8EB2-1F2A6A566B45}" presName="hierRoot3" presStyleCnt="0"/>
      <dgm:spPr/>
    </dgm:pt>
    <dgm:pt modelId="{8D234FAE-34E9-4DCE-B2E4-20F36D3CCD02}" type="pres">
      <dgm:prSet presAssocID="{C747EA5D-15A3-4430-8EB2-1F2A6A566B45}" presName="composite3" presStyleCnt="0"/>
      <dgm:spPr/>
    </dgm:pt>
    <dgm:pt modelId="{7C57B87A-E69C-4FCD-85EF-E0A8E8001308}" type="pres">
      <dgm:prSet presAssocID="{C747EA5D-15A3-4430-8EB2-1F2A6A566B45}" presName="background3" presStyleLbl="node3" presStyleIdx="8" presStyleCnt="9"/>
      <dgm:spPr/>
    </dgm:pt>
    <dgm:pt modelId="{C5AF97FB-FA39-4F69-AB65-CDB63CF213DE}" type="pres">
      <dgm:prSet presAssocID="{C747EA5D-15A3-4430-8EB2-1F2A6A566B45}" presName="text3" presStyleLbl="fgAcc3" presStyleIdx="8" presStyleCnt="9" custScaleX="92654" custScaleY="73628">
        <dgm:presLayoutVars>
          <dgm:chPref val="3"/>
        </dgm:presLayoutVars>
      </dgm:prSet>
      <dgm:spPr/>
      <dgm:t>
        <a:bodyPr/>
        <a:lstStyle/>
        <a:p>
          <a:endParaRPr lang="en-IN"/>
        </a:p>
      </dgm:t>
    </dgm:pt>
    <dgm:pt modelId="{FE6E1E1B-0762-4368-B1B3-D928F9D08685}" type="pres">
      <dgm:prSet presAssocID="{C747EA5D-15A3-4430-8EB2-1F2A6A566B45}" presName="hierChild4" presStyleCnt="0"/>
      <dgm:spPr/>
    </dgm:pt>
    <dgm:pt modelId="{3C5472F4-845A-4515-9FD2-450289899796}" type="pres">
      <dgm:prSet presAssocID="{852212F1-EF35-42E6-88E7-2C10603BAB20}" presName="Name23" presStyleLbl="parChTrans1D4" presStyleIdx="6" presStyleCnt="8"/>
      <dgm:spPr/>
      <dgm:t>
        <a:bodyPr/>
        <a:lstStyle/>
        <a:p>
          <a:endParaRPr lang="en-IN"/>
        </a:p>
      </dgm:t>
    </dgm:pt>
    <dgm:pt modelId="{4649236E-686D-46F3-8577-FB2CDA012B4F}" type="pres">
      <dgm:prSet presAssocID="{51A28ED8-E69C-43F8-96B3-C52123C2C9F7}" presName="hierRoot4" presStyleCnt="0"/>
      <dgm:spPr/>
    </dgm:pt>
    <dgm:pt modelId="{026EBD32-E908-47EA-98CC-15F6814B9326}" type="pres">
      <dgm:prSet presAssocID="{51A28ED8-E69C-43F8-96B3-C52123C2C9F7}" presName="composite4" presStyleCnt="0"/>
      <dgm:spPr/>
    </dgm:pt>
    <dgm:pt modelId="{D89824E8-2BA0-4DDA-9B78-0BB4131C7FD5}" type="pres">
      <dgm:prSet presAssocID="{51A28ED8-E69C-43F8-96B3-C52123C2C9F7}" presName="background4" presStyleLbl="node4" presStyleIdx="6" presStyleCnt="8"/>
      <dgm:spPr/>
    </dgm:pt>
    <dgm:pt modelId="{3414B085-5BA9-47A3-BBE1-6A141C975F20}" type="pres">
      <dgm:prSet presAssocID="{51A28ED8-E69C-43F8-96B3-C52123C2C9F7}" presName="text4" presStyleLbl="fgAcc4" presStyleIdx="6" presStyleCnt="8" custScaleX="55071" custScaleY="66762">
        <dgm:presLayoutVars>
          <dgm:chPref val="3"/>
        </dgm:presLayoutVars>
      </dgm:prSet>
      <dgm:spPr/>
      <dgm:t>
        <a:bodyPr/>
        <a:lstStyle/>
        <a:p>
          <a:endParaRPr lang="en-IN"/>
        </a:p>
      </dgm:t>
    </dgm:pt>
    <dgm:pt modelId="{3AA9CDE2-E5D5-47E6-91F0-3F5A30BE36ED}" type="pres">
      <dgm:prSet presAssocID="{51A28ED8-E69C-43F8-96B3-C52123C2C9F7}" presName="hierChild5" presStyleCnt="0"/>
      <dgm:spPr/>
    </dgm:pt>
    <dgm:pt modelId="{62C6C0C2-19D6-4AB5-A664-679FED8143AA}" type="pres">
      <dgm:prSet presAssocID="{B57C21C2-39A5-4933-9554-5000D06679DB}" presName="Name23" presStyleLbl="parChTrans1D4" presStyleIdx="7" presStyleCnt="8"/>
      <dgm:spPr/>
      <dgm:t>
        <a:bodyPr/>
        <a:lstStyle/>
        <a:p>
          <a:endParaRPr lang="en-IN"/>
        </a:p>
      </dgm:t>
    </dgm:pt>
    <dgm:pt modelId="{C0E27E88-F5F1-4A55-ADA7-C04AE74B331A}" type="pres">
      <dgm:prSet presAssocID="{6C239CF7-61E1-4AEE-BE3E-28BE6D61F2BB}" presName="hierRoot4" presStyleCnt="0"/>
      <dgm:spPr/>
    </dgm:pt>
    <dgm:pt modelId="{F80EA563-D582-48AA-B0D0-CF42FC8E8A01}" type="pres">
      <dgm:prSet presAssocID="{6C239CF7-61E1-4AEE-BE3E-28BE6D61F2BB}" presName="composite4" presStyleCnt="0"/>
      <dgm:spPr/>
    </dgm:pt>
    <dgm:pt modelId="{D2B16B08-FF9C-46EA-B7C7-4AC73A2F68AB}" type="pres">
      <dgm:prSet presAssocID="{6C239CF7-61E1-4AEE-BE3E-28BE6D61F2BB}" presName="background4" presStyleLbl="node4" presStyleIdx="7" presStyleCnt="8"/>
      <dgm:spPr/>
    </dgm:pt>
    <dgm:pt modelId="{3BF2E8D3-D8F9-4BF1-A244-703AD46618BA}" type="pres">
      <dgm:prSet presAssocID="{6C239CF7-61E1-4AEE-BE3E-28BE6D61F2BB}" presName="text4" presStyleLbl="fgAcc4" presStyleIdx="7" presStyleCnt="8" custScaleX="53507" custScaleY="62914">
        <dgm:presLayoutVars>
          <dgm:chPref val="3"/>
        </dgm:presLayoutVars>
      </dgm:prSet>
      <dgm:spPr/>
      <dgm:t>
        <a:bodyPr/>
        <a:lstStyle/>
        <a:p>
          <a:endParaRPr lang="en-IN"/>
        </a:p>
      </dgm:t>
    </dgm:pt>
    <dgm:pt modelId="{FBC43A9F-0B30-4209-8496-A8EFBF46A72F}" type="pres">
      <dgm:prSet presAssocID="{6C239CF7-61E1-4AEE-BE3E-28BE6D61F2BB}" presName="hierChild5" presStyleCnt="0"/>
      <dgm:spPr/>
    </dgm:pt>
  </dgm:ptLst>
  <dgm:cxnLst>
    <dgm:cxn modelId="{F0A478B7-8EA5-4BA1-838C-9994D1A05623}" type="presOf" srcId="{E9B59AD5-0A5E-41F9-8B66-0A55EF7A7699}" destId="{4AAD8494-A0EF-4E1D-8092-2F35B310F22D}" srcOrd="0" destOrd="0" presId="urn:microsoft.com/office/officeart/2005/8/layout/hierarchy1"/>
    <dgm:cxn modelId="{879E8A4C-157D-43C7-883F-222E48E7E1E8}" type="presOf" srcId="{424CB45B-8E32-412B-A196-F1FD219EE32F}" destId="{B69292A9-B56B-4515-9417-F81AD1889898}" srcOrd="0" destOrd="0" presId="urn:microsoft.com/office/officeart/2005/8/layout/hierarchy1"/>
    <dgm:cxn modelId="{D0C7B7E5-D8E9-4F15-BA92-7342F7E4FB02}" type="presOf" srcId="{51A28ED8-E69C-43F8-96B3-C52123C2C9F7}" destId="{3414B085-5BA9-47A3-BBE1-6A141C975F20}" srcOrd="0" destOrd="0" presId="urn:microsoft.com/office/officeart/2005/8/layout/hierarchy1"/>
    <dgm:cxn modelId="{98817659-BAF0-4BD7-9074-13495146C714}" type="presOf" srcId="{555A02D9-BED2-40D4-9202-5D5F3AAAA6DF}" destId="{04A290AF-497A-4DAD-AF3B-391BDC0E1B7F}" srcOrd="0" destOrd="0" presId="urn:microsoft.com/office/officeart/2005/8/layout/hierarchy1"/>
    <dgm:cxn modelId="{0ED2C504-B2DF-4497-9B3B-254A2BE48FA7}" type="presOf" srcId="{1918D0E4-8868-4110-A2EF-FE1973C60CD5}" destId="{0145F96D-7424-45F5-883B-02D00CCE66B1}" srcOrd="0" destOrd="0" presId="urn:microsoft.com/office/officeart/2005/8/layout/hierarchy1"/>
    <dgm:cxn modelId="{F5086C19-F27E-4C2B-AB8A-972B903F6701}" srcId="{1918D0E4-8868-4110-A2EF-FE1973C60CD5}" destId="{D78272A8-7E71-4656-8E97-9BCC39D776D6}" srcOrd="1" destOrd="0" parTransId="{D2C36EFF-3028-4F67-AB90-DE1FFB8168CB}" sibTransId="{B0968D7E-E1CA-4CE9-9FF1-357C01B6B8B5}"/>
    <dgm:cxn modelId="{5806256A-7C29-4D1B-A1E6-402E11686309}" type="presOf" srcId="{7070DE89-321C-488C-BCB6-BA633EEDB763}" destId="{029A4AFD-D0E1-4C24-8BFA-EE5C83314D4D}" srcOrd="0" destOrd="0" presId="urn:microsoft.com/office/officeart/2005/8/layout/hierarchy1"/>
    <dgm:cxn modelId="{9738FAED-41FD-4FC0-81CE-B2403832ADD9}" type="presOf" srcId="{6AA786E1-09C0-4E96-96C6-C42166E2A05A}" destId="{8B2E15AE-D42D-4D4D-80FB-16FD315A786A}" srcOrd="0" destOrd="0" presId="urn:microsoft.com/office/officeart/2005/8/layout/hierarchy1"/>
    <dgm:cxn modelId="{CD3FF4B1-3126-4724-81D9-77D3351A2458}" srcId="{C747EA5D-15A3-4430-8EB2-1F2A6A566B45}" destId="{6C239CF7-61E1-4AEE-BE3E-28BE6D61F2BB}" srcOrd="1" destOrd="0" parTransId="{B57C21C2-39A5-4933-9554-5000D06679DB}" sibTransId="{EBE7713A-BB1A-4D52-8A78-158BD46D10E3}"/>
    <dgm:cxn modelId="{46C45D57-CE7A-4312-BF9F-2D8AD7346768}" srcId="{0944D408-8F8F-41C6-9652-7A20600C388B}" destId="{6AA786E1-09C0-4E96-96C6-C42166E2A05A}" srcOrd="0" destOrd="0" parTransId="{AAC6F4BC-3A1C-47B6-8138-01E5FD628782}" sibTransId="{90841063-161D-4231-9A26-C8412CDD125B}"/>
    <dgm:cxn modelId="{CD154DE3-7B8B-4A19-9D5D-DC1BF1405531}" type="presOf" srcId="{D3821C16-B372-4FB0-8EFD-31B16DE44F8A}" destId="{C058F025-417A-4828-8660-2DC932A4DBE4}" srcOrd="0" destOrd="0" presId="urn:microsoft.com/office/officeart/2005/8/layout/hierarchy1"/>
    <dgm:cxn modelId="{C8C5818B-B149-472D-A779-0B642F2DAAA5}" type="presOf" srcId="{C6B860FE-6402-4533-AEAC-1DD561DF3C5E}" destId="{A5DD208E-DED3-4C1A-8A03-71C84C5CFCF6}" srcOrd="0" destOrd="0" presId="urn:microsoft.com/office/officeart/2005/8/layout/hierarchy1"/>
    <dgm:cxn modelId="{5932C7FD-44E6-4B6D-814C-10E6599CBA13}" srcId="{0944D408-8F8F-41C6-9652-7A20600C388B}" destId="{E9B59AD5-0A5E-41F9-8B66-0A55EF7A7699}" srcOrd="3" destOrd="0" parTransId="{F8E3C31A-7D7B-4DA3-9332-8886F53E44C5}" sibTransId="{4762F505-EC84-4442-AD0A-CF4270B25F44}"/>
    <dgm:cxn modelId="{E8DDD525-99A8-41A1-B25B-D4FF7E78E0E7}" type="presOf" srcId="{024899C8-2C58-46DC-95D3-9CBD35F46170}" destId="{4BCC0601-824F-4F98-B776-054D8E25BAA9}" srcOrd="0" destOrd="0" presId="urn:microsoft.com/office/officeart/2005/8/layout/hierarchy1"/>
    <dgm:cxn modelId="{DDF1D0B1-CC1E-4006-94C2-E4EE9DEF8C12}" type="presOf" srcId="{C747EA5D-15A3-4430-8EB2-1F2A6A566B45}" destId="{C5AF97FB-FA39-4F69-AB65-CDB63CF213DE}" srcOrd="0" destOrd="0" presId="urn:microsoft.com/office/officeart/2005/8/layout/hierarchy1"/>
    <dgm:cxn modelId="{42E31056-10B3-4401-B599-6935A96B28D3}" type="presOf" srcId="{D321D9DA-2139-4ACA-AD97-609255706825}" destId="{439490EC-1358-42D4-87FE-2FE763FA55C4}" srcOrd="0" destOrd="0" presId="urn:microsoft.com/office/officeart/2005/8/layout/hierarchy1"/>
    <dgm:cxn modelId="{6ECC6A65-B0E6-4876-AA77-BEAC84A48734}" type="presOf" srcId="{E974089B-875C-46AE-A262-F4081CF2E7CD}" destId="{D33FDEAB-AEFA-4C88-9C09-277ADA23F299}" srcOrd="0" destOrd="0" presId="urn:microsoft.com/office/officeart/2005/8/layout/hierarchy1"/>
    <dgm:cxn modelId="{2DCE1F75-A9EE-4D00-8E66-96A66503FB40}" type="presOf" srcId="{618FB8E7-6514-4993-A372-4BF6C90F88EB}" destId="{16BC0CC8-19DC-4D48-9649-88954C3C9F90}" srcOrd="0" destOrd="0" presId="urn:microsoft.com/office/officeart/2005/8/layout/hierarchy1"/>
    <dgm:cxn modelId="{310CF682-C6D3-4E9F-8338-970D264CE968}" type="presOf" srcId="{D78272A8-7E71-4656-8E97-9BCC39D776D6}" destId="{E795EECD-CD5A-4CF1-8C57-19221CAB772D}" srcOrd="0" destOrd="0" presId="urn:microsoft.com/office/officeart/2005/8/layout/hierarchy1"/>
    <dgm:cxn modelId="{213AC8C3-56FA-4C7D-B2F5-AFF12BA06D37}" type="presOf" srcId="{6B153E3F-D6EE-4190-9CEC-FFABB07F7FDB}" destId="{A5A7A76C-2B39-4577-976F-F5F68F021207}" srcOrd="0" destOrd="0" presId="urn:microsoft.com/office/officeart/2005/8/layout/hierarchy1"/>
    <dgm:cxn modelId="{CCF31894-E4F2-4634-928A-5AF28EBA4E57}" type="presOf" srcId="{7CB5CDAB-9ED2-403A-94E2-20EA74E4DB09}" destId="{0BE2118D-A066-485A-88F0-796E484703C7}" srcOrd="0" destOrd="0" presId="urn:microsoft.com/office/officeart/2005/8/layout/hierarchy1"/>
    <dgm:cxn modelId="{482AED46-26D3-4EF5-A7F1-C167465A73F2}" type="presOf" srcId="{0CC5204E-08B8-4A3F-A141-E251CBE35928}" destId="{FD269250-E19D-4472-BD85-A4B59B4C37FD}" srcOrd="0" destOrd="0" presId="urn:microsoft.com/office/officeart/2005/8/layout/hierarchy1"/>
    <dgm:cxn modelId="{9026A84E-754B-4A86-B15F-B4600D98007B}" type="presOf" srcId="{B57C21C2-39A5-4933-9554-5000D06679DB}" destId="{62C6C0C2-19D6-4AB5-A664-679FED8143AA}" srcOrd="0" destOrd="0" presId="urn:microsoft.com/office/officeart/2005/8/layout/hierarchy1"/>
    <dgm:cxn modelId="{91E4496E-FAF8-4C75-B6A3-1B492875C6EA}" type="presOf" srcId="{F8E3C31A-7D7B-4DA3-9332-8886F53E44C5}" destId="{346FAAC5-CE26-4AA0-90DC-E6F9057D792D}" srcOrd="0" destOrd="0" presId="urn:microsoft.com/office/officeart/2005/8/layout/hierarchy1"/>
    <dgm:cxn modelId="{40ABFD02-4BA7-48E9-9F93-91222FDFB793}" srcId="{424CB45B-8E32-412B-A196-F1FD219EE32F}" destId="{ACFEFC21-2E91-4981-B246-235C57757275}" srcOrd="0" destOrd="0" parTransId="{6B153E3F-D6EE-4190-9CEC-FFABB07F7FDB}" sibTransId="{979F0D4A-5664-4880-9203-64FA3CFBF92F}"/>
    <dgm:cxn modelId="{8038A878-29CB-4905-8635-741750FEBA6B}" type="presOf" srcId="{4700648B-601D-4C10-905C-9A6EC33AAD99}" destId="{1F87B26B-70EF-4F24-830B-E77F47F052D9}" srcOrd="0" destOrd="0" presId="urn:microsoft.com/office/officeart/2005/8/layout/hierarchy1"/>
    <dgm:cxn modelId="{6FCD5CDF-3CA4-4B71-BF41-56F86E49BAE4}" type="presOf" srcId="{0944D408-8F8F-41C6-9652-7A20600C388B}" destId="{A7A46D57-44A0-4F0A-B17F-8E70B83F6D16}" srcOrd="0" destOrd="0" presId="urn:microsoft.com/office/officeart/2005/8/layout/hierarchy1"/>
    <dgm:cxn modelId="{5BB8E42F-A6B5-4E8A-A3AC-F3EA63EB28F6}" srcId="{D78272A8-7E71-4656-8E97-9BCC39D776D6}" destId="{D3821C16-B372-4FB0-8EFD-31B16DE44F8A}" srcOrd="0" destOrd="0" parTransId="{BEB88976-5313-4215-A59B-D0BD076A53E2}" sibTransId="{A8173968-807E-4A07-983D-A587AEA6E770}"/>
    <dgm:cxn modelId="{9EBFAD4B-6AE4-463C-90AA-71BFC6E01224}" type="presOf" srcId="{F14B6D91-AC1F-4664-B985-A9FD20396435}" destId="{2B4B8521-F94E-4274-AC0D-209376F42AFE}" srcOrd="0" destOrd="0" presId="urn:microsoft.com/office/officeart/2005/8/layout/hierarchy1"/>
    <dgm:cxn modelId="{5CAF3EB9-8F02-45BE-870B-D9AF12F9C6CD}" srcId="{D78272A8-7E71-4656-8E97-9BCC39D776D6}" destId="{57486CFD-242E-4CC9-9305-AA81B80EAC5B}" srcOrd="1" destOrd="0" parTransId="{5DB49116-4B8E-40E9-9490-7D7DFFF4D843}" sibTransId="{7B2E0843-C75A-4050-AC37-B0609EBC4A6B}"/>
    <dgm:cxn modelId="{0213B496-AA1D-4A26-AD2C-C388649897D5}" type="presOf" srcId="{6D5A94FE-339D-47ED-9355-2D2D48122ACE}" destId="{86B50C30-DDF5-446D-8422-37E9BB6F4CC3}" srcOrd="0" destOrd="0" presId="urn:microsoft.com/office/officeart/2005/8/layout/hierarchy1"/>
    <dgm:cxn modelId="{D1F35768-AECA-49D6-9A1C-1CD360CE3324}" type="presOf" srcId="{57486CFD-242E-4CC9-9305-AA81B80EAC5B}" destId="{C7F75790-618B-4CFB-A82C-12A366EB8DE3}" srcOrd="0" destOrd="0" presId="urn:microsoft.com/office/officeart/2005/8/layout/hierarchy1"/>
    <dgm:cxn modelId="{36F86154-0F1F-4FE9-AE9A-B14AF00D82CA}" srcId="{1918D0E4-8868-4110-A2EF-FE1973C60CD5}" destId="{424CB45B-8E32-412B-A196-F1FD219EE32F}" srcOrd="0" destOrd="0" parTransId="{8D71B5DC-2D2E-4800-B56A-900D784DE931}" sibTransId="{430D6926-5A85-4BBB-9507-062B65BF25A5}"/>
    <dgm:cxn modelId="{705C7F12-63C8-4826-B8C0-FCC499336D0A}" srcId="{0944D408-8F8F-41C6-9652-7A20600C388B}" destId="{1918D0E4-8868-4110-A2EF-FE1973C60CD5}" srcOrd="4" destOrd="0" parTransId="{E2BF7DBF-DA28-4023-90D9-1B32DBFEDE27}" sibTransId="{660DF168-0F9E-4D6B-8937-C68F5FFD4182}"/>
    <dgm:cxn modelId="{A8578C27-FFFC-4D12-AAAB-DC7702261ED7}" type="presOf" srcId="{E2BF7DBF-DA28-4023-90D9-1B32DBFEDE27}" destId="{945FE480-C21A-4AF1-A2CB-B5748520A0F6}" srcOrd="0" destOrd="0" presId="urn:microsoft.com/office/officeart/2005/8/layout/hierarchy1"/>
    <dgm:cxn modelId="{24D6FA22-5A8B-41B4-9ED2-6E426AD6A4AD}" type="presOf" srcId="{ACFEFC21-2E91-4981-B246-235C57757275}" destId="{7FE09B75-ABC1-4360-89B1-62D99E7BF347}" srcOrd="0" destOrd="0" presId="urn:microsoft.com/office/officeart/2005/8/layout/hierarchy1"/>
    <dgm:cxn modelId="{C6363427-E022-49F5-9862-6496B2C21D3B}" type="presOf" srcId="{BEB88976-5313-4215-A59B-D0BD076A53E2}" destId="{A8396DC7-E0FB-4E78-88B9-618A44D9BBE1}" srcOrd="0" destOrd="0" presId="urn:microsoft.com/office/officeart/2005/8/layout/hierarchy1"/>
    <dgm:cxn modelId="{65F6C7D8-CBFC-476C-BDE3-7F979CD2657F}" srcId="{C747EA5D-15A3-4430-8EB2-1F2A6A566B45}" destId="{51A28ED8-E69C-43F8-96B3-C52123C2C9F7}" srcOrd="0" destOrd="0" parTransId="{852212F1-EF35-42E6-88E7-2C10603BAB20}" sibTransId="{49AB6598-E2EE-421D-A8DF-7C305C32E634}"/>
    <dgm:cxn modelId="{CFFE0193-C0FB-40D1-8848-D74F60F38C09}" type="presOf" srcId="{D568709C-BAD2-4A1D-BEA4-C65BC4B831C1}" destId="{905C11D6-2010-43CC-8824-7F695C0AED20}" srcOrd="0" destOrd="0" presId="urn:microsoft.com/office/officeart/2005/8/layout/hierarchy1"/>
    <dgm:cxn modelId="{9476B389-2965-460F-953C-89CB473CA23E}" srcId="{0944D408-8F8F-41C6-9652-7A20600C388B}" destId="{F14B6D91-AC1F-4664-B985-A9FD20396435}" srcOrd="1" destOrd="0" parTransId="{0CC5204E-08B8-4A3F-A141-E251CBE35928}" sibTransId="{897FA6CC-31D5-402D-9C18-8A9B1DCFC6F8}"/>
    <dgm:cxn modelId="{5684269E-5883-4A59-9D0C-C139B28AE624}" type="presOf" srcId="{8D71B5DC-2D2E-4800-B56A-900D784DE931}" destId="{89A1BC40-702E-4951-81C3-25D95F377E73}" srcOrd="0" destOrd="0" presId="urn:microsoft.com/office/officeart/2005/8/layout/hierarchy1"/>
    <dgm:cxn modelId="{FCF7667D-1642-4610-94CA-60178F265C7D}" type="presOf" srcId="{6C239CF7-61E1-4AEE-BE3E-28BE6D61F2BB}" destId="{3BF2E8D3-D8F9-4BF1-A244-703AD46618BA}" srcOrd="0" destOrd="0" presId="urn:microsoft.com/office/officeart/2005/8/layout/hierarchy1"/>
    <dgm:cxn modelId="{1E5436E9-F539-4C8D-80B6-BAE09B7CC7F3}" srcId="{0944D408-8F8F-41C6-9652-7A20600C388B}" destId="{7070DE89-321C-488C-BCB6-BA633EEDB763}" srcOrd="5" destOrd="0" parTransId="{7CB5CDAB-9ED2-403A-94E2-20EA74E4DB09}" sibTransId="{769DCACE-E9CC-4206-8AD3-3FC2C586D44B}"/>
    <dgm:cxn modelId="{850C8CCA-95DA-4EB9-AD12-3A2345D4F5BB}" srcId="{0944D408-8F8F-41C6-9652-7A20600C388B}" destId="{C747EA5D-15A3-4430-8EB2-1F2A6A566B45}" srcOrd="8" destOrd="0" parTransId="{AC5B585F-4324-49AF-8B34-602C736710CD}" sibTransId="{F10E68A6-6A14-430C-BFBE-3FFD4C276812}"/>
    <dgm:cxn modelId="{4959D26F-3BE7-477E-B872-AC2E230116EA}" type="presOf" srcId="{5DB49116-4B8E-40E9-9490-7D7DFFF4D843}" destId="{A41652F8-FFED-400F-8CF8-D5E0503D1D0D}" srcOrd="0" destOrd="0" presId="urn:microsoft.com/office/officeart/2005/8/layout/hierarchy1"/>
    <dgm:cxn modelId="{BCF3C08F-A808-4CE9-AA3C-754224974B78}" srcId="{0944D408-8F8F-41C6-9652-7A20600C388B}" destId="{D321D9DA-2139-4ACA-AD97-609255706825}" srcOrd="6" destOrd="0" parTransId="{555A02D9-BED2-40D4-9202-5D5F3AAAA6DF}" sibTransId="{EC5ECC2D-8D1A-46A7-A931-7B4B94F01076}"/>
    <dgm:cxn modelId="{D25932FC-7801-4627-9469-2B2460DA2FA6}" type="presOf" srcId="{11FA9C4F-B045-4714-9F83-03EF22C5B51A}" destId="{995AB8F8-5C28-4B24-A07A-8FF44BAFAD8A}" srcOrd="0" destOrd="0" presId="urn:microsoft.com/office/officeart/2005/8/layout/hierarchy1"/>
    <dgm:cxn modelId="{9C4283E9-0FEE-43B1-AA49-001EF07D1D03}" srcId="{029234EA-2813-4686-8F6B-E0DEF99F89F0}" destId="{6D5A94FE-339D-47ED-9355-2D2D48122ACE}" srcOrd="0" destOrd="0" parTransId="{F94774C1-0202-4197-B55D-AF63DB8F7727}" sibTransId="{EB0225B2-A05E-4652-BF86-F270FA160C87}"/>
    <dgm:cxn modelId="{E55ABE0B-28D5-40F8-916E-B860ABCF2061}" type="presOf" srcId="{D2C36EFF-3028-4F67-AB90-DE1FFB8168CB}" destId="{2C95FA6C-966C-4C3C-950A-10960859B8B3}" srcOrd="0" destOrd="0" presId="urn:microsoft.com/office/officeart/2005/8/layout/hierarchy1"/>
    <dgm:cxn modelId="{2D3782E9-873F-4F29-B5BB-0137431690C2}" type="presOf" srcId="{852212F1-EF35-42E6-88E7-2C10603BAB20}" destId="{3C5472F4-845A-4515-9FD2-450289899796}" srcOrd="0" destOrd="0" presId="urn:microsoft.com/office/officeart/2005/8/layout/hierarchy1"/>
    <dgm:cxn modelId="{B1374DB4-8AAF-4A95-A905-EEECC75F2471}" type="presOf" srcId="{AAC6F4BC-3A1C-47B6-8138-01E5FD628782}" destId="{4D95200A-4B57-4380-8BD8-64C95E4A35F6}" srcOrd="0" destOrd="0" presId="urn:microsoft.com/office/officeart/2005/8/layout/hierarchy1"/>
    <dgm:cxn modelId="{9D17A4EB-3366-40D1-833B-B0FBF3967ABB}" type="presOf" srcId="{AC5B585F-4324-49AF-8B34-602C736710CD}" destId="{1B0321CF-DD08-40B4-8F52-A2545AB06509}" srcOrd="0" destOrd="0" presId="urn:microsoft.com/office/officeart/2005/8/layout/hierarchy1"/>
    <dgm:cxn modelId="{8DB1D1A9-C52A-4306-B84B-34EFAF85EEB8}" srcId="{D3821C16-B372-4FB0-8EFD-31B16DE44F8A}" destId="{E974089B-875C-46AE-A262-F4081CF2E7CD}" srcOrd="0" destOrd="0" parTransId="{4700648B-601D-4C10-905C-9A6EC33AAD99}" sibTransId="{97DD29A0-AD54-4678-B7C2-90907E3D2193}"/>
    <dgm:cxn modelId="{BF8D5C4B-B3D6-471C-8167-937DB2A417DB}" srcId="{0944D408-8F8F-41C6-9652-7A20600C388B}" destId="{C6B860FE-6402-4533-AEAC-1DD561DF3C5E}" srcOrd="7" destOrd="0" parTransId="{618FB8E7-6514-4993-A372-4BF6C90F88EB}" sibTransId="{A94286C4-EFAF-43AD-9097-61153BE4FDB6}"/>
    <dgm:cxn modelId="{926F36A5-13A2-4353-A2C8-397C95875A34}" srcId="{6D5A94FE-339D-47ED-9355-2D2D48122ACE}" destId="{0944D408-8F8F-41C6-9652-7A20600C388B}" srcOrd="0" destOrd="0" parTransId="{024899C8-2C58-46DC-95D3-9CBD35F46170}" sibTransId="{3025DB81-C127-491C-B824-998317FEC089}"/>
    <dgm:cxn modelId="{031BCDC7-609D-4774-9FC7-5E26BC6F901F}" type="presOf" srcId="{029234EA-2813-4686-8F6B-E0DEF99F89F0}" destId="{7405E218-4509-4C29-AC83-CDAD16F13920}" srcOrd="0" destOrd="0" presId="urn:microsoft.com/office/officeart/2005/8/layout/hierarchy1"/>
    <dgm:cxn modelId="{7A9ADA0A-A61C-4D27-90ED-F073679FA3A0}" srcId="{0944D408-8F8F-41C6-9652-7A20600C388B}" destId="{11FA9C4F-B045-4714-9F83-03EF22C5B51A}" srcOrd="2" destOrd="0" parTransId="{D568709C-BAD2-4A1D-BEA4-C65BC4B831C1}" sibTransId="{E2F7DD1B-A17B-4B4C-A5CA-873DCF0A34BC}"/>
    <dgm:cxn modelId="{CE41F167-AD82-4095-BC1B-692D3E83C6CE}" type="presParOf" srcId="{7405E218-4509-4C29-AC83-CDAD16F13920}" destId="{06197AE8-CAD0-4591-8DEB-9375EC5FFDEB}" srcOrd="0" destOrd="0" presId="urn:microsoft.com/office/officeart/2005/8/layout/hierarchy1"/>
    <dgm:cxn modelId="{6B82F0F7-9A08-477A-9BF2-CE1F8C801B07}" type="presParOf" srcId="{06197AE8-CAD0-4591-8DEB-9375EC5FFDEB}" destId="{05C25141-370C-4561-8F0D-CCFEC221114B}" srcOrd="0" destOrd="0" presId="urn:microsoft.com/office/officeart/2005/8/layout/hierarchy1"/>
    <dgm:cxn modelId="{9C3AAAD4-B10B-4F93-BF39-B1D228ECABE9}" type="presParOf" srcId="{05C25141-370C-4561-8F0D-CCFEC221114B}" destId="{ADF46DBF-A0E5-4182-96F8-66CC2DC3C564}" srcOrd="0" destOrd="0" presId="urn:microsoft.com/office/officeart/2005/8/layout/hierarchy1"/>
    <dgm:cxn modelId="{A9B01C53-6EB2-4880-88CC-4CF157B5BCDB}" type="presParOf" srcId="{05C25141-370C-4561-8F0D-CCFEC221114B}" destId="{86B50C30-DDF5-446D-8422-37E9BB6F4CC3}" srcOrd="1" destOrd="0" presId="urn:microsoft.com/office/officeart/2005/8/layout/hierarchy1"/>
    <dgm:cxn modelId="{E385103B-8357-4C80-BE5B-E3B997BC8272}" type="presParOf" srcId="{06197AE8-CAD0-4591-8DEB-9375EC5FFDEB}" destId="{60A752E3-F7E2-4AC3-BA30-6D69638FE9AC}" srcOrd="1" destOrd="0" presId="urn:microsoft.com/office/officeart/2005/8/layout/hierarchy1"/>
    <dgm:cxn modelId="{602DA10D-63B2-4D13-AD08-2A5A6E9119F6}" type="presParOf" srcId="{60A752E3-F7E2-4AC3-BA30-6D69638FE9AC}" destId="{4BCC0601-824F-4F98-B776-054D8E25BAA9}" srcOrd="0" destOrd="0" presId="urn:microsoft.com/office/officeart/2005/8/layout/hierarchy1"/>
    <dgm:cxn modelId="{08212926-724C-4AFF-83D5-8B9F6367B060}" type="presParOf" srcId="{60A752E3-F7E2-4AC3-BA30-6D69638FE9AC}" destId="{0AE94D32-6369-4BDE-AB81-27309285384B}" srcOrd="1" destOrd="0" presId="urn:microsoft.com/office/officeart/2005/8/layout/hierarchy1"/>
    <dgm:cxn modelId="{A145D22A-2781-4BD6-8159-4D445E871E2D}" type="presParOf" srcId="{0AE94D32-6369-4BDE-AB81-27309285384B}" destId="{7DC07E14-F4B9-47EA-ADD1-A5D5BBB3EBA3}" srcOrd="0" destOrd="0" presId="urn:microsoft.com/office/officeart/2005/8/layout/hierarchy1"/>
    <dgm:cxn modelId="{36B0055D-4445-4352-82FC-53FA2CF60471}" type="presParOf" srcId="{7DC07E14-F4B9-47EA-ADD1-A5D5BBB3EBA3}" destId="{8964CBDE-9E68-421C-9195-B1B0AA867470}" srcOrd="0" destOrd="0" presId="urn:microsoft.com/office/officeart/2005/8/layout/hierarchy1"/>
    <dgm:cxn modelId="{80F5D43F-4440-4098-AFFC-C8A98C528C5E}" type="presParOf" srcId="{7DC07E14-F4B9-47EA-ADD1-A5D5BBB3EBA3}" destId="{A7A46D57-44A0-4F0A-B17F-8E70B83F6D16}" srcOrd="1" destOrd="0" presId="urn:microsoft.com/office/officeart/2005/8/layout/hierarchy1"/>
    <dgm:cxn modelId="{A94C0E81-E786-400E-92C1-EFB4F0BA38E1}" type="presParOf" srcId="{0AE94D32-6369-4BDE-AB81-27309285384B}" destId="{25D191A8-742B-4441-A6BB-B0A3186E8906}" srcOrd="1" destOrd="0" presId="urn:microsoft.com/office/officeart/2005/8/layout/hierarchy1"/>
    <dgm:cxn modelId="{E9B16470-1537-4F64-9C38-FF480F2F1C71}" type="presParOf" srcId="{25D191A8-742B-4441-A6BB-B0A3186E8906}" destId="{4D95200A-4B57-4380-8BD8-64C95E4A35F6}" srcOrd="0" destOrd="0" presId="urn:microsoft.com/office/officeart/2005/8/layout/hierarchy1"/>
    <dgm:cxn modelId="{D7E9BC7D-FD6C-4E28-B704-D8BC2F3D259D}" type="presParOf" srcId="{25D191A8-742B-4441-A6BB-B0A3186E8906}" destId="{32A2D1E4-388D-4499-B42E-0EB291E58F4D}" srcOrd="1" destOrd="0" presId="urn:microsoft.com/office/officeart/2005/8/layout/hierarchy1"/>
    <dgm:cxn modelId="{CB2EA5A7-3295-4E93-8A54-A21E3F0D418C}" type="presParOf" srcId="{32A2D1E4-388D-4499-B42E-0EB291E58F4D}" destId="{9002D2BE-10F4-4832-B5F8-9330B0FA7A13}" srcOrd="0" destOrd="0" presId="urn:microsoft.com/office/officeart/2005/8/layout/hierarchy1"/>
    <dgm:cxn modelId="{864B2A17-77A7-4730-A546-F21D186ABCBD}" type="presParOf" srcId="{9002D2BE-10F4-4832-B5F8-9330B0FA7A13}" destId="{113DD7F7-094B-438E-8DDB-82BE45DF9CF3}" srcOrd="0" destOrd="0" presId="urn:microsoft.com/office/officeart/2005/8/layout/hierarchy1"/>
    <dgm:cxn modelId="{20599FB4-622A-498D-A45B-D7E5C1AD360D}" type="presParOf" srcId="{9002D2BE-10F4-4832-B5F8-9330B0FA7A13}" destId="{8B2E15AE-D42D-4D4D-80FB-16FD315A786A}" srcOrd="1" destOrd="0" presId="urn:microsoft.com/office/officeart/2005/8/layout/hierarchy1"/>
    <dgm:cxn modelId="{57DC2485-4AA9-46A0-B7E4-BBB8268719A3}" type="presParOf" srcId="{32A2D1E4-388D-4499-B42E-0EB291E58F4D}" destId="{4C31C541-D8AC-4129-8F10-4EF32304D7DC}" srcOrd="1" destOrd="0" presId="urn:microsoft.com/office/officeart/2005/8/layout/hierarchy1"/>
    <dgm:cxn modelId="{7364F4F9-A26E-4232-9B6E-894A47ED0664}" type="presParOf" srcId="{25D191A8-742B-4441-A6BB-B0A3186E8906}" destId="{FD269250-E19D-4472-BD85-A4B59B4C37FD}" srcOrd="2" destOrd="0" presId="urn:microsoft.com/office/officeart/2005/8/layout/hierarchy1"/>
    <dgm:cxn modelId="{2206A7C0-2041-4467-93F1-0905AE1A287C}" type="presParOf" srcId="{25D191A8-742B-4441-A6BB-B0A3186E8906}" destId="{F5943D48-7573-4485-A8D8-6B03E97DE5F8}" srcOrd="3" destOrd="0" presId="urn:microsoft.com/office/officeart/2005/8/layout/hierarchy1"/>
    <dgm:cxn modelId="{05B28F0E-CB44-4CE6-8967-ED719918AD4A}" type="presParOf" srcId="{F5943D48-7573-4485-A8D8-6B03E97DE5F8}" destId="{DC1FD37F-3970-4B78-A8D2-107FF16D6DAF}" srcOrd="0" destOrd="0" presId="urn:microsoft.com/office/officeart/2005/8/layout/hierarchy1"/>
    <dgm:cxn modelId="{78950C23-1110-42AF-8936-8E056E845D14}" type="presParOf" srcId="{DC1FD37F-3970-4B78-A8D2-107FF16D6DAF}" destId="{1FC16735-90BD-4471-84EF-5F5A470BD487}" srcOrd="0" destOrd="0" presId="urn:microsoft.com/office/officeart/2005/8/layout/hierarchy1"/>
    <dgm:cxn modelId="{FE49D641-414E-4B14-9E39-07EE322F5C17}" type="presParOf" srcId="{DC1FD37F-3970-4B78-A8D2-107FF16D6DAF}" destId="{2B4B8521-F94E-4274-AC0D-209376F42AFE}" srcOrd="1" destOrd="0" presId="urn:microsoft.com/office/officeart/2005/8/layout/hierarchy1"/>
    <dgm:cxn modelId="{63D8F7DA-CC9C-4E1D-9C43-C73AE9BFE43D}" type="presParOf" srcId="{F5943D48-7573-4485-A8D8-6B03E97DE5F8}" destId="{4A62373A-2ECC-4F0F-BBA8-58F28258BC4C}" srcOrd="1" destOrd="0" presId="urn:microsoft.com/office/officeart/2005/8/layout/hierarchy1"/>
    <dgm:cxn modelId="{2F26AA1B-08A2-49A4-ABDA-0533D4EF841C}" type="presParOf" srcId="{25D191A8-742B-4441-A6BB-B0A3186E8906}" destId="{905C11D6-2010-43CC-8824-7F695C0AED20}" srcOrd="4" destOrd="0" presId="urn:microsoft.com/office/officeart/2005/8/layout/hierarchy1"/>
    <dgm:cxn modelId="{C82FC561-C975-47A0-A17F-0179AF2ED458}" type="presParOf" srcId="{25D191A8-742B-4441-A6BB-B0A3186E8906}" destId="{A2688DA0-0C5B-49EA-83A4-AED06C81CF4B}" srcOrd="5" destOrd="0" presId="urn:microsoft.com/office/officeart/2005/8/layout/hierarchy1"/>
    <dgm:cxn modelId="{DF5A2BE6-A4A4-4F8E-9AD3-2259E0CC820D}" type="presParOf" srcId="{A2688DA0-0C5B-49EA-83A4-AED06C81CF4B}" destId="{D732C97B-6927-423D-B609-1CDB98FE2F42}" srcOrd="0" destOrd="0" presId="urn:microsoft.com/office/officeart/2005/8/layout/hierarchy1"/>
    <dgm:cxn modelId="{1C2A1909-53E1-4A2D-B769-D9D46A13B6F1}" type="presParOf" srcId="{D732C97B-6927-423D-B609-1CDB98FE2F42}" destId="{7136C3F5-F1D5-470A-8F9E-8AB14A9B1C9E}" srcOrd="0" destOrd="0" presId="urn:microsoft.com/office/officeart/2005/8/layout/hierarchy1"/>
    <dgm:cxn modelId="{B991DCD7-7934-482D-AC3E-DE4EBB87BBFD}" type="presParOf" srcId="{D732C97B-6927-423D-B609-1CDB98FE2F42}" destId="{995AB8F8-5C28-4B24-A07A-8FF44BAFAD8A}" srcOrd="1" destOrd="0" presId="urn:microsoft.com/office/officeart/2005/8/layout/hierarchy1"/>
    <dgm:cxn modelId="{FC6ED2E6-BB51-4D58-90FB-C029380E3669}" type="presParOf" srcId="{A2688DA0-0C5B-49EA-83A4-AED06C81CF4B}" destId="{A2779744-E1F4-4E92-A84E-8298784B9B5A}" srcOrd="1" destOrd="0" presId="urn:microsoft.com/office/officeart/2005/8/layout/hierarchy1"/>
    <dgm:cxn modelId="{E7DE7D57-C916-4960-8D40-114F44506C0F}" type="presParOf" srcId="{25D191A8-742B-4441-A6BB-B0A3186E8906}" destId="{346FAAC5-CE26-4AA0-90DC-E6F9057D792D}" srcOrd="6" destOrd="0" presId="urn:microsoft.com/office/officeart/2005/8/layout/hierarchy1"/>
    <dgm:cxn modelId="{DF1A8730-1353-4369-9AA0-7C5AD2CCCEC4}" type="presParOf" srcId="{25D191A8-742B-4441-A6BB-B0A3186E8906}" destId="{E317A9C1-243D-4F68-AC3B-BA53206F5C27}" srcOrd="7" destOrd="0" presId="urn:microsoft.com/office/officeart/2005/8/layout/hierarchy1"/>
    <dgm:cxn modelId="{2B0B6A12-6A89-4512-B70E-1B6FC28E41F8}" type="presParOf" srcId="{E317A9C1-243D-4F68-AC3B-BA53206F5C27}" destId="{6C0AE985-5285-44DE-A463-F37BFE815721}" srcOrd="0" destOrd="0" presId="urn:microsoft.com/office/officeart/2005/8/layout/hierarchy1"/>
    <dgm:cxn modelId="{BA83080D-6A17-4E52-96A8-E8351E391E38}" type="presParOf" srcId="{6C0AE985-5285-44DE-A463-F37BFE815721}" destId="{B7B4BEEB-660D-419D-AAE6-432612759C4C}" srcOrd="0" destOrd="0" presId="urn:microsoft.com/office/officeart/2005/8/layout/hierarchy1"/>
    <dgm:cxn modelId="{5F66B565-6983-4041-8134-D179072C85C1}" type="presParOf" srcId="{6C0AE985-5285-44DE-A463-F37BFE815721}" destId="{4AAD8494-A0EF-4E1D-8092-2F35B310F22D}" srcOrd="1" destOrd="0" presId="urn:microsoft.com/office/officeart/2005/8/layout/hierarchy1"/>
    <dgm:cxn modelId="{C73E9787-F926-4389-90A1-FE5702D94461}" type="presParOf" srcId="{E317A9C1-243D-4F68-AC3B-BA53206F5C27}" destId="{99CED3A6-A98F-4A34-AEA7-C4C785D41B9E}" srcOrd="1" destOrd="0" presId="urn:microsoft.com/office/officeart/2005/8/layout/hierarchy1"/>
    <dgm:cxn modelId="{7144188D-A694-4191-9275-A690A27E398F}" type="presParOf" srcId="{25D191A8-742B-4441-A6BB-B0A3186E8906}" destId="{945FE480-C21A-4AF1-A2CB-B5748520A0F6}" srcOrd="8" destOrd="0" presId="urn:microsoft.com/office/officeart/2005/8/layout/hierarchy1"/>
    <dgm:cxn modelId="{59D4E59E-29F1-4F9B-939C-5556A7115DE8}" type="presParOf" srcId="{25D191A8-742B-4441-A6BB-B0A3186E8906}" destId="{B560760D-6F5D-4EB6-846B-EC8A6723E522}" srcOrd="9" destOrd="0" presId="urn:microsoft.com/office/officeart/2005/8/layout/hierarchy1"/>
    <dgm:cxn modelId="{89DCF9EA-1189-4BDE-9526-367F8697C332}" type="presParOf" srcId="{B560760D-6F5D-4EB6-846B-EC8A6723E522}" destId="{195DACED-95E1-4EF0-90CA-4F29700AF296}" srcOrd="0" destOrd="0" presId="urn:microsoft.com/office/officeart/2005/8/layout/hierarchy1"/>
    <dgm:cxn modelId="{69BAFAA3-1169-4FD7-BB9A-229099861561}" type="presParOf" srcId="{195DACED-95E1-4EF0-90CA-4F29700AF296}" destId="{4F0A1D18-5CF6-480E-97ED-C837125FD292}" srcOrd="0" destOrd="0" presId="urn:microsoft.com/office/officeart/2005/8/layout/hierarchy1"/>
    <dgm:cxn modelId="{44A1CD66-255C-45A3-ACBC-A982F081AB79}" type="presParOf" srcId="{195DACED-95E1-4EF0-90CA-4F29700AF296}" destId="{0145F96D-7424-45F5-883B-02D00CCE66B1}" srcOrd="1" destOrd="0" presId="urn:microsoft.com/office/officeart/2005/8/layout/hierarchy1"/>
    <dgm:cxn modelId="{C1DDF0E9-A6A0-496D-A165-37ABEED94474}" type="presParOf" srcId="{B560760D-6F5D-4EB6-846B-EC8A6723E522}" destId="{901B7806-BCBF-4D73-BC6A-788A26A085BA}" srcOrd="1" destOrd="0" presId="urn:microsoft.com/office/officeart/2005/8/layout/hierarchy1"/>
    <dgm:cxn modelId="{9933E1A0-DF3A-4062-B70A-9DEAB92AC9B8}" type="presParOf" srcId="{901B7806-BCBF-4D73-BC6A-788A26A085BA}" destId="{89A1BC40-702E-4951-81C3-25D95F377E73}" srcOrd="0" destOrd="0" presId="urn:microsoft.com/office/officeart/2005/8/layout/hierarchy1"/>
    <dgm:cxn modelId="{A6BC660F-99ED-4CB7-B8D8-A2D8D604828B}" type="presParOf" srcId="{901B7806-BCBF-4D73-BC6A-788A26A085BA}" destId="{DAA58E20-76C4-41F0-8219-FB887D998DB4}" srcOrd="1" destOrd="0" presId="urn:microsoft.com/office/officeart/2005/8/layout/hierarchy1"/>
    <dgm:cxn modelId="{76058BE1-65F5-4165-BE66-A6A3D0BA7473}" type="presParOf" srcId="{DAA58E20-76C4-41F0-8219-FB887D998DB4}" destId="{1BCD3B18-801E-487C-AC17-B702746DAE67}" srcOrd="0" destOrd="0" presId="urn:microsoft.com/office/officeart/2005/8/layout/hierarchy1"/>
    <dgm:cxn modelId="{C3D44B6C-F00F-42A6-A154-C9A19F2DAF3A}" type="presParOf" srcId="{1BCD3B18-801E-487C-AC17-B702746DAE67}" destId="{E0BAC743-8676-4D16-AE31-5246DCD8C61B}" srcOrd="0" destOrd="0" presId="urn:microsoft.com/office/officeart/2005/8/layout/hierarchy1"/>
    <dgm:cxn modelId="{8A321C1D-5C9A-40E7-9C53-1EA5C6A0DDCE}" type="presParOf" srcId="{1BCD3B18-801E-487C-AC17-B702746DAE67}" destId="{B69292A9-B56B-4515-9417-F81AD1889898}" srcOrd="1" destOrd="0" presId="urn:microsoft.com/office/officeart/2005/8/layout/hierarchy1"/>
    <dgm:cxn modelId="{08541F2B-22E7-435B-A9F9-62B8DF5BA7FA}" type="presParOf" srcId="{DAA58E20-76C4-41F0-8219-FB887D998DB4}" destId="{0EA396FE-E58D-4E44-B560-F73337D86326}" srcOrd="1" destOrd="0" presId="urn:microsoft.com/office/officeart/2005/8/layout/hierarchy1"/>
    <dgm:cxn modelId="{E502831F-D7C6-45F0-BA92-8A046B3CE4BC}" type="presParOf" srcId="{0EA396FE-E58D-4E44-B560-F73337D86326}" destId="{A5A7A76C-2B39-4577-976F-F5F68F021207}" srcOrd="0" destOrd="0" presId="urn:microsoft.com/office/officeart/2005/8/layout/hierarchy1"/>
    <dgm:cxn modelId="{38216CDC-DA98-409D-BCF6-6342A01E99F3}" type="presParOf" srcId="{0EA396FE-E58D-4E44-B560-F73337D86326}" destId="{3CD6D5A4-3738-471E-9A36-B0BDE4A4035C}" srcOrd="1" destOrd="0" presId="urn:microsoft.com/office/officeart/2005/8/layout/hierarchy1"/>
    <dgm:cxn modelId="{A9EDA47D-2497-4FD4-8C15-6B701A7E558F}" type="presParOf" srcId="{3CD6D5A4-3738-471E-9A36-B0BDE4A4035C}" destId="{DEDB9D37-8EC8-4068-A9B2-F20631F32F16}" srcOrd="0" destOrd="0" presId="urn:microsoft.com/office/officeart/2005/8/layout/hierarchy1"/>
    <dgm:cxn modelId="{3F000C91-901A-45D4-80BE-63D83452AE99}" type="presParOf" srcId="{DEDB9D37-8EC8-4068-A9B2-F20631F32F16}" destId="{DEF13C82-7736-4A17-A3A6-8101846AC839}" srcOrd="0" destOrd="0" presId="urn:microsoft.com/office/officeart/2005/8/layout/hierarchy1"/>
    <dgm:cxn modelId="{E725E96D-4E0C-433D-AAD4-8C9242F5DFF1}" type="presParOf" srcId="{DEDB9D37-8EC8-4068-A9B2-F20631F32F16}" destId="{7FE09B75-ABC1-4360-89B1-62D99E7BF347}" srcOrd="1" destOrd="0" presId="urn:microsoft.com/office/officeart/2005/8/layout/hierarchy1"/>
    <dgm:cxn modelId="{2A82303F-760E-42FE-BFD3-4EE2DCF3D6DC}" type="presParOf" srcId="{3CD6D5A4-3738-471E-9A36-B0BDE4A4035C}" destId="{8A3B164E-F8B3-489C-8920-573DC662B2B7}" srcOrd="1" destOrd="0" presId="urn:microsoft.com/office/officeart/2005/8/layout/hierarchy1"/>
    <dgm:cxn modelId="{31677DE7-579F-457B-9A12-A34E6554F673}" type="presParOf" srcId="{901B7806-BCBF-4D73-BC6A-788A26A085BA}" destId="{2C95FA6C-966C-4C3C-950A-10960859B8B3}" srcOrd="2" destOrd="0" presId="urn:microsoft.com/office/officeart/2005/8/layout/hierarchy1"/>
    <dgm:cxn modelId="{70247AC0-DA30-4552-A4E7-430FA7ECE010}" type="presParOf" srcId="{901B7806-BCBF-4D73-BC6A-788A26A085BA}" destId="{8AD0C638-B11B-472F-93C0-4A8265C7069B}" srcOrd="3" destOrd="0" presId="urn:microsoft.com/office/officeart/2005/8/layout/hierarchy1"/>
    <dgm:cxn modelId="{7275F65C-162C-4D2F-B1C0-3DA6C27CB98D}" type="presParOf" srcId="{8AD0C638-B11B-472F-93C0-4A8265C7069B}" destId="{CEC61C65-88ED-4E50-8DE4-177985946661}" srcOrd="0" destOrd="0" presId="urn:microsoft.com/office/officeart/2005/8/layout/hierarchy1"/>
    <dgm:cxn modelId="{1291F7DC-803A-4FC8-92C4-F284E382EBCC}" type="presParOf" srcId="{CEC61C65-88ED-4E50-8DE4-177985946661}" destId="{EFC27FA5-92F1-4EF2-8447-1331AB40432C}" srcOrd="0" destOrd="0" presId="urn:microsoft.com/office/officeart/2005/8/layout/hierarchy1"/>
    <dgm:cxn modelId="{2FBBEF8F-C71A-4F66-B7C3-1B61A89E09B8}" type="presParOf" srcId="{CEC61C65-88ED-4E50-8DE4-177985946661}" destId="{E795EECD-CD5A-4CF1-8C57-19221CAB772D}" srcOrd="1" destOrd="0" presId="urn:microsoft.com/office/officeart/2005/8/layout/hierarchy1"/>
    <dgm:cxn modelId="{C7FBA88B-8A2F-451C-BBC1-E3E72C63FB1E}" type="presParOf" srcId="{8AD0C638-B11B-472F-93C0-4A8265C7069B}" destId="{F7C1FE1E-836E-4526-8B18-7D673F446FF2}" srcOrd="1" destOrd="0" presId="urn:microsoft.com/office/officeart/2005/8/layout/hierarchy1"/>
    <dgm:cxn modelId="{E854CFCF-F23F-4736-BB79-A2968A947CF7}" type="presParOf" srcId="{F7C1FE1E-836E-4526-8B18-7D673F446FF2}" destId="{A8396DC7-E0FB-4E78-88B9-618A44D9BBE1}" srcOrd="0" destOrd="0" presId="urn:microsoft.com/office/officeart/2005/8/layout/hierarchy1"/>
    <dgm:cxn modelId="{D2BD1C58-8A1C-4D45-A49D-40003733C297}" type="presParOf" srcId="{F7C1FE1E-836E-4526-8B18-7D673F446FF2}" destId="{C1F341D0-46BA-4171-9A8A-86F50CC59924}" srcOrd="1" destOrd="0" presId="urn:microsoft.com/office/officeart/2005/8/layout/hierarchy1"/>
    <dgm:cxn modelId="{00024E55-4E25-4D63-B865-FB39CCEB2575}" type="presParOf" srcId="{C1F341D0-46BA-4171-9A8A-86F50CC59924}" destId="{E6760F7B-F18D-40F3-9465-E0469A8A8D5E}" srcOrd="0" destOrd="0" presId="urn:microsoft.com/office/officeart/2005/8/layout/hierarchy1"/>
    <dgm:cxn modelId="{F4398AB8-092D-4BEF-93F8-D4893BB38EAC}" type="presParOf" srcId="{E6760F7B-F18D-40F3-9465-E0469A8A8D5E}" destId="{AD9AA9D2-3C22-4EDF-B0B0-298508B8C4A0}" srcOrd="0" destOrd="0" presId="urn:microsoft.com/office/officeart/2005/8/layout/hierarchy1"/>
    <dgm:cxn modelId="{FC740BF9-ABCD-4082-BDFA-A272DA7094C6}" type="presParOf" srcId="{E6760F7B-F18D-40F3-9465-E0469A8A8D5E}" destId="{C058F025-417A-4828-8660-2DC932A4DBE4}" srcOrd="1" destOrd="0" presId="urn:microsoft.com/office/officeart/2005/8/layout/hierarchy1"/>
    <dgm:cxn modelId="{1027E0A6-75FD-4F6F-85AF-8C87638BFDDB}" type="presParOf" srcId="{C1F341D0-46BA-4171-9A8A-86F50CC59924}" destId="{36AAD486-4151-4597-AD6D-41F5B28B0945}" srcOrd="1" destOrd="0" presId="urn:microsoft.com/office/officeart/2005/8/layout/hierarchy1"/>
    <dgm:cxn modelId="{D856E925-5A53-4D9B-8296-831FC075CD8D}" type="presParOf" srcId="{36AAD486-4151-4597-AD6D-41F5B28B0945}" destId="{1F87B26B-70EF-4F24-830B-E77F47F052D9}" srcOrd="0" destOrd="0" presId="urn:microsoft.com/office/officeart/2005/8/layout/hierarchy1"/>
    <dgm:cxn modelId="{E5AE774E-1553-4DDD-8C1F-94542B518139}" type="presParOf" srcId="{36AAD486-4151-4597-AD6D-41F5B28B0945}" destId="{1D06DBBF-2D24-4588-8DAF-12BD65AF5C86}" srcOrd="1" destOrd="0" presId="urn:microsoft.com/office/officeart/2005/8/layout/hierarchy1"/>
    <dgm:cxn modelId="{A272E95E-EE03-46F6-9DC5-DF8EF47D73E1}" type="presParOf" srcId="{1D06DBBF-2D24-4588-8DAF-12BD65AF5C86}" destId="{80375849-2CDD-46DF-8FDA-86B4BFFD4208}" srcOrd="0" destOrd="0" presId="urn:microsoft.com/office/officeart/2005/8/layout/hierarchy1"/>
    <dgm:cxn modelId="{0A3063AA-BBA6-4BC6-A650-4426EE278CB7}" type="presParOf" srcId="{80375849-2CDD-46DF-8FDA-86B4BFFD4208}" destId="{8C3046DD-8E6F-4CA0-A3D6-079EDE8370E2}" srcOrd="0" destOrd="0" presId="urn:microsoft.com/office/officeart/2005/8/layout/hierarchy1"/>
    <dgm:cxn modelId="{07CC357B-2C73-43EA-974E-01E3B15DDFB5}" type="presParOf" srcId="{80375849-2CDD-46DF-8FDA-86B4BFFD4208}" destId="{D33FDEAB-AEFA-4C88-9C09-277ADA23F299}" srcOrd="1" destOrd="0" presId="urn:microsoft.com/office/officeart/2005/8/layout/hierarchy1"/>
    <dgm:cxn modelId="{55652C7C-95A1-4120-A5E2-C31CFD3A1E08}" type="presParOf" srcId="{1D06DBBF-2D24-4588-8DAF-12BD65AF5C86}" destId="{1466EAB2-CF25-4D17-9E95-22276E4D5C21}" srcOrd="1" destOrd="0" presId="urn:microsoft.com/office/officeart/2005/8/layout/hierarchy1"/>
    <dgm:cxn modelId="{B1574D89-AEFF-4A34-90BB-784E410AA9FD}" type="presParOf" srcId="{F7C1FE1E-836E-4526-8B18-7D673F446FF2}" destId="{A41652F8-FFED-400F-8CF8-D5E0503D1D0D}" srcOrd="2" destOrd="0" presId="urn:microsoft.com/office/officeart/2005/8/layout/hierarchy1"/>
    <dgm:cxn modelId="{3AC0B280-6FC2-4F0A-B8C1-7ED8C6943711}" type="presParOf" srcId="{F7C1FE1E-836E-4526-8B18-7D673F446FF2}" destId="{B3DADE65-92A4-4309-B5CF-65681AFCA368}" srcOrd="3" destOrd="0" presId="urn:microsoft.com/office/officeart/2005/8/layout/hierarchy1"/>
    <dgm:cxn modelId="{0959555B-A98E-40C1-89BA-9DD0CFEFC68A}" type="presParOf" srcId="{B3DADE65-92A4-4309-B5CF-65681AFCA368}" destId="{E28608CC-FE78-4431-9B9A-56A6E5298101}" srcOrd="0" destOrd="0" presId="urn:microsoft.com/office/officeart/2005/8/layout/hierarchy1"/>
    <dgm:cxn modelId="{0A2E4E7A-C9E3-4B9B-AE54-84E99C5205F5}" type="presParOf" srcId="{E28608CC-FE78-4431-9B9A-56A6E5298101}" destId="{160CBC2B-43B1-4A54-B1D9-71001D3CB4F0}" srcOrd="0" destOrd="0" presId="urn:microsoft.com/office/officeart/2005/8/layout/hierarchy1"/>
    <dgm:cxn modelId="{CF4B1227-4654-402C-818C-4CD429DD1866}" type="presParOf" srcId="{E28608CC-FE78-4431-9B9A-56A6E5298101}" destId="{C7F75790-618B-4CFB-A82C-12A366EB8DE3}" srcOrd="1" destOrd="0" presId="urn:microsoft.com/office/officeart/2005/8/layout/hierarchy1"/>
    <dgm:cxn modelId="{D167D733-773E-42B2-B1CD-BFD82989EF45}" type="presParOf" srcId="{B3DADE65-92A4-4309-B5CF-65681AFCA368}" destId="{C0406309-0910-4AA5-AABE-6F91B560E917}" srcOrd="1" destOrd="0" presId="urn:microsoft.com/office/officeart/2005/8/layout/hierarchy1"/>
    <dgm:cxn modelId="{F743B10B-812B-4898-87F7-1434FBE64D05}" type="presParOf" srcId="{25D191A8-742B-4441-A6BB-B0A3186E8906}" destId="{0BE2118D-A066-485A-88F0-796E484703C7}" srcOrd="10" destOrd="0" presId="urn:microsoft.com/office/officeart/2005/8/layout/hierarchy1"/>
    <dgm:cxn modelId="{AFD053A8-1030-4DA1-8BBA-3529B31B87BC}" type="presParOf" srcId="{25D191A8-742B-4441-A6BB-B0A3186E8906}" destId="{5340F719-9353-44C9-87ED-AA126DEE8F59}" srcOrd="11" destOrd="0" presId="urn:microsoft.com/office/officeart/2005/8/layout/hierarchy1"/>
    <dgm:cxn modelId="{3C2F808D-2E41-4266-9A5E-5EA205FB0630}" type="presParOf" srcId="{5340F719-9353-44C9-87ED-AA126DEE8F59}" destId="{06531A7F-D559-4BEA-974D-2242A485F2CD}" srcOrd="0" destOrd="0" presId="urn:microsoft.com/office/officeart/2005/8/layout/hierarchy1"/>
    <dgm:cxn modelId="{79F4859B-70B6-42C1-BE2E-E12F70B5E686}" type="presParOf" srcId="{06531A7F-D559-4BEA-974D-2242A485F2CD}" destId="{0C306A26-C830-4431-84E0-675199A8D092}" srcOrd="0" destOrd="0" presId="urn:microsoft.com/office/officeart/2005/8/layout/hierarchy1"/>
    <dgm:cxn modelId="{9FB54B1B-DC56-4986-AF21-C2A4C030E45F}" type="presParOf" srcId="{06531A7F-D559-4BEA-974D-2242A485F2CD}" destId="{029A4AFD-D0E1-4C24-8BFA-EE5C83314D4D}" srcOrd="1" destOrd="0" presId="urn:microsoft.com/office/officeart/2005/8/layout/hierarchy1"/>
    <dgm:cxn modelId="{684D8B86-3AFA-4715-A7FC-D3F8899CF902}" type="presParOf" srcId="{5340F719-9353-44C9-87ED-AA126DEE8F59}" destId="{F67EEC1E-E84F-456D-BF25-5E79E27CBE02}" srcOrd="1" destOrd="0" presId="urn:microsoft.com/office/officeart/2005/8/layout/hierarchy1"/>
    <dgm:cxn modelId="{15064FE1-332E-468A-B9D2-F5B330AA800F}" type="presParOf" srcId="{25D191A8-742B-4441-A6BB-B0A3186E8906}" destId="{04A290AF-497A-4DAD-AF3B-391BDC0E1B7F}" srcOrd="12" destOrd="0" presId="urn:microsoft.com/office/officeart/2005/8/layout/hierarchy1"/>
    <dgm:cxn modelId="{981829DA-0F8D-497B-A2AC-8680ADF6388F}" type="presParOf" srcId="{25D191A8-742B-4441-A6BB-B0A3186E8906}" destId="{3DCF4EB7-6EFA-4D4A-BFAA-29A3A6726C93}" srcOrd="13" destOrd="0" presId="urn:microsoft.com/office/officeart/2005/8/layout/hierarchy1"/>
    <dgm:cxn modelId="{E0C002D5-6D4E-4FF9-85A5-25554A81F283}" type="presParOf" srcId="{3DCF4EB7-6EFA-4D4A-BFAA-29A3A6726C93}" destId="{203C1D08-A1EC-4C1B-859B-E6ACD6C72988}" srcOrd="0" destOrd="0" presId="urn:microsoft.com/office/officeart/2005/8/layout/hierarchy1"/>
    <dgm:cxn modelId="{AC24130F-BC27-4CD2-8950-9EC6247755FA}" type="presParOf" srcId="{203C1D08-A1EC-4C1B-859B-E6ACD6C72988}" destId="{125F70D2-6EF3-46E9-B845-9DA9C8B463B2}" srcOrd="0" destOrd="0" presId="urn:microsoft.com/office/officeart/2005/8/layout/hierarchy1"/>
    <dgm:cxn modelId="{4C954791-EC37-45D8-99FD-B07215273296}" type="presParOf" srcId="{203C1D08-A1EC-4C1B-859B-E6ACD6C72988}" destId="{439490EC-1358-42D4-87FE-2FE763FA55C4}" srcOrd="1" destOrd="0" presId="urn:microsoft.com/office/officeart/2005/8/layout/hierarchy1"/>
    <dgm:cxn modelId="{FC0FF66E-E218-46AF-8B24-759820A3125B}" type="presParOf" srcId="{3DCF4EB7-6EFA-4D4A-BFAA-29A3A6726C93}" destId="{AE57A9F8-8806-4580-BDB5-3EB10E642098}" srcOrd="1" destOrd="0" presId="urn:microsoft.com/office/officeart/2005/8/layout/hierarchy1"/>
    <dgm:cxn modelId="{3830A81E-2B52-4A38-90AD-97B7BE8CCAB7}" type="presParOf" srcId="{25D191A8-742B-4441-A6BB-B0A3186E8906}" destId="{16BC0CC8-19DC-4D48-9649-88954C3C9F90}" srcOrd="14" destOrd="0" presId="urn:microsoft.com/office/officeart/2005/8/layout/hierarchy1"/>
    <dgm:cxn modelId="{88F12D49-E61A-41EB-9BCD-2398C0EBFFB3}" type="presParOf" srcId="{25D191A8-742B-4441-A6BB-B0A3186E8906}" destId="{49841F40-5FB0-4349-90B7-08B276260450}" srcOrd="15" destOrd="0" presId="urn:microsoft.com/office/officeart/2005/8/layout/hierarchy1"/>
    <dgm:cxn modelId="{CD994498-B17D-4575-BB66-2F80783E9950}" type="presParOf" srcId="{49841F40-5FB0-4349-90B7-08B276260450}" destId="{B65332A1-CDDF-41AB-A821-138265392784}" srcOrd="0" destOrd="0" presId="urn:microsoft.com/office/officeart/2005/8/layout/hierarchy1"/>
    <dgm:cxn modelId="{68BD2266-2893-4F5F-94F8-2E941FD4DDFF}" type="presParOf" srcId="{B65332A1-CDDF-41AB-A821-138265392784}" destId="{5BDFC942-A666-4AA0-9942-098583DEC9A8}" srcOrd="0" destOrd="0" presId="urn:microsoft.com/office/officeart/2005/8/layout/hierarchy1"/>
    <dgm:cxn modelId="{10801EA4-EBF7-4BF6-B98B-08452E055A70}" type="presParOf" srcId="{B65332A1-CDDF-41AB-A821-138265392784}" destId="{A5DD208E-DED3-4C1A-8A03-71C84C5CFCF6}" srcOrd="1" destOrd="0" presId="urn:microsoft.com/office/officeart/2005/8/layout/hierarchy1"/>
    <dgm:cxn modelId="{E156698C-8545-4773-9572-870A055C58E0}" type="presParOf" srcId="{49841F40-5FB0-4349-90B7-08B276260450}" destId="{DA29ECDC-502E-4E22-9CE1-D760BACB44C1}" srcOrd="1" destOrd="0" presId="urn:microsoft.com/office/officeart/2005/8/layout/hierarchy1"/>
    <dgm:cxn modelId="{8C79783A-41E7-4D35-8770-421E4748DC04}" type="presParOf" srcId="{25D191A8-742B-4441-A6BB-B0A3186E8906}" destId="{1B0321CF-DD08-40B4-8F52-A2545AB06509}" srcOrd="16" destOrd="0" presId="urn:microsoft.com/office/officeart/2005/8/layout/hierarchy1"/>
    <dgm:cxn modelId="{7055F060-9E68-4794-9A13-A1DFB44DC7D4}" type="presParOf" srcId="{25D191A8-742B-4441-A6BB-B0A3186E8906}" destId="{1D2A0BE9-1836-40C0-91DC-5F516E02C541}" srcOrd="17" destOrd="0" presId="urn:microsoft.com/office/officeart/2005/8/layout/hierarchy1"/>
    <dgm:cxn modelId="{CB78D6DE-1DD9-4A6D-8F6F-1516919EF151}" type="presParOf" srcId="{1D2A0BE9-1836-40C0-91DC-5F516E02C541}" destId="{8D234FAE-34E9-4DCE-B2E4-20F36D3CCD02}" srcOrd="0" destOrd="0" presId="urn:microsoft.com/office/officeart/2005/8/layout/hierarchy1"/>
    <dgm:cxn modelId="{4C0D0EB6-8A41-4BC2-850B-600D37DA25F4}" type="presParOf" srcId="{8D234FAE-34E9-4DCE-B2E4-20F36D3CCD02}" destId="{7C57B87A-E69C-4FCD-85EF-E0A8E8001308}" srcOrd="0" destOrd="0" presId="urn:microsoft.com/office/officeart/2005/8/layout/hierarchy1"/>
    <dgm:cxn modelId="{F82B6E7B-BB53-4D46-AE5F-607022606332}" type="presParOf" srcId="{8D234FAE-34E9-4DCE-B2E4-20F36D3CCD02}" destId="{C5AF97FB-FA39-4F69-AB65-CDB63CF213DE}" srcOrd="1" destOrd="0" presId="urn:microsoft.com/office/officeart/2005/8/layout/hierarchy1"/>
    <dgm:cxn modelId="{CA5E9E24-4F9B-40D7-B04B-831BF54253BD}" type="presParOf" srcId="{1D2A0BE9-1836-40C0-91DC-5F516E02C541}" destId="{FE6E1E1B-0762-4368-B1B3-D928F9D08685}" srcOrd="1" destOrd="0" presId="urn:microsoft.com/office/officeart/2005/8/layout/hierarchy1"/>
    <dgm:cxn modelId="{9DFBA7F4-FEF6-44F9-B5AD-854A92AF131A}" type="presParOf" srcId="{FE6E1E1B-0762-4368-B1B3-D928F9D08685}" destId="{3C5472F4-845A-4515-9FD2-450289899796}" srcOrd="0" destOrd="0" presId="urn:microsoft.com/office/officeart/2005/8/layout/hierarchy1"/>
    <dgm:cxn modelId="{FEBB8531-776F-47F8-A649-7CB444CC4F56}" type="presParOf" srcId="{FE6E1E1B-0762-4368-B1B3-D928F9D08685}" destId="{4649236E-686D-46F3-8577-FB2CDA012B4F}" srcOrd="1" destOrd="0" presId="urn:microsoft.com/office/officeart/2005/8/layout/hierarchy1"/>
    <dgm:cxn modelId="{E4581EF7-4D2C-44FA-8DFD-7899E043FA40}" type="presParOf" srcId="{4649236E-686D-46F3-8577-FB2CDA012B4F}" destId="{026EBD32-E908-47EA-98CC-15F6814B9326}" srcOrd="0" destOrd="0" presId="urn:microsoft.com/office/officeart/2005/8/layout/hierarchy1"/>
    <dgm:cxn modelId="{1619F6C8-8C9B-462F-A1F9-AF1BF3078169}" type="presParOf" srcId="{026EBD32-E908-47EA-98CC-15F6814B9326}" destId="{D89824E8-2BA0-4DDA-9B78-0BB4131C7FD5}" srcOrd="0" destOrd="0" presId="urn:microsoft.com/office/officeart/2005/8/layout/hierarchy1"/>
    <dgm:cxn modelId="{EFE38250-7209-48F2-AD63-E246AACA570C}" type="presParOf" srcId="{026EBD32-E908-47EA-98CC-15F6814B9326}" destId="{3414B085-5BA9-47A3-BBE1-6A141C975F20}" srcOrd="1" destOrd="0" presId="urn:microsoft.com/office/officeart/2005/8/layout/hierarchy1"/>
    <dgm:cxn modelId="{0CBE4A74-CE6F-4B09-81EF-9FAB5DDF37AD}" type="presParOf" srcId="{4649236E-686D-46F3-8577-FB2CDA012B4F}" destId="{3AA9CDE2-E5D5-47E6-91F0-3F5A30BE36ED}" srcOrd="1" destOrd="0" presId="urn:microsoft.com/office/officeart/2005/8/layout/hierarchy1"/>
    <dgm:cxn modelId="{8CF4CE2B-05BE-46E8-AF06-28273E7BCFB9}" type="presParOf" srcId="{FE6E1E1B-0762-4368-B1B3-D928F9D08685}" destId="{62C6C0C2-19D6-4AB5-A664-679FED8143AA}" srcOrd="2" destOrd="0" presId="urn:microsoft.com/office/officeart/2005/8/layout/hierarchy1"/>
    <dgm:cxn modelId="{C74D195A-49F2-415E-9683-D86DEB16AC83}" type="presParOf" srcId="{FE6E1E1B-0762-4368-B1B3-D928F9D08685}" destId="{C0E27E88-F5F1-4A55-ADA7-C04AE74B331A}" srcOrd="3" destOrd="0" presId="urn:microsoft.com/office/officeart/2005/8/layout/hierarchy1"/>
    <dgm:cxn modelId="{7B6C587E-4AAF-4DB6-89CE-7045DFDE212A}" type="presParOf" srcId="{C0E27E88-F5F1-4A55-ADA7-C04AE74B331A}" destId="{F80EA563-D582-48AA-B0D0-CF42FC8E8A01}" srcOrd="0" destOrd="0" presId="urn:microsoft.com/office/officeart/2005/8/layout/hierarchy1"/>
    <dgm:cxn modelId="{4286E0B1-0525-449A-91B8-6F12E92F6CFE}" type="presParOf" srcId="{F80EA563-D582-48AA-B0D0-CF42FC8E8A01}" destId="{D2B16B08-FF9C-46EA-B7C7-4AC73A2F68AB}" srcOrd="0" destOrd="0" presId="urn:microsoft.com/office/officeart/2005/8/layout/hierarchy1"/>
    <dgm:cxn modelId="{90119502-021B-4B25-806A-4AB9E9DA03C1}" type="presParOf" srcId="{F80EA563-D582-48AA-B0D0-CF42FC8E8A01}" destId="{3BF2E8D3-D8F9-4BF1-A244-703AD46618BA}" srcOrd="1" destOrd="0" presId="urn:microsoft.com/office/officeart/2005/8/layout/hierarchy1"/>
    <dgm:cxn modelId="{9339F0A4-B8FD-4AE2-8C66-415877284F44}" type="presParOf" srcId="{C0E27E88-F5F1-4A55-ADA7-C04AE74B331A}" destId="{FBC43A9F-0B30-4209-8496-A8EFBF46A72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234EA-2813-4686-8F6B-E0DEF99F89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6D5A94FE-339D-47ED-9355-2D2D48122ACE}">
      <dgm:prSet phldrT="[Text]"/>
      <dgm:spPr/>
      <dgm:t>
        <a:bodyPr/>
        <a:lstStyle/>
        <a:p>
          <a:r>
            <a:rPr lang="en-US" dirty="0" smtClean="0"/>
            <a:t>Object</a:t>
          </a:r>
          <a:endParaRPr lang="en-IN" dirty="0"/>
        </a:p>
      </dgm:t>
    </dgm:pt>
    <dgm:pt modelId="{F94774C1-0202-4197-B55D-AF63DB8F7727}" type="parTrans" cxnId="{9C4283E9-0FEE-43B1-AA49-001EF07D1D03}">
      <dgm:prSet/>
      <dgm:spPr/>
      <dgm:t>
        <a:bodyPr/>
        <a:lstStyle/>
        <a:p>
          <a:endParaRPr lang="en-IN"/>
        </a:p>
      </dgm:t>
    </dgm:pt>
    <dgm:pt modelId="{EB0225B2-A05E-4652-BF86-F270FA160C87}" type="sibTrans" cxnId="{9C4283E9-0FEE-43B1-AA49-001EF07D1D03}">
      <dgm:prSet/>
      <dgm:spPr/>
      <dgm:t>
        <a:bodyPr/>
        <a:lstStyle/>
        <a:p>
          <a:endParaRPr lang="en-IN"/>
        </a:p>
      </dgm:t>
    </dgm:pt>
    <dgm:pt modelId="{0944D408-8F8F-41C6-9652-7A20600C388B}">
      <dgm:prSet phldrT="[Text]"/>
      <dgm:spPr/>
      <dgm:t>
        <a:bodyPr/>
        <a:lstStyle/>
        <a:p>
          <a:r>
            <a:rPr lang="en-US" dirty="0" err="1" smtClean="0"/>
            <a:t>MenuComponent</a:t>
          </a:r>
          <a:endParaRPr lang="en-IN" dirty="0"/>
        </a:p>
      </dgm:t>
    </dgm:pt>
    <dgm:pt modelId="{024899C8-2C58-46DC-95D3-9CBD35F46170}" type="parTrans" cxnId="{926F36A5-13A2-4353-A2C8-397C95875A34}">
      <dgm:prSet/>
      <dgm:spPr/>
      <dgm:t>
        <a:bodyPr/>
        <a:lstStyle/>
        <a:p>
          <a:endParaRPr lang="en-IN"/>
        </a:p>
      </dgm:t>
    </dgm:pt>
    <dgm:pt modelId="{3025DB81-C127-491C-B824-998317FEC089}" type="sibTrans" cxnId="{926F36A5-13A2-4353-A2C8-397C95875A34}">
      <dgm:prSet/>
      <dgm:spPr/>
      <dgm:t>
        <a:bodyPr/>
        <a:lstStyle/>
        <a:p>
          <a:endParaRPr lang="en-IN"/>
        </a:p>
      </dgm:t>
    </dgm:pt>
    <dgm:pt modelId="{C747EA5D-15A3-4430-8EB2-1F2A6A566B45}">
      <dgm:prSet/>
      <dgm:spPr/>
      <dgm:t>
        <a:bodyPr/>
        <a:lstStyle/>
        <a:p>
          <a:r>
            <a:rPr lang="en-US" dirty="0" err="1" smtClean="0"/>
            <a:t>MenuItem</a:t>
          </a:r>
          <a:endParaRPr lang="en-IN" dirty="0"/>
        </a:p>
      </dgm:t>
    </dgm:pt>
    <dgm:pt modelId="{AC5B585F-4324-49AF-8B34-602C736710CD}" type="parTrans" cxnId="{850C8CCA-95DA-4EB9-AD12-3A2345D4F5BB}">
      <dgm:prSet/>
      <dgm:spPr/>
      <dgm:t>
        <a:bodyPr/>
        <a:lstStyle/>
        <a:p>
          <a:endParaRPr lang="en-IN"/>
        </a:p>
      </dgm:t>
    </dgm:pt>
    <dgm:pt modelId="{F10E68A6-6A14-430C-BFBE-3FFD4C276812}" type="sibTrans" cxnId="{850C8CCA-95DA-4EB9-AD12-3A2345D4F5BB}">
      <dgm:prSet/>
      <dgm:spPr/>
      <dgm:t>
        <a:bodyPr/>
        <a:lstStyle/>
        <a:p>
          <a:endParaRPr lang="en-IN"/>
        </a:p>
      </dgm:t>
    </dgm:pt>
    <dgm:pt modelId="{424CB45B-8E32-412B-A196-F1FD219EE32F}">
      <dgm:prSet/>
      <dgm:spPr/>
      <dgm:t>
        <a:bodyPr/>
        <a:lstStyle/>
        <a:p>
          <a:r>
            <a:rPr lang="en-US" dirty="0" err="1" smtClean="0"/>
            <a:t>MenuBar</a:t>
          </a:r>
          <a:endParaRPr lang="en-IN" dirty="0"/>
        </a:p>
      </dgm:t>
    </dgm:pt>
    <dgm:pt modelId="{8D71B5DC-2D2E-4800-B56A-900D784DE931}" type="parTrans" cxnId="{36F86154-0F1F-4FE9-AE9A-B14AF00D82CA}">
      <dgm:prSet/>
      <dgm:spPr/>
      <dgm:t>
        <a:bodyPr/>
        <a:lstStyle/>
        <a:p>
          <a:endParaRPr lang="en-IN"/>
        </a:p>
      </dgm:t>
    </dgm:pt>
    <dgm:pt modelId="{430D6926-5A85-4BBB-9507-062B65BF25A5}" type="sibTrans" cxnId="{36F86154-0F1F-4FE9-AE9A-B14AF00D82CA}">
      <dgm:prSet/>
      <dgm:spPr/>
      <dgm:t>
        <a:bodyPr/>
        <a:lstStyle/>
        <a:p>
          <a:endParaRPr lang="en-IN"/>
        </a:p>
      </dgm:t>
    </dgm:pt>
    <dgm:pt modelId="{51A28ED8-E69C-43F8-96B3-C52123C2C9F7}">
      <dgm:prSet/>
      <dgm:spPr/>
      <dgm:t>
        <a:bodyPr/>
        <a:lstStyle/>
        <a:p>
          <a:r>
            <a:rPr lang="en-US" dirty="0" smtClean="0"/>
            <a:t>Menu</a:t>
          </a:r>
          <a:endParaRPr lang="en-IN" dirty="0"/>
        </a:p>
      </dgm:t>
    </dgm:pt>
    <dgm:pt modelId="{852212F1-EF35-42E6-88E7-2C10603BAB20}" type="parTrans" cxnId="{65F6C7D8-CBFC-476C-BDE3-7F979CD2657F}">
      <dgm:prSet/>
      <dgm:spPr/>
      <dgm:t>
        <a:bodyPr/>
        <a:lstStyle/>
        <a:p>
          <a:endParaRPr lang="en-IN"/>
        </a:p>
      </dgm:t>
    </dgm:pt>
    <dgm:pt modelId="{49AB6598-E2EE-421D-A8DF-7C305C32E634}" type="sibTrans" cxnId="{65F6C7D8-CBFC-476C-BDE3-7F979CD2657F}">
      <dgm:prSet/>
      <dgm:spPr/>
      <dgm:t>
        <a:bodyPr/>
        <a:lstStyle/>
        <a:p>
          <a:endParaRPr lang="en-IN"/>
        </a:p>
      </dgm:t>
    </dgm:pt>
    <dgm:pt modelId="{6C239CF7-61E1-4AEE-BE3E-28BE6D61F2BB}">
      <dgm:prSet/>
      <dgm:spPr/>
      <dgm:t>
        <a:bodyPr/>
        <a:lstStyle/>
        <a:p>
          <a:r>
            <a:rPr lang="en-US" dirty="0" err="1" smtClean="0"/>
            <a:t>CheckboxMenuItem</a:t>
          </a:r>
          <a:endParaRPr lang="en-US" dirty="0" smtClean="0"/>
        </a:p>
      </dgm:t>
    </dgm:pt>
    <dgm:pt modelId="{B57C21C2-39A5-4933-9554-5000D06679DB}" type="parTrans" cxnId="{CD3FF4B1-3126-4724-81D9-77D3351A2458}">
      <dgm:prSet/>
      <dgm:spPr/>
      <dgm:t>
        <a:bodyPr/>
        <a:lstStyle/>
        <a:p>
          <a:endParaRPr lang="en-IN"/>
        </a:p>
      </dgm:t>
    </dgm:pt>
    <dgm:pt modelId="{EBE7713A-BB1A-4D52-8A78-158BD46D10E3}" type="sibTrans" cxnId="{CD3FF4B1-3126-4724-81D9-77D3351A2458}">
      <dgm:prSet/>
      <dgm:spPr/>
      <dgm:t>
        <a:bodyPr/>
        <a:lstStyle/>
        <a:p>
          <a:endParaRPr lang="en-IN"/>
        </a:p>
      </dgm:t>
    </dgm:pt>
    <dgm:pt modelId="{7405E218-4509-4C29-AC83-CDAD16F13920}" type="pres">
      <dgm:prSet presAssocID="{029234EA-2813-4686-8F6B-E0DEF99F89F0}" presName="hierChild1" presStyleCnt="0">
        <dgm:presLayoutVars>
          <dgm:chPref val="1"/>
          <dgm:dir/>
          <dgm:animOne val="branch"/>
          <dgm:animLvl val="lvl"/>
          <dgm:resizeHandles/>
        </dgm:presLayoutVars>
      </dgm:prSet>
      <dgm:spPr/>
      <dgm:t>
        <a:bodyPr/>
        <a:lstStyle/>
        <a:p>
          <a:endParaRPr lang="en-IN"/>
        </a:p>
      </dgm:t>
    </dgm:pt>
    <dgm:pt modelId="{06197AE8-CAD0-4591-8DEB-9375EC5FFDEB}" type="pres">
      <dgm:prSet presAssocID="{6D5A94FE-339D-47ED-9355-2D2D48122ACE}" presName="hierRoot1" presStyleCnt="0"/>
      <dgm:spPr/>
    </dgm:pt>
    <dgm:pt modelId="{05C25141-370C-4561-8F0D-CCFEC221114B}" type="pres">
      <dgm:prSet presAssocID="{6D5A94FE-339D-47ED-9355-2D2D48122ACE}" presName="composite" presStyleCnt="0"/>
      <dgm:spPr/>
    </dgm:pt>
    <dgm:pt modelId="{ADF46DBF-A0E5-4182-96F8-66CC2DC3C564}" type="pres">
      <dgm:prSet presAssocID="{6D5A94FE-339D-47ED-9355-2D2D48122ACE}" presName="background" presStyleLbl="node0" presStyleIdx="0" presStyleCnt="1"/>
      <dgm:spPr/>
    </dgm:pt>
    <dgm:pt modelId="{86B50C30-DDF5-446D-8422-37E9BB6F4CC3}" type="pres">
      <dgm:prSet presAssocID="{6D5A94FE-339D-47ED-9355-2D2D48122ACE}" presName="text" presStyleLbl="fgAcc0" presStyleIdx="0" presStyleCnt="1" custScaleY="41952">
        <dgm:presLayoutVars>
          <dgm:chPref val="3"/>
        </dgm:presLayoutVars>
      </dgm:prSet>
      <dgm:spPr/>
      <dgm:t>
        <a:bodyPr/>
        <a:lstStyle/>
        <a:p>
          <a:endParaRPr lang="en-IN"/>
        </a:p>
      </dgm:t>
    </dgm:pt>
    <dgm:pt modelId="{60A752E3-F7E2-4AC3-BA30-6D69638FE9AC}" type="pres">
      <dgm:prSet presAssocID="{6D5A94FE-339D-47ED-9355-2D2D48122ACE}" presName="hierChild2" presStyleCnt="0"/>
      <dgm:spPr/>
    </dgm:pt>
    <dgm:pt modelId="{4BCC0601-824F-4F98-B776-054D8E25BAA9}" type="pres">
      <dgm:prSet presAssocID="{024899C8-2C58-46DC-95D3-9CBD35F46170}" presName="Name10" presStyleLbl="parChTrans1D2" presStyleIdx="0" presStyleCnt="1"/>
      <dgm:spPr/>
      <dgm:t>
        <a:bodyPr/>
        <a:lstStyle/>
        <a:p>
          <a:endParaRPr lang="en-IN"/>
        </a:p>
      </dgm:t>
    </dgm:pt>
    <dgm:pt modelId="{0AE94D32-6369-4BDE-AB81-27309285384B}" type="pres">
      <dgm:prSet presAssocID="{0944D408-8F8F-41C6-9652-7A20600C388B}" presName="hierRoot2" presStyleCnt="0"/>
      <dgm:spPr/>
    </dgm:pt>
    <dgm:pt modelId="{7DC07E14-F4B9-47EA-ADD1-A5D5BBB3EBA3}" type="pres">
      <dgm:prSet presAssocID="{0944D408-8F8F-41C6-9652-7A20600C388B}" presName="composite2" presStyleCnt="0"/>
      <dgm:spPr/>
    </dgm:pt>
    <dgm:pt modelId="{8964CBDE-9E68-421C-9195-B1B0AA867470}" type="pres">
      <dgm:prSet presAssocID="{0944D408-8F8F-41C6-9652-7A20600C388B}" presName="background2" presStyleLbl="node2" presStyleIdx="0" presStyleCnt="1"/>
      <dgm:spPr/>
    </dgm:pt>
    <dgm:pt modelId="{A7A46D57-44A0-4F0A-B17F-8E70B83F6D16}" type="pres">
      <dgm:prSet presAssocID="{0944D408-8F8F-41C6-9652-7A20600C388B}" presName="text2" presStyleLbl="fgAcc2" presStyleIdx="0" presStyleCnt="1" custScaleY="42285">
        <dgm:presLayoutVars>
          <dgm:chPref val="3"/>
        </dgm:presLayoutVars>
      </dgm:prSet>
      <dgm:spPr/>
      <dgm:t>
        <a:bodyPr/>
        <a:lstStyle/>
        <a:p>
          <a:endParaRPr lang="en-IN"/>
        </a:p>
      </dgm:t>
    </dgm:pt>
    <dgm:pt modelId="{25D191A8-742B-4441-A6BB-B0A3186E8906}" type="pres">
      <dgm:prSet presAssocID="{0944D408-8F8F-41C6-9652-7A20600C388B}" presName="hierChild3" presStyleCnt="0"/>
      <dgm:spPr/>
    </dgm:pt>
    <dgm:pt modelId="{DE80A30A-DC5D-425D-B0CE-32BCDBC88FFB}" type="pres">
      <dgm:prSet presAssocID="{8D71B5DC-2D2E-4800-B56A-900D784DE931}" presName="Name17" presStyleLbl="parChTrans1D3" presStyleIdx="0" presStyleCnt="2"/>
      <dgm:spPr/>
      <dgm:t>
        <a:bodyPr/>
        <a:lstStyle/>
        <a:p>
          <a:endParaRPr lang="en-IN"/>
        </a:p>
      </dgm:t>
    </dgm:pt>
    <dgm:pt modelId="{529CCD7A-A597-4482-8374-9E96C58F2B0B}" type="pres">
      <dgm:prSet presAssocID="{424CB45B-8E32-412B-A196-F1FD219EE32F}" presName="hierRoot3" presStyleCnt="0"/>
      <dgm:spPr/>
    </dgm:pt>
    <dgm:pt modelId="{7894D098-8BD8-434A-A40C-E4C0232C41A2}" type="pres">
      <dgm:prSet presAssocID="{424CB45B-8E32-412B-A196-F1FD219EE32F}" presName="composite3" presStyleCnt="0"/>
      <dgm:spPr/>
    </dgm:pt>
    <dgm:pt modelId="{5BCB9C48-AB03-4F50-8AC4-06CCEAC1A5F2}" type="pres">
      <dgm:prSet presAssocID="{424CB45B-8E32-412B-A196-F1FD219EE32F}" presName="background3" presStyleLbl="node3" presStyleIdx="0" presStyleCnt="2"/>
      <dgm:spPr/>
    </dgm:pt>
    <dgm:pt modelId="{4588D92F-A95B-4C07-A9C1-19302480F5F2}" type="pres">
      <dgm:prSet presAssocID="{424CB45B-8E32-412B-A196-F1FD219EE32F}" presName="text3" presStyleLbl="fgAcc3" presStyleIdx="0" presStyleCnt="2" custScaleY="58465">
        <dgm:presLayoutVars>
          <dgm:chPref val="3"/>
        </dgm:presLayoutVars>
      </dgm:prSet>
      <dgm:spPr/>
      <dgm:t>
        <a:bodyPr/>
        <a:lstStyle/>
        <a:p>
          <a:endParaRPr lang="en-IN"/>
        </a:p>
      </dgm:t>
    </dgm:pt>
    <dgm:pt modelId="{D28CA963-FAF8-4137-AE4D-FE0395F7C351}" type="pres">
      <dgm:prSet presAssocID="{424CB45B-8E32-412B-A196-F1FD219EE32F}" presName="hierChild4" presStyleCnt="0"/>
      <dgm:spPr/>
    </dgm:pt>
    <dgm:pt modelId="{1B0321CF-DD08-40B4-8F52-A2545AB06509}" type="pres">
      <dgm:prSet presAssocID="{AC5B585F-4324-49AF-8B34-602C736710CD}" presName="Name17" presStyleLbl="parChTrans1D3" presStyleIdx="1" presStyleCnt="2"/>
      <dgm:spPr/>
      <dgm:t>
        <a:bodyPr/>
        <a:lstStyle/>
        <a:p>
          <a:endParaRPr lang="en-IN"/>
        </a:p>
      </dgm:t>
    </dgm:pt>
    <dgm:pt modelId="{1D2A0BE9-1836-40C0-91DC-5F516E02C541}" type="pres">
      <dgm:prSet presAssocID="{C747EA5D-15A3-4430-8EB2-1F2A6A566B45}" presName="hierRoot3" presStyleCnt="0"/>
      <dgm:spPr/>
    </dgm:pt>
    <dgm:pt modelId="{8D234FAE-34E9-4DCE-B2E4-20F36D3CCD02}" type="pres">
      <dgm:prSet presAssocID="{C747EA5D-15A3-4430-8EB2-1F2A6A566B45}" presName="composite3" presStyleCnt="0"/>
      <dgm:spPr/>
    </dgm:pt>
    <dgm:pt modelId="{7C57B87A-E69C-4FCD-85EF-E0A8E8001308}" type="pres">
      <dgm:prSet presAssocID="{C747EA5D-15A3-4430-8EB2-1F2A6A566B45}" presName="background3" presStyleLbl="node3" presStyleIdx="1" presStyleCnt="2"/>
      <dgm:spPr/>
    </dgm:pt>
    <dgm:pt modelId="{C5AF97FB-FA39-4F69-AB65-CDB63CF213DE}" type="pres">
      <dgm:prSet presAssocID="{C747EA5D-15A3-4430-8EB2-1F2A6A566B45}" presName="text3" presStyleLbl="fgAcc3" presStyleIdx="1" presStyleCnt="2" custScaleX="92654" custScaleY="54268">
        <dgm:presLayoutVars>
          <dgm:chPref val="3"/>
        </dgm:presLayoutVars>
      </dgm:prSet>
      <dgm:spPr/>
      <dgm:t>
        <a:bodyPr/>
        <a:lstStyle/>
        <a:p>
          <a:endParaRPr lang="en-IN"/>
        </a:p>
      </dgm:t>
    </dgm:pt>
    <dgm:pt modelId="{FE6E1E1B-0762-4368-B1B3-D928F9D08685}" type="pres">
      <dgm:prSet presAssocID="{C747EA5D-15A3-4430-8EB2-1F2A6A566B45}" presName="hierChild4" presStyleCnt="0"/>
      <dgm:spPr/>
    </dgm:pt>
    <dgm:pt modelId="{3C5472F4-845A-4515-9FD2-450289899796}" type="pres">
      <dgm:prSet presAssocID="{852212F1-EF35-42E6-88E7-2C10603BAB20}" presName="Name23" presStyleLbl="parChTrans1D4" presStyleIdx="0" presStyleCnt="2"/>
      <dgm:spPr/>
      <dgm:t>
        <a:bodyPr/>
        <a:lstStyle/>
        <a:p>
          <a:endParaRPr lang="en-IN"/>
        </a:p>
      </dgm:t>
    </dgm:pt>
    <dgm:pt modelId="{4649236E-686D-46F3-8577-FB2CDA012B4F}" type="pres">
      <dgm:prSet presAssocID="{51A28ED8-E69C-43F8-96B3-C52123C2C9F7}" presName="hierRoot4" presStyleCnt="0"/>
      <dgm:spPr/>
    </dgm:pt>
    <dgm:pt modelId="{026EBD32-E908-47EA-98CC-15F6814B9326}" type="pres">
      <dgm:prSet presAssocID="{51A28ED8-E69C-43F8-96B3-C52123C2C9F7}" presName="composite4" presStyleCnt="0"/>
      <dgm:spPr/>
    </dgm:pt>
    <dgm:pt modelId="{D89824E8-2BA0-4DDA-9B78-0BB4131C7FD5}" type="pres">
      <dgm:prSet presAssocID="{51A28ED8-E69C-43F8-96B3-C52123C2C9F7}" presName="background4" presStyleLbl="node4" presStyleIdx="0" presStyleCnt="2"/>
      <dgm:spPr/>
    </dgm:pt>
    <dgm:pt modelId="{3414B085-5BA9-47A3-BBE1-6A141C975F20}" type="pres">
      <dgm:prSet presAssocID="{51A28ED8-E69C-43F8-96B3-C52123C2C9F7}" presName="text4" presStyleLbl="fgAcc4" presStyleIdx="0" presStyleCnt="2" custScaleX="82403" custScaleY="66762">
        <dgm:presLayoutVars>
          <dgm:chPref val="3"/>
        </dgm:presLayoutVars>
      </dgm:prSet>
      <dgm:spPr/>
      <dgm:t>
        <a:bodyPr/>
        <a:lstStyle/>
        <a:p>
          <a:endParaRPr lang="en-IN"/>
        </a:p>
      </dgm:t>
    </dgm:pt>
    <dgm:pt modelId="{3AA9CDE2-E5D5-47E6-91F0-3F5A30BE36ED}" type="pres">
      <dgm:prSet presAssocID="{51A28ED8-E69C-43F8-96B3-C52123C2C9F7}" presName="hierChild5" presStyleCnt="0"/>
      <dgm:spPr/>
    </dgm:pt>
    <dgm:pt modelId="{62C6C0C2-19D6-4AB5-A664-679FED8143AA}" type="pres">
      <dgm:prSet presAssocID="{B57C21C2-39A5-4933-9554-5000D06679DB}" presName="Name23" presStyleLbl="parChTrans1D4" presStyleIdx="1" presStyleCnt="2"/>
      <dgm:spPr/>
      <dgm:t>
        <a:bodyPr/>
        <a:lstStyle/>
        <a:p>
          <a:endParaRPr lang="en-IN"/>
        </a:p>
      </dgm:t>
    </dgm:pt>
    <dgm:pt modelId="{C0E27E88-F5F1-4A55-ADA7-C04AE74B331A}" type="pres">
      <dgm:prSet presAssocID="{6C239CF7-61E1-4AEE-BE3E-28BE6D61F2BB}" presName="hierRoot4" presStyleCnt="0"/>
      <dgm:spPr/>
    </dgm:pt>
    <dgm:pt modelId="{F80EA563-D582-48AA-B0D0-CF42FC8E8A01}" type="pres">
      <dgm:prSet presAssocID="{6C239CF7-61E1-4AEE-BE3E-28BE6D61F2BB}" presName="composite4" presStyleCnt="0"/>
      <dgm:spPr/>
    </dgm:pt>
    <dgm:pt modelId="{D2B16B08-FF9C-46EA-B7C7-4AC73A2F68AB}" type="pres">
      <dgm:prSet presAssocID="{6C239CF7-61E1-4AEE-BE3E-28BE6D61F2BB}" presName="background4" presStyleLbl="node4" presStyleIdx="1" presStyleCnt="2"/>
      <dgm:spPr/>
    </dgm:pt>
    <dgm:pt modelId="{3BF2E8D3-D8F9-4BF1-A244-703AD46618BA}" type="pres">
      <dgm:prSet presAssocID="{6C239CF7-61E1-4AEE-BE3E-28BE6D61F2BB}" presName="text4" presStyleLbl="fgAcc4" presStyleIdx="1" presStyleCnt="2" custScaleX="99620" custScaleY="62914">
        <dgm:presLayoutVars>
          <dgm:chPref val="3"/>
        </dgm:presLayoutVars>
      </dgm:prSet>
      <dgm:spPr/>
      <dgm:t>
        <a:bodyPr/>
        <a:lstStyle/>
        <a:p>
          <a:endParaRPr lang="en-IN"/>
        </a:p>
      </dgm:t>
    </dgm:pt>
    <dgm:pt modelId="{FBC43A9F-0B30-4209-8496-A8EFBF46A72F}" type="pres">
      <dgm:prSet presAssocID="{6C239CF7-61E1-4AEE-BE3E-28BE6D61F2BB}" presName="hierChild5" presStyleCnt="0"/>
      <dgm:spPr/>
    </dgm:pt>
  </dgm:ptLst>
  <dgm:cxnLst>
    <dgm:cxn modelId="{DCD2A6CE-D6C5-4B4A-8B49-DAA9D524F1B0}" type="presOf" srcId="{8D71B5DC-2D2E-4800-B56A-900D784DE931}" destId="{DE80A30A-DC5D-425D-B0CE-32BCDBC88FFB}" srcOrd="0" destOrd="0" presId="urn:microsoft.com/office/officeart/2005/8/layout/hierarchy1"/>
    <dgm:cxn modelId="{1DDA9342-6800-4DB8-9886-8128EBA798AC}" type="presOf" srcId="{51A28ED8-E69C-43F8-96B3-C52123C2C9F7}" destId="{3414B085-5BA9-47A3-BBE1-6A141C975F20}" srcOrd="0" destOrd="0" presId="urn:microsoft.com/office/officeart/2005/8/layout/hierarchy1"/>
    <dgm:cxn modelId="{850C8CCA-95DA-4EB9-AD12-3A2345D4F5BB}" srcId="{0944D408-8F8F-41C6-9652-7A20600C388B}" destId="{C747EA5D-15A3-4430-8EB2-1F2A6A566B45}" srcOrd="1" destOrd="0" parTransId="{AC5B585F-4324-49AF-8B34-602C736710CD}" sibTransId="{F10E68A6-6A14-430C-BFBE-3FFD4C276812}"/>
    <dgm:cxn modelId="{994D0F12-3E11-431C-AB86-BF327D935F0C}" type="presOf" srcId="{424CB45B-8E32-412B-A196-F1FD219EE32F}" destId="{4588D92F-A95B-4C07-A9C1-19302480F5F2}" srcOrd="0" destOrd="0" presId="urn:microsoft.com/office/officeart/2005/8/layout/hierarchy1"/>
    <dgm:cxn modelId="{0F52C7EA-F2AE-4D20-A3DA-E6091C0D0DA4}" type="presOf" srcId="{C747EA5D-15A3-4430-8EB2-1F2A6A566B45}" destId="{C5AF97FB-FA39-4F69-AB65-CDB63CF213DE}" srcOrd="0" destOrd="0" presId="urn:microsoft.com/office/officeart/2005/8/layout/hierarchy1"/>
    <dgm:cxn modelId="{926F36A5-13A2-4353-A2C8-397C95875A34}" srcId="{6D5A94FE-339D-47ED-9355-2D2D48122ACE}" destId="{0944D408-8F8F-41C6-9652-7A20600C388B}" srcOrd="0" destOrd="0" parTransId="{024899C8-2C58-46DC-95D3-9CBD35F46170}" sibTransId="{3025DB81-C127-491C-B824-998317FEC089}"/>
    <dgm:cxn modelId="{33BB39AD-41B1-49A0-BA75-5E242F051F6F}" type="presOf" srcId="{6C239CF7-61E1-4AEE-BE3E-28BE6D61F2BB}" destId="{3BF2E8D3-D8F9-4BF1-A244-703AD46618BA}" srcOrd="0" destOrd="0" presId="urn:microsoft.com/office/officeart/2005/8/layout/hierarchy1"/>
    <dgm:cxn modelId="{D57D1E13-0EA5-45BF-982B-37A8890FBC05}" type="presOf" srcId="{029234EA-2813-4686-8F6B-E0DEF99F89F0}" destId="{7405E218-4509-4C29-AC83-CDAD16F13920}" srcOrd="0" destOrd="0" presId="urn:microsoft.com/office/officeart/2005/8/layout/hierarchy1"/>
    <dgm:cxn modelId="{9C4283E9-0FEE-43B1-AA49-001EF07D1D03}" srcId="{029234EA-2813-4686-8F6B-E0DEF99F89F0}" destId="{6D5A94FE-339D-47ED-9355-2D2D48122ACE}" srcOrd="0" destOrd="0" parTransId="{F94774C1-0202-4197-B55D-AF63DB8F7727}" sibTransId="{EB0225B2-A05E-4652-BF86-F270FA160C87}"/>
    <dgm:cxn modelId="{63441B5A-8B97-4B2F-AB33-80175EBFD411}" type="presOf" srcId="{6D5A94FE-339D-47ED-9355-2D2D48122ACE}" destId="{86B50C30-DDF5-446D-8422-37E9BB6F4CC3}" srcOrd="0" destOrd="0" presId="urn:microsoft.com/office/officeart/2005/8/layout/hierarchy1"/>
    <dgm:cxn modelId="{CD3FF4B1-3126-4724-81D9-77D3351A2458}" srcId="{C747EA5D-15A3-4430-8EB2-1F2A6A566B45}" destId="{6C239CF7-61E1-4AEE-BE3E-28BE6D61F2BB}" srcOrd="1" destOrd="0" parTransId="{B57C21C2-39A5-4933-9554-5000D06679DB}" sibTransId="{EBE7713A-BB1A-4D52-8A78-158BD46D10E3}"/>
    <dgm:cxn modelId="{BFF35EE2-525B-4DC6-995C-1BD0684BD01F}" type="presOf" srcId="{AC5B585F-4324-49AF-8B34-602C736710CD}" destId="{1B0321CF-DD08-40B4-8F52-A2545AB06509}" srcOrd="0" destOrd="0" presId="urn:microsoft.com/office/officeart/2005/8/layout/hierarchy1"/>
    <dgm:cxn modelId="{3B197AA1-47BC-4016-A917-A60594D7F195}" type="presOf" srcId="{852212F1-EF35-42E6-88E7-2C10603BAB20}" destId="{3C5472F4-845A-4515-9FD2-450289899796}" srcOrd="0" destOrd="0" presId="urn:microsoft.com/office/officeart/2005/8/layout/hierarchy1"/>
    <dgm:cxn modelId="{CE880DED-47C6-405D-A55D-E49735542E4B}" type="presOf" srcId="{B57C21C2-39A5-4933-9554-5000D06679DB}" destId="{62C6C0C2-19D6-4AB5-A664-679FED8143AA}" srcOrd="0" destOrd="0" presId="urn:microsoft.com/office/officeart/2005/8/layout/hierarchy1"/>
    <dgm:cxn modelId="{36F86154-0F1F-4FE9-AE9A-B14AF00D82CA}" srcId="{0944D408-8F8F-41C6-9652-7A20600C388B}" destId="{424CB45B-8E32-412B-A196-F1FD219EE32F}" srcOrd="0" destOrd="0" parTransId="{8D71B5DC-2D2E-4800-B56A-900D784DE931}" sibTransId="{430D6926-5A85-4BBB-9507-062B65BF25A5}"/>
    <dgm:cxn modelId="{5606E942-9821-4998-A451-08DABFEF02AB}" type="presOf" srcId="{024899C8-2C58-46DC-95D3-9CBD35F46170}" destId="{4BCC0601-824F-4F98-B776-054D8E25BAA9}" srcOrd="0" destOrd="0" presId="urn:microsoft.com/office/officeart/2005/8/layout/hierarchy1"/>
    <dgm:cxn modelId="{65F6C7D8-CBFC-476C-BDE3-7F979CD2657F}" srcId="{C747EA5D-15A3-4430-8EB2-1F2A6A566B45}" destId="{51A28ED8-E69C-43F8-96B3-C52123C2C9F7}" srcOrd="0" destOrd="0" parTransId="{852212F1-EF35-42E6-88E7-2C10603BAB20}" sibTransId="{49AB6598-E2EE-421D-A8DF-7C305C32E634}"/>
    <dgm:cxn modelId="{45B5BAA8-D00D-4BF5-A925-0C450CE05FDB}" type="presOf" srcId="{0944D408-8F8F-41C6-9652-7A20600C388B}" destId="{A7A46D57-44A0-4F0A-B17F-8E70B83F6D16}" srcOrd="0" destOrd="0" presId="urn:microsoft.com/office/officeart/2005/8/layout/hierarchy1"/>
    <dgm:cxn modelId="{772B352E-84AC-41E1-88D1-8E7BD001C40F}" type="presParOf" srcId="{7405E218-4509-4C29-AC83-CDAD16F13920}" destId="{06197AE8-CAD0-4591-8DEB-9375EC5FFDEB}" srcOrd="0" destOrd="0" presId="urn:microsoft.com/office/officeart/2005/8/layout/hierarchy1"/>
    <dgm:cxn modelId="{72DA6957-6CBE-4360-A389-5DD1AFB7238B}" type="presParOf" srcId="{06197AE8-CAD0-4591-8DEB-9375EC5FFDEB}" destId="{05C25141-370C-4561-8F0D-CCFEC221114B}" srcOrd="0" destOrd="0" presId="urn:microsoft.com/office/officeart/2005/8/layout/hierarchy1"/>
    <dgm:cxn modelId="{F3A481D2-D706-47DB-AB56-CA19F0C70EAC}" type="presParOf" srcId="{05C25141-370C-4561-8F0D-CCFEC221114B}" destId="{ADF46DBF-A0E5-4182-96F8-66CC2DC3C564}" srcOrd="0" destOrd="0" presId="urn:microsoft.com/office/officeart/2005/8/layout/hierarchy1"/>
    <dgm:cxn modelId="{FAB03184-8806-4DDC-819B-66A7D6C1699A}" type="presParOf" srcId="{05C25141-370C-4561-8F0D-CCFEC221114B}" destId="{86B50C30-DDF5-446D-8422-37E9BB6F4CC3}" srcOrd="1" destOrd="0" presId="urn:microsoft.com/office/officeart/2005/8/layout/hierarchy1"/>
    <dgm:cxn modelId="{C8066952-8546-4E66-B6CD-7A4AB7921EE7}" type="presParOf" srcId="{06197AE8-CAD0-4591-8DEB-9375EC5FFDEB}" destId="{60A752E3-F7E2-4AC3-BA30-6D69638FE9AC}" srcOrd="1" destOrd="0" presId="urn:microsoft.com/office/officeart/2005/8/layout/hierarchy1"/>
    <dgm:cxn modelId="{A76AFDFD-D7C5-4E38-895F-06C94F5C14BE}" type="presParOf" srcId="{60A752E3-F7E2-4AC3-BA30-6D69638FE9AC}" destId="{4BCC0601-824F-4F98-B776-054D8E25BAA9}" srcOrd="0" destOrd="0" presId="urn:microsoft.com/office/officeart/2005/8/layout/hierarchy1"/>
    <dgm:cxn modelId="{FE93FCEC-695B-4BD4-9E9C-97FB85D53926}" type="presParOf" srcId="{60A752E3-F7E2-4AC3-BA30-6D69638FE9AC}" destId="{0AE94D32-6369-4BDE-AB81-27309285384B}" srcOrd="1" destOrd="0" presId="urn:microsoft.com/office/officeart/2005/8/layout/hierarchy1"/>
    <dgm:cxn modelId="{229EA4D3-4692-4188-9183-E4716CA1FEE3}" type="presParOf" srcId="{0AE94D32-6369-4BDE-AB81-27309285384B}" destId="{7DC07E14-F4B9-47EA-ADD1-A5D5BBB3EBA3}" srcOrd="0" destOrd="0" presId="urn:microsoft.com/office/officeart/2005/8/layout/hierarchy1"/>
    <dgm:cxn modelId="{1E16E9BE-6F26-4B99-9252-8BC8A8052984}" type="presParOf" srcId="{7DC07E14-F4B9-47EA-ADD1-A5D5BBB3EBA3}" destId="{8964CBDE-9E68-421C-9195-B1B0AA867470}" srcOrd="0" destOrd="0" presId="urn:microsoft.com/office/officeart/2005/8/layout/hierarchy1"/>
    <dgm:cxn modelId="{BB9B3ED1-031B-48C8-A39F-1E857F6D9757}" type="presParOf" srcId="{7DC07E14-F4B9-47EA-ADD1-A5D5BBB3EBA3}" destId="{A7A46D57-44A0-4F0A-B17F-8E70B83F6D16}" srcOrd="1" destOrd="0" presId="urn:microsoft.com/office/officeart/2005/8/layout/hierarchy1"/>
    <dgm:cxn modelId="{8FD66CB4-5F68-46DB-8A29-5DB53E98651A}" type="presParOf" srcId="{0AE94D32-6369-4BDE-AB81-27309285384B}" destId="{25D191A8-742B-4441-A6BB-B0A3186E8906}" srcOrd="1" destOrd="0" presId="urn:microsoft.com/office/officeart/2005/8/layout/hierarchy1"/>
    <dgm:cxn modelId="{910E9B2C-7C36-43FB-9F62-5A738894153B}" type="presParOf" srcId="{25D191A8-742B-4441-A6BB-B0A3186E8906}" destId="{DE80A30A-DC5D-425D-B0CE-32BCDBC88FFB}" srcOrd="0" destOrd="0" presId="urn:microsoft.com/office/officeart/2005/8/layout/hierarchy1"/>
    <dgm:cxn modelId="{F82E2A6E-324E-4118-95F6-0677659ACC56}" type="presParOf" srcId="{25D191A8-742B-4441-A6BB-B0A3186E8906}" destId="{529CCD7A-A597-4482-8374-9E96C58F2B0B}" srcOrd="1" destOrd="0" presId="urn:microsoft.com/office/officeart/2005/8/layout/hierarchy1"/>
    <dgm:cxn modelId="{3BE3F8EF-3A51-41EE-BC14-7C746D5D0888}" type="presParOf" srcId="{529CCD7A-A597-4482-8374-9E96C58F2B0B}" destId="{7894D098-8BD8-434A-A40C-E4C0232C41A2}" srcOrd="0" destOrd="0" presId="urn:microsoft.com/office/officeart/2005/8/layout/hierarchy1"/>
    <dgm:cxn modelId="{30A83DA0-861F-432C-894C-F26A95C618AF}" type="presParOf" srcId="{7894D098-8BD8-434A-A40C-E4C0232C41A2}" destId="{5BCB9C48-AB03-4F50-8AC4-06CCEAC1A5F2}" srcOrd="0" destOrd="0" presId="urn:microsoft.com/office/officeart/2005/8/layout/hierarchy1"/>
    <dgm:cxn modelId="{03BBA5B8-C273-4EF9-A411-2007780FAB9C}" type="presParOf" srcId="{7894D098-8BD8-434A-A40C-E4C0232C41A2}" destId="{4588D92F-A95B-4C07-A9C1-19302480F5F2}" srcOrd="1" destOrd="0" presId="urn:microsoft.com/office/officeart/2005/8/layout/hierarchy1"/>
    <dgm:cxn modelId="{25C31A0C-8BB6-4A70-BBA0-FDC3DC021862}" type="presParOf" srcId="{529CCD7A-A597-4482-8374-9E96C58F2B0B}" destId="{D28CA963-FAF8-4137-AE4D-FE0395F7C351}" srcOrd="1" destOrd="0" presId="urn:microsoft.com/office/officeart/2005/8/layout/hierarchy1"/>
    <dgm:cxn modelId="{E9136534-4222-46D0-B0A7-BD57DACE220F}" type="presParOf" srcId="{25D191A8-742B-4441-A6BB-B0A3186E8906}" destId="{1B0321CF-DD08-40B4-8F52-A2545AB06509}" srcOrd="2" destOrd="0" presId="urn:microsoft.com/office/officeart/2005/8/layout/hierarchy1"/>
    <dgm:cxn modelId="{7B100193-5DF9-46C4-9D35-6A5C2B9B6833}" type="presParOf" srcId="{25D191A8-742B-4441-A6BB-B0A3186E8906}" destId="{1D2A0BE9-1836-40C0-91DC-5F516E02C541}" srcOrd="3" destOrd="0" presId="urn:microsoft.com/office/officeart/2005/8/layout/hierarchy1"/>
    <dgm:cxn modelId="{DCCC4B56-E46E-478F-AF0A-1A47A3939927}" type="presParOf" srcId="{1D2A0BE9-1836-40C0-91DC-5F516E02C541}" destId="{8D234FAE-34E9-4DCE-B2E4-20F36D3CCD02}" srcOrd="0" destOrd="0" presId="urn:microsoft.com/office/officeart/2005/8/layout/hierarchy1"/>
    <dgm:cxn modelId="{2969B7AD-12B4-4CD9-9A76-4B843063BD6F}" type="presParOf" srcId="{8D234FAE-34E9-4DCE-B2E4-20F36D3CCD02}" destId="{7C57B87A-E69C-4FCD-85EF-E0A8E8001308}" srcOrd="0" destOrd="0" presId="urn:microsoft.com/office/officeart/2005/8/layout/hierarchy1"/>
    <dgm:cxn modelId="{51ECCBE1-9A0F-4607-B162-4B9EF3BAFF76}" type="presParOf" srcId="{8D234FAE-34E9-4DCE-B2E4-20F36D3CCD02}" destId="{C5AF97FB-FA39-4F69-AB65-CDB63CF213DE}" srcOrd="1" destOrd="0" presId="urn:microsoft.com/office/officeart/2005/8/layout/hierarchy1"/>
    <dgm:cxn modelId="{2F30EEFF-0611-41C7-B3D2-EEBEA442BE12}" type="presParOf" srcId="{1D2A0BE9-1836-40C0-91DC-5F516E02C541}" destId="{FE6E1E1B-0762-4368-B1B3-D928F9D08685}" srcOrd="1" destOrd="0" presId="urn:microsoft.com/office/officeart/2005/8/layout/hierarchy1"/>
    <dgm:cxn modelId="{7709A4AE-26E6-4A6C-87D3-4478814346F3}" type="presParOf" srcId="{FE6E1E1B-0762-4368-B1B3-D928F9D08685}" destId="{3C5472F4-845A-4515-9FD2-450289899796}" srcOrd="0" destOrd="0" presId="urn:microsoft.com/office/officeart/2005/8/layout/hierarchy1"/>
    <dgm:cxn modelId="{4CD0FAD8-2482-4683-8C97-FB7EE0338D01}" type="presParOf" srcId="{FE6E1E1B-0762-4368-B1B3-D928F9D08685}" destId="{4649236E-686D-46F3-8577-FB2CDA012B4F}" srcOrd="1" destOrd="0" presId="urn:microsoft.com/office/officeart/2005/8/layout/hierarchy1"/>
    <dgm:cxn modelId="{0D86FF0D-0B0F-4E7E-8344-6C5631A43144}" type="presParOf" srcId="{4649236E-686D-46F3-8577-FB2CDA012B4F}" destId="{026EBD32-E908-47EA-98CC-15F6814B9326}" srcOrd="0" destOrd="0" presId="urn:microsoft.com/office/officeart/2005/8/layout/hierarchy1"/>
    <dgm:cxn modelId="{DE6FF883-4C0A-488D-A41A-3E7E3DF37F78}" type="presParOf" srcId="{026EBD32-E908-47EA-98CC-15F6814B9326}" destId="{D89824E8-2BA0-4DDA-9B78-0BB4131C7FD5}" srcOrd="0" destOrd="0" presId="urn:microsoft.com/office/officeart/2005/8/layout/hierarchy1"/>
    <dgm:cxn modelId="{91FB2DB4-ADC0-4BD8-B2FC-2476047C2273}" type="presParOf" srcId="{026EBD32-E908-47EA-98CC-15F6814B9326}" destId="{3414B085-5BA9-47A3-BBE1-6A141C975F20}" srcOrd="1" destOrd="0" presId="urn:microsoft.com/office/officeart/2005/8/layout/hierarchy1"/>
    <dgm:cxn modelId="{47967DB3-2521-4A1E-B982-1DB2C28360E2}" type="presParOf" srcId="{4649236E-686D-46F3-8577-FB2CDA012B4F}" destId="{3AA9CDE2-E5D5-47E6-91F0-3F5A30BE36ED}" srcOrd="1" destOrd="0" presId="urn:microsoft.com/office/officeart/2005/8/layout/hierarchy1"/>
    <dgm:cxn modelId="{B2EE6BA6-2411-42DB-89ED-B5184B6B6822}" type="presParOf" srcId="{FE6E1E1B-0762-4368-B1B3-D928F9D08685}" destId="{62C6C0C2-19D6-4AB5-A664-679FED8143AA}" srcOrd="2" destOrd="0" presId="urn:microsoft.com/office/officeart/2005/8/layout/hierarchy1"/>
    <dgm:cxn modelId="{C7049F49-30EE-4985-90CB-B4CD97F17B6F}" type="presParOf" srcId="{FE6E1E1B-0762-4368-B1B3-D928F9D08685}" destId="{C0E27E88-F5F1-4A55-ADA7-C04AE74B331A}" srcOrd="3" destOrd="0" presId="urn:microsoft.com/office/officeart/2005/8/layout/hierarchy1"/>
    <dgm:cxn modelId="{6D0E1940-9620-42C2-9CF6-6127221C3B48}" type="presParOf" srcId="{C0E27E88-F5F1-4A55-ADA7-C04AE74B331A}" destId="{F80EA563-D582-48AA-B0D0-CF42FC8E8A01}" srcOrd="0" destOrd="0" presId="urn:microsoft.com/office/officeart/2005/8/layout/hierarchy1"/>
    <dgm:cxn modelId="{D19437C0-86C1-44B4-AA22-5330DE7F3ABB}" type="presParOf" srcId="{F80EA563-D582-48AA-B0D0-CF42FC8E8A01}" destId="{D2B16B08-FF9C-46EA-B7C7-4AC73A2F68AB}" srcOrd="0" destOrd="0" presId="urn:microsoft.com/office/officeart/2005/8/layout/hierarchy1"/>
    <dgm:cxn modelId="{DC480E33-2FD1-407B-81D9-49C95AC9A2D1}" type="presParOf" srcId="{F80EA563-D582-48AA-B0D0-CF42FC8E8A01}" destId="{3BF2E8D3-D8F9-4BF1-A244-703AD46618BA}" srcOrd="1" destOrd="0" presId="urn:microsoft.com/office/officeart/2005/8/layout/hierarchy1"/>
    <dgm:cxn modelId="{37B05BB0-5DF3-4A9D-860B-ECCB8F544D28}" type="presParOf" srcId="{C0E27E88-F5F1-4A55-ADA7-C04AE74B331A}" destId="{FBC43A9F-0B30-4209-8496-A8EFBF46A72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C6C0C2-19D6-4AB5-A664-679FED8143AA}">
      <dsp:nvSpPr>
        <dsp:cNvPr id="0" name=""/>
        <dsp:cNvSpPr/>
      </dsp:nvSpPr>
      <dsp:spPr>
        <a:xfrm>
          <a:off x="7668523" y="2541375"/>
          <a:ext cx="434104" cy="326683"/>
        </a:xfrm>
        <a:custGeom>
          <a:avLst/>
          <a:gdLst/>
          <a:ahLst/>
          <a:cxnLst/>
          <a:rect l="0" t="0" r="0" b="0"/>
          <a:pathLst>
            <a:path>
              <a:moveTo>
                <a:pt x="0" y="0"/>
              </a:moveTo>
              <a:lnTo>
                <a:pt x="0" y="222624"/>
              </a:lnTo>
              <a:lnTo>
                <a:pt x="434104" y="222624"/>
              </a:lnTo>
              <a:lnTo>
                <a:pt x="434104"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472F4-845A-4515-9FD2-450289899796}">
      <dsp:nvSpPr>
        <dsp:cNvPr id="0" name=""/>
        <dsp:cNvSpPr/>
      </dsp:nvSpPr>
      <dsp:spPr>
        <a:xfrm>
          <a:off x="7243203" y="2541375"/>
          <a:ext cx="425320" cy="326683"/>
        </a:xfrm>
        <a:custGeom>
          <a:avLst/>
          <a:gdLst/>
          <a:ahLst/>
          <a:cxnLst/>
          <a:rect l="0" t="0" r="0" b="0"/>
          <a:pathLst>
            <a:path>
              <a:moveTo>
                <a:pt x="425320" y="0"/>
              </a:moveTo>
              <a:lnTo>
                <a:pt x="425320"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0321CF-DD08-40B4-8F52-A2545AB06509}">
      <dsp:nvSpPr>
        <dsp:cNvPr id="0" name=""/>
        <dsp:cNvSpPr/>
      </dsp:nvSpPr>
      <dsp:spPr>
        <a:xfrm>
          <a:off x="4097675" y="1689523"/>
          <a:ext cx="3570848" cy="326683"/>
        </a:xfrm>
        <a:custGeom>
          <a:avLst/>
          <a:gdLst/>
          <a:ahLst/>
          <a:cxnLst/>
          <a:rect l="0" t="0" r="0" b="0"/>
          <a:pathLst>
            <a:path>
              <a:moveTo>
                <a:pt x="0" y="0"/>
              </a:moveTo>
              <a:lnTo>
                <a:pt x="0" y="222624"/>
              </a:lnTo>
              <a:lnTo>
                <a:pt x="3570848" y="222624"/>
              </a:lnTo>
              <a:lnTo>
                <a:pt x="3570848"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C0CC8-19DC-4D48-9649-88954C3C9F90}">
      <dsp:nvSpPr>
        <dsp:cNvPr id="0" name=""/>
        <dsp:cNvSpPr/>
      </dsp:nvSpPr>
      <dsp:spPr>
        <a:xfrm>
          <a:off x="4097675" y="1689523"/>
          <a:ext cx="2480778" cy="326683"/>
        </a:xfrm>
        <a:custGeom>
          <a:avLst/>
          <a:gdLst/>
          <a:ahLst/>
          <a:cxnLst/>
          <a:rect l="0" t="0" r="0" b="0"/>
          <a:pathLst>
            <a:path>
              <a:moveTo>
                <a:pt x="0" y="0"/>
              </a:moveTo>
              <a:lnTo>
                <a:pt x="0" y="222624"/>
              </a:lnTo>
              <a:lnTo>
                <a:pt x="2480778" y="222624"/>
              </a:lnTo>
              <a:lnTo>
                <a:pt x="2480778"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A290AF-497A-4DAD-AF3B-391BDC0E1B7F}">
      <dsp:nvSpPr>
        <dsp:cNvPr id="0" name=""/>
        <dsp:cNvSpPr/>
      </dsp:nvSpPr>
      <dsp:spPr>
        <a:xfrm>
          <a:off x="4097675" y="1689523"/>
          <a:ext cx="1619764" cy="326683"/>
        </a:xfrm>
        <a:custGeom>
          <a:avLst/>
          <a:gdLst/>
          <a:ahLst/>
          <a:cxnLst/>
          <a:rect l="0" t="0" r="0" b="0"/>
          <a:pathLst>
            <a:path>
              <a:moveTo>
                <a:pt x="0" y="0"/>
              </a:moveTo>
              <a:lnTo>
                <a:pt x="0" y="222624"/>
              </a:lnTo>
              <a:lnTo>
                <a:pt x="1619764" y="222624"/>
              </a:lnTo>
              <a:lnTo>
                <a:pt x="1619764"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2118D-A066-485A-88F0-796E484703C7}">
      <dsp:nvSpPr>
        <dsp:cNvPr id="0" name=""/>
        <dsp:cNvSpPr/>
      </dsp:nvSpPr>
      <dsp:spPr>
        <a:xfrm>
          <a:off x="4097675" y="1689523"/>
          <a:ext cx="847916" cy="326683"/>
        </a:xfrm>
        <a:custGeom>
          <a:avLst/>
          <a:gdLst/>
          <a:ahLst/>
          <a:cxnLst/>
          <a:rect l="0" t="0" r="0" b="0"/>
          <a:pathLst>
            <a:path>
              <a:moveTo>
                <a:pt x="0" y="0"/>
              </a:moveTo>
              <a:lnTo>
                <a:pt x="0" y="222624"/>
              </a:lnTo>
              <a:lnTo>
                <a:pt x="847916" y="222624"/>
              </a:lnTo>
              <a:lnTo>
                <a:pt x="847916"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1652F8-FFED-400F-8CF8-D5E0503D1D0D}">
      <dsp:nvSpPr>
        <dsp:cNvPr id="0" name=""/>
        <dsp:cNvSpPr/>
      </dsp:nvSpPr>
      <dsp:spPr>
        <a:xfrm>
          <a:off x="4730058" y="3234987"/>
          <a:ext cx="411262" cy="326683"/>
        </a:xfrm>
        <a:custGeom>
          <a:avLst/>
          <a:gdLst/>
          <a:ahLst/>
          <a:cxnLst/>
          <a:rect l="0" t="0" r="0" b="0"/>
          <a:pathLst>
            <a:path>
              <a:moveTo>
                <a:pt x="0" y="0"/>
              </a:moveTo>
              <a:lnTo>
                <a:pt x="0" y="222624"/>
              </a:lnTo>
              <a:lnTo>
                <a:pt x="411262" y="222624"/>
              </a:lnTo>
              <a:lnTo>
                <a:pt x="411262"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7B26B-70EF-4F24-830B-E77F47F052D9}">
      <dsp:nvSpPr>
        <dsp:cNvPr id="0" name=""/>
        <dsp:cNvSpPr/>
      </dsp:nvSpPr>
      <dsp:spPr>
        <a:xfrm>
          <a:off x="4261765" y="3994791"/>
          <a:ext cx="91440" cy="326683"/>
        </a:xfrm>
        <a:custGeom>
          <a:avLst/>
          <a:gdLst/>
          <a:ahLst/>
          <a:cxnLst/>
          <a:rect l="0" t="0" r="0" b="0"/>
          <a:pathLst>
            <a:path>
              <a:moveTo>
                <a:pt x="45720" y="0"/>
              </a:moveTo>
              <a:lnTo>
                <a:pt x="4572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396DC7-E0FB-4E78-88B9-618A44D9BBE1}">
      <dsp:nvSpPr>
        <dsp:cNvPr id="0" name=""/>
        <dsp:cNvSpPr/>
      </dsp:nvSpPr>
      <dsp:spPr>
        <a:xfrm>
          <a:off x="4307485" y="3234987"/>
          <a:ext cx="422573" cy="326683"/>
        </a:xfrm>
        <a:custGeom>
          <a:avLst/>
          <a:gdLst/>
          <a:ahLst/>
          <a:cxnLst/>
          <a:rect l="0" t="0" r="0" b="0"/>
          <a:pathLst>
            <a:path>
              <a:moveTo>
                <a:pt x="422573" y="0"/>
              </a:moveTo>
              <a:lnTo>
                <a:pt x="422573"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5FA6C-966C-4C3C-950A-10960859B8B3}">
      <dsp:nvSpPr>
        <dsp:cNvPr id="0" name=""/>
        <dsp:cNvSpPr/>
      </dsp:nvSpPr>
      <dsp:spPr>
        <a:xfrm>
          <a:off x="4102601" y="2450047"/>
          <a:ext cx="627457" cy="326683"/>
        </a:xfrm>
        <a:custGeom>
          <a:avLst/>
          <a:gdLst/>
          <a:ahLst/>
          <a:cxnLst/>
          <a:rect l="0" t="0" r="0" b="0"/>
          <a:pathLst>
            <a:path>
              <a:moveTo>
                <a:pt x="0" y="0"/>
              </a:moveTo>
              <a:lnTo>
                <a:pt x="0" y="222624"/>
              </a:lnTo>
              <a:lnTo>
                <a:pt x="627457" y="222624"/>
              </a:lnTo>
              <a:lnTo>
                <a:pt x="627457"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7A76C-2B39-4577-976F-F5F68F021207}">
      <dsp:nvSpPr>
        <dsp:cNvPr id="0" name=""/>
        <dsp:cNvSpPr/>
      </dsp:nvSpPr>
      <dsp:spPr>
        <a:xfrm>
          <a:off x="3407058" y="3234987"/>
          <a:ext cx="91440" cy="326683"/>
        </a:xfrm>
        <a:custGeom>
          <a:avLst/>
          <a:gdLst/>
          <a:ahLst/>
          <a:cxnLst/>
          <a:rect l="0" t="0" r="0" b="0"/>
          <a:pathLst>
            <a:path>
              <a:moveTo>
                <a:pt x="45720" y="0"/>
              </a:moveTo>
              <a:lnTo>
                <a:pt x="4572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1BC40-702E-4951-81C3-25D95F377E73}">
      <dsp:nvSpPr>
        <dsp:cNvPr id="0" name=""/>
        <dsp:cNvSpPr/>
      </dsp:nvSpPr>
      <dsp:spPr>
        <a:xfrm>
          <a:off x="3452778" y="2450047"/>
          <a:ext cx="649822" cy="326683"/>
        </a:xfrm>
        <a:custGeom>
          <a:avLst/>
          <a:gdLst/>
          <a:ahLst/>
          <a:cxnLst/>
          <a:rect l="0" t="0" r="0" b="0"/>
          <a:pathLst>
            <a:path>
              <a:moveTo>
                <a:pt x="649822" y="0"/>
              </a:moveTo>
              <a:lnTo>
                <a:pt x="649822"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5FE480-C21A-4AF1-A2CB-B5748520A0F6}">
      <dsp:nvSpPr>
        <dsp:cNvPr id="0" name=""/>
        <dsp:cNvSpPr/>
      </dsp:nvSpPr>
      <dsp:spPr>
        <a:xfrm>
          <a:off x="4051955" y="1689523"/>
          <a:ext cx="91440" cy="326683"/>
        </a:xfrm>
        <a:custGeom>
          <a:avLst/>
          <a:gdLst/>
          <a:ahLst/>
          <a:cxnLst/>
          <a:rect l="0" t="0" r="0" b="0"/>
          <a:pathLst>
            <a:path>
              <a:moveTo>
                <a:pt x="45720" y="0"/>
              </a:moveTo>
              <a:lnTo>
                <a:pt x="45720" y="222624"/>
              </a:lnTo>
              <a:lnTo>
                <a:pt x="50645" y="222624"/>
              </a:lnTo>
              <a:lnTo>
                <a:pt x="50645"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FAAC5-CE26-4AA0-90DC-E6F9057D792D}">
      <dsp:nvSpPr>
        <dsp:cNvPr id="0" name=""/>
        <dsp:cNvSpPr/>
      </dsp:nvSpPr>
      <dsp:spPr>
        <a:xfrm>
          <a:off x="3158235" y="1689523"/>
          <a:ext cx="939439" cy="326683"/>
        </a:xfrm>
        <a:custGeom>
          <a:avLst/>
          <a:gdLst/>
          <a:ahLst/>
          <a:cxnLst/>
          <a:rect l="0" t="0" r="0" b="0"/>
          <a:pathLst>
            <a:path>
              <a:moveTo>
                <a:pt x="939439" y="0"/>
              </a:moveTo>
              <a:lnTo>
                <a:pt x="939439"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C11D6-2010-43CC-8824-7F695C0AED20}">
      <dsp:nvSpPr>
        <dsp:cNvPr id="0" name=""/>
        <dsp:cNvSpPr/>
      </dsp:nvSpPr>
      <dsp:spPr>
        <a:xfrm>
          <a:off x="2214089" y="1689523"/>
          <a:ext cx="1883586" cy="326683"/>
        </a:xfrm>
        <a:custGeom>
          <a:avLst/>
          <a:gdLst/>
          <a:ahLst/>
          <a:cxnLst/>
          <a:rect l="0" t="0" r="0" b="0"/>
          <a:pathLst>
            <a:path>
              <a:moveTo>
                <a:pt x="1883586" y="0"/>
              </a:moveTo>
              <a:lnTo>
                <a:pt x="1883586"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69250-E19D-4472-BD85-A4B59B4C37FD}">
      <dsp:nvSpPr>
        <dsp:cNvPr id="0" name=""/>
        <dsp:cNvSpPr/>
      </dsp:nvSpPr>
      <dsp:spPr>
        <a:xfrm>
          <a:off x="1242052" y="1689523"/>
          <a:ext cx="2855623" cy="326683"/>
        </a:xfrm>
        <a:custGeom>
          <a:avLst/>
          <a:gdLst/>
          <a:ahLst/>
          <a:cxnLst/>
          <a:rect l="0" t="0" r="0" b="0"/>
          <a:pathLst>
            <a:path>
              <a:moveTo>
                <a:pt x="2855623" y="0"/>
              </a:moveTo>
              <a:lnTo>
                <a:pt x="2855623"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95200A-4B57-4380-8BD8-64C95E4A35F6}">
      <dsp:nvSpPr>
        <dsp:cNvPr id="0" name=""/>
        <dsp:cNvSpPr/>
      </dsp:nvSpPr>
      <dsp:spPr>
        <a:xfrm>
          <a:off x="319354" y="1689523"/>
          <a:ext cx="3778320" cy="326683"/>
        </a:xfrm>
        <a:custGeom>
          <a:avLst/>
          <a:gdLst/>
          <a:ahLst/>
          <a:cxnLst/>
          <a:rect l="0" t="0" r="0" b="0"/>
          <a:pathLst>
            <a:path>
              <a:moveTo>
                <a:pt x="3778320" y="0"/>
              </a:moveTo>
              <a:lnTo>
                <a:pt x="3778320" y="222624"/>
              </a:lnTo>
              <a:lnTo>
                <a:pt x="0" y="222624"/>
              </a:lnTo>
              <a:lnTo>
                <a:pt x="0" y="3266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C0601-824F-4F98-B776-054D8E25BAA9}">
      <dsp:nvSpPr>
        <dsp:cNvPr id="0" name=""/>
        <dsp:cNvSpPr/>
      </dsp:nvSpPr>
      <dsp:spPr>
        <a:xfrm>
          <a:off x="4051955" y="1061232"/>
          <a:ext cx="91440" cy="326683"/>
        </a:xfrm>
        <a:custGeom>
          <a:avLst/>
          <a:gdLst/>
          <a:ahLst/>
          <a:cxnLst/>
          <a:rect l="0" t="0" r="0" b="0"/>
          <a:pathLst>
            <a:path>
              <a:moveTo>
                <a:pt x="45720" y="0"/>
              </a:moveTo>
              <a:lnTo>
                <a:pt x="45720" y="3266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F46DBF-A0E5-4182-96F8-66CC2DC3C564}">
      <dsp:nvSpPr>
        <dsp:cNvPr id="0" name=""/>
        <dsp:cNvSpPr/>
      </dsp:nvSpPr>
      <dsp:spPr>
        <a:xfrm>
          <a:off x="3536042" y="761999"/>
          <a:ext cx="1123265" cy="299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50C30-DDF5-446D-8422-37E9BB6F4CC3}">
      <dsp:nvSpPr>
        <dsp:cNvPr id="0" name=""/>
        <dsp:cNvSpPr/>
      </dsp:nvSpPr>
      <dsp:spPr>
        <a:xfrm>
          <a:off x="3660850" y="880566"/>
          <a:ext cx="1123265" cy="299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Object</a:t>
          </a:r>
          <a:endParaRPr lang="en-IN" sz="1000" kern="1200" dirty="0"/>
        </a:p>
      </dsp:txBody>
      <dsp:txXfrm>
        <a:off x="3660850" y="880566"/>
        <a:ext cx="1123265" cy="299232"/>
      </dsp:txXfrm>
    </dsp:sp>
    <dsp:sp modelId="{8964CBDE-9E68-421C-9195-B1B0AA867470}">
      <dsp:nvSpPr>
        <dsp:cNvPr id="0" name=""/>
        <dsp:cNvSpPr/>
      </dsp:nvSpPr>
      <dsp:spPr>
        <a:xfrm>
          <a:off x="3536042" y="1387915"/>
          <a:ext cx="1123265" cy="3016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A46D57-44A0-4F0A-B17F-8E70B83F6D16}">
      <dsp:nvSpPr>
        <dsp:cNvPr id="0" name=""/>
        <dsp:cNvSpPr/>
      </dsp:nvSpPr>
      <dsp:spPr>
        <a:xfrm>
          <a:off x="3660850" y="1506482"/>
          <a:ext cx="1123265" cy="3016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Component</a:t>
          </a:r>
          <a:endParaRPr lang="en-IN" sz="1000" kern="1200" dirty="0"/>
        </a:p>
      </dsp:txBody>
      <dsp:txXfrm>
        <a:off x="3660850" y="1506482"/>
        <a:ext cx="1123265" cy="301607"/>
      </dsp:txXfrm>
    </dsp:sp>
    <dsp:sp modelId="{113DD7F7-094B-438E-8DDB-82BE45DF9CF3}">
      <dsp:nvSpPr>
        <dsp:cNvPr id="0" name=""/>
        <dsp:cNvSpPr/>
      </dsp:nvSpPr>
      <dsp:spPr>
        <a:xfrm>
          <a:off x="6452" y="2016206"/>
          <a:ext cx="625804" cy="5307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2E15AE-D42D-4D4D-80FB-16FD315A786A}">
      <dsp:nvSpPr>
        <dsp:cNvPr id="0" name=""/>
        <dsp:cNvSpPr/>
      </dsp:nvSpPr>
      <dsp:spPr>
        <a:xfrm>
          <a:off x="131259" y="2134773"/>
          <a:ext cx="625804" cy="5307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Button	</a:t>
          </a:r>
          <a:endParaRPr lang="en-IN" sz="1000" kern="1200" dirty="0"/>
        </a:p>
      </dsp:txBody>
      <dsp:txXfrm>
        <a:off x="131259" y="2134773"/>
        <a:ext cx="625804" cy="530782"/>
      </dsp:txXfrm>
    </dsp:sp>
    <dsp:sp modelId="{1FC16735-90BD-4471-84EF-5F5A470BD487}">
      <dsp:nvSpPr>
        <dsp:cNvPr id="0" name=""/>
        <dsp:cNvSpPr/>
      </dsp:nvSpPr>
      <dsp:spPr>
        <a:xfrm>
          <a:off x="881871" y="2016206"/>
          <a:ext cx="720361" cy="44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B8521-F94E-4274-AC0D-209376F42AFE}">
      <dsp:nvSpPr>
        <dsp:cNvPr id="0" name=""/>
        <dsp:cNvSpPr/>
      </dsp:nvSpPr>
      <dsp:spPr>
        <a:xfrm>
          <a:off x="1006678" y="2134773"/>
          <a:ext cx="720361" cy="44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Canvas</a:t>
          </a:r>
          <a:endParaRPr lang="en-IN" sz="1000" kern="1200" dirty="0"/>
        </a:p>
      </dsp:txBody>
      <dsp:txXfrm>
        <a:off x="1006678" y="2134773"/>
        <a:ext cx="720361" cy="441930"/>
      </dsp:txXfrm>
    </dsp:sp>
    <dsp:sp modelId="{7136C3F5-F1D5-470A-8F9E-8AB14A9B1C9E}">
      <dsp:nvSpPr>
        <dsp:cNvPr id="0" name=""/>
        <dsp:cNvSpPr/>
      </dsp:nvSpPr>
      <dsp:spPr>
        <a:xfrm>
          <a:off x="1851847" y="2016206"/>
          <a:ext cx="724483" cy="5368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AB8F8-5C28-4B24-A07A-8FF44BAFAD8A}">
      <dsp:nvSpPr>
        <dsp:cNvPr id="0" name=""/>
        <dsp:cNvSpPr/>
      </dsp:nvSpPr>
      <dsp:spPr>
        <a:xfrm>
          <a:off x="1976654" y="2134773"/>
          <a:ext cx="724483" cy="5368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CheckBox</a:t>
          </a:r>
          <a:endParaRPr lang="en-IN" sz="1000" kern="1200" dirty="0"/>
        </a:p>
      </dsp:txBody>
      <dsp:txXfrm>
        <a:off x="1976654" y="2134773"/>
        <a:ext cx="724483" cy="536845"/>
      </dsp:txXfrm>
    </dsp:sp>
    <dsp:sp modelId="{B7B4BEEB-660D-419D-AAE6-432612759C4C}">
      <dsp:nvSpPr>
        <dsp:cNvPr id="0" name=""/>
        <dsp:cNvSpPr/>
      </dsp:nvSpPr>
      <dsp:spPr>
        <a:xfrm>
          <a:off x="2825945" y="2016206"/>
          <a:ext cx="664579" cy="385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D8494-A0EF-4E1D-8092-2F35B310F22D}">
      <dsp:nvSpPr>
        <dsp:cNvPr id="0" name=""/>
        <dsp:cNvSpPr/>
      </dsp:nvSpPr>
      <dsp:spPr>
        <a:xfrm>
          <a:off x="2950752" y="2134773"/>
          <a:ext cx="664579" cy="3850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Choice</a:t>
          </a:r>
          <a:endParaRPr lang="en-IN" sz="1000" kern="1200" dirty="0"/>
        </a:p>
      </dsp:txBody>
      <dsp:txXfrm>
        <a:off x="2950752" y="2134773"/>
        <a:ext cx="664579" cy="385089"/>
      </dsp:txXfrm>
    </dsp:sp>
    <dsp:sp modelId="{4F0A1D18-5CF6-480E-97ED-C837125FD292}">
      <dsp:nvSpPr>
        <dsp:cNvPr id="0" name=""/>
        <dsp:cNvSpPr/>
      </dsp:nvSpPr>
      <dsp:spPr>
        <a:xfrm>
          <a:off x="3740140" y="2016206"/>
          <a:ext cx="724921" cy="433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45F96D-7424-45F5-883B-02D00CCE66B1}">
      <dsp:nvSpPr>
        <dsp:cNvPr id="0" name=""/>
        <dsp:cNvSpPr/>
      </dsp:nvSpPr>
      <dsp:spPr>
        <a:xfrm>
          <a:off x="3864947" y="2134773"/>
          <a:ext cx="724921" cy="4338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Container</a:t>
          </a:r>
          <a:endParaRPr lang="en-IN" sz="1000" kern="1200" dirty="0"/>
        </a:p>
      </dsp:txBody>
      <dsp:txXfrm>
        <a:off x="3864947" y="2134773"/>
        <a:ext cx="724921" cy="433841"/>
      </dsp:txXfrm>
    </dsp:sp>
    <dsp:sp modelId="{E0BAC743-8676-4D16-AE31-5246DCD8C61B}">
      <dsp:nvSpPr>
        <dsp:cNvPr id="0" name=""/>
        <dsp:cNvSpPr/>
      </dsp:nvSpPr>
      <dsp:spPr>
        <a:xfrm>
          <a:off x="3176809" y="2776730"/>
          <a:ext cx="551938" cy="458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292A9-B56B-4515-9417-F81AD1889898}">
      <dsp:nvSpPr>
        <dsp:cNvPr id="0" name=""/>
        <dsp:cNvSpPr/>
      </dsp:nvSpPr>
      <dsp:spPr>
        <a:xfrm>
          <a:off x="3301616" y="2895297"/>
          <a:ext cx="551938" cy="4582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Panel</a:t>
          </a:r>
          <a:endParaRPr lang="en-IN" sz="1000" kern="1200" dirty="0"/>
        </a:p>
      </dsp:txBody>
      <dsp:txXfrm>
        <a:off x="3301616" y="2895297"/>
        <a:ext cx="551938" cy="458256"/>
      </dsp:txXfrm>
    </dsp:sp>
    <dsp:sp modelId="{DEF13C82-7736-4A17-A3A6-8101846AC839}">
      <dsp:nvSpPr>
        <dsp:cNvPr id="0" name=""/>
        <dsp:cNvSpPr/>
      </dsp:nvSpPr>
      <dsp:spPr>
        <a:xfrm>
          <a:off x="3134142" y="3561670"/>
          <a:ext cx="637273" cy="4331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E09B75-ABC1-4360-89B1-62D99E7BF347}">
      <dsp:nvSpPr>
        <dsp:cNvPr id="0" name=""/>
        <dsp:cNvSpPr/>
      </dsp:nvSpPr>
      <dsp:spPr>
        <a:xfrm>
          <a:off x="3258949" y="3680237"/>
          <a:ext cx="637273" cy="4331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Applet</a:t>
          </a:r>
          <a:endParaRPr lang="en-IN" sz="1000" kern="1200" dirty="0"/>
        </a:p>
      </dsp:txBody>
      <dsp:txXfrm>
        <a:off x="3258949" y="3680237"/>
        <a:ext cx="637273" cy="433121"/>
      </dsp:txXfrm>
    </dsp:sp>
    <dsp:sp modelId="{EFC27FA5-92F1-4EF2-8447-1331AB40432C}">
      <dsp:nvSpPr>
        <dsp:cNvPr id="0" name=""/>
        <dsp:cNvSpPr/>
      </dsp:nvSpPr>
      <dsp:spPr>
        <a:xfrm>
          <a:off x="4431725" y="2776730"/>
          <a:ext cx="596667" cy="458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5EECD-CD5A-4CF1-8C57-19221CAB772D}">
      <dsp:nvSpPr>
        <dsp:cNvPr id="0" name=""/>
        <dsp:cNvSpPr/>
      </dsp:nvSpPr>
      <dsp:spPr>
        <a:xfrm>
          <a:off x="4556532" y="2895297"/>
          <a:ext cx="596667" cy="4582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Window</a:t>
          </a:r>
          <a:endParaRPr lang="en-IN" sz="1000" kern="1200" dirty="0"/>
        </a:p>
      </dsp:txBody>
      <dsp:txXfrm>
        <a:off x="4556532" y="2895297"/>
        <a:ext cx="596667" cy="458256"/>
      </dsp:txXfrm>
    </dsp:sp>
    <dsp:sp modelId="{AD9AA9D2-3C22-4EDF-B0B0-298508B8C4A0}">
      <dsp:nvSpPr>
        <dsp:cNvPr id="0" name=""/>
        <dsp:cNvSpPr/>
      </dsp:nvSpPr>
      <dsp:spPr>
        <a:xfrm>
          <a:off x="4021030" y="3561670"/>
          <a:ext cx="572910" cy="4331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8F025-417A-4828-8660-2DC932A4DBE4}">
      <dsp:nvSpPr>
        <dsp:cNvPr id="0" name=""/>
        <dsp:cNvSpPr/>
      </dsp:nvSpPr>
      <dsp:spPr>
        <a:xfrm>
          <a:off x="4145837" y="3680237"/>
          <a:ext cx="572910" cy="43312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Dialog</a:t>
          </a:r>
          <a:endParaRPr lang="en-IN" sz="1000" kern="1200" dirty="0"/>
        </a:p>
      </dsp:txBody>
      <dsp:txXfrm>
        <a:off x="4145837" y="3680237"/>
        <a:ext cx="572910" cy="433121"/>
      </dsp:txXfrm>
    </dsp:sp>
    <dsp:sp modelId="{8C3046DD-8E6F-4CA0-A3D6-079EDE8370E2}">
      <dsp:nvSpPr>
        <dsp:cNvPr id="0" name=""/>
        <dsp:cNvSpPr/>
      </dsp:nvSpPr>
      <dsp:spPr>
        <a:xfrm>
          <a:off x="3939177" y="4321474"/>
          <a:ext cx="736614" cy="462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FDEAB-AEFA-4C88-9C09-277ADA23F299}">
      <dsp:nvSpPr>
        <dsp:cNvPr id="0" name=""/>
        <dsp:cNvSpPr/>
      </dsp:nvSpPr>
      <dsp:spPr>
        <a:xfrm>
          <a:off x="4063985" y="4440041"/>
          <a:ext cx="736614" cy="4621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FileDialog</a:t>
          </a:r>
          <a:endParaRPr lang="en-IN" sz="1000" kern="1200" dirty="0"/>
        </a:p>
      </dsp:txBody>
      <dsp:txXfrm>
        <a:off x="4063985" y="4440041"/>
        <a:ext cx="736614" cy="462158"/>
      </dsp:txXfrm>
    </dsp:sp>
    <dsp:sp modelId="{160CBC2B-43B1-4A54-B1D9-71001D3CB4F0}">
      <dsp:nvSpPr>
        <dsp:cNvPr id="0" name=""/>
        <dsp:cNvSpPr/>
      </dsp:nvSpPr>
      <dsp:spPr>
        <a:xfrm>
          <a:off x="4843554" y="3561670"/>
          <a:ext cx="595532" cy="4577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75790-618B-4CFB-A82C-12A366EB8DE3}">
      <dsp:nvSpPr>
        <dsp:cNvPr id="0" name=""/>
        <dsp:cNvSpPr/>
      </dsp:nvSpPr>
      <dsp:spPr>
        <a:xfrm>
          <a:off x="4968362" y="3680237"/>
          <a:ext cx="595532" cy="4577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Frame</a:t>
          </a:r>
          <a:endParaRPr lang="en-IN" sz="1000" kern="1200" dirty="0"/>
        </a:p>
      </dsp:txBody>
      <dsp:txXfrm>
        <a:off x="4968362" y="3680237"/>
        <a:ext cx="595532" cy="457771"/>
      </dsp:txXfrm>
    </dsp:sp>
    <dsp:sp modelId="{0C306A26-C830-4431-84E0-675199A8D092}">
      <dsp:nvSpPr>
        <dsp:cNvPr id="0" name=""/>
        <dsp:cNvSpPr/>
      </dsp:nvSpPr>
      <dsp:spPr>
        <a:xfrm>
          <a:off x="4714676" y="2016206"/>
          <a:ext cx="461830" cy="3125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A4AFD-D0E1-4C24-8BFA-EE5C83314D4D}">
      <dsp:nvSpPr>
        <dsp:cNvPr id="0" name=""/>
        <dsp:cNvSpPr/>
      </dsp:nvSpPr>
      <dsp:spPr>
        <a:xfrm>
          <a:off x="4839483" y="2134773"/>
          <a:ext cx="461830" cy="31254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Label</a:t>
          </a:r>
          <a:endParaRPr lang="en-IN" sz="1000" kern="1200" dirty="0"/>
        </a:p>
      </dsp:txBody>
      <dsp:txXfrm>
        <a:off x="4839483" y="2134773"/>
        <a:ext cx="461830" cy="312542"/>
      </dsp:txXfrm>
    </dsp:sp>
    <dsp:sp modelId="{125F70D2-6EF3-46E9-B845-9DA9C8B463B2}">
      <dsp:nvSpPr>
        <dsp:cNvPr id="0" name=""/>
        <dsp:cNvSpPr/>
      </dsp:nvSpPr>
      <dsp:spPr>
        <a:xfrm>
          <a:off x="5426121" y="2016206"/>
          <a:ext cx="582637" cy="4436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490EC-1358-42D4-87FE-2FE763FA55C4}">
      <dsp:nvSpPr>
        <dsp:cNvPr id="0" name=""/>
        <dsp:cNvSpPr/>
      </dsp:nvSpPr>
      <dsp:spPr>
        <a:xfrm>
          <a:off x="5550928" y="2134773"/>
          <a:ext cx="582637" cy="443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List</a:t>
          </a:r>
          <a:endParaRPr lang="en-IN" sz="1000" kern="1200" dirty="0"/>
        </a:p>
      </dsp:txBody>
      <dsp:txXfrm>
        <a:off x="5550928" y="2134773"/>
        <a:ext cx="582637" cy="443606"/>
      </dsp:txXfrm>
    </dsp:sp>
    <dsp:sp modelId="{5BDFC942-A666-4AA0-9942-098583DEC9A8}">
      <dsp:nvSpPr>
        <dsp:cNvPr id="0" name=""/>
        <dsp:cNvSpPr/>
      </dsp:nvSpPr>
      <dsp:spPr>
        <a:xfrm>
          <a:off x="6258373" y="2016206"/>
          <a:ext cx="640160" cy="3596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D208E-DED3-4C1A-8A03-71C84C5CFCF6}">
      <dsp:nvSpPr>
        <dsp:cNvPr id="0" name=""/>
        <dsp:cNvSpPr/>
      </dsp:nvSpPr>
      <dsp:spPr>
        <a:xfrm>
          <a:off x="6383181" y="2134773"/>
          <a:ext cx="640160" cy="359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Scrollbar</a:t>
          </a:r>
          <a:endParaRPr lang="en-IN" sz="1000" kern="1200" dirty="0"/>
        </a:p>
      </dsp:txBody>
      <dsp:txXfrm>
        <a:off x="6383181" y="2134773"/>
        <a:ext cx="640160" cy="359675"/>
      </dsp:txXfrm>
    </dsp:sp>
    <dsp:sp modelId="{7C57B87A-E69C-4FCD-85EF-E0A8E8001308}">
      <dsp:nvSpPr>
        <dsp:cNvPr id="0" name=""/>
        <dsp:cNvSpPr/>
      </dsp:nvSpPr>
      <dsp:spPr>
        <a:xfrm>
          <a:off x="7148148" y="2016206"/>
          <a:ext cx="1040750" cy="5251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F97FB-FA39-4F69-AB65-CDB63CF213DE}">
      <dsp:nvSpPr>
        <dsp:cNvPr id="0" name=""/>
        <dsp:cNvSpPr/>
      </dsp:nvSpPr>
      <dsp:spPr>
        <a:xfrm>
          <a:off x="7272955" y="2134773"/>
          <a:ext cx="1040750" cy="5251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TextComponent</a:t>
          </a:r>
          <a:endParaRPr lang="en-IN" sz="1000" kern="1200" dirty="0"/>
        </a:p>
      </dsp:txBody>
      <dsp:txXfrm>
        <a:off x="7272955" y="2134773"/>
        <a:ext cx="1040750" cy="525169"/>
      </dsp:txXfrm>
    </dsp:sp>
    <dsp:sp modelId="{D89824E8-2BA0-4DDA-9B78-0BB4131C7FD5}">
      <dsp:nvSpPr>
        <dsp:cNvPr id="0" name=""/>
        <dsp:cNvSpPr/>
      </dsp:nvSpPr>
      <dsp:spPr>
        <a:xfrm>
          <a:off x="6933906" y="2868058"/>
          <a:ext cx="618593" cy="476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4B085-5BA9-47A3-BBE1-6A141C975F20}">
      <dsp:nvSpPr>
        <dsp:cNvPr id="0" name=""/>
        <dsp:cNvSpPr/>
      </dsp:nvSpPr>
      <dsp:spPr>
        <a:xfrm>
          <a:off x="7058714" y="2986625"/>
          <a:ext cx="618593" cy="476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TextAra</a:t>
          </a:r>
          <a:endParaRPr lang="en-IN" sz="1000" kern="1200" dirty="0"/>
        </a:p>
      </dsp:txBody>
      <dsp:txXfrm>
        <a:off x="7058714" y="2986625"/>
        <a:ext cx="618593" cy="476195"/>
      </dsp:txXfrm>
    </dsp:sp>
    <dsp:sp modelId="{D2B16B08-FF9C-46EA-B7C7-4AC73A2F68AB}">
      <dsp:nvSpPr>
        <dsp:cNvPr id="0" name=""/>
        <dsp:cNvSpPr/>
      </dsp:nvSpPr>
      <dsp:spPr>
        <a:xfrm>
          <a:off x="7802114" y="2868058"/>
          <a:ext cx="601025" cy="4487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2E8D3-D8F9-4BF1-A244-703AD46618BA}">
      <dsp:nvSpPr>
        <dsp:cNvPr id="0" name=""/>
        <dsp:cNvSpPr/>
      </dsp:nvSpPr>
      <dsp:spPr>
        <a:xfrm>
          <a:off x="7926922" y="2986625"/>
          <a:ext cx="601025" cy="44874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TextField</a:t>
          </a:r>
          <a:endParaRPr lang="en-US" sz="1000" kern="1200" dirty="0" smtClean="0"/>
        </a:p>
      </dsp:txBody>
      <dsp:txXfrm>
        <a:off x="7926922" y="2986625"/>
        <a:ext cx="601025" cy="44874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10/20/2011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10/20/2011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AWT/ButtonEvents.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ex/AWT/CanvasDemo.jav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ex/AWT/CheckboxDemo.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ex/AWT/CheckboxGroupDemo.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ex/AWT/ChoiceDemo.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ex/AWT/TextFieldAreaDemo.jav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ex/AWT/ListDemo.java"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ex/AWT/ScrollbarDemo.java"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ex/AWT/FlowLayoutDemo.java"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ex/AWT/BorderLayoutDemo.java"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ex/AWT/GridLayoutDemo.java"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ex/AWT/PanelDemo.java"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ex/AWT/FrameAppetDemo.java" TargetMode="External"/><Relationship Id="rId2" Type="http://schemas.openxmlformats.org/officeDocument/2006/relationships/hyperlink" Target="ex/AWT/FrameApplicationDemo.java"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ex/AWT/MenuDemo.java"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ex/AWT/FileDialogApplication.java" TargetMode="External"/><Relationship Id="rId2" Type="http://schemas.openxmlformats.org/officeDocument/2006/relationships/hyperlink" Target="ex/AWT/MessageDialog.jav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ex/AWT/LabelDemo.java"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5</a:t>
            </a:r>
          </a:p>
          <a:p>
            <a:pPr algn="ctr"/>
            <a:r>
              <a:rPr lang="en-US" sz="3200" b="1" dirty="0" smtClean="0"/>
              <a:t>Abstract Window Toolkit</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Buttons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Here </a:t>
            </a:r>
            <a:r>
              <a:rPr lang="en-US" sz="3200" dirty="0" err="1" smtClean="0"/>
              <a:t>str</a:t>
            </a:r>
            <a:r>
              <a:rPr lang="en-US" sz="3200" dirty="0" smtClean="0"/>
              <a:t> is the string to be used as a label for the button. We have to implement </a:t>
            </a:r>
            <a:r>
              <a:rPr lang="en-US" sz="3200" dirty="0" err="1" smtClean="0"/>
              <a:t>java.awt.event.ActionListener</a:t>
            </a:r>
            <a:r>
              <a:rPr lang="en-US" sz="3200" dirty="0" smtClean="0"/>
              <a:t> interface which defines one method i.e. </a:t>
            </a:r>
            <a:r>
              <a:rPr lang="en-US" sz="3200" dirty="0" err="1" smtClean="0"/>
              <a:t>actionPerformed</a:t>
            </a:r>
            <a:r>
              <a:rPr lang="en-US" sz="3200" dirty="0" smtClean="0"/>
              <a:t> which is as follows :</a:t>
            </a:r>
          </a:p>
          <a:p>
            <a:pPr algn="just"/>
            <a:r>
              <a:rPr lang="en-US" sz="3200" dirty="0" smtClean="0"/>
              <a:t>	void </a:t>
            </a:r>
            <a:r>
              <a:rPr lang="en-US" sz="3200" dirty="0" err="1" smtClean="0"/>
              <a:t>actionPerformed</a:t>
            </a:r>
            <a:r>
              <a:rPr lang="en-US" sz="3200" dirty="0" smtClean="0"/>
              <a:t>(</a:t>
            </a:r>
            <a:r>
              <a:rPr lang="en-US" sz="3200" dirty="0" err="1" smtClean="0"/>
              <a:t>ActionEvent</a:t>
            </a:r>
            <a:r>
              <a:rPr lang="en-US" sz="3200" dirty="0" smtClean="0"/>
              <a:t> </a:t>
            </a:r>
            <a:r>
              <a:rPr lang="en-US" sz="3200" dirty="0" err="1" smtClean="0"/>
              <a:t>ae</a:t>
            </a:r>
            <a:r>
              <a:rPr lang="en-US" sz="3200" dirty="0" smtClean="0"/>
              <a:t>)</a:t>
            </a:r>
          </a:p>
          <a:p>
            <a:pPr algn="just"/>
            <a:r>
              <a:rPr lang="en-US" sz="3200" dirty="0" smtClean="0"/>
              <a:t>	Here </a:t>
            </a:r>
            <a:r>
              <a:rPr lang="en-US" sz="3200" dirty="0" err="1" smtClean="0"/>
              <a:t>ae</a:t>
            </a:r>
            <a:r>
              <a:rPr lang="en-US" sz="3200" dirty="0" smtClean="0"/>
              <a:t> is the action event.</a:t>
            </a:r>
          </a:p>
          <a:p>
            <a:pPr algn="just"/>
            <a:r>
              <a:rPr lang="en-US" sz="3200" dirty="0" smtClean="0">
                <a:hlinkClick r:id="rId2" action="ppaction://hlinkfile"/>
              </a:rPr>
              <a:t>ex\AWT\ButtonEvents.java</a:t>
            </a:r>
            <a:endParaRPr lang="en-US" sz="3200" dirty="0" smtClean="0"/>
          </a:p>
          <a:p>
            <a:pPr algn="just"/>
            <a:r>
              <a:rPr lang="en-US" sz="3200" dirty="0" smtClean="0"/>
              <a:t>Exercise : Write an applet that contains one button with label start – change it to stop when user click on that and again change it to start on second click.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Canvases</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A canvas provides a rectangular area on which you can draw.  This is valuable because you can create graphs and other diagrams on the canvas by using all the methods of Graphics class.  This class has only one constructor i.e. canvas()</a:t>
            </a:r>
          </a:p>
          <a:p>
            <a:pPr algn="just"/>
            <a:r>
              <a:rPr lang="en-US" sz="3200" dirty="0" smtClean="0">
                <a:hlinkClick r:id="rId2" action="ppaction://hlinkfile"/>
              </a:rPr>
              <a:t>ex\AWT\CanvasDemo.java</a:t>
            </a:r>
            <a:endParaRPr lang="en-US"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CheckBoxes</a:t>
            </a:r>
            <a:endParaRPr lang="en-US" dirty="0"/>
          </a:p>
        </p:txBody>
      </p:sp>
      <p:sp>
        <p:nvSpPr>
          <p:cNvPr id="4" name="TextBox 3"/>
          <p:cNvSpPr txBox="1"/>
          <p:nvPr/>
        </p:nvSpPr>
        <p:spPr>
          <a:xfrm>
            <a:off x="228600" y="1066800"/>
            <a:ext cx="8763000" cy="5693866"/>
          </a:xfrm>
          <a:prstGeom prst="rect">
            <a:avLst/>
          </a:prstGeom>
          <a:noFill/>
        </p:spPr>
        <p:txBody>
          <a:bodyPr wrap="square" rtlCol="0">
            <a:spAutoFit/>
          </a:bodyPr>
          <a:lstStyle/>
          <a:p>
            <a:pPr algn="just"/>
            <a:r>
              <a:rPr lang="en-US" sz="3200" dirty="0" smtClean="0"/>
              <a:t>	A check box is a component that combines a label and a small box.  Depending on the state of the option represented by that checkbox.  There may be or may not be a check mark in the check box.  The state of check box is changed by clicking the mouse on the box.  This class has five constructors as follows :</a:t>
            </a:r>
          </a:p>
          <a:p>
            <a:pPr marL="514350" indent="-514350" algn="just">
              <a:buAutoNum type="arabicParenBoth"/>
            </a:pPr>
            <a:r>
              <a:rPr lang="en-US" sz="2800" dirty="0" smtClean="0"/>
              <a:t>Checkbox()</a:t>
            </a:r>
          </a:p>
          <a:p>
            <a:pPr marL="514350" indent="-514350" algn="just">
              <a:buAutoNum type="arabicParenBoth"/>
            </a:pPr>
            <a:r>
              <a:rPr lang="en-US" sz="2800" dirty="0" smtClean="0"/>
              <a:t>Checkbox(String </a:t>
            </a:r>
            <a:r>
              <a:rPr lang="en-US" sz="2800" dirty="0" err="1" smtClean="0"/>
              <a:t>str</a:t>
            </a:r>
            <a:r>
              <a:rPr lang="en-US" sz="2800" dirty="0" smtClean="0"/>
              <a:t>)</a:t>
            </a:r>
          </a:p>
          <a:p>
            <a:pPr marL="514350" indent="-514350" algn="just">
              <a:buAutoNum type="arabicParenBoth"/>
            </a:pPr>
            <a:r>
              <a:rPr lang="en-US" sz="2800" dirty="0" smtClean="0"/>
              <a:t>Checkbox(String </a:t>
            </a:r>
            <a:r>
              <a:rPr lang="en-US" sz="2800" dirty="0" err="1" smtClean="0"/>
              <a:t>str</a:t>
            </a:r>
            <a:r>
              <a:rPr lang="en-US" sz="2800" dirty="0" smtClean="0"/>
              <a:t>, </a:t>
            </a:r>
            <a:r>
              <a:rPr lang="en-US" sz="2800" dirty="0" err="1" smtClean="0"/>
              <a:t>boolean</a:t>
            </a:r>
            <a:r>
              <a:rPr lang="en-US" sz="2800" dirty="0" smtClean="0"/>
              <a:t> state)</a:t>
            </a:r>
          </a:p>
          <a:p>
            <a:pPr marL="514350" indent="-514350" algn="just">
              <a:buAutoNum type="arabicParenBoth"/>
            </a:pPr>
            <a:r>
              <a:rPr lang="en-US" sz="2800" dirty="0" smtClean="0"/>
              <a:t>Checkbox(String </a:t>
            </a:r>
            <a:r>
              <a:rPr lang="en-US" sz="2800" dirty="0" err="1" smtClean="0"/>
              <a:t>str</a:t>
            </a:r>
            <a:r>
              <a:rPr lang="en-US" sz="2800" dirty="0" smtClean="0"/>
              <a:t>, </a:t>
            </a:r>
            <a:r>
              <a:rPr lang="en-US" sz="2800" dirty="0" err="1" smtClean="0"/>
              <a:t>boolean</a:t>
            </a:r>
            <a:r>
              <a:rPr lang="en-US" sz="2800" dirty="0" smtClean="0"/>
              <a:t> state, </a:t>
            </a:r>
            <a:r>
              <a:rPr lang="en-US" sz="2800" dirty="0" err="1" smtClean="0"/>
              <a:t>CheckboxGroup</a:t>
            </a:r>
            <a:r>
              <a:rPr lang="en-US" sz="2800" dirty="0" smtClean="0"/>
              <a:t> </a:t>
            </a:r>
            <a:r>
              <a:rPr lang="en-US" sz="2800" dirty="0" err="1" smtClean="0"/>
              <a:t>grp</a:t>
            </a:r>
            <a:r>
              <a:rPr lang="en-US" sz="2800" dirty="0" smtClean="0"/>
              <a:t>)</a:t>
            </a:r>
          </a:p>
          <a:p>
            <a:pPr marL="514350" indent="-514350" algn="just">
              <a:buAutoNum type="arabicParenBoth"/>
            </a:pPr>
            <a:r>
              <a:rPr lang="en-US" sz="2800" dirty="0" smtClean="0"/>
              <a:t>Checkbox(String </a:t>
            </a:r>
            <a:r>
              <a:rPr lang="en-US" sz="2800" dirty="0" err="1" smtClean="0"/>
              <a:t>str</a:t>
            </a:r>
            <a:r>
              <a:rPr lang="en-US" sz="2800" dirty="0" smtClean="0"/>
              <a:t>, </a:t>
            </a:r>
            <a:r>
              <a:rPr lang="en-US" sz="2800" dirty="0" err="1" smtClean="0"/>
              <a:t>CheckboxGroup</a:t>
            </a:r>
            <a:r>
              <a:rPr lang="en-US" sz="2800" dirty="0" smtClean="0"/>
              <a:t> </a:t>
            </a:r>
            <a:r>
              <a:rPr lang="en-US" sz="2800" dirty="0" err="1" smtClean="0"/>
              <a:t>grp</a:t>
            </a:r>
            <a:r>
              <a:rPr lang="en-US" sz="2800" dirty="0" smtClean="0"/>
              <a:t>, </a:t>
            </a:r>
            <a:r>
              <a:rPr lang="en-US" sz="2800" dirty="0" err="1" smtClean="0"/>
              <a:t>boolean</a:t>
            </a:r>
            <a:r>
              <a:rPr lang="en-US" sz="2800" dirty="0" smtClean="0"/>
              <a:t> state)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Here the </a:t>
            </a:r>
            <a:r>
              <a:rPr lang="en-US" sz="3200" dirty="0" err="1" smtClean="0"/>
              <a:t>str</a:t>
            </a:r>
            <a:r>
              <a:rPr lang="en-US" sz="3200" dirty="0" smtClean="0"/>
              <a:t> is the text for the check box.  If state is true, a check mark appears in the box.  Otherwise the box is cleared.  The last two forms of constructors uses a group of several checkboxes together.  The parameter </a:t>
            </a:r>
            <a:r>
              <a:rPr lang="en-US" sz="3200" dirty="0" err="1" smtClean="0"/>
              <a:t>grp</a:t>
            </a:r>
            <a:r>
              <a:rPr lang="en-US" sz="3200" dirty="0" smtClean="0"/>
              <a:t> is the reference of the checkbox group.</a:t>
            </a:r>
          </a:p>
          <a:p>
            <a:pPr algn="just"/>
            <a:r>
              <a:rPr lang="en-US" sz="3200" dirty="0" smtClean="0"/>
              <a:t>	An item event is generated when the state of a checkbox changes. For that following are the methods that we have to register</a:t>
            </a:r>
          </a:p>
          <a:p>
            <a:pPr marL="514350" indent="-514350" algn="just">
              <a:buAutoNum type="arabicParenBoth"/>
            </a:pPr>
            <a:r>
              <a:rPr lang="en-US" sz="3200" dirty="0" smtClean="0"/>
              <a:t>void </a:t>
            </a:r>
            <a:r>
              <a:rPr lang="en-US" sz="3200" dirty="0" err="1" smtClean="0"/>
              <a:t>addItemListener</a:t>
            </a:r>
            <a:r>
              <a:rPr lang="en-US" sz="3200" dirty="0" smtClean="0"/>
              <a:t>(</a:t>
            </a:r>
            <a:r>
              <a:rPr lang="en-US" sz="3200" dirty="0" err="1" smtClean="0"/>
              <a:t>ItemListener</a:t>
            </a:r>
            <a:r>
              <a:rPr lang="en-US" sz="3200" dirty="0" smtClean="0"/>
              <a:t> </a:t>
            </a:r>
            <a:r>
              <a:rPr lang="en-US" sz="3200" dirty="0" err="1" smtClean="0"/>
              <a:t>il</a:t>
            </a:r>
            <a:r>
              <a:rPr lang="en-US" sz="3200" dirty="0" smtClean="0"/>
              <a:t>)</a:t>
            </a:r>
          </a:p>
          <a:p>
            <a:pPr marL="514350" indent="-514350" algn="just">
              <a:buAutoNum type="arabicParenBoth"/>
            </a:pPr>
            <a:r>
              <a:rPr lang="en-US" sz="3200" dirty="0" smtClean="0"/>
              <a:t>void </a:t>
            </a:r>
            <a:r>
              <a:rPr lang="en-US" sz="3200" dirty="0" err="1" smtClean="0"/>
              <a:t>removeItemListener</a:t>
            </a:r>
            <a:r>
              <a:rPr lang="en-US" sz="3200" dirty="0" smtClean="0"/>
              <a:t>(</a:t>
            </a:r>
            <a:r>
              <a:rPr lang="en-US" sz="3200" dirty="0" err="1" smtClean="0"/>
              <a:t>ItemListener</a:t>
            </a:r>
            <a:r>
              <a:rPr lang="en-US" sz="3200" dirty="0" smtClean="0"/>
              <a:t> </a:t>
            </a:r>
            <a:r>
              <a:rPr lang="en-US" sz="3200" dirty="0" err="1" smtClean="0"/>
              <a:t>il</a:t>
            </a:r>
            <a:r>
              <a:rPr lang="en-US" sz="3200" dirty="0" smtClean="0"/>
              <a:t>)</a:t>
            </a:r>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We can read and write the state of checkbox by using the following methods :</a:t>
            </a:r>
          </a:p>
          <a:p>
            <a:pPr algn="just"/>
            <a:r>
              <a:rPr lang="en-US" sz="3200" dirty="0" smtClean="0"/>
              <a:t>(1) </a:t>
            </a:r>
            <a:r>
              <a:rPr lang="en-US" sz="3200" dirty="0" err="1" smtClean="0"/>
              <a:t>boolean</a:t>
            </a:r>
            <a:r>
              <a:rPr lang="en-US" sz="3200" dirty="0" smtClean="0"/>
              <a:t> </a:t>
            </a:r>
            <a:r>
              <a:rPr lang="en-US" sz="3200" dirty="0" err="1" smtClean="0"/>
              <a:t>getState</a:t>
            </a:r>
            <a:r>
              <a:rPr lang="en-US" sz="3200" dirty="0" smtClean="0"/>
              <a:t>()</a:t>
            </a:r>
          </a:p>
          <a:p>
            <a:pPr marL="514350" indent="-514350" algn="just">
              <a:buAutoNum type="arabicParenBoth" startAt="2"/>
            </a:pPr>
            <a:r>
              <a:rPr lang="en-US" sz="3200" dirty="0" smtClean="0"/>
              <a:t>void </a:t>
            </a:r>
            <a:r>
              <a:rPr lang="en-US" sz="3200" dirty="0" err="1" smtClean="0"/>
              <a:t>setState</a:t>
            </a:r>
            <a:r>
              <a:rPr lang="en-US" sz="3200" dirty="0" smtClean="0"/>
              <a:t>(</a:t>
            </a:r>
            <a:r>
              <a:rPr lang="en-US" sz="3200" dirty="0" err="1" smtClean="0"/>
              <a:t>boolean</a:t>
            </a:r>
            <a:r>
              <a:rPr lang="en-US" sz="3200" dirty="0" smtClean="0"/>
              <a:t> value)</a:t>
            </a:r>
          </a:p>
          <a:p>
            <a:pPr algn="just"/>
            <a:r>
              <a:rPr lang="en-US" sz="3200" dirty="0" smtClean="0"/>
              <a:t>	here if the value is true, a check mark is placed inside the box. Otherwise the box will be cleared.</a:t>
            </a:r>
          </a:p>
          <a:p>
            <a:pPr algn="just"/>
            <a:r>
              <a:rPr lang="en-US" sz="3200" dirty="0" smtClean="0"/>
              <a:t>	We can read and write the label of checkbox via following methods :</a:t>
            </a:r>
          </a:p>
          <a:p>
            <a:pPr marL="514350" indent="-514350" algn="just">
              <a:buAutoNum type="arabicParenBoth"/>
            </a:pPr>
            <a:r>
              <a:rPr lang="en-US" sz="3200" dirty="0" smtClean="0"/>
              <a:t>String </a:t>
            </a:r>
            <a:r>
              <a:rPr lang="en-US" sz="3200" dirty="0" err="1" smtClean="0"/>
              <a:t>getLabel</a:t>
            </a:r>
            <a:r>
              <a:rPr lang="en-US" sz="3200" dirty="0" smtClean="0"/>
              <a:t>()</a:t>
            </a:r>
          </a:p>
          <a:p>
            <a:pPr marL="514350" indent="-514350" algn="just">
              <a:buAutoNum type="arabicParenBoth"/>
            </a:pPr>
            <a:r>
              <a:rPr lang="en-US" sz="3200" dirty="0" smtClean="0"/>
              <a:t>void </a:t>
            </a:r>
            <a:r>
              <a:rPr lang="en-US" sz="3200" dirty="0" err="1" smtClean="0"/>
              <a:t>setLabel</a:t>
            </a:r>
            <a:r>
              <a:rPr lang="en-US" sz="3200" dirty="0" smtClean="0"/>
              <a:t>(String </a:t>
            </a:r>
            <a:r>
              <a:rPr lang="en-US" sz="3200" dirty="0" err="1" smtClean="0"/>
              <a:t>str</a:t>
            </a:r>
            <a:r>
              <a:rPr lang="en-US" sz="32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The </a:t>
            </a:r>
            <a:r>
              <a:rPr lang="en-US" sz="3200" dirty="0" err="1" smtClean="0"/>
              <a:t>java.awt.event.ItemListener</a:t>
            </a:r>
            <a:r>
              <a:rPr lang="en-US" sz="3200" dirty="0" smtClean="0"/>
              <a:t> interface defines one method that must be implemented by an item listener.</a:t>
            </a:r>
          </a:p>
          <a:p>
            <a:pPr algn="just"/>
            <a:r>
              <a:rPr lang="en-US" sz="3200" dirty="0" smtClean="0"/>
              <a:t>	void </a:t>
            </a:r>
            <a:r>
              <a:rPr lang="en-US" sz="3200" dirty="0" err="1" smtClean="0"/>
              <a:t>itemStateChanged</a:t>
            </a:r>
            <a:r>
              <a:rPr lang="en-US" sz="3200" dirty="0" smtClean="0"/>
              <a:t>(</a:t>
            </a:r>
            <a:r>
              <a:rPr lang="en-US" sz="3200" dirty="0" err="1" smtClean="0"/>
              <a:t>ItemEvent</a:t>
            </a:r>
            <a:r>
              <a:rPr lang="en-US" sz="3200" dirty="0" smtClean="0"/>
              <a:t> </a:t>
            </a:r>
            <a:r>
              <a:rPr lang="en-US" sz="3200" dirty="0" err="1" smtClean="0"/>
              <a:t>ie</a:t>
            </a:r>
            <a:r>
              <a:rPr lang="en-US" sz="3200" dirty="0" smtClean="0"/>
              <a:t>)</a:t>
            </a:r>
          </a:p>
          <a:p>
            <a:pPr algn="just"/>
            <a:r>
              <a:rPr lang="en-US" sz="3200" dirty="0" smtClean="0"/>
              <a:t>	here </a:t>
            </a:r>
            <a:r>
              <a:rPr lang="en-US" sz="3200" dirty="0" err="1" smtClean="0"/>
              <a:t>ie</a:t>
            </a:r>
            <a:r>
              <a:rPr lang="en-US" sz="3200" dirty="0" smtClean="0"/>
              <a:t> is the item event</a:t>
            </a:r>
          </a:p>
          <a:p>
            <a:pPr algn="just"/>
            <a:r>
              <a:rPr lang="en-US" sz="3200" dirty="0" smtClean="0">
                <a:hlinkClick r:id="rId2" action="ppaction://hlinkfile"/>
              </a:rPr>
              <a:t>ex\AWT\CheckboxDemo.java</a:t>
            </a:r>
            <a:endParaRPr lang="en-US" sz="3200" dirty="0" smtClean="0"/>
          </a:p>
          <a:p>
            <a:pPr algn="just"/>
            <a:r>
              <a:rPr lang="en-US" sz="3200" dirty="0" smtClean="0"/>
              <a:t>Exercise :</a:t>
            </a:r>
          </a:p>
          <a:p>
            <a:pPr algn="just"/>
            <a:r>
              <a:rPr lang="en-US" sz="3200" dirty="0" smtClean="0"/>
              <a:t>	Write an applet that contains three check boxes and a 30 x 30 pixel canvas.  The checkboxes are of red, green and blue.  The color of canvas will be according to the selection of check boxes.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a:t>
            </a:r>
            <a:r>
              <a:rPr lang="en-US" b="1" dirty="0" smtClean="0"/>
              <a:t> Groups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 </a:t>
            </a:r>
            <a:r>
              <a:rPr lang="en-US" sz="3200" dirty="0" err="1" smtClean="0"/>
              <a:t>CheckBox</a:t>
            </a:r>
            <a:r>
              <a:rPr lang="en-US" sz="3200" dirty="0" smtClean="0"/>
              <a:t> group is a set of check boxes.  Only one of these may be set at any time.  If the user clicks on one element in a checkbox group, that checkbox is set.  Other members of the same group are automatically cleared.  </a:t>
            </a:r>
          </a:p>
          <a:p>
            <a:pPr algn="just"/>
            <a:r>
              <a:rPr lang="en-US" sz="3200" dirty="0" smtClean="0"/>
              <a:t>	In </a:t>
            </a:r>
            <a:r>
              <a:rPr lang="en-US" sz="3200" dirty="0" err="1" smtClean="0"/>
              <a:t>otherwords</a:t>
            </a:r>
            <a:r>
              <a:rPr lang="en-US" sz="3200" dirty="0" smtClean="0"/>
              <a:t>, a checkbox with group is just like a radio button.</a:t>
            </a:r>
          </a:p>
          <a:p>
            <a:pPr algn="just"/>
            <a:r>
              <a:rPr lang="en-US" sz="3200" dirty="0" smtClean="0"/>
              <a:t>	We may get the selected member from the group by calling following method</a:t>
            </a:r>
          </a:p>
          <a:p>
            <a:pPr algn="just"/>
            <a:r>
              <a:rPr lang="en-US" sz="3200" dirty="0" smtClean="0"/>
              <a:t>	Checkbox </a:t>
            </a:r>
            <a:r>
              <a:rPr lang="en-US" sz="3200" dirty="0" err="1" smtClean="0"/>
              <a:t>getSelectedCheckbox</a:t>
            </a:r>
            <a:r>
              <a:rPr lang="en-US" sz="3200" smtClean="0"/>
              <a:t>()</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CheckBox</a:t>
            </a:r>
            <a:r>
              <a:rPr lang="en-US" b="1" dirty="0" smtClean="0"/>
              <a:t> Groups</a:t>
            </a:r>
            <a:endParaRPr lang="en-US" dirty="0"/>
          </a:p>
        </p:txBody>
      </p:sp>
      <p:sp>
        <p:nvSpPr>
          <p:cNvPr id="4" name="TextBox 3"/>
          <p:cNvSpPr txBox="1"/>
          <p:nvPr/>
        </p:nvSpPr>
        <p:spPr>
          <a:xfrm>
            <a:off x="228600" y="1066800"/>
            <a:ext cx="8763000" cy="4647426"/>
          </a:xfrm>
          <a:prstGeom prst="rect">
            <a:avLst/>
          </a:prstGeom>
          <a:noFill/>
        </p:spPr>
        <p:txBody>
          <a:bodyPr wrap="square" rtlCol="0">
            <a:spAutoFit/>
          </a:bodyPr>
          <a:lstStyle/>
          <a:p>
            <a:pPr algn="just"/>
            <a:r>
              <a:rPr lang="en-US" sz="3200" dirty="0" smtClean="0"/>
              <a:t>	We may also set a particular checkbox in a group via the following method</a:t>
            </a:r>
          </a:p>
          <a:p>
            <a:pPr algn="just"/>
            <a:r>
              <a:rPr lang="en-US" sz="3200" dirty="0" smtClean="0"/>
              <a:t>	void </a:t>
            </a:r>
            <a:r>
              <a:rPr lang="en-US" sz="3200" dirty="0" err="1" smtClean="0"/>
              <a:t>setSelectedCheckBox</a:t>
            </a:r>
            <a:r>
              <a:rPr lang="en-US" sz="3200" dirty="0" smtClean="0"/>
              <a:t>(Checkbox </a:t>
            </a:r>
            <a:r>
              <a:rPr lang="en-US" sz="3200" dirty="0" err="1" smtClean="0"/>
              <a:t>cb</a:t>
            </a:r>
            <a:r>
              <a:rPr lang="en-US" sz="3200" dirty="0" smtClean="0"/>
              <a:t>)</a:t>
            </a:r>
          </a:p>
          <a:p>
            <a:pPr algn="just"/>
            <a:r>
              <a:rPr lang="en-US" sz="3200" dirty="0" smtClean="0"/>
              <a:t>	here </a:t>
            </a:r>
            <a:r>
              <a:rPr lang="en-US" sz="3200" dirty="0" err="1" smtClean="0"/>
              <a:t>cb</a:t>
            </a:r>
            <a:r>
              <a:rPr lang="en-US" sz="3200" dirty="0" smtClean="0"/>
              <a:t> is the checkbox to be set.</a:t>
            </a:r>
          </a:p>
          <a:p>
            <a:pPr algn="just"/>
            <a:r>
              <a:rPr lang="en-US" sz="2800" dirty="0" smtClean="0">
                <a:hlinkClick r:id="rId2" action="ppaction://hlinkfile"/>
              </a:rPr>
              <a:t>ex\AWT\CheckboxGroupDemo.java</a:t>
            </a:r>
            <a:endParaRPr lang="en-US" sz="2800" dirty="0" smtClean="0"/>
          </a:p>
          <a:p>
            <a:pPr algn="just"/>
            <a:r>
              <a:rPr lang="en-US" sz="2800" dirty="0" smtClean="0"/>
              <a:t>Exercise :</a:t>
            </a:r>
          </a:p>
          <a:p>
            <a:pPr algn="just"/>
            <a:r>
              <a:rPr lang="en-US" sz="2800" dirty="0" smtClean="0"/>
              <a:t>	Write an applet that contains three option buttons (</a:t>
            </a:r>
            <a:r>
              <a:rPr lang="en-US" sz="2800" dirty="0" err="1" smtClean="0"/>
              <a:t>CheckBoxes</a:t>
            </a:r>
            <a:r>
              <a:rPr lang="en-US" sz="2800" dirty="0" smtClean="0"/>
              <a:t> in group)  and a 30 x 30 pixel canvas.  The option buttons are of red, green and blue.  The color of canvas will be according to the selection of option buttons.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Choices</a:t>
            </a:r>
            <a:endParaRPr lang="en-US" dirty="0"/>
          </a:p>
        </p:txBody>
      </p:sp>
      <p:sp>
        <p:nvSpPr>
          <p:cNvPr id="4" name="TextBox 3"/>
          <p:cNvSpPr txBox="1"/>
          <p:nvPr/>
        </p:nvSpPr>
        <p:spPr>
          <a:xfrm>
            <a:off x="228600" y="1066800"/>
            <a:ext cx="8763000" cy="4955203"/>
          </a:xfrm>
          <a:prstGeom prst="rect">
            <a:avLst/>
          </a:prstGeom>
          <a:noFill/>
        </p:spPr>
        <p:txBody>
          <a:bodyPr wrap="square" rtlCol="0">
            <a:spAutoFit/>
          </a:bodyPr>
          <a:lstStyle/>
          <a:p>
            <a:pPr algn="just"/>
            <a:r>
              <a:rPr lang="en-US" sz="3200" dirty="0" smtClean="0"/>
              <a:t>	A Choice is a component that provides a type of menu (Combo Box).  When user click on a choice, it displays all of the allowed selections.  When the user selects one of those items, the choice menu will return into normal position and displays our selected choice</a:t>
            </a:r>
            <a:r>
              <a:rPr lang="en-US" sz="2800" dirty="0" smtClean="0"/>
              <a:t>.</a:t>
            </a:r>
          </a:p>
          <a:p>
            <a:pPr algn="just"/>
            <a:r>
              <a:rPr lang="en-US" sz="2800" dirty="0" smtClean="0"/>
              <a:t>	Choices are valuable because they need minimum amount of space on our display area.</a:t>
            </a:r>
            <a:r>
              <a:rPr lang="en-US" sz="3200" dirty="0" smtClean="0"/>
              <a:t>  This class has only one constructor i.e.</a:t>
            </a:r>
          </a:p>
          <a:p>
            <a:pPr algn="just"/>
            <a:r>
              <a:rPr lang="en-US" sz="3200" dirty="0" smtClean="0"/>
              <a:t>	Choice()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Choices</a:t>
            </a:r>
            <a:endParaRPr lang="en-US" dirty="0"/>
          </a:p>
        </p:txBody>
      </p:sp>
      <p:sp>
        <p:nvSpPr>
          <p:cNvPr id="4" name="TextBox 3"/>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5" name="Table 4"/>
          <p:cNvGraphicFramePr>
            <a:graphicFrameLocks noGrp="1"/>
          </p:cNvGraphicFramePr>
          <p:nvPr/>
        </p:nvGraphicFramePr>
        <p:xfrm>
          <a:off x="381000" y="1524000"/>
          <a:ext cx="8534400" cy="530352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add(String </a:t>
                      </a:r>
                      <a:r>
                        <a:rPr lang="en-US" dirty="0" err="1" smtClean="0"/>
                        <a:t>str</a:t>
                      </a:r>
                      <a:r>
                        <a:rPr lang="en-US" dirty="0" smtClean="0"/>
                        <a:t>)</a:t>
                      </a:r>
                      <a:endParaRPr lang="en-IN" dirty="0"/>
                    </a:p>
                  </a:txBody>
                  <a:tcPr/>
                </a:tc>
                <a:tc>
                  <a:txBody>
                    <a:bodyPr/>
                    <a:lstStyle/>
                    <a:p>
                      <a:r>
                        <a:rPr lang="en-US" dirty="0" smtClean="0"/>
                        <a:t>Adds </a:t>
                      </a:r>
                      <a:r>
                        <a:rPr lang="en-US" dirty="0" err="1" smtClean="0"/>
                        <a:t>str</a:t>
                      </a:r>
                      <a:r>
                        <a:rPr lang="en-US" dirty="0" smtClean="0"/>
                        <a:t> as an</a:t>
                      </a:r>
                      <a:r>
                        <a:rPr lang="en-US" baseline="0" dirty="0" smtClean="0"/>
                        <a:t> item</a:t>
                      </a:r>
                      <a:endParaRPr lang="en-IN" dirty="0"/>
                    </a:p>
                  </a:txBody>
                  <a:tcPr/>
                </a:tc>
              </a:tr>
              <a:tr h="335280">
                <a:tc>
                  <a:txBody>
                    <a:bodyPr/>
                    <a:lstStyle/>
                    <a:p>
                      <a:r>
                        <a:rPr lang="en-US" dirty="0" smtClean="0"/>
                        <a:t>void </a:t>
                      </a:r>
                      <a:r>
                        <a:rPr lang="en-US" dirty="0" err="1" smtClean="0"/>
                        <a:t>addItem</a:t>
                      </a:r>
                      <a:r>
                        <a:rPr lang="en-US" dirty="0" smtClean="0"/>
                        <a:t>(String </a:t>
                      </a:r>
                      <a:r>
                        <a:rPr lang="en-US" dirty="0" err="1" smtClean="0"/>
                        <a:t>str</a:t>
                      </a:r>
                      <a:r>
                        <a:rPr lang="en-US" dirty="0" smtClean="0"/>
                        <a:t>)</a:t>
                      </a:r>
                      <a:endParaRPr lang="en-IN" dirty="0"/>
                    </a:p>
                  </a:txBody>
                  <a:tcPr/>
                </a:tc>
                <a:tc>
                  <a:txBody>
                    <a:bodyPr/>
                    <a:lstStyle/>
                    <a:p>
                      <a:r>
                        <a:rPr lang="en-US" dirty="0" smtClean="0"/>
                        <a:t>Adds</a:t>
                      </a:r>
                      <a:r>
                        <a:rPr lang="en-US" baseline="0" dirty="0" smtClean="0"/>
                        <a:t> </a:t>
                      </a:r>
                      <a:r>
                        <a:rPr lang="en-US" baseline="0" dirty="0" err="1" smtClean="0"/>
                        <a:t>str</a:t>
                      </a:r>
                      <a:r>
                        <a:rPr lang="en-US" baseline="0" dirty="0" smtClean="0"/>
                        <a:t> as an item</a:t>
                      </a:r>
                      <a:endParaRPr lang="en-IN" dirty="0"/>
                    </a:p>
                  </a:txBody>
                  <a:tcPr/>
                </a:tc>
              </a:tr>
              <a:tr h="335280">
                <a:tc>
                  <a:txBody>
                    <a:bodyPr/>
                    <a:lstStyle/>
                    <a:p>
                      <a:r>
                        <a:rPr lang="en-US" dirty="0" smtClean="0"/>
                        <a:t>void</a:t>
                      </a:r>
                      <a:r>
                        <a:rPr lang="en-US" baseline="0" dirty="0" smtClean="0"/>
                        <a:t> </a:t>
                      </a:r>
                      <a:r>
                        <a:rPr lang="en-US" baseline="0" dirty="0" err="1" smtClean="0"/>
                        <a:t>addItemListener</a:t>
                      </a:r>
                      <a:r>
                        <a:rPr lang="en-US" baseline="0" dirty="0" smtClean="0"/>
                        <a:t>(</a:t>
                      </a:r>
                      <a:r>
                        <a:rPr lang="en-US" baseline="0" dirty="0" err="1" smtClean="0"/>
                        <a:t>ItemListener</a:t>
                      </a:r>
                      <a:r>
                        <a:rPr lang="en-US" baseline="0" dirty="0" smtClean="0"/>
                        <a:t> </a:t>
                      </a:r>
                      <a:r>
                        <a:rPr lang="en-US" baseline="0" dirty="0" err="1" smtClean="0"/>
                        <a:t>il</a:t>
                      </a:r>
                      <a:r>
                        <a:rPr lang="en-US" baseline="0" dirty="0" smtClean="0"/>
                        <a:t>)</a:t>
                      </a:r>
                      <a:endParaRPr lang="en-IN" dirty="0"/>
                    </a:p>
                  </a:txBody>
                  <a:tcPr/>
                </a:tc>
                <a:tc>
                  <a:txBody>
                    <a:bodyPr/>
                    <a:lstStyle/>
                    <a:p>
                      <a:pPr algn="just"/>
                      <a:r>
                        <a:rPr lang="en-US" dirty="0" smtClean="0"/>
                        <a:t>Register</a:t>
                      </a:r>
                      <a:r>
                        <a:rPr lang="en-US" baseline="0" dirty="0" smtClean="0"/>
                        <a:t> </a:t>
                      </a:r>
                      <a:r>
                        <a:rPr lang="en-US" baseline="0" dirty="0" err="1" smtClean="0"/>
                        <a:t>il</a:t>
                      </a:r>
                      <a:r>
                        <a:rPr lang="en-US" baseline="0" dirty="0" smtClean="0"/>
                        <a:t> to receive item events generated by this choice.</a:t>
                      </a:r>
                      <a:endParaRPr lang="en-IN" dirty="0"/>
                    </a:p>
                  </a:txBody>
                  <a:tcPr/>
                </a:tc>
              </a:tr>
              <a:tr h="335280">
                <a:tc>
                  <a:txBody>
                    <a:bodyPr/>
                    <a:lstStyle/>
                    <a:p>
                      <a:r>
                        <a:rPr lang="en-US" dirty="0" smtClean="0"/>
                        <a:t>String </a:t>
                      </a:r>
                      <a:r>
                        <a:rPr lang="en-US" dirty="0" err="1" smtClean="0"/>
                        <a:t>getIndex</a:t>
                      </a:r>
                      <a:r>
                        <a:rPr lang="en-US" dirty="0" smtClean="0"/>
                        <a:t>(</a:t>
                      </a:r>
                      <a:r>
                        <a:rPr lang="en-US"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r>
                        <a:rPr lang="en-US" dirty="0" smtClean="0"/>
                        <a:t>Returns</a:t>
                      </a:r>
                      <a:r>
                        <a:rPr lang="en-US" baseline="0" dirty="0" smtClean="0"/>
                        <a:t> the string at index </a:t>
                      </a:r>
                      <a:r>
                        <a:rPr lang="en-US" baseline="0" dirty="0" err="1" smtClean="0"/>
                        <a:t>i</a:t>
                      </a:r>
                      <a:r>
                        <a:rPr lang="en-US" baseline="0" dirty="0" smtClean="0"/>
                        <a:t> in the choice</a:t>
                      </a:r>
                      <a:endParaRPr lang="en-IN" dirty="0"/>
                    </a:p>
                  </a:txBody>
                  <a:tcPr/>
                </a:tc>
              </a:tr>
              <a:tr h="335280">
                <a:tc>
                  <a:txBody>
                    <a:bodyPr/>
                    <a:lstStyle/>
                    <a:p>
                      <a:r>
                        <a:rPr lang="en-US" dirty="0" err="1" smtClean="0"/>
                        <a:t>int</a:t>
                      </a:r>
                      <a:r>
                        <a:rPr lang="en-US" dirty="0" smtClean="0"/>
                        <a:t> </a:t>
                      </a:r>
                      <a:r>
                        <a:rPr lang="en-US" dirty="0" err="1" smtClean="0"/>
                        <a:t>getSelectedIndex</a:t>
                      </a:r>
                      <a:r>
                        <a:rPr lang="en-US" dirty="0" smtClean="0"/>
                        <a:t>()</a:t>
                      </a:r>
                      <a:endParaRPr lang="en-IN" dirty="0"/>
                    </a:p>
                  </a:txBody>
                  <a:tcPr/>
                </a:tc>
                <a:tc>
                  <a:txBody>
                    <a:bodyPr/>
                    <a:lstStyle/>
                    <a:p>
                      <a:pPr algn="just"/>
                      <a:r>
                        <a:rPr lang="en-US" dirty="0" smtClean="0"/>
                        <a:t>Returns the index of the selected item</a:t>
                      </a:r>
                      <a:endParaRPr lang="en-IN" dirty="0"/>
                    </a:p>
                  </a:txBody>
                  <a:tcPr/>
                </a:tc>
              </a:tr>
              <a:tr h="335280">
                <a:tc>
                  <a:txBody>
                    <a:bodyPr/>
                    <a:lstStyle/>
                    <a:p>
                      <a:r>
                        <a:rPr lang="en-US" dirty="0" smtClean="0"/>
                        <a:t>String </a:t>
                      </a:r>
                      <a:r>
                        <a:rPr lang="en-US" dirty="0" err="1" smtClean="0"/>
                        <a:t>getSelectedItem</a:t>
                      </a:r>
                      <a:r>
                        <a:rPr lang="en-US" dirty="0" smtClean="0"/>
                        <a:t>()</a:t>
                      </a:r>
                      <a:endParaRPr lang="en-IN" dirty="0"/>
                    </a:p>
                  </a:txBody>
                  <a:tcPr/>
                </a:tc>
                <a:tc>
                  <a:txBody>
                    <a:bodyPr/>
                    <a:lstStyle/>
                    <a:p>
                      <a:r>
                        <a:rPr lang="en-US" dirty="0" smtClean="0"/>
                        <a:t>Returns the selected item</a:t>
                      </a:r>
                      <a:endParaRPr lang="en-IN" dirty="0"/>
                    </a:p>
                  </a:txBody>
                  <a:tcPr/>
                </a:tc>
              </a:tr>
              <a:tr h="335280">
                <a:tc>
                  <a:txBody>
                    <a:bodyPr/>
                    <a:lstStyle/>
                    <a:p>
                      <a:r>
                        <a:rPr lang="en-US" dirty="0" smtClean="0"/>
                        <a:t>Object[] </a:t>
                      </a:r>
                      <a:r>
                        <a:rPr lang="en-US" dirty="0" err="1" smtClean="0"/>
                        <a:t>getSelectedObjects</a:t>
                      </a:r>
                      <a:r>
                        <a:rPr lang="en-US" dirty="0" smtClean="0"/>
                        <a:t>()</a:t>
                      </a:r>
                      <a:endParaRPr lang="en-IN" dirty="0"/>
                    </a:p>
                  </a:txBody>
                  <a:tcPr/>
                </a:tc>
                <a:tc>
                  <a:txBody>
                    <a:bodyPr/>
                    <a:lstStyle/>
                    <a:p>
                      <a:r>
                        <a:rPr lang="en-US" dirty="0" smtClean="0"/>
                        <a:t>Returns an array with one </a:t>
                      </a:r>
                      <a:r>
                        <a:rPr lang="en-US" dirty="0" err="1" smtClean="0"/>
                        <a:t>object,which</a:t>
                      </a:r>
                      <a:r>
                        <a:rPr lang="en-US" dirty="0" smtClean="0"/>
                        <a:t> is the selected item.</a:t>
                      </a:r>
                      <a:endParaRPr lang="en-IN" dirty="0"/>
                    </a:p>
                  </a:txBody>
                  <a:tcPr/>
                </a:tc>
              </a:tr>
              <a:tr h="335280">
                <a:tc>
                  <a:txBody>
                    <a:bodyPr/>
                    <a:lstStyle/>
                    <a:p>
                      <a:r>
                        <a:rPr lang="en-US" dirty="0" smtClean="0"/>
                        <a:t>void</a:t>
                      </a:r>
                      <a:r>
                        <a:rPr lang="en-US" baseline="0" dirty="0" smtClean="0"/>
                        <a:t> insert(String </a:t>
                      </a:r>
                      <a:r>
                        <a:rPr lang="en-US" baseline="0" dirty="0" err="1" smtClean="0"/>
                        <a:t>str</a:t>
                      </a:r>
                      <a:r>
                        <a:rPr lang="en-US" baseline="0" dirty="0" smtClean="0"/>
                        <a:t>, </a:t>
                      </a:r>
                      <a:r>
                        <a:rPr lang="en-US" baseline="0"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r>
                        <a:rPr lang="en-US" dirty="0" smtClean="0"/>
                        <a:t>Inserts </a:t>
                      </a:r>
                      <a:r>
                        <a:rPr lang="en-US" dirty="0" err="1" smtClean="0"/>
                        <a:t>str</a:t>
                      </a:r>
                      <a:r>
                        <a:rPr lang="en-US" dirty="0" smtClean="0"/>
                        <a:t> before the item at index </a:t>
                      </a:r>
                      <a:r>
                        <a:rPr lang="en-US" dirty="0" err="1" smtClean="0"/>
                        <a:t>i</a:t>
                      </a:r>
                      <a:endParaRPr lang="en-IN" dirty="0"/>
                    </a:p>
                  </a:txBody>
                  <a:tcPr/>
                </a:tc>
              </a:tr>
              <a:tr h="335280">
                <a:tc>
                  <a:txBody>
                    <a:bodyPr/>
                    <a:lstStyle/>
                    <a:p>
                      <a:r>
                        <a:rPr lang="en-US" dirty="0" smtClean="0"/>
                        <a:t>void </a:t>
                      </a:r>
                      <a:r>
                        <a:rPr lang="en-US" dirty="0" err="1" smtClean="0"/>
                        <a:t>removeAll</a:t>
                      </a:r>
                      <a:r>
                        <a:rPr lang="en-US" dirty="0" smtClean="0"/>
                        <a:t>()</a:t>
                      </a:r>
                      <a:endParaRPr lang="en-IN" dirty="0"/>
                    </a:p>
                  </a:txBody>
                  <a:tcPr/>
                </a:tc>
                <a:tc>
                  <a:txBody>
                    <a:bodyPr/>
                    <a:lstStyle/>
                    <a:p>
                      <a:r>
                        <a:rPr lang="en-US" dirty="0" smtClean="0"/>
                        <a:t>Removes</a:t>
                      </a:r>
                      <a:r>
                        <a:rPr lang="en-US" baseline="0" dirty="0" smtClean="0"/>
                        <a:t> all the items from the choice</a:t>
                      </a:r>
                      <a:endParaRPr lang="en-IN" dirty="0"/>
                    </a:p>
                  </a:txBody>
                  <a:tcPr/>
                </a:tc>
              </a:tr>
              <a:tr h="335280">
                <a:tc>
                  <a:txBody>
                    <a:bodyPr/>
                    <a:lstStyle/>
                    <a:p>
                      <a:r>
                        <a:rPr lang="en-US" dirty="0" smtClean="0"/>
                        <a:t>void </a:t>
                      </a:r>
                      <a:r>
                        <a:rPr lang="en-US" dirty="0" err="1" smtClean="0"/>
                        <a:t>removeItemListener</a:t>
                      </a:r>
                      <a:r>
                        <a:rPr lang="en-US" dirty="0" smtClean="0"/>
                        <a:t>(</a:t>
                      </a:r>
                      <a:r>
                        <a:rPr lang="en-US" dirty="0" err="1" smtClean="0"/>
                        <a:t>ItemListener</a:t>
                      </a:r>
                      <a:r>
                        <a:rPr lang="en-US" dirty="0" smtClean="0"/>
                        <a:t> </a:t>
                      </a:r>
                      <a:r>
                        <a:rPr lang="en-US" dirty="0" err="1" smtClean="0"/>
                        <a:t>li</a:t>
                      </a:r>
                      <a:r>
                        <a:rPr lang="en-US" dirty="0" smtClean="0"/>
                        <a:t>)</a:t>
                      </a:r>
                      <a:endParaRPr lang="en-IN" dirty="0"/>
                    </a:p>
                  </a:txBody>
                  <a:tcPr/>
                </a:tc>
                <a:tc>
                  <a:txBody>
                    <a:bodyPr/>
                    <a:lstStyle/>
                    <a:p>
                      <a:r>
                        <a:rPr lang="en-US" dirty="0" smtClean="0"/>
                        <a:t>Unregister</a:t>
                      </a:r>
                      <a:r>
                        <a:rPr lang="en-US" baseline="0" dirty="0" smtClean="0"/>
                        <a:t> </a:t>
                      </a:r>
                      <a:r>
                        <a:rPr lang="en-US" baseline="0" dirty="0" err="1" smtClean="0"/>
                        <a:t>il</a:t>
                      </a:r>
                      <a:r>
                        <a:rPr lang="en-US" baseline="0" dirty="0" smtClean="0"/>
                        <a:t> to receive item events.</a:t>
                      </a:r>
                      <a:endParaRPr lang="en-IN" dirty="0"/>
                    </a:p>
                  </a:txBody>
                  <a:tcPr/>
                </a:tc>
              </a:tr>
              <a:tr h="335280">
                <a:tc>
                  <a:txBody>
                    <a:bodyPr/>
                    <a:lstStyle/>
                    <a:p>
                      <a:r>
                        <a:rPr lang="en-US" dirty="0" smtClean="0"/>
                        <a:t>void</a:t>
                      </a:r>
                      <a:r>
                        <a:rPr lang="en-US" baseline="0" dirty="0" smtClean="0"/>
                        <a:t> select(</a:t>
                      </a:r>
                      <a:r>
                        <a:rPr lang="en-US" baseline="0"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r>
                        <a:rPr lang="en-US" dirty="0" smtClean="0"/>
                        <a:t>Selects the item at index I</a:t>
                      </a:r>
                      <a:endParaRPr lang="en-IN" dirty="0"/>
                    </a:p>
                  </a:txBody>
                  <a:tcPr/>
                </a:tc>
              </a:tr>
              <a:tr h="335280">
                <a:tc>
                  <a:txBody>
                    <a:bodyPr/>
                    <a:lstStyle/>
                    <a:p>
                      <a:r>
                        <a:rPr lang="en-US" dirty="0" smtClean="0"/>
                        <a:t>void</a:t>
                      </a:r>
                      <a:r>
                        <a:rPr lang="en-US" baseline="0" dirty="0" smtClean="0"/>
                        <a:t> select(String </a:t>
                      </a:r>
                      <a:r>
                        <a:rPr lang="en-US" baseline="0" dirty="0" err="1" smtClean="0"/>
                        <a:t>str</a:t>
                      </a:r>
                      <a:r>
                        <a:rPr lang="en-US" baseline="0" dirty="0" smtClean="0"/>
                        <a:t>)</a:t>
                      </a:r>
                      <a:endParaRPr lang="en-IN" dirty="0"/>
                    </a:p>
                  </a:txBody>
                  <a:tcPr/>
                </a:tc>
                <a:tc>
                  <a:txBody>
                    <a:bodyPr/>
                    <a:lstStyle/>
                    <a:p>
                      <a:r>
                        <a:rPr lang="en-US" dirty="0" smtClean="0"/>
                        <a:t>Select the item str.</a:t>
                      </a:r>
                      <a:endParaRPr lang="en-IN"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The abstract component class was introduced in applets.  This class is important from user point of view because in each and every user interface we need to have components. </a:t>
            </a:r>
          </a:p>
          <a:p>
            <a:pPr algn="just"/>
            <a:r>
              <a:rPr lang="en-US" sz="3200" dirty="0" smtClean="0"/>
              <a:t>	Various components of the package are as follows (According to figure)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Choices</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hlinkClick r:id="rId2" action="ppaction://hlinkfile"/>
              </a:rPr>
              <a:t>ex\AWT\ChoiceDemo.java</a:t>
            </a:r>
            <a:endParaRPr lang="en-US" sz="3200" dirty="0" smtClean="0"/>
          </a:p>
          <a:p>
            <a:pPr algn="just"/>
            <a:r>
              <a:rPr lang="en-US" sz="3200" dirty="0" smtClean="0"/>
              <a:t>Exercise :</a:t>
            </a:r>
          </a:p>
          <a:p>
            <a:pPr algn="just"/>
            <a:r>
              <a:rPr lang="en-US" sz="3200" dirty="0" smtClean="0"/>
              <a:t>	Write an applet that contains a choice menu (Combo Box) with three options i.e. red, green and blue and a 30 x 30 pixel canvas.  The color of canvas will be according to the selection of the choice from the combo box.</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 Text Field allows a user to enter one line of text.  A Text Area allows a user to enter multiple lines of text.  Both of these components can also be used to display output.</a:t>
            </a:r>
          </a:p>
          <a:p>
            <a:pPr algn="just"/>
            <a:r>
              <a:rPr lang="en-US" sz="3200" dirty="0" smtClean="0"/>
              <a:t>	Both of them generates text events when a character is entered by the user.  A text field also generates an action event when a user presses the Enter Key.</a:t>
            </a:r>
          </a:p>
          <a:p>
            <a:pPr algn="just"/>
            <a:r>
              <a:rPr lang="en-US" sz="3200" dirty="0" smtClean="0"/>
              <a:t>	Both the </a:t>
            </a:r>
            <a:r>
              <a:rPr lang="en-US" sz="3200" dirty="0" err="1" smtClean="0"/>
              <a:t>TextField</a:t>
            </a:r>
            <a:r>
              <a:rPr lang="en-US" sz="3200" dirty="0" smtClean="0"/>
              <a:t> and </a:t>
            </a:r>
            <a:r>
              <a:rPr lang="en-US" sz="3200" dirty="0" err="1" smtClean="0"/>
              <a:t>TextArea</a:t>
            </a:r>
            <a:r>
              <a:rPr lang="en-US" sz="3200" dirty="0" smtClean="0"/>
              <a:t> classes extends </a:t>
            </a:r>
            <a:r>
              <a:rPr lang="en-US" sz="3200" dirty="0" err="1" smtClean="0"/>
              <a:t>TextComponent</a:t>
            </a:r>
            <a:r>
              <a:rPr lang="en-US" sz="32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 </a:t>
            </a:r>
            <a:r>
              <a:rPr lang="en-US" sz="3200" dirty="0" err="1" smtClean="0"/>
              <a:t>TextField</a:t>
            </a:r>
            <a:r>
              <a:rPr lang="en-US" sz="3200" dirty="0" smtClean="0"/>
              <a:t> class defines four constructors.</a:t>
            </a:r>
          </a:p>
          <a:p>
            <a:pPr marL="514350" indent="-514350" algn="just">
              <a:buAutoNum type="arabicParenBoth"/>
            </a:pPr>
            <a:r>
              <a:rPr lang="en-US" sz="3200" dirty="0" err="1" smtClean="0"/>
              <a:t>TextField</a:t>
            </a:r>
            <a:endParaRPr lang="en-US" sz="3200" dirty="0" smtClean="0"/>
          </a:p>
          <a:p>
            <a:pPr marL="514350" indent="-514350" algn="just">
              <a:buAutoNum type="arabicParenBoth"/>
            </a:pPr>
            <a:r>
              <a:rPr lang="en-US" sz="3200" dirty="0" err="1" smtClean="0"/>
              <a:t>TextField</a:t>
            </a:r>
            <a:r>
              <a:rPr lang="en-US" sz="3200" dirty="0" smtClean="0"/>
              <a:t>(String </a:t>
            </a:r>
            <a:r>
              <a:rPr lang="en-US" sz="3200" dirty="0" err="1" smtClean="0"/>
              <a:t>str</a:t>
            </a:r>
            <a:r>
              <a:rPr lang="en-US" sz="3200" dirty="0" smtClean="0"/>
              <a:t>)</a:t>
            </a:r>
          </a:p>
          <a:p>
            <a:pPr marL="514350" indent="-514350" algn="just">
              <a:buAutoNum type="arabicParenBoth"/>
            </a:pPr>
            <a:r>
              <a:rPr lang="en-US" sz="3200" dirty="0" err="1" smtClean="0"/>
              <a:t>TextField</a:t>
            </a:r>
            <a:r>
              <a:rPr lang="en-US" sz="3200" dirty="0" smtClean="0"/>
              <a:t>(</a:t>
            </a:r>
            <a:r>
              <a:rPr lang="en-US" sz="3200" dirty="0" err="1" smtClean="0"/>
              <a:t>int</a:t>
            </a:r>
            <a:r>
              <a:rPr lang="en-US" sz="3200" dirty="0" smtClean="0"/>
              <a:t> cols)</a:t>
            </a:r>
          </a:p>
          <a:p>
            <a:pPr marL="514350" indent="-514350" algn="just">
              <a:buAutoNum type="arabicParenBoth"/>
            </a:pPr>
            <a:r>
              <a:rPr lang="en-US" sz="3200" dirty="0" err="1" smtClean="0"/>
              <a:t>TextField</a:t>
            </a:r>
            <a:r>
              <a:rPr lang="en-US" sz="3200" dirty="0" smtClean="0"/>
              <a:t>(String </a:t>
            </a:r>
            <a:r>
              <a:rPr lang="en-US" sz="3200" dirty="0" err="1" smtClean="0"/>
              <a:t>str</a:t>
            </a:r>
            <a:r>
              <a:rPr lang="en-US" sz="3200" dirty="0" smtClean="0"/>
              <a:t>, </a:t>
            </a:r>
            <a:r>
              <a:rPr lang="en-US" sz="3200" dirty="0" err="1" smtClean="0"/>
              <a:t>int</a:t>
            </a:r>
            <a:r>
              <a:rPr lang="en-US" sz="3200" dirty="0" smtClean="0"/>
              <a:t> cols)</a:t>
            </a:r>
          </a:p>
          <a:p>
            <a:pPr algn="just"/>
            <a:r>
              <a:rPr lang="en-US" sz="3200" dirty="0" smtClean="0"/>
              <a:t>	Here the </a:t>
            </a:r>
            <a:r>
              <a:rPr lang="en-US" sz="3200" dirty="0" err="1" smtClean="0"/>
              <a:t>str</a:t>
            </a:r>
            <a:r>
              <a:rPr lang="en-US" sz="3200" dirty="0" smtClean="0"/>
              <a:t> is the text for the field.  The argument cols refers to the width of the field in no. of characters.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914400"/>
            <a:ext cx="8763000" cy="1077218"/>
          </a:xfrm>
          <a:prstGeom prst="rect">
            <a:avLst/>
          </a:prstGeom>
          <a:noFill/>
        </p:spPr>
        <p:txBody>
          <a:bodyPr wrap="square" rtlCol="0">
            <a:spAutoFit/>
          </a:bodyPr>
          <a:lstStyle/>
          <a:p>
            <a:pPr algn="just"/>
            <a:r>
              <a:rPr lang="en-US" sz="3200" dirty="0" smtClean="0"/>
              <a:t>	Various methods of the </a:t>
            </a:r>
            <a:r>
              <a:rPr lang="en-US" sz="3200" dirty="0" err="1" smtClean="0"/>
              <a:t>TextField</a:t>
            </a:r>
            <a:r>
              <a:rPr lang="en-US" sz="3200" dirty="0" smtClean="0"/>
              <a:t> class are as follows :</a:t>
            </a:r>
          </a:p>
        </p:txBody>
      </p:sp>
      <p:graphicFrame>
        <p:nvGraphicFramePr>
          <p:cNvPr id="5" name="Table 4"/>
          <p:cNvGraphicFramePr>
            <a:graphicFrameLocks noGrp="1"/>
          </p:cNvGraphicFramePr>
          <p:nvPr/>
        </p:nvGraphicFramePr>
        <p:xfrm>
          <a:off x="381000" y="2057400"/>
          <a:ext cx="8534400" cy="265176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a:t>
                      </a:r>
                      <a:r>
                        <a:rPr lang="en-US" dirty="0" err="1" smtClean="0"/>
                        <a:t>addActionListener</a:t>
                      </a:r>
                      <a:r>
                        <a:rPr lang="en-US" dirty="0" smtClean="0"/>
                        <a:t>(</a:t>
                      </a:r>
                      <a:r>
                        <a:rPr lang="en-US" dirty="0" err="1" smtClean="0"/>
                        <a:t>ActionListener</a:t>
                      </a:r>
                      <a:r>
                        <a:rPr lang="en-US" baseline="0" dirty="0" smtClean="0"/>
                        <a:t> al)</a:t>
                      </a:r>
                      <a:endParaRPr lang="en-IN" dirty="0"/>
                    </a:p>
                  </a:txBody>
                  <a:tcPr/>
                </a:tc>
                <a:tc>
                  <a:txBody>
                    <a:bodyPr/>
                    <a:lstStyle/>
                    <a:p>
                      <a:r>
                        <a:rPr lang="en-US" dirty="0" smtClean="0"/>
                        <a:t>Register al</a:t>
                      </a:r>
                      <a:r>
                        <a:rPr lang="en-US" baseline="0" dirty="0" smtClean="0"/>
                        <a:t> to receive action events generated by the component</a:t>
                      </a:r>
                      <a:endParaRPr lang="en-IN" dirty="0"/>
                    </a:p>
                  </a:txBody>
                  <a:tcPr/>
                </a:tc>
              </a:tr>
              <a:tr h="335280">
                <a:tc>
                  <a:txBody>
                    <a:bodyPr/>
                    <a:lstStyle/>
                    <a:p>
                      <a:r>
                        <a:rPr lang="en-US" dirty="0" smtClean="0"/>
                        <a:t>char </a:t>
                      </a:r>
                      <a:r>
                        <a:rPr lang="en-US" dirty="0" err="1" smtClean="0"/>
                        <a:t>getEchoChar</a:t>
                      </a:r>
                      <a:r>
                        <a:rPr lang="en-US" dirty="0" smtClean="0"/>
                        <a:t>()</a:t>
                      </a:r>
                      <a:endParaRPr lang="en-IN" dirty="0"/>
                    </a:p>
                  </a:txBody>
                  <a:tcPr/>
                </a:tc>
                <a:tc>
                  <a:txBody>
                    <a:bodyPr/>
                    <a:lstStyle/>
                    <a:p>
                      <a:pPr algn="just"/>
                      <a:r>
                        <a:rPr lang="en-US" dirty="0" smtClean="0"/>
                        <a:t>Returns the echo character for</a:t>
                      </a:r>
                      <a:r>
                        <a:rPr lang="en-US" baseline="0" dirty="0" smtClean="0"/>
                        <a:t> this component</a:t>
                      </a:r>
                      <a:endParaRPr lang="en-IN" dirty="0"/>
                    </a:p>
                  </a:txBody>
                  <a:tcPr/>
                </a:tc>
              </a:tr>
              <a:tr h="335280">
                <a:tc>
                  <a:txBody>
                    <a:bodyPr/>
                    <a:lstStyle/>
                    <a:p>
                      <a:r>
                        <a:rPr lang="en-US" dirty="0" smtClean="0"/>
                        <a:t>void </a:t>
                      </a:r>
                      <a:r>
                        <a:rPr lang="en-US" dirty="0" err="1" smtClean="0"/>
                        <a:t>setEchoChar</a:t>
                      </a:r>
                      <a:r>
                        <a:rPr lang="en-US" dirty="0" smtClean="0"/>
                        <a:t>(Char</a:t>
                      </a:r>
                      <a:r>
                        <a:rPr lang="en-US" baseline="0" dirty="0" smtClean="0"/>
                        <a:t> c)</a:t>
                      </a:r>
                      <a:endParaRPr lang="en-IN" dirty="0"/>
                    </a:p>
                  </a:txBody>
                  <a:tcPr/>
                </a:tc>
                <a:tc>
                  <a:txBody>
                    <a:bodyPr/>
                    <a:lstStyle/>
                    <a:p>
                      <a:pPr algn="just"/>
                      <a:r>
                        <a:rPr lang="en-US" dirty="0" smtClean="0"/>
                        <a:t>Sets</a:t>
                      </a:r>
                      <a:r>
                        <a:rPr lang="en-US" baseline="0" dirty="0" smtClean="0"/>
                        <a:t> the echo character for this component</a:t>
                      </a:r>
                      <a:endParaRPr lang="en-IN" dirty="0"/>
                    </a:p>
                  </a:txBody>
                  <a:tcPr/>
                </a:tc>
              </a:tr>
              <a:tr h="335280">
                <a:tc>
                  <a:txBody>
                    <a:bodyPr/>
                    <a:lstStyle/>
                    <a:p>
                      <a:r>
                        <a:rPr lang="en-US" dirty="0" smtClean="0"/>
                        <a:t>void </a:t>
                      </a:r>
                      <a:r>
                        <a:rPr lang="en-US" dirty="0" err="1" smtClean="0"/>
                        <a:t>removeActionListener</a:t>
                      </a:r>
                      <a:r>
                        <a:rPr lang="en-US" dirty="0" smtClean="0"/>
                        <a:t>(</a:t>
                      </a:r>
                      <a:r>
                        <a:rPr lang="en-US" dirty="0" err="1" smtClean="0"/>
                        <a:t>ActionListener</a:t>
                      </a:r>
                      <a:r>
                        <a:rPr lang="en-US" baseline="0" dirty="0" smtClean="0"/>
                        <a:t> al)</a:t>
                      </a:r>
                      <a:endParaRPr lang="en-IN" dirty="0"/>
                    </a:p>
                  </a:txBody>
                  <a:tcPr/>
                </a:tc>
                <a:tc>
                  <a:txBody>
                    <a:bodyPr/>
                    <a:lstStyle/>
                    <a:p>
                      <a:pPr algn="just"/>
                      <a:r>
                        <a:rPr lang="en-US" dirty="0" smtClean="0"/>
                        <a:t>Unregister</a:t>
                      </a:r>
                      <a:r>
                        <a:rPr lang="en-US" baseline="0" dirty="0" smtClean="0"/>
                        <a:t> al to receive action events generated by this component</a:t>
                      </a:r>
                      <a:endParaRPr lang="en-IN"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 </a:t>
            </a:r>
            <a:r>
              <a:rPr lang="en-US" sz="3200" dirty="0" err="1" smtClean="0"/>
              <a:t>TextArea</a:t>
            </a:r>
            <a:r>
              <a:rPr lang="en-US" sz="3200" dirty="0" smtClean="0"/>
              <a:t> class gives us the facility to display our data in multiple lines.  This class has five constructors :</a:t>
            </a:r>
          </a:p>
          <a:p>
            <a:pPr marL="514350" indent="-514350" algn="just">
              <a:buAutoNum type="arabicParenBoth"/>
            </a:pPr>
            <a:r>
              <a:rPr lang="en-US" sz="3200" dirty="0" err="1" smtClean="0"/>
              <a:t>TextArea</a:t>
            </a:r>
            <a:r>
              <a:rPr lang="en-US" sz="3200" dirty="0" smtClean="0"/>
              <a:t>()</a:t>
            </a:r>
          </a:p>
          <a:p>
            <a:pPr marL="514350" indent="-514350" algn="just">
              <a:buAutoNum type="arabicParenBoth"/>
            </a:pPr>
            <a:r>
              <a:rPr lang="en-US" sz="3200" dirty="0" err="1" smtClean="0"/>
              <a:t>TextArea</a:t>
            </a:r>
            <a:r>
              <a:rPr lang="en-US" sz="3200" dirty="0" smtClean="0"/>
              <a:t>(String </a:t>
            </a:r>
            <a:r>
              <a:rPr lang="en-US" sz="3200" dirty="0" err="1" smtClean="0"/>
              <a:t>str</a:t>
            </a:r>
            <a:r>
              <a:rPr lang="en-US" sz="3200" dirty="0" smtClean="0"/>
              <a:t>)</a:t>
            </a:r>
          </a:p>
          <a:p>
            <a:pPr marL="514350" indent="-514350" algn="just">
              <a:buAutoNum type="arabicParenBoth"/>
            </a:pPr>
            <a:r>
              <a:rPr lang="en-US" sz="3200" dirty="0" err="1" smtClean="0"/>
              <a:t>TextArea</a:t>
            </a:r>
            <a:r>
              <a:rPr lang="en-US" sz="3200" dirty="0" smtClean="0"/>
              <a:t>(</a:t>
            </a:r>
            <a:r>
              <a:rPr lang="en-US" sz="3200" dirty="0" err="1" smtClean="0"/>
              <a:t>int</a:t>
            </a:r>
            <a:r>
              <a:rPr lang="en-US" sz="3200" dirty="0" smtClean="0"/>
              <a:t> r, </a:t>
            </a:r>
            <a:r>
              <a:rPr lang="en-US" sz="3200" dirty="0" err="1" smtClean="0"/>
              <a:t>int</a:t>
            </a:r>
            <a:r>
              <a:rPr lang="en-US" sz="3200" dirty="0" smtClean="0"/>
              <a:t> c)</a:t>
            </a:r>
          </a:p>
          <a:p>
            <a:pPr marL="514350" indent="-514350" algn="just">
              <a:buAutoNum type="arabicParenBoth"/>
            </a:pPr>
            <a:r>
              <a:rPr lang="en-US" sz="3200" dirty="0" err="1" smtClean="0"/>
              <a:t>TextArea</a:t>
            </a:r>
            <a:r>
              <a:rPr lang="en-US" sz="3200" dirty="0" smtClean="0"/>
              <a:t>(String </a:t>
            </a:r>
            <a:r>
              <a:rPr lang="en-US" sz="3200" dirty="0" err="1" smtClean="0"/>
              <a:t>str</a:t>
            </a:r>
            <a:r>
              <a:rPr lang="en-US" sz="3200" dirty="0" smtClean="0"/>
              <a:t>, </a:t>
            </a:r>
            <a:r>
              <a:rPr lang="en-US" sz="3200" dirty="0" err="1" smtClean="0"/>
              <a:t>int</a:t>
            </a:r>
            <a:r>
              <a:rPr lang="en-US" sz="3200" dirty="0" smtClean="0"/>
              <a:t> r, </a:t>
            </a:r>
            <a:r>
              <a:rPr lang="en-US" sz="3200" dirty="0" err="1" smtClean="0"/>
              <a:t>int</a:t>
            </a:r>
            <a:r>
              <a:rPr lang="en-US" sz="3200" dirty="0" smtClean="0"/>
              <a:t> c)</a:t>
            </a:r>
          </a:p>
          <a:p>
            <a:pPr marL="514350" indent="-514350" algn="just">
              <a:buAutoNum type="arabicParenBoth"/>
            </a:pPr>
            <a:r>
              <a:rPr lang="en-US" sz="3200" dirty="0" err="1" smtClean="0"/>
              <a:t>TextArea</a:t>
            </a:r>
            <a:r>
              <a:rPr lang="en-US" sz="3200" dirty="0" smtClean="0"/>
              <a:t>(String </a:t>
            </a:r>
            <a:r>
              <a:rPr lang="en-US" sz="3200" dirty="0" err="1" smtClean="0"/>
              <a:t>str</a:t>
            </a:r>
            <a:r>
              <a:rPr lang="en-US" sz="3200" dirty="0" smtClean="0"/>
              <a:t>, </a:t>
            </a:r>
            <a:r>
              <a:rPr lang="en-US" sz="3200" dirty="0" err="1" smtClean="0"/>
              <a:t>int</a:t>
            </a:r>
            <a:r>
              <a:rPr lang="en-US" sz="3200" dirty="0" smtClean="0"/>
              <a:t> r, </a:t>
            </a:r>
            <a:r>
              <a:rPr lang="en-US" sz="3200" dirty="0" err="1" smtClean="0"/>
              <a:t>int</a:t>
            </a:r>
            <a:r>
              <a:rPr lang="en-US" sz="3200" dirty="0" smtClean="0"/>
              <a:t> c, </a:t>
            </a:r>
            <a:r>
              <a:rPr lang="en-US" sz="3200" dirty="0" err="1" smtClean="0"/>
              <a:t>int</a:t>
            </a:r>
            <a:r>
              <a:rPr lang="en-US" sz="3200" dirty="0" smtClean="0"/>
              <a:t> scrollbars)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Here the </a:t>
            </a:r>
            <a:r>
              <a:rPr lang="en-US" sz="3200" dirty="0" err="1" smtClean="0"/>
              <a:t>str</a:t>
            </a:r>
            <a:r>
              <a:rPr lang="en-US" sz="3200" dirty="0" smtClean="0"/>
              <a:t> is the text to be displayed.  The r and c arguments indicates the number of rows and columns in the component.  The scrollbar argument indicates if horizontal and / or vertical scrollbars should be created.  Its possible values are : SCROLLBARS_BOTH, SCROLLBARS_HORIZONTAL_ONLY, SCROLLBARS_VERTICAL_ONLY and SCROLLBARS_NONE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There is one method which allows us to add text to the end of the component i.e.</a:t>
            </a:r>
          </a:p>
          <a:p>
            <a:pPr algn="just"/>
            <a:r>
              <a:rPr lang="en-US" sz="3200" dirty="0" smtClean="0"/>
              <a:t>	void append(String </a:t>
            </a:r>
            <a:r>
              <a:rPr lang="en-US" sz="3200" dirty="0" err="1" smtClean="0"/>
              <a:t>str</a:t>
            </a:r>
            <a:r>
              <a:rPr lang="en-US" sz="3200" dirty="0" smtClean="0"/>
              <a:t>)</a:t>
            </a:r>
          </a:p>
          <a:p>
            <a:pPr algn="just"/>
            <a:r>
              <a:rPr lang="en-US" sz="3200" dirty="0" smtClean="0"/>
              <a:t>	here </a:t>
            </a:r>
            <a:r>
              <a:rPr lang="en-US" sz="3200" dirty="0" err="1" smtClean="0"/>
              <a:t>str</a:t>
            </a:r>
            <a:r>
              <a:rPr lang="en-US" sz="3200" dirty="0" smtClean="0"/>
              <a:t> is the string that is to be appended to the component.</a:t>
            </a:r>
          </a:p>
          <a:p>
            <a:pPr algn="just"/>
            <a:r>
              <a:rPr lang="en-US" sz="3200" dirty="0" smtClean="0"/>
              <a:t>	Another method which allows us to insert text in the component at required place.</a:t>
            </a:r>
          </a:p>
          <a:p>
            <a:pPr algn="just"/>
            <a:r>
              <a:rPr lang="en-US" sz="3200" dirty="0" smtClean="0"/>
              <a:t>	void insert(String </a:t>
            </a:r>
            <a:r>
              <a:rPr lang="en-US" sz="3200" dirty="0" err="1" smtClean="0"/>
              <a:t>str</a:t>
            </a:r>
            <a:r>
              <a:rPr lang="en-US" sz="3200" dirty="0" smtClean="0"/>
              <a:t>, </a:t>
            </a:r>
            <a:r>
              <a:rPr lang="en-US" sz="3200" dirty="0" err="1" smtClean="0"/>
              <a:t>int</a:t>
            </a:r>
            <a:r>
              <a:rPr lang="en-US" sz="3200" dirty="0" smtClean="0"/>
              <a:t> index)</a:t>
            </a:r>
          </a:p>
          <a:p>
            <a:pPr algn="just"/>
            <a:r>
              <a:rPr lang="en-US" sz="3200" dirty="0" smtClean="0"/>
              <a:t>	here the </a:t>
            </a:r>
            <a:r>
              <a:rPr lang="en-US" sz="3200" dirty="0" err="1" smtClean="0"/>
              <a:t>str</a:t>
            </a:r>
            <a:r>
              <a:rPr lang="en-US" sz="3200" dirty="0" smtClean="0"/>
              <a:t> is the string to be inserted immediately before the character at position index.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Text Fields and Text Areas</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We may replace a subset of the characters in this component with this method :</a:t>
            </a:r>
          </a:p>
          <a:p>
            <a:pPr algn="just"/>
            <a:r>
              <a:rPr lang="en-US" sz="3200" dirty="0" smtClean="0"/>
              <a:t>	void </a:t>
            </a:r>
            <a:r>
              <a:rPr lang="en-US" sz="3200" dirty="0" err="1" smtClean="0"/>
              <a:t>replaceRange</a:t>
            </a:r>
            <a:r>
              <a:rPr lang="en-US" sz="3200" dirty="0" smtClean="0"/>
              <a:t>(String </a:t>
            </a:r>
            <a:r>
              <a:rPr lang="en-US" sz="3200" dirty="0" err="1" smtClean="0"/>
              <a:t>str</a:t>
            </a:r>
            <a:r>
              <a:rPr lang="en-US" sz="3200" dirty="0" smtClean="0"/>
              <a:t>, </a:t>
            </a:r>
            <a:r>
              <a:rPr lang="en-US" sz="3200" dirty="0" err="1" smtClean="0"/>
              <a:t>int</a:t>
            </a:r>
            <a:r>
              <a:rPr lang="en-US" sz="3200" dirty="0" smtClean="0"/>
              <a:t> start, </a:t>
            </a:r>
            <a:r>
              <a:rPr lang="en-US" sz="3200" dirty="0" err="1" smtClean="0"/>
              <a:t>int</a:t>
            </a:r>
            <a:r>
              <a:rPr lang="en-US" sz="3200" dirty="0" smtClean="0"/>
              <a:t> end)</a:t>
            </a:r>
          </a:p>
          <a:p>
            <a:pPr algn="just"/>
            <a:r>
              <a:rPr lang="en-US" sz="3200" dirty="0" smtClean="0"/>
              <a:t>	Here the </a:t>
            </a:r>
            <a:r>
              <a:rPr lang="en-US" sz="3200" dirty="0" err="1" smtClean="0"/>
              <a:t>str</a:t>
            </a:r>
            <a:r>
              <a:rPr lang="en-US" sz="3200" dirty="0" smtClean="0"/>
              <a:t> is the string to replace, the range of characters between the position start and end.</a:t>
            </a:r>
          </a:p>
          <a:p>
            <a:pPr algn="just"/>
            <a:r>
              <a:rPr lang="en-US" sz="3200" dirty="0" smtClean="0"/>
              <a:t>	Both </a:t>
            </a:r>
            <a:r>
              <a:rPr lang="en-US" sz="3200" dirty="0" err="1" smtClean="0"/>
              <a:t>TextFields</a:t>
            </a:r>
            <a:r>
              <a:rPr lang="en-US" sz="3200" dirty="0" smtClean="0"/>
              <a:t> and </a:t>
            </a:r>
            <a:r>
              <a:rPr lang="en-US" sz="3200" dirty="0" err="1" smtClean="0"/>
              <a:t>TextAreas</a:t>
            </a:r>
            <a:r>
              <a:rPr lang="en-US" sz="3200" dirty="0" smtClean="0"/>
              <a:t> classes are subclasses of </a:t>
            </a:r>
            <a:r>
              <a:rPr lang="en-US" sz="3200" dirty="0" err="1" smtClean="0"/>
              <a:t>TextComponent</a:t>
            </a:r>
            <a:endParaRPr lang="en-US" sz="3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TextComponent</a:t>
            </a:r>
            <a:endParaRPr lang="en-US" dirty="0"/>
          </a:p>
        </p:txBody>
      </p:sp>
      <p:sp>
        <p:nvSpPr>
          <p:cNvPr id="4" name="TextBox 3"/>
          <p:cNvSpPr txBox="1"/>
          <p:nvPr/>
        </p:nvSpPr>
        <p:spPr>
          <a:xfrm>
            <a:off x="228600" y="914400"/>
            <a:ext cx="8763000" cy="1077218"/>
          </a:xfrm>
          <a:prstGeom prst="rect">
            <a:avLst/>
          </a:prstGeom>
          <a:noFill/>
        </p:spPr>
        <p:txBody>
          <a:bodyPr wrap="square" rtlCol="0">
            <a:spAutoFit/>
          </a:bodyPr>
          <a:lstStyle/>
          <a:p>
            <a:pPr algn="just"/>
            <a:r>
              <a:rPr lang="en-US" sz="3200" dirty="0" smtClean="0"/>
              <a:t>	Various methods of the </a:t>
            </a:r>
            <a:r>
              <a:rPr lang="en-US" sz="3200" dirty="0" err="1" smtClean="0"/>
              <a:t>TextComponent</a:t>
            </a:r>
            <a:r>
              <a:rPr lang="en-US" sz="3200" dirty="0" smtClean="0"/>
              <a:t> class are as follows :</a:t>
            </a:r>
          </a:p>
        </p:txBody>
      </p:sp>
      <p:graphicFrame>
        <p:nvGraphicFramePr>
          <p:cNvPr id="5" name="Table 4"/>
          <p:cNvGraphicFramePr>
            <a:graphicFrameLocks noGrp="1"/>
          </p:cNvGraphicFramePr>
          <p:nvPr/>
        </p:nvGraphicFramePr>
        <p:xfrm>
          <a:off x="381000" y="2057400"/>
          <a:ext cx="8534400" cy="420624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a:t>
                      </a:r>
                      <a:r>
                        <a:rPr lang="en-US" dirty="0" err="1" smtClean="0"/>
                        <a:t>addTextListener</a:t>
                      </a:r>
                      <a:r>
                        <a:rPr lang="en-US" dirty="0" smtClean="0"/>
                        <a:t>(</a:t>
                      </a:r>
                      <a:r>
                        <a:rPr lang="en-US" dirty="0" err="1" smtClean="0"/>
                        <a:t>TextListener</a:t>
                      </a:r>
                      <a:r>
                        <a:rPr lang="en-US" dirty="0" smtClean="0"/>
                        <a:t> </a:t>
                      </a:r>
                      <a:r>
                        <a:rPr lang="en-US" dirty="0" err="1" smtClean="0"/>
                        <a:t>tl</a:t>
                      </a:r>
                      <a:r>
                        <a:rPr lang="en-US" dirty="0" smtClean="0"/>
                        <a:t>)</a:t>
                      </a:r>
                      <a:endParaRPr lang="en-IN" dirty="0"/>
                    </a:p>
                  </a:txBody>
                  <a:tcPr/>
                </a:tc>
                <a:tc>
                  <a:txBody>
                    <a:bodyPr/>
                    <a:lstStyle/>
                    <a:p>
                      <a:pPr algn="just"/>
                      <a:r>
                        <a:rPr lang="en-US" dirty="0" smtClean="0"/>
                        <a:t>Registers </a:t>
                      </a:r>
                      <a:r>
                        <a:rPr lang="en-US" dirty="0" err="1" smtClean="0"/>
                        <a:t>tl</a:t>
                      </a:r>
                      <a:r>
                        <a:rPr lang="en-US" dirty="0" smtClean="0"/>
                        <a:t> to receive text events generated</a:t>
                      </a:r>
                      <a:r>
                        <a:rPr lang="en-US" baseline="0" dirty="0" smtClean="0"/>
                        <a:t> by this component</a:t>
                      </a:r>
                      <a:endParaRPr lang="en-IN" dirty="0"/>
                    </a:p>
                  </a:txBody>
                  <a:tcPr/>
                </a:tc>
              </a:tr>
              <a:tr h="335280">
                <a:tc>
                  <a:txBody>
                    <a:bodyPr/>
                    <a:lstStyle/>
                    <a:p>
                      <a:r>
                        <a:rPr lang="en-US" dirty="0" smtClean="0"/>
                        <a:t>String </a:t>
                      </a:r>
                      <a:r>
                        <a:rPr lang="en-US" dirty="0" err="1" smtClean="0"/>
                        <a:t>getSelectedText</a:t>
                      </a:r>
                      <a:r>
                        <a:rPr lang="en-US" dirty="0" smtClean="0"/>
                        <a:t>()</a:t>
                      </a:r>
                      <a:endParaRPr lang="en-IN" dirty="0"/>
                    </a:p>
                  </a:txBody>
                  <a:tcPr/>
                </a:tc>
                <a:tc>
                  <a:txBody>
                    <a:bodyPr/>
                    <a:lstStyle/>
                    <a:p>
                      <a:pPr algn="just"/>
                      <a:r>
                        <a:rPr lang="en-US" dirty="0" smtClean="0"/>
                        <a:t>Returns a string with any</a:t>
                      </a:r>
                      <a:r>
                        <a:rPr lang="en-US" baseline="0" dirty="0" smtClean="0"/>
                        <a:t> text that has been selected by the user.</a:t>
                      </a:r>
                      <a:endParaRPr lang="en-IN" dirty="0"/>
                    </a:p>
                  </a:txBody>
                  <a:tcPr/>
                </a:tc>
              </a:tr>
              <a:tr h="335280">
                <a:tc>
                  <a:txBody>
                    <a:bodyPr/>
                    <a:lstStyle/>
                    <a:p>
                      <a:r>
                        <a:rPr lang="en-US" dirty="0" err="1" smtClean="0"/>
                        <a:t>int</a:t>
                      </a:r>
                      <a:r>
                        <a:rPr lang="en-US" baseline="0" dirty="0" smtClean="0"/>
                        <a:t> </a:t>
                      </a:r>
                      <a:r>
                        <a:rPr lang="en-US" baseline="0" dirty="0" err="1" smtClean="0"/>
                        <a:t>getSelectionEnd</a:t>
                      </a:r>
                      <a:r>
                        <a:rPr lang="en-US" baseline="0" dirty="0" smtClean="0"/>
                        <a:t>()</a:t>
                      </a:r>
                      <a:endParaRPr lang="en-IN" dirty="0"/>
                    </a:p>
                  </a:txBody>
                  <a:tcPr/>
                </a:tc>
                <a:tc>
                  <a:txBody>
                    <a:bodyPr/>
                    <a:lstStyle/>
                    <a:p>
                      <a:pPr algn="just"/>
                      <a:r>
                        <a:rPr lang="en-US" dirty="0" smtClean="0"/>
                        <a:t>Returns the index of</a:t>
                      </a:r>
                      <a:r>
                        <a:rPr lang="en-US" baseline="0" dirty="0" smtClean="0"/>
                        <a:t> the last character of selected text</a:t>
                      </a:r>
                      <a:endParaRPr lang="en-IN" dirty="0"/>
                    </a:p>
                  </a:txBody>
                  <a:tcPr/>
                </a:tc>
              </a:tr>
              <a:tr h="335280">
                <a:tc>
                  <a:txBody>
                    <a:bodyPr/>
                    <a:lstStyle/>
                    <a:p>
                      <a:r>
                        <a:rPr lang="en-US" dirty="0" err="1" smtClean="0"/>
                        <a:t>int</a:t>
                      </a:r>
                      <a:r>
                        <a:rPr lang="en-US" dirty="0" smtClean="0"/>
                        <a:t> </a:t>
                      </a:r>
                      <a:r>
                        <a:rPr lang="en-US" dirty="0" err="1" smtClean="0"/>
                        <a:t>getSelection</a:t>
                      </a:r>
                      <a:r>
                        <a:rPr lang="en-US" baseline="0" dirty="0" err="1" smtClean="0"/>
                        <a:t>Start</a:t>
                      </a:r>
                      <a:r>
                        <a:rPr lang="en-US" baseline="0" dirty="0" smtClean="0"/>
                        <a:t>()</a:t>
                      </a:r>
                      <a:endParaRPr lang="en-IN" dirty="0"/>
                    </a:p>
                  </a:txBody>
                  <a:tcPr/>
                </a:tc>
                <a:tc>
                  <a:txBody>
                    <a:bodyPr/>
                    <a:lstStyle/>
                    <a:p>
                      <a:pPr algn="just"/>
                      <a:r>
                        <a:rPr lang="en-US" dirty="0" smtClean="0"/>
                        <a:t>Returns the</a:t>
                      </a:r>
                      <a:r>
                        <a:rPr lang="en-US" baseline="0" dirty="0" smtClean="0"/>
                        <a:t> index of the first character of selected text</a:t>
                      </a:r>
                      <a:endParaRPr lang="en-IN" dirty="0"/>
                    </a:p>
                  </a:txBody>
                  <a:tcPr/>
                </a:tc>
              </a:tr>
              <a:tr h="335280">
                <a:tc>
                  <a:txBody>
                    <a:bodyPr/>
                    <a:lstStyle/>
                    <a:p>
                      <a:r>
                        <a:rPr lang="en-US" dirty="0" smtClean="0"/>
                        <a:t>String </a:t>
                      </a:r>
                      <a:r>
                        <a:rPr lang="en-US" dirty="0" err="1" smtClean="0"/>
                        <a:t>getText</a:t>
                      </a:r>
                      <a:r>
                        <a:rPr lang="en-US" dirty="0" smtClean="0"/>
                        <a:t>()</a:t>
                      </a:r>
                      <a:endParaRPr lang="en-IN" dirty="0"/>
                    </a:p>
                  </a:txBody>
                  <a:tcPr/>
                </a:tc>
                <a:tc>
                  <a:txBody>
                    <a:bodyPr/>
                    <a:lstStyle/>
                    <a:p>
                      <a:pPr algn="just"/>
                      <a:r>
                        <a:rPr lang="en-US" dirty="0" smtClean="0"/>
                        <a:t>Returns a string with the content of this component</a:t>
                      </a:r>
                      <a:endParaRPr lang="en-IN" dirty="0"/>
                    </a:p>
                  </a:txBody>
                  <a:tcPr/>
                </a:tc>
              </a:tr>
              <a:tr h="335280">
                <a:tc>
                  <a:txBody>
                    <a:bodyPr/>
                    <a:lstStyle/>
                    <a:p>
                      <a:r>
                        <a:rPr lang="en-US" dirty="0" err="1" smtClean="0"/>
                        <a:t>boolean</a:t>
                      </a:r>
                      <a:r>
                        <a:rPr lang="en-US" baseline="0" dirty="0" smtClean="0"/>
                        <a:t> </a:t>
                      </a:r>
                      <a:r>
                        <a:rPr lang="en-US" baseline="0" dirty="0" err="1" smtClean="0"/>
                        <a:t>isEditable</a:t>
                      </a:r>
                      <a:r>
                        <a:rPr lang="en-US" baseline="0" dirty="0" smtClean="0"/>
                        <a:t>()</a:t>
                      </a:r>
                      <a:endParaRPr lang="en-IN" dirty="0"/>
                    </a:p>
                  </a:txBody>
                  <a:tcPr/>
                </a:tc>
                <a:tc>
                  <a:txBody>
                    <a:bodyPr/>
                    <a:lstStyle/>
                    <a:p>
                      <a:pPr algn="just"/>
                      <a:r>
                        <a:rPr lang="en-US" dirty="0" smtClean="0"/>
                        <a:t>Returns true if the component is editable otherwise</a:t>
                      </a:r>
                      <a:r>
                        <a:rPr lang="en-US" baseline="0" dirty="0" smtClean="0"/>
                        <a:t> returns false.</a:t>
                      </a:r>
                      <a:endParaRPr lang="en-I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TextComponent</a:t>
            </a:r>
            <a:endParaRPr lang="en-US" dirty="0"/>
          </a:p>
        </p:txBody>
      </p:sp>
      <p:sp>
        <p:nvSpPr>
          <p:cNvPr id="4" name="TextBox 3"/>
          <p:cNvSpPr txBox="1"/>
          <p:nvPr/>
        </p:nvSpPr>
        <p:spPr>
          <a:xfrm>
            <a:off x="228600" y="914400"/>
            <a:ext cx="8763000" cy="1077218"/>
          </a:xfrm>
          <a:prstGeom prst="rect">
            <a:avLst/>
          </a:prstGeom>
          <a:noFill/>
        </p:spPr>
        <p:txBody>
          <a:bodyPr wrap="square" rtlCol="0">
            <a:spAutoFit/>
          </a:bodyPr>
          <a:lstStyle/>
          <a:p>
            <a:pPr algn="just"/>
            <a:r>
              <a:rPr lang="en-US" sz="3200" dirty="0" smtClean="0"/>
              <a:t>	Various methods of the </a:t>
            </a:r>
            <a:r>
              <a:rPr lang="en-US" sz="3200" dirty="0" err="1" smtClean="0"/>
              <a:t>TextComponent</a:t>
            </a:r>
            <a:r>
              <a:rPr lang="en-US" sz="3200" dirty="0" smtClean="0"/>
              <a:t> class are as follows :</a:t>
            </a:r>
          </a:p>
        </p:txBody>
      </p:sp>
      <p:graphicFrame>
        <p:nvGraphicFramePr>
          <p:cNvPr id="5" name="Table 4"/>
          <p:cNvGraphicFramePr>
            <a:graphicFrameLocks noGrp="1"/>
          </p:cNvGraphicFramePr>
          <p:nvPr/>
        </p:nvGraphicFramePr>
        <p:xfrm>
          <a:off x="381000" y="2057400"/>
          <a:ext cx="8534400" cy="347472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a:t>
                      </a:r>
                      <a:r>
                        <a:rPr lang="en-US" dirty="0" err="1" smtClean="0"/>
                        <a:t>removeTextListener</a:t>
                      </a:r>
                      <a:r>
                        <a:rPr lang="en-US" dirty="0" smtClean="0"/>
                        <a:t>(</a:t>
                      </a:r>
                      <a:r>
                        <a:rPr lang="en-US" dirty="0" err="1" smtClean="0"/>
                        <a:t>TextListener</a:t>
                      </a:r>
                      <a:r>
                        <a:rPr lang="en-US" dirty="0" smtClean="0"/>
                        <a:t> </a:t>
                      </a:r>
                      <a:r>
                        <a:rPr lang="en-US" dirty="0" err="1" smtClean="0"/>
                        <a:t>tl</a:t>
                      </a:r>
                      <a:r>
                        <a:rPr lang="en-US" dirty="0" smtClean="0"/>
                        <a:t>)</a:t>
                      </a:r>
                      <a:endParaRPr lang="en-IN" dirty="0"/>
                    </a:p>
                  </a:txBody>
                  <a:tcPr/>
                </a:tc>
                <a:tc>
                  <a:txBody>
                    <a:bodyPr/>
                    <a:lstStyle/>
                    <a:p>
                      <a:pPr algn="just"/>
                      <a:r>
                        <a:rPr lang="en-US" dirty="0" smtClean="0"/>
                        <a:t>Unregisters</a:t>
                      </a:r>
                      <a:r>
                        <a:rPr lang="en-US" baseline="0" dirty="0" smtClean="0"/>
                        <a:t> </a:t>
                      </a:r>
                      <a:r>
                        <a:rPr lang="en-US" baseline="0" dirty="0" err="1" smtClean="0"/>
                        <a:t>tl</a:t>
                      </a:r>
                      <a:r>
                        <a:rPr lang="en-US" baseline="0" dirty="0" smtClean="0"/>
                        <a:t> to receive text events generated by this component</a:t>
                      </a:r>
                      <a:endParaRPr lang="en-IN" dirty="0"/>
                    </a:p>
                  </a:txBody>
                  <a:tcPr/>
                </a:tc>
              </a:tr>
              <a:tr h="335280">
                <a:tc>
                  <a:txBody>
                    <a:bodyPr/>
                    <a:lstStyle/>
                    <a:p>
                      <a:r>
                        <a:rPr lang="en-US" dirty="0" smtClean="0"/>
                        <a:t>void select(</a:t>
                      </a:r>
                      <a:r>
                        <a:rPr lang="en-US" dirty="0" err="1" smtClean="0"/>
                        <a:t>int</a:t>
                      </a:r>
                      <a:r>
                        <a:rPr lang="en-US" dirty="0" smtClean="0"/>
                        <a:t> </a:t>
                      </a:r>
                      <a:r>
                        <a:rPr lang="en-US" dirty="0" err="1" smtClean="0"/>
                        <a:t>start,int</a:t>
                      </a:r>
                      <a:r>
                        <a:rPr lang="en-US" dirty="0" smtClean="0"/>
                        <a:t> end)</a:t>
                      </a:r>
                      <a:endParaRPr lang="en-IN" dirty="0"/>
                    </a:p>
                  </a:txBody>
                  <a:tcPr/>
                </a:tc>
                <a:tc>
                  <a:txBody>
                    <a:bodyPr/>
                    <a:lstStyle/>
                    <a:p>
                      <a:pPr algn="just"/>
                      <a:r>
                        <a:rPr lang="en-US" dirty="0" smtClean="0"/>
                        <a:t>Selects</a:t>
                      </a:r>
                      <a:r>
                        <a:rPr lang="en-US" baseline="0" dirty="0" smtClean="0"/>
                        <a:t> the text from  start to end</a:t>
                      </a:r>
                      <a:endParaRPr lang="en-IN" dirty="0"/>
                    </a:p>
                  </a:txBody>
                  <a:tcPr/>
                </a:tc>
              </a:tr>
              <a:tr h="335280">
                <a:tc>
                  <a:txBody>
                    <a:bodyPr/>
                    <a:lstStyle/>
                    <a:p>
                      <a:r>
                        <a:rPr lang="en-US" dirty="0" smtClean="0"/>
                        <a:t>void </a:t>
                      </a:r>
                      <a:r>
                        <a:rPr lang="en-US" dirty="0" err="1" smtClean="0"/>
                        <a:t>selectAll</a:t>
                      </a:r>
                      <a:r>
                        <a:rPr lang="en-US" dirty="0" smtClean="0"/>
                        <a:t>()</a:t>
                      </a:r>
                      <a:endParaRPr lang="en-IN" dirty="0"/>
                    </a:p>
                  </a:txBody>
                  <a:tcPr/>
                </a:tc>
                <a:tc>
                  <a:txBody>
                    <a:bodyPr/>
                    <a:lstStyle/>
                    <a:p>
                      <a:pPr algn="just"/>
                      <a:r>
                        <a:rPr lang="en-US" dirty="0" err="1" smtClean="0"/>
                        <a:t>Selectes</a:t>
                      </a:r>
                      <a:r>
                        <a:rPr lang="en-US" baseline="0" dirty="0" smtClean="0"/>
                        <a:t> all of the text in this component</a:t>
                      </a:r>
                      <a:endParaRPr lang="en-IN" dirty="0"/>
                    </a:p>
                  </a:txBody>
                  <a:tcPr/>
                </a:tc>
              </a:tr>
              <a:tr h="335280">
                <a:tc>
                  <a:txBody>
                    <a:bodyPr/>
                    <a:lstStyle/>
                    <a:p>
                      <a:r>
                        <a:rPr lang="en-US" dirty="0" smtClean="0"/>
                        <a:t>void </a:t>
                      </a:r>
                      <a:r>
                        <a:rPr lang="en-US" dirty="0" err="1" smtClean="0"/>
                        <a:t>setEditable</a:t>
                      </a:r>
                      <a:r>
                        <a:rPr lang="en-US" dirty="0" smtClean="0"/>
                        <a:t>(</a:t>
                      </a:r>
                      <a:r>
                        <a:rPr lang="en-US" dirty="0" err="1" smtClean="0"/>
                        <a:t>boolean</a:t>
                      </a:r>
                      <a:r>
                        <a:rPr lang="en-US" baseline="0" dirty="0" smtClean="0"/>
                        <a:t> flag)</a:t>
                      </a:r>
                      <a:endParaRPr lang="en-IN" dirty="0"/>
                    </a:p>
                  </a:txBody>
                  <a:tcPr/>
                </a:tc>
                <a:tc>
                  <a:txBody>
                    <a:bodyPr/>
                    <a:lstStyle/>
                    <a:p>
                      <a:pPr algn="just"/>
                      <a:r>
                        <a:rPr lang="en-US" dirty="0" smtClean="0"/>
                        <a:t>If flag is true, the component</a:t>
                      </a:r>
                      <a:r>
                        <a:rPr lang="en-US" baseline="0" dirty="0" smtClean="0"/>
                        <a:t> is in editing form otherwise, it cannot be edited.</a:t>
                      </a:r>
                      <a:endParaRPr lang="en-IN" dirty="0"/>
                    </a:p>
                  </a:txBody>
                  <a:tcPr/>
                </a:tc>
              </a:tr>
              <a:tr h="335280">
                <a:tc>
                  <a:txBody>
                    <a:bodyPr/>
                    <a:lstStyle/>
                    <a:p>
                      <a:r>
                        <a:rPr lang="en-US" dirty="0" smtClean="0"/>
                        <a:t>void </a:t>
                      </a:r>
                      <a:r>
                        <a:rPr lang="en-US" dirty="0" err="1" smtClean="0"/>
                        <a:t>setSelectionEnd</a:t>
                      </a:r>
                      <a:r>
                        <a:rPr lang="en-US" dirty="0" smtClean="0"/>
                        <a:t>(</a:t>
                      </a:r>
                      <a:r>
                        <a:rPr lang="en-US" dirty="0" err="1" smtClean="0"/>
                        <a:t>int</a:t>
                      </a:r>
                      <a:r>
                        <a:rPr lang="en-US" dirty="0" smtClean="0"/>
                        <a:t> end)</a:t>
                      </a:r>
                      <a:endParaRPr lang="en-IN" dirty="0"/>
                    </a:p>
                  </a:txBody>
                  <a:tcPr/>
                </a:tc>
                <a:tc>
                  <a:txBody>
                    <a:bodyPr/>
                    <a:lstStyle/>
                    <a:p>
                      <a:pPr algn="just"/>
                      <a:r>
                        <a:rPr lang="en-US" dirty="0" smtClean="0"/>
                        <a:t>Ends the selected</a:t>
                      </a:r>
                      <a:r>
                        <a:rPr lang="en-US" baseline="0" dirty="0" smtClean="0"/>
                        <a:t> text at index end</a:t>
                      </a:r>
                      <a:endParaRPr lang="en-IN" dirty="0"/>
                    </a:p>
                  </a:txBody>
                  <a:tcPr/>
                </a:tc>
              </a:tr>
              <a:tr h="335280">
                <a:tc>
                  <a:txBody>
                    <a:bodyPr/>
                    <a:lstStyle/>
                    <a:p>
                      <a:r>
                        <a:rPr lang="en-US" dirty="0" smtClean="0"/>
                        <a:t>void </a:t>
                      </a:r>
                      <a:r>
                        <a:rPr lang="en-US" dirty="0" err="1" smtClean="0"/>
                        <a:t>setSelectionStart</a:t>
                      </a:r>
                      <a:r>
                        <a:rPr lang="en-US" dirty="0" smtClean="0"/>
                        <a:t>(</a:t>
                      </a:r>
                      <a:r>
                        <a:rPr lang="en-US" dirty="0" err="1" smtClean="0"/>
                        <a:t>int</a:t>
                      </a:r>
                      <a:r>
                        <a:rPr lang="en-US" baseline="0" dirty="0" smtClean="0"/>
                        <a:t> start)</a:t>
                      </a:r>
                      <a:endParaRPr lang="en-IN" dirty="0"/>
                    </a:p>
                  </a:txBody>
                  <a:tcPr/>
                </a:tc>
                <a:tc>
                  <a:txBody>
                    <a:bodyPr/>
                    <a:lstStyle/>
                    <a:p>
                      <a:pPr algn="just"/>
                      <a:r>
                        <a:rPr lang="en-US" dirty="0" smtClean="0"/>
                        <a:t>Starts the selected text</a:t>
                      </a:r>
                      <a:r>
                        <a:rPr lang="en-US" baseline="0" dirty="0" smtClean="0"/>
                        <a:t> at index start</a:t>
                      </a:r>
                      <a:endParaRPr lang="en-IN" dirty="0"/>
                    </a:p>
                  </a:txBody>
                  <a:tcPr/>
                </a:tc>
              </a:tr>
              <a:tr h="335280">
                <a:tc>
                  <a:txBody>
                    <a:bodyPr/>
                    <a:lstStyle/>
                    <a:p>
                      <a:r>
                        <a:rPr lang="en-US" dirty="0" smtClean="0"/>
                        <a:t>void</a:t>
                      </a:r>
                      <a:r>
                        <a:rPr lang="en-US" baseline="0" dirty="0" smtClean="0"/>
                        <a:t> </a:t>
                      </a:r>
                      <a:r>
                        <a:rPr lang="en-US" baseline="0" dirty="0" err="1" smtClean="0"/>
                        <a:t>setText</a:t>
                      </a:r>
                      <a:r>
                        <a:rPr lang="en-US" baseline="0" dirty="0" smtClean="0"/>
                        <a:t>(String </a:t>
                      </a:r>
                      <a:r>
                        <a:rPr lang="en-US" baseline="0" dirty="0" err="1" smtClean="0"/>
                        <a:t>str</a:t>
                      </a:r>
                      <a:r>
                        <a:rPr lang="en-US" baseline="0" dirty="0" smtClean="0"/>
                        <a:t>)</a:t>
                      </a:r>
                      <a:endParaRPr lang="en-IN" dirty="0"/>
                    </a:p>
                  </a:txBody>
                  <a:tcPr/>
                </a:tc>
                <a:tc>
                  <a:txBody>
                    <a:bodyPr/>
                    <a:lstStyle/>
                    <a:p>
                      <a:pPr algn="just"/>
                      <a:r>
                        <a:rPr lang="en-US" dirty="0" smtClean="0"/>
                        <a:t>Sets the text of the component to str.</a:t>
                      </a:r>
                      <a:endParaRPr lang="en-IN" dirty="0"/>
                    </a:p>
                  </a:txBody>
                  <a:tcPr/>
                </a:tc>
              </a:tr>
            </a:tbl>
          </a:graphicData>
        </a:graphic>
      </p:graphicFrame>
      <p:sp>
        <p:nvSpPr>
          <p:cNvPr id="7" name="TextBox 6"/>
          <p:cNvSpPr txBox="1"/>
          <p:nvPr/>
        </p:nvSpPr>
        <p:spPr>
          <a:xfrm>
            <a:off x="228600" y="5552182"/>
            <a:ext cx="8763000" cy="584775"/>
          </a:xfrm>
          <a:prstGeom prst="rect">
            <a:avLst/>
          </a:prstGeom>
          <a:noFill/>
        </p:spPr>
        <p:txBody>
          <a:bodyPr wrap="square" rtlCol="0">
            <a:spAutoFit/>
          </a:bodyPr>
          <a:lstStyle/>
          <a:p>
            <a:pPr algn="just"/>
            <a:r>
              <a:rPr lang="en-US" sz="3200" dirty="0" smtClean="0">
                <a:hlinkClick r:id="rId2" action="ppaction://hlinkfile"/>
              </a:rPr>
              <a:t>ex\AWT\TextFieldAreaDemo.java</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graphicFrame>
        <p:nvGraphicFramePr>
          <p:cNvPr id="5" name="Diagram 4"/>
          <p:cNvGraphicFramePr/>
          <p:nvPr/>
        </p:nvGraphicFramePr>
        <p:xfrm>
          <a:off x="304800" y="965200"/>
          <a:ext cx="8534400" cy="566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TextComponent</a:t>
            </a:r>
            <a:endParaRPr lang="en-US" dirty="0"/>
          </a:p>
        </p:txBody>
      </p:sp>
      <p:sp>
        <p:nvSpPr>
          <p:cNvPr id="4" name="TextBox 3"/>
          <p:cNvSpPr txBox="1"/>
          <p:nvPr/>
        </p:nvSpPr>
        <p:spPr>
          <a:xfrm>
            <a:off x="228600" y="914400"/>
            <a:ext cx="8763000" cy="3539430"/>
          </a:xfrm>
          <a:prstGeom prst="rect">
            <a:avLst/>
          </a:prstGeom>
          <a:noFill/>
        </p:spPr>
        <p:txBody>
          <a:bodyPr wrap="square" rtlCol="0">
            <a:spAutoFit/>
          </a:bodyPr>
          <a:lstStyle/>
          <a:p>
            <a:pPr algn="just"/>
            <a:r>
              <a:rPr lang="en-US" sz="3200" dirty="0" smtClean="0"/>
              <a:t>Exercise :</a:t>
            </a:r>
          </a:p>
          <a:p>
            <a:pPr algn="just"/>
            <a:r>
              <a:rPr lang="en-US" sz="3200" dirty="0" smtClean="0"/>
              <a:t>Write an applet that contains a label with the string “Name”.  A 20 character text field initialized to your name, a label with string “Password” and a 20 character text field that is initially empty.  Allow the user to change either of the fields.  The echo character for password field should be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 List is a component that allows a user to select one or more items.  If the list is not large enough to display all of the allowed selections, scrollbars are automatically provided so a user may scan through the entire list.</a:t>
            </a:r>
          </a:p>
          <a:p>
            <a:pPr algn="just"/>
            <a:r>
              <a:rPr lang="en-US" sz="3200" dirty="0" smtClean="0"/>
              <a:t>	An action event will be generated when a user double-clicks on an item in a list.  An item event is generated when a user selects or deselects one of the entries.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This class defines three constructors as follows :</a:t>
            </a:r>
          </a:p>
          <a:p>
            <a:pPr marL="514350" indent="-514350" algn="just">
              <a:buAutoNum type="arabicParenBoth"/>
            </a:pPr>
            <a:r>
              <a:rPr lang="en-US" sz="3200" dirty="0" smtClean="0"/>
              <a:t>List()</a:t>
            </a:r>
          </a:p>
          <a:p>
            <a:pPr marL="514350" indent="-514350" algn="just">
              <a:buAutoNum type="arabicParenBoth"/>
            </a:pPr>
            <a:r>
              <a:rPr lang="en-US" sz="3200" dirty="0" smtClean="0"/>
              <a:t>List(</a:t>
            </a:r>
            <a:r>
              <a:rPr lang="en-US" sz="3200" dirty="0" err="1" smtClean="0"/>
              <a:t>int</a:t>
            </a:r>
            <a:r>
              <a:rPr lang="en-US" sz="3200" dirty="0" smtClean="0"/>
              <a:t> rows)</a:t>
            </a:r>
          </a:p>
          <a:p>
            <a:pPr marL="514350" indent="-514350" algn="just">
              <a:buAutoNum type="arabicParenBoth"/>
            </a:pPr>
            <a:r>
              <a:rPr lang="en-US" sz="3200" dirty="0" smtClean="0"/>
              <a:t>List(</a:t>
            </a:r>
            <a:r>
              <a:rPr lang="en-US" sz="3200" dirty="0" err="1" smtClean="0"/>
              <a:t>inr</a:t>
            </a:r>
            <a:r>
              <a:rPr lang="en-US" sz="3200" dirty="0" smtClean="0"/>
              <a:t> rows, </a:t>
            </a:r>
            <a:r>
              <a:rPr lang="en-US" sz="3200" dirty="0" err="1" smtClean="0"/>
              <a:t>boolean</a:t>
            </a:r>
            <a:r>
              <a:rPr lang="en-US" sz="3200" dirty="0" smtClean="0"/>
              <a:t> multiple)</a:t>
            </a:r>
          </a:p>
          <a:p>
            <a:pPr algn="just"/>
            <a:r>
              <a:rPr lang="en-US" sz="3200" dirty="0" smtClean="0"/>
              <a:t>	Here, rows is the number of items that are visible to a user.  This determines the size of the component.  If multiple is true, a user may select multiple entries in a list.  Otherwise, only one item may be selected.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Lists</a:t>
            </a:r>
            <a:endParaRPr lang="en-US" dirty="0"/>
          </a:p>
        </p:txBody>
      </p:sp>
      <p:sp>
        <p:nvSpPr>
          <p:cNvPr id="4" name="TextBox 3"/>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5" name="Table 4"/>
          <p:cNvGraphicFramePr>
            <a:graphicFrameLocks noGrp="1"/>
          </p:cNvGraphicFramePr>
          <p:nvPr/>
        </p:nvGraphicFramePr>
        <p:xfrm>
          <a:off x="381000" y="1554480"/>
          <a:ext cx="8534400" cy="512064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a:t>
                      </a:r>
                      <a:r>
                        <a:rPr lang="en-US" baseline="0" dirty="0" smtClean="0"/>
                        <a:t> add(String </a:t>
                      </a:r>
                      <a:r>
                        <a:rPr lang="en-US" baseline="0" dirty="0" err="1" smtClean="0"/>
                        <a:t>str</a:t>
                      </a:r>
                      <a:r>
                        <a:rPr lang="en-US" baseline="0" dirty="0" smtClean="0"/>
                        <a:t>)</a:t>
                      </a:r>
                      <a:endParaRPr lang="en-IN" dirty="0"/>
                    </a:p>
                  </a:txBody>
                  <a:tcPr/>
                </a:tc>
                <a:tc>
                  <a:txBody>
                    <a:bodyPr/>
                    <a:lstStyle/>
                    <a:p>
                      <a:pPr algn="just"/>
                      <a:r>
                        <a:rPr lang="en-US" dirty="0" smtClean="0"/>
                        <a:t>Adds </a:t>
                      </a:r>
                      <a:r>
                        <a:rPr lang="en-US" dirty="0" err="1" smtClean="0"/>
                        <a:t>str</a:t>
                      </a:r>
                      <a:r>
                        <a:rPr lang="en-US" baseline="0" dirty="0" smtClean="0"/>
                        <a:t> as an item</a:t>
                      </a:r>
                      <a:endParaRPr lang="en-IN" dirty="0"/>
                    </a:p>
                  </a:txBody>
                  <a:tcPr/>
                </a:tc>
              </a:tr>
              <a:tr h="335280">
                <a:tc>
                  <a:txBody>
                    <a:bodyPr/>
                    <a:lstStyle/>
                    <a:p>
                      <a:r>
                        <a:rPr lang="en-US" dirty="0" smtClean="0"/>
                        <a:t>void add(String </a:t>
                      </a:r>
                      <a:r>
                        <a:rPr lang="en-US" dirty="0" err="1" smtClean="0"/>
                        <a:t>str</a:t>
                      </a:r>
                      <a:r>
                        <a:rPr lang="en-US" dirty="0" smtClean="0"/>
                        <a:t>,</a:t>
                      </a:r>
                      <a:r>
                        <a:rPr lang="en-US" baseline="0" dirty="0" smtClean="0"/>
                        <a:t> </a:t>
                      </a:r>
                      <a:r>
                        <a:rPr lang="en-US" baseline="0"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pPr algn="just"/>
                      <a:r>
                        <a:rPr lang="en-US" dirty="0" smtClean="0"/>
                        <a:t>Adds </a:t>
                      </a:r>
                      <a:r>
                        <a:rPr lang="en-US" dirty="0" err="1" smtClean="0"/>
                        <a:t>str</a:t>
                      </a:r>
                      <a:r>
                        <a:rPr lang="en-US" baseline="0" dirty="0" smtClean="0"/>
                        <a:t> as an item at index </a:t>
                      </a:r>
                      <a:r>
                        <a:rPr lang="en-US" baseline="0" dirty="0" err="1" smtClean="0"/>
                        <a:t>i</a:t>
                      </a:r>
                      <a:endParaRPr lang="en-IN" dirty="0"/>
                    </a:p>
                  </a:txBody>
                  <a:tcPr/>
                </a:tc>
              </a:tr>
              <a:tr h="335280">
                <a:tc>
                  <a:txBody>
                    <a:bodyPr/>
                    <a:lstStyle/>
                    <a:p>
                      <a:r>
                        <a:rPr lang="en-US" dirty="0" smtClean="0"/>
                        <a:t>void </a:t>
                      </a:r>
                      <a:r>
                        <a:rPr lang="en-US" dirty="0" err="1" smtClean="0"/>
                        <a:t>addActionListener</a:t>
                      </a:r>
                      <a:r>
                        <a:rPr lang="en-US" dirty="0" smtClean="0"/>
                        <a:t>(</a:t>
                      </a:r>
                      <a:r>
                        <a:rPr lang="en-US" dirty="0" err="1" smtClean="0"/>
                        <a:t>ActionListener</a:t>
                      </a:r>
                      <a:r>
                        <a:rPr lang="en-US" baseline="0" dirty="0" smtClean="0"/>
                        <a:t> al)</a:t>
                      </a:r>
                      <a:endParaRPr lang="en-IN" dirty="0"/>
                    </a:p>
                  </a:txBody>
                  <a:tcPr/>
                </a:tc>
                <a:tc>
                  <a:txBody>
                    <a:bodyPr/>
                    <a:lstStyle/>
                    <a:p>
                      <a:pPr algn="just"/>
                      <a:r>
                        <a:rPr lang="en-US" dirty="0" smtClean="0"/>
                        <a:t>Registers</a:t>
                      </a:r>
                      <a:r>
                        <a:rPr lang="en-US" baseline="0" dirty="0" smtClean="0"/>
                        <a:t> al to receive action events generated by the list</a:t>
                      </a:r>
                      <a:endParaRPr lang="en-IN" dirty="0"/>
                    </a:p>
                  </a:txBody>
                  <a:tcPr/>
                </a:tc>
              </a:tr>
              <a:tr h="335280">
                <a:tc>
                  <a:txBody>
                    <a:bodyPr/>
                    <a:lstStyle/>
                    <a:p>
                      <a:r>
                        <a:rPr lang="en-US" dirty="0" smtClean="0"/>
                        <a:t>void</a:t>
                      </a:r>
                      <a:r>
                        <a:rPr lang="en-US" baseline="0" dirty="0" smtClean="0"/>
                        <a:t> </a:t>
                      </a:r>
                      <a:r>
                        <a:rPr lang="en-US" baseline="0" dirty="0" err="1" smtClean="0"/>
                        <a:t>addItemListener</a:t>
                      </a:r>
                      <a:r>
                        <a:rPr lang="en-US" baseline="0" dirty="0" smtClean="0"/>
                        <a:t>(</a:t>
                      </a:r>
                      <a:r>
                        <a:rPr lang="en-US" baseline="0" dirty="0" err="1" smtClean="0"/>
                        <a:t>ItemListener</a:t>
                      </a:r>
                      <a:r>
                        <a:rPr lang="en-US" baseline="0" dirty="0" smtClean="0"/>
                        <a:t> </a:t>
                      </a:r>
                      <a:r>
                        <a:rPr lang="en-US" baseline="0" dirty="0" err="1" smtClean="0"/>
                        <a:t>il</a:t>
                      </a:r>
                      <a:r>
                        <a:rPr lang="en-US" baseline="0" dirty="0" smtClean="0"/>
                        <a:t>)</a:t>
                      </a:r>
                      <a:endParaRPr lang="en-IN" dirty="0"/>
                    </a:p>
                  </a:txBody>
                  <a:tcPr/>
                </a:tc>
                <a:tc>
                  <a:txBody>
                    <a:bodyPr/>
                    <a:lstStyle/>
                    <a:p>
                      <a:pPr algn="just"/>
                      <a:r>
                        <a:rPr lang="en-US" dirty="0" smtClean="0"/>
                        <a:t>Registers</a:t>
                      </a:r>
                      <a:r>
                        <a:rPr lang="en-US" baseline="0" dirty="0" smtClean="0"/>
                        <a:t> </a:t>
                      </a:r>
                      <a:r>
                        <a:rPr lang="en-US" baseline="0" dirty="0" err="1" smtClean="0"/>
                        <a:t>il</a:t>
                      </a:r>
                      <a:r>
                        <a:rPr lang="en-US" baseline="0" dirty="0" smtClean="0"/>
                        <a:t> to receive item events generated by the list</a:t>
                      </a:r>
                      <a:endParaRPr lang="en-IN" dirty="0"/>
                    </a:p>
                  </a:txBody>
                  <a:tcPr/>
                </a:tc>
              </a:tr>
              <a:tr h="335280">
                <a:tc>
                  <a:txBody>
                    <a:bodyPr/>
                    <a:lstStyle/>
                    <a:p>
                      <a:r>
                        <a:rPr lang="en-US" dirty="0" smtClean="0"/>
                        <a:t>void deselect(</a:t>
                      </a:r>
                      <a:r>
                        <a:rPr lang="en-US" dirty="0" err="1" smtClean="0"/>
                        <a:t>int</a:t>
                      </a:r>
                      <a:r>
                        <a:rPr lang="en-US" dirty="0" smtClean="0"/>
                        <a:t> </a:t>
                      </a:r>
                      <a:r>
                        <a:rPr lang="en-US" dirty="0" err="1" smtClean="0"/>
                        <a:t>i</a:t>
                      </a:r>
                      <a:r>
                        <a:rPr lang="en-US" dirty="0" smtClean="0"/>
                        <a:t>)</a:t>
                      </a:r>
                      <a:endParaRPr lang="en-IN" dirty="0"/>
                    </a:p>
                  </a:txBody>
                  <a:tcPr/>
                </a:tc>
                <a:tc>
                  <a:txBody>
                    <a:bodyPr/>
                    <a:lstStyle/>
                    <a:p>
                      <a:pPr algn="just"/>
                      <a:r>
                        <a:rPr lang="en-US" dirty="0" smtClean="0"/>
                        <a:t>Deselects the item at index</a:t>
                      </a:r>
                      <a:r>
                        <a:rPr lang="en-US" baseline="0" dirty="0" smtClean="0"/>
                        <a:t> </a:t>
                      </a:r>
                      <a:r>
                        <a:rPr lang="en-US" baseline="0" dirty="0" err="1" smtClean="0"/>
                        <a:t>i</a:t>
                      </a:r>
                      <a:endParaRPr lang="en-US" baseline="0" dirty="0" smtClean="0"/>
                    </a:p>
                  </a:txBody>
                  <a:tcPr/>
                </a:tc>
              </a:tr>
              <a:tr h="335280">
                <a:tc>
                  <a:txBody>
                    <a:bodyPr/>
                    <a:lstStyle/>
                    <a:p>
                      <a:r>
                        <a:rPr lang="en-US" dirty="0" smtClean="0"/>
                        <a:t>String</a:t>
                      </a:r>
                      <a:r>
                        <a:rPr lang="en-US" baseline="0" dirty="0" smtClean="0"/>
                        <a:t> </a:t>
                      </a:r>
                      <a:r>
                        <a:rPr lang="en-US" baseline="0" dirty="0" err="1" smtClean="0"/>
                        <a:t>getItem</a:t>
                      </a:r>
                      <a:r>
                        <a:rPr lang="en-US" baseline="0" dirty="0" smtClean="0"/>
                        <a:t>(</a:t>
                      </a:r>
                      <a:r>
                        <a:rPr lang="en-US" baseline="0"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pPr algn="just"/>
                      <a:r>
                        <a:rPr lang="en-US" dirty="0" smtClean="0"/>
                        <a:t>Returns the item</a:t>
                      </a:r>
                      <a:r>
                        <a:rPr lang="en-US" baseline="0" dirty="0" smtClean="0"/>
                        <a:t> at index I</a:t>
                      </a:r>
                      <a:endParaRPr lang="en-IN" dirty="0"/>
                    </a:p>
                  </a:txBody>
                  <a:tcPr/>
                </a:tc>
              </a:tr>
              <a:tr h="335280">
                <a:tc>
                  <a:txBody>
                    <a:bodyPr/>
                    <a:lstStyle/>
                    <a:p>
                      <a:r>
                        <a:rPr lang="en-US" dirty="0" err="1" smtClean="0"/>
                        <a:t>int</a:t>
                      </a:r>
                      <a:r>
                        <a:rPr lang="en-US" dirty="0" smtClean="0"/>
                        <a:t> </a:t>
                      </a:r>
                      <a:r>
                        <a:rPr lang="en-US" dirty="0" err="1" smtClean="0"/>
                        <a:t>getItemCount</a:t>
                      </a:r>
                      <a:r>
                        <a:rPr lang="en-US" dirty="0" smtClean="0"/>
                        <a:t>()</a:t>
                      </a:r>
                      <a:endParaRPr lang="en-IN" dirty="0"/>
                    </a:p>
                  </a:txBody>
                  <a:tcPr/>
                </a:tc>
                <a:tc>
                  <a:txBody>
                    <a:bodyPr/>
                    <a:lstStyle/>
                    <a:p>
                      <a:pPr algn="just"/>
                      <a:r>
                        <a:rPr lang="en-US" dirty="0" smtClean="0"/>
                        <a:t>Returns the total no. of items</a:t>
                      </a:r>
                      <a:endParaRPr lang="en-IN" dirty="0"/>
                    </a:p>
                  </a:txBody>
                  <a:tcPr/>
                </a:tc>
              </a:tr>
              <a:tr h="335280">
                <a:tc>
                  <a:txBody>
                    <a:bodyPr/>
                    <a:lstStyle/>
                    <a:p>
                      <a:r>
                        <a:rPr lang="en-US" dirty="0" smtClean="0"/>
                        <a:t>String[] </a:t>
                      </a:r>
                      <a:r>
                        <a:rPr lang="en-US" dirty="0" err="1" smtClean="0"/>
                        <a:t>getItems</a:t>
                      </a:r>
                      <a:r>
                        <a:rPr lang="en-US" dirty="0" smtClean="0"/>
                        <a:t>()</a:t>
                      </a:r>
                      <a:endParaRPr lang="en-IN" dirty="0"/>
                    </a:p>
                  </a:txBody>
                  <a:tcPr/>
                </a:tc>
                <a:tc>
                  <a:txBody>
                    <a:bodyPr/>
                    <a:lstStyle/>
                    <a:p>
                      <a:pPr algn="just"/>
                      <a:r>
                        <a:rPr lang="en-US" dirty="0" smtClean="0"/>
                        <a:t>Returns</a:t>
                      </a:r>
                      <a:r>
                        <a:rPr lang="en-US" baseline="0" dirty="0" smtClean="0"/>
                        <a:t> an array of strings that contains all items</a:t>
                      </a:r>
                      <a:endParaRPr lang="en-IN" dirty="0"/>
                    </a:p>
                  </a:txBody>
                  <a:tcPr/>
                </a:tc>
              </a:tr>
              <a:tr h="335280">
                <a:tc>
                  <a:txBody>
                    <a:bodyPr/>
                    <a:lstStyle/>
                    <a:p>
                      <a:r>
                        <a:rPr lang="en-US" dirty="0" err="1" smtClean="0"/>
                        <a:t>int</a:t>
                      </a:r>
                      <a:r>
                        <a:rPr lang="en-US" dirty="0" smtClean="0"/>
                        <a:t> </a:t>
                      </a:r>
                      <a:r>
                        <a:rPr lang="en-US" dirty="0" err="1" smtClean="0"/>
                        <a:t>getSelectedIndex</a:t>
                      </a:r>
                      <a:r>
                        <a:rPr lang="en-US" dirty="0" smtClean="0"/>
                        <a:t>()</a:t>
                      </a:r>
                      <a:endParaRPr lang="en-IN" dirty="0"/>
                    </a:p>
                  </a:txBody>
                  <a:tcPr/>
                </a:tc>
                <a:tc>
                  <a:txBody>
                    <a:bodyPr/>
                    <a:lstStyle/>
                    <a:p>
                      <a:pPr algn="just"/>
                      <a:r>
                        <a:rPr lang="en-US" dirty="0" smtClean="0"/>
                        <a:t>Returns the index of the selected item</a:t>
                      </a:r>
                      <a:endParaRPr lang="en-IN" dirty="0"/>
                    </a:p>
                  </a:txBody>
                  <a:tcPr/>
                </a:tc>
              </a:tr>
              <a:tr h="335280">
                <a:tc>
                  <a:txBody>
                    <a:bodyPr/>
                    <a:lstStyle/>
                    <a:p>
                      <a:r>
                        <a:rPr lang="en-US" dirty="0" err="1" smtClean="0"/>
                        <a:t>int</a:t>
                      </a:r>
                      <a:r>
                        <a:rPr lang="en-US" dirty="0" smtClean="0"/>
                        <a:t>[]</a:t>
                      </a:r>
                      <a:r>
                        <a:rPr lang="en-US" baseline="0" dirty="0" smtClean="0"/>
                        <a:t> </a:t>
                      </a:r>
                      <a:r>
                        <a:rPr lang="en-US" baseline="0" dirty="0" err="1" smtClean="0"/>
                        <a:t>getSelectedIndexes</a:t>
                      </a:r>
                      <a:r>
                        <a:rPr lang="en-US" baseline="0" dirty="0" smtClean="0"/>
                        <a:t>()</a:t>
                      </a:r>
                      <a:endParaRPr lang="en-IN" dirty="0"/>
                    </a:p>
                  </a:txBody>
                  <a:tcPr/>
                </a:tc>
                <a:tc>
                  <a:txBody>
                    <a:bodyPr/>
                    <a:lstStyle/>
                    <a:p>
                      <a:pPr algn="just"/>
                      <a:r>
                        <a:rPr lang="en-US" dirty="0" smtClean="0"/>
                        <a:t>Returns an </a:t>
                      </a:r>
                      <a:r>
                        <a:rPr lang="en-US" dirty="0" err="1" smtClean="0"/>
                        <a:t>int</a:t>
                      </a:r>
                      <a:r>
                        <a:rPr lang="en-US" dirty="0" smtClean="0"/>
                        <a:t> array containing the indexes</a:t>
                      </a:r>
                      <a:r>
                        <a:rPr lang="en-US" baseline="0" dirty="0" smtClean="0"/>
                        <a:t> of selected items</a:t>
                      </a:r>
                      <a:endParaRPr lang="en-IN"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Lists</a:t>
            </a:r>
            <a:endParaRPr lang="en-US" dirty="0"/>
          </a:p>
        </p:txBody>
      </p:sp>
      <p:sp>
        <p:nvSpPr>
          <p:cNvPr id="4" name="TextBox 3"/>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5" name="Table 4"/>
          <p:cNvGraphicFramePr>
            <a:graphicFrameLocks noGrp="1"/>
          </p:cNvGraphicFramePr>
          <p:nvPr/>
        </p:nvGraphicFramePr>
        <p:xfrm>
          <a:off x="381000" y="1554480"/>
          <a:ext cx="8534400" cy="502920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String</a:t>
                      </a:r>
                      <a:r>
                        <a:rPr lang="en-US" baseline="0" dirty="0" smtClean="0"/>
                        <a:t> </a:t>
                      </a:r>
                      <a:r>
                        <a:rPr lang="en-US" baseline="0" dirty="0" err="1" smtClean="0"/>
                        <a:t>getSelectedItem</a:t>
                      </a:r>
                      <a:r>
                        <a:rPr lang="en-US" baseline="0" dirty="0" smtClean="0"/>
                        <a:t>()</a:t>
                      </a:r>
                      <a:endParaRPr lang="en-IN" dirty="0"/>
                    </a:p>
                  </a:txBody>
                  <a:tcPr/>
                </a:tc>
                <a:tc>
                  <a:txBody>
                    <a:bodyPr/>
                    <a:lstStyle/>
                    <a:p>
                      <a:pPr algn="just"/>
                      <a:r>
                        <a:rPr lang="en-US" dirty="0" smtClean="0"/>
                        <a:t>Returns</a:t>
                      </a:r>
                      <a:r>
                        <a:rPr lang="en-US" baseline="0" dirty="0" smtClean="0"/>
                        <a:t> the selected item</a:t>
                      </a:r>
                      <a:endParaRPr lang="en-IN" dirty="0"/>
                    </a:p>
                  </a:txBody>
                  <a:tcPr/>
                </a:tc>
              </a:tr>
              <a:tr h="335280">
                <a:tc>
                  <a:txBody>
                    <a:bodyPr/>
                    <a:lstStyle/>
                    <a:p>
                      <a:r>
                        <a:rPr lang="en-US" dirty="0" smtClean="0"/>
                        <a:t>String[] </a:t>
                      </a:r>
                      <a:r>
                        <a:rPr lang="en-US" dirty="0" err="1" smtClean="0"/>
                        <a:t>getSelectedItems</a:t>
                      </a:r>
                      <a:r>
                        <a:rPr lang="en-US" dirty="0" smtClean="0"/>
                        <a:t>()</a:t>
                      </a:r>
                      <a:endParaRPr lang="en-IN" dirty="0"/>
                    </a:p>
                  </a:txBody>
                  <a:tcPr/>
                </a:tc>
                <a:tc>
                  <a:txBody>
                    <a:bodyPr/>
                    <a:lstStyle/>
                    <a:p>
                      <a:pPr algn="just"/>
                      <a:r>
                        <a:rPr lang="en-US" dirty="0" smtClean="0"/>
                        <a:t>Returns an array of objects that contains the selected items</a:t>
                      </a:r>
                      <a:endParaRPr lang="en-IN" dirty="0"/>
                    </a:p>
                  </a:txBody>
                  <a:tcPr/>
                </a:tc>
              </a:tr>
              <a:tr h="335280">
                <a:tc>
                  <a:txBody>
                    <a:bodyPr/>
                    <a:lstStyle/>
                    <a:p>
                      <a:r>
                        <a:rPr lang="en-US" dirty="0" smtClean="0"/>
                        <a:t>Object[]</a:t>
                      </a:r>
                      <a:r>
                        <a:rPr lang="en-US" baseline="0" dirty="0" smtClean="0"/>
                        <a:t> </a:t>
                      </a:r>
                      <a:r>
                        <a:rPr lang="en-US" baseline="0" dirty="0" err="1" smtClean="0"/>
                        <a:t>getSelectedObjects</a:t>
                      </a:r>
                      <a:r>
                        <a:rPr lang="en-US" baseline="0" dirty="0" smtClean="0"/>
                        <a:t>()</a:t>
                      </a:r>
                      <a:endParaRPr lang="en-IN" dirty="0"/>
                    </a:p>
                  </a:txBody>
                  <a:tcPr/>
                </a:tc>
                <a:tc>
                  <a:txBody>
                    <a:bodyPr/>
                    <a:lstStyle/>
                    <a:p>
                      <a:pPr algn="just"/>
                      <a:r>
                        <a:rPr lang="en-US" dirty="0" smtClean="0"/>
                        <a:t>Returns an array</a:t>
                      </a:r>
                      <a:r>
                        <a:rPr lang="en-US" baseline="0" dirty="0" smtClean="0"/>
                        <a:t> of objects that contains the selected items</a:t>
                      </a:r>
                      <a:endParaRPr lang="en-IN" dirty="0"/>
                    </a:p>
                  </a:txBody>
                  <a:tcPr/>
                </a:tc>
              </a:tr>
              <a:tr h="335280">
                <a:tc>
                  <a:txBody>
                    <a:bodyPr/>
                    <a:lstStyle/>
                    <a:p>
                      <a:r>
                        <a:rPr lang="en-US" dirty="0" err="1" smtClean="0"/>
                        <a:t>boolean</a:t>
                      </a:r>
                      <a:r>
                        <a:rPr lang="en-US" dirty="0" smtClean="0"/>
                        <a:t> </a:t>
                      </a:r>
                      <a:r>
                        <a:rPr lang="en-US" dirty="0" err="1" smtClean="0"/>
                        <a:t>isMultipleMode</a:t>
                      </a:r>
                      <a:r>
                        <a:rPr lang="en-US" dirty="0" smtClean="0"/>
                        <a:t>()</a:t>
                      </a:r>
                      <a:endParaRPr lang="en-IN" dirty="0"/>
                    </a:p>
                  </a:txBody>
                  <a:tcPr/>
                </a:tc>
                <a:tc>
                  <a:txBody>
                    <a:bodyPr/>
                    <a:lstStyle/>
                    <a:p>
                      <a:pPr algn="just"/>
                      <a:r>
                        <a:rPr lang="en-US" dirty="0" smtClean="0"/>
                        <a:t>Returns true if multiple items</a:t>
                      </a:r>
                      <a:r>
                        <a:rPr lang="en-US" baseline="0" dirty="0" smtClean="0"/>
                        <a:t> may be selected otherwise returns false</a:t>
                      </a:r>
                      <a:endParaRPr lang="en-IN" dirty="0"/>
                    </a:p>
                  </a:txBody>
                  <a:tcPr/>
                </a:tc>
              </a:tr>
              <a:tr h="335280">
                <a:tc>
                  <a:txBody>
                    <a:bodyPr/>
                    <a:lstStyle/>
                    <a:p>
                      <a:r>
                        <a:rPr lang="en-US" dirty="0" smtClean="0"/>
                        <a:t>void</a:t>
                      </a:r>
                      <a:r>
                        <a:rPr lang="en-US" baseline="0" dirty="0" smtClean="0"/>
                        <a:t> remove(String </a:t>
                      </a:r>
                      <a:r>
                        <a:rPr lang="en-US" baseline="0" dirty="0" err="1" smtClean="0"/>
                        <a:t>str</a:t>
                      </a:r>
                      <a:r>
                        <a:rPr lang="en-US" baseline="0" dirty="0" smtClean="0"/>
                        <a:t>)</a:t>
                      </a:r>
                      <a:endParaRPr lang="en-IN" dirty="0"/>
                    </a:p>
                  </a:txBody>
                  <a:tcPr/>
                </a:tc>
                <a:tc>
                  <a:txBody>
                    <a:bodyPr/>
                    <a:lstStyle/>
                    <a:p>
                      <a:pPr algn="just"/>
                      <a:r>
                        <a:rPr lang="en-US" baseline="0" dirty="0" smtClean="0"/>
                        <a:t>Removes </a:t>
                      </a:r>
                      <a:r>
                        <a:rPr lang="en-US" baseline="0" dirty="0" err="1" smtClean="0"/>
                        <a:t>str</a:t>
                      </a:r>
                      <a:r>
                        <a:rPr lang="en-US" baseline="0" dirty="0" smtClean="0"/>
                        <a:t> from the list</a:t>
                      </a:r>
                    </a:p>
                  </a:txBody>
                  <a:tcPr/>
                </a:tc>
              </a:tr>
              <a:tr h="335280">
                <a:tc>
                  <a:txBody>
                    <a:bodyPr/>
                    <a:lstStyle/>
                    <a:p>
                      <a:r>
                        <a:rPr lang="en-US" dirty="0" smtClean="0"/>
                        <a:t>void remove(</a:t>
                      </a:r>
                      <a:r>
                        <a:rPr lang="en-US" dirty="0" err="1" smtClean="0"/>
                        <a:t>int</a:t>
                      </a:r>
                      <a:r>
                        <a:rPr lang="en-US" baseline="0" dirty="0" smtClean="0"/>
                        <a:t> </a:t>
                      </a:r>
                      <a:r>
                        <a:rPr lang="en-US" baseline="0" dirty="0" err="1" smtClean="0"/>
                        <a:t>i</a:t>
                      </a:r>
                      <a:r>
                        <a:rPr lang="en-US" baseline="0" dirty="0" smtClean="0"/>
                        <a:t>)</a:t>
                      </a:r>
                      <a:endParaRPr lang="en-IN" dirty="0"/>
                    </a:p>
                  </a:txBody>
                  <a:tcPr/>
                </a:tc>
                <a:tc>
                  <a:txBody>
                    <a:bodyPr/>
                    <a:lstStyle/>
                    <a:p>
                      <a:pPr algn="just"/>
                      <a:r>
                        <a:rPr lang="en-US" dirty="0" smtClean="0"/>
                        <a:t>Removes the item at index </a:t>
                      </a:r>
                      <a:r>
                        <a:rPr lang="en-US" dirty="0" err="1" smtClean="0"/>
                        <a:t>i</a:t>
                      </a:r>
                      <a:endParaRPr lang="en-IN" dirty="0"/>
                    </a:p>
                  </a:txBody>
                  <a:tcPr/>
                </a:tc>
              </a:tr>
              <a:tr h="335280">
                <a:tc>
                  <a:txBody>
                    <a:bodyPr/>
                    <a:lstStyle/>
                    <a:p>
                      <a:r>
                        <a:rPr lang="en-US" dirty="0" smtClean="0"/>
                        <a:t>void </a:t>
                      </a:r>
                      <a:r>
                        <a:rPr lang="en-US" dirty="0" err="1" smtClean="0"/>
                        <a:t>removeAll</a:t>
                      </a:r>
                      <a:r>
                        <a:rPr lang="en-US" dirty="0" smtClean="0"/>
                        <a:t>()</a:t>
                      </a:r>
                      <a:endParaRPr lang="en-IN" dirty="0"/>
                    </a:p>
                  </a:txBody>
                  <a:tcPr/>
                </a:tc>
                <a:tc>
                  <a:txBody>
                    <a:bodyPr/>
                    <a:lstStyle/>
                    <a:p>
                      <a:pPr algn="just"/>
                      <a:r>
                        <a:rPr lang="en-US" dirty="0" smtClean="0"/>
                        <a:t>Removes all the items from the list</a:t>
                      </a:r>
                      <a:endParaRPr lang="en-IN" dirty="0"/>
                    </a:p>
                  </a:txBody>
                  <a:tcPr/>
                </a:tc>
              </a:tr>
              <a:tr h="335280">
                <a:tc>
                  <a:txBody>
                    <a:bodyPr/>
                    <a:lstStyle/>
                    <a:p>
                      <a:r>
                        <a:rPr lang="en-US" dirty="0" smtClean="0"/>
                        <a:t>void </a:t>
                      </a:r>
                      <a:r>
                        <a:rPr lang="en-US" dirty="0" err="1" smtClean="0"/>
                        <a:t>removeActionListener</a:t>
                      </a:r>
                      <a:r>
                        <a:rPr lang="en-US" dirty="0" smtClean="0"/>
                        <a:t>(</a:t>
                      </a:r>
                      <a:r>
                        <a:rPr lang="en-US" dirty="0" err="1" smtClean="0"/>
                        <a:t>ActionListener</a:t>
                      </a:r>
                      <a:r>
                        <a:rPr lang="en-US" dirty="0" smtClean="0"/>
                        <a:t> al)</a:t>
                      </a:r>
                      <a:endParaRPr lang="en-IN" dirty="0"/>
                    </a:p>
                  </a:txBody>
                  <a:tcPr/>
                </a:tc>
                <a:tc>
                  <a:txBody>
                    <a:bodyPr/>
                    <a:lstStyle/>
                    <a:p>
                      <a:pPr algn="just"/>
                      <a:r>
                        <a:rPr lang="en-US" dirty="0" smtClean="0"/>
                        <a:t>Unregister</a:t>
                      </a:r>
                      <a:r>
                        <a:rPr lang="en-US" baseline="0" dirty="0" smtClean="0"/>
                        <a:t> al to receive action events generated by this list</a:t>
                      </a:r>
                      <a:endParaRPr lang="en-IN" dirty="0"/>
                    </a:p>
                  </a:txBody>
                  <a:tcPr/>
                </a:tc>
              </a:tr>
              <a:tr h="335280">
                <a:tc>
                  <a:txBody>
                    <a:bodyPr/>
                    <a:lstStyle/>
                    <a:p>
                      <a:r>
                        <a:rPr lang="en-US" dirty="0" smtClean="0"/>
                        <a:t>void </a:t>
                      </a:r>
                      <a:r>
                        <a:rPr lang="en-US" dirty="0" err="1" smtClean="0"/>
                        <a:t>removeItemListener</a:t>
                      </a:r>
                      <a:r>
                        <a:rPr lang="en-US" dirty="0" smtClean="0"/>
                        <a:t>(</a:t>
                      </a:r>
                      <a:r>
                        <a:rPr lang="en-US" dirty="0" err="1" smtClean="0"/>
                        <a:t>ItemListener</a:t>
                      </a:r>
                      <a:r>
                        <a:rPr lang="en-US" baseline="0" dirty="0" smtClean="0"/>
                        <a:t> </a:t>
                      </a:r>
                      <a:r>
                        <a:rPr lang="en-US" baseline="0" dirty="0" err="1" smtClean="0"/>
                        <a:t>il</a:t>
                      </a:r>
                      <a:r>
                        <a:rPr lang="en-US" baseline="0" dirty="0" smtClean="0"/>
                        <a:t>)</a:t>
                      </a:r>
                      <a:endParaRPr lang="en-IN" dirty="0"/>
                    </a:p>
                  </a:txBody>
                  <a:tcPr/>
                </a:tc>
                <a:tc>
                  <a:txBody>
                    <a:bodyPr/>
                    <a:lstStyle/>
                    <a:p>
                      <a:pPr algn="just"/>
                      <a:r>
                        <a:rPr lang="en-US" dirty="0" smtClean="0"/>
                        <a:t>Unregister </a:t>
                      </a:r>
                      <a:r>
                        <a:rPr lang="en-US" dirty="0" err="1" smtClean="0"/>
                        <a:t>il</a:t>
                      </a:r>
                      <a:r>
                        <a:rPr lang="en-US" dirty="0" smtClean="0"/>
                        <a:t> to receive item</a:t>
                      </a:r>
                      <a:r>
                        <a:rPr lang="en-US" baseline="0" dirty="0" smtClean="0"/>
                        <a:t> events generated by the list</a:t>
                      </a:r>
                      <a:endParaRPr lang="en-IN"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Lists</a:t>
            </a:r>
            <a:endParaRPr lang="en-US" dirty="0"/>
          </a:p>
        </p:txBody>
      </p:sp>
      <p:sp>
        <p:nvSpPr>
          <p:cNvPr id="4" name="TextBox 3"/>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5" name="Table 4"/>
          <p:cNvGraphicFramePr>
            <a:graphicFrameLocks noGrp="1"/>
          </p:cNvGraphicFramePr>
          <p:nvPr/>
        </p:nvGraphicFramePr>
        <p:xfrm>
          <a:off x="381000" y="1554480"/>
          <a:ext cx="8534400" cy="1645920"/>
        </p:xfrm>
        <a:graphic>
          <a:graphicData uri="http://schemas.openxmlformats.org/drawingml/2006/table">
            <a:tbl>
              <a:tblPr firstRow="1" bandRow="1">
                <a:tableStyleId>{5C22544A-7EE6-4342-B048-85BDC9FD1C3A}</a:tableStyleId>
              </a:tblPr>
              <a:tblGrid>
                <a:gridCol w="4114800"/>
                <a:gridCol w="44196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select(</a:t>
                      </a:r>
                      <a:r>
                        <a:rPr lang="en-US" dirty="0" err="1" smtClean="0"/>
                        <a:t>int</a:t>
                      </a:r>
                      <a:r>
                        <a:rPr lang="en-US" dirty="0" smtClean="0"/>
                        <a:t> </a:t>
                      </a:r>
                      <a:r>
                        <a:rPr lang="en-US" dirty="0" err="1" smtClean="0"/>
                        <a:t>i</a:t>
                      </a:r>
                      <a:r>
                        <a:rPr lang="en-US" dirty="0" smtClean="0"/>
                        <a:t>)</a:t>
                      </a:r>
                      <a:endParaRPr lang="en-IN" dirty="0"/>
                    </a:p>
                  </a:txBody>
                  <a:tcPr/>
                </a:tc>
                <a:tc>
                  <a:txBody>
                    <a:bodyPr/>
                    <a:lstStyle/>
                    <a:p>
                      <a:pPr algn="just"/>
                      <a:r>
                        <a:rPr lang="en-US" dirty="0" smtClean="0"/>
                        <a:t>Selects</a:t>
                      </a:r>
                      <a:r>
                        <a:rPr lang="en-US" baseline="0" dirty="0" smtClean="0"/>
                        <a:t> the item at index </a:t>
                      </a:r>
                      <a:r>
                        <a:rPr lang="en-US" baseline="0" dirty="0" err="1" smtClean="0"/>
                        <a:t>i</a:t>
                      </a:r>
                      <a:endParaRPr lang="en-IN" dirty="0"/>
                    </a:p>
                  </a:txBody>
                  <a:tcPr/>
                </a:tc>
              </a:tr>
              <a:tr h="335280">
                <a:tc>
                  <a:txBody>
                    <a:bodyPr/>
                    <a:lstStyle/>
                    <a:p>
                      <a:r>
                        <a:rPr lang="en-US" dirty="0" smtClean="0"/>
                        <a:t>void </a:t>
                      </a:r>
                      <a:r>
                        <a:rPr lang="en-US" dirty="0" err="1" smtClean="0"/>
                        <a:t>setMultipleMode</a:t>
                      </a:r>
                      <a:r>
                        <a:rPr lang="en-US" dirty="0" smtClean="0"/>
                        <a:t>(</a:t>
                      </a:r>
                      <a:r>
                        <a:rPr lang="en-US" dirty="0" err="1" smtClean="0"/>
                        <a:t>boolean</a:t>
                      </a:r>
                      <a:r>
                        <a:rPr lang="en-US" dirty="0" smtClean="0"/>
                        <a:t> flag)</a:t>
                      </a:r>
                      <a:endParaRPr lang="en-IN" dirty="0"/>
                    </a:p>
                  </a:txBody>
                  <a:tcPr/>
                </a:tc>
                <a:tc>
                  <a:txBody>
                    <a:bodyPr/>
                    <a:lstStyle/>
                    <a:p>
                      <a:pPr algn="just"/>
                      <a:r>
                        <a:rPr lang="en-US" dirty="0" smtClean="0"/>
                        <a:t>If flag is true</a:t>
                      </a:r>
                      <a:r>
                        <a:rPr lang="en-US" baseline="0" dirty="0" smtClean="0"/>
                        <a:t>, a user may select multiple items otherwise only one item may be selected.</a:t>
                      </a:r>
                      <a:endParaRPr lang="en-IN" dirty="0"/>
                    </a:p>
                  </a:txBody>
                  <a:tcPr/>
                </a:tc>
              </a:tr>
            </a:tbl>
          </a:graphicData>
        </a:graphic>
      </p:graphicFrame>
      <p:sp>
        <p:nvSpPr>
          <p:cNvPr id="6" name="TextBox 5"/>
          <p:cNvSpPr txBox="1"/>
          <p:nvPr/>
        </p:nvSpPr>
        <p:spPr>
          <a:xfrm>
            <a:off x="228600" y="3301425"/>
            <a:ext cx="8763000" cy="3046988"/>
          </a:xfrm>
          <a:prstGeom prst="rect">
            <a:avLst/>
          </a:prstGeom>
          <a:noFill/>
        </p:spPr>
        <p:txBody>
          <a:bodyPr wrap="square" rtlCol="0">
            <a:spAutoFit/>
          </a:bodyPr>
          <a:lstStyle/>
          <a:p>
            <a:pPr algn="just"/>
            <a:r>
              <a:rPr lang="en-US" sz="3200" dirty="0" smtClean="0">
                <a:hlinkClick r:id="rId2" action="ppaction://hlinkfile"/>
              </a:rPr>
              <a:t>ex\AWT\ListDemo.java</a:t>
            </a:r>
            <a:endParaRPr lang="en-US" sz="3200" dirty="0" smtClean="0"/>
          </a:p>
          <a:p>
            <a:pPr algn="just"/>
            <a:r>
              <a:rPr lang="en-US" sz="3200" dirty="0" smtClean="0"/>
              <a:t>Exercise :</a:t>
            </a:r>
          </a:p>
          <a:p>
            <a:pPr algn="just"/>
            <a:r>
              <a:rPr lang="en-US" sz="3200" dirty="0" smtClean="0"/>
              <a:t>	Write an applet that contains a single selection list and a 30x30 pixel canvas.  The item in the list are the 13 different default colors.   The list selection determine the color of the canvas.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Scrollbars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 scrollbar is a component that allows a user to select any integer value within a range defined by a minimum and maximum.  A scrollbar contains a slider that may be dragged to continuously vary its value.  Alternatively, the user may click on one of the buttons at either end of the scrollbar or in the area between the slider and the buttons.  These operations also modify its value.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Scrollbars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This class defines following constructors :</a:t>
            </a:r>
          </a:p>
          <a:p>
            <a:pPr marL="514350" indent="-514350" algn="just">
              <a:buAutoNum type="arabicParenBoth"/>
            </a:pPr>
            <a:r>
              <a:rPr lang="en-US" sz="3200" dirty="0" smtClean="0"/>
              <a:t>Scrollbar()</a:t>
            </a:r>
          </a:p>
          <a:p>
            <a:pPr marL="514350" indent="-514350" algn="just">
              <a:buAutoNum type="arabicParenBoth"/>
            </a:pPr>
            <a:r>
              <a:rPr lang="en-US" sz="3200" dirty="0" smtClean="0"/>
              <a:t>Scrollbar(</a:t>
            </a:r>
            <a:r>
              <a:rPr lang="en-US" sz="3200" dirty="0" err="1" smtClean="0"/>
              <a:t>int</a:t>
            </a:r>
            <a:r>
              <a:rPr lang="en-US" sz="3200" dirty="0" smtClean="0"/>
              <a:t> orientation)</a:t>
            </a:r>
          </a:p>
          <a:p>
            <a:pPr marL="514350" indent="-514350" algn="just">
              <a:buAutoNum type="arabicParenBoth"/>
            </a:pPr>
            <a:r>
              <a:rPr lang="en-US" sz="3200" dirty="0" smtClean="0"/>
              <a:t>Scrollbar(</a:t>
            </a:r>
            <a:r>
              <a:rPr lang="en-US" sz="3200" dirty="0" err="1" smtClean="0"/>
              <a:t>int</a:t>
            </a:r>
            <a:r>
              <a:rPr lang="en-US" sz="3200" dirty="0" smtClean="0"/>
              <a:t> orientation, </a:t>
            </a:r>
            <a:r>
              <a:rPr lang="en-US" sz="3200" dirty="0" err="1" smtClean="0"/>
              <a:t>int</a:t>
            </a:r>
            <a:r>
              <a:rPr lang="en-US" sz="3200" dirty="0" smtClean="0"/>
              <a:t> value, </a:t>
            </a:r>
            <a:r>
              <a:rPr lang="en-US" sz="3200" dirty="0" err="1" smtClean="0"/>
              <a:t>int</a:t>
            </a:r>
            <a:r>
              <a:rPr lang="en-US" sz="3200" dirty="0" smtClean="0"/>
              <a:t> width, </a:t>
            </a:r>
            <a:r>
              <a:rPr lang="en-US" sz="3200" dirty="0" err="1" smtClean="0"/>
              <a:t>int</a:t>
            </a:r>
            <a:r>
              <a:rPr lang="en-US" sz="3200" dirty="0" smtClean="0"/>
              <a:t> min, </a:t>
            </a:r>
            <a:r>
              <a:rPr lang="en-US" sz="3200" dirty="0" err="1" smtClean="0"/>
              <a:t>int</a:t>
            </a:r>
            <a:r>
              <a:rPr lang="en-US" sz="3200" dirty="0" smtClean="0"/>
              <a:t> max)</a:t>
            </a:r>
          </a:p>
          <a:p>
            <a:pPr algn="just"/>
            <a:r>
              <a:rPr lang="en-US" sz="3200" dirty="0" smtClean="0"/>
              <a:t>	Here, orientation indicates if the scrollbar is oriented horizontally or vertically.  It is assigned the value HORIZONTAL or VERTICAL.  The argument value represents the initial value of the scrollbar.  The width of the slider is width.  The range of scrollbar is determined by the min and max.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Scrollbars</a:t>
            </a:r>
            <a:endParaRPr lang="en-US" dirty="0"/>
          </a:p>
        </p:txBody>
      </p:sp>
      <p:sp>
        <p:nvSpPr>
          <p:cNvPr id="4" name="TextBox 3"/>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5" name="Table 4"/>
          <p:cNvGraphicFramePr>
            <a:graphicFrameLocks noGrp="1"/>
          </p:cNvGraphicFramePr>
          <p:nvPr/>
        </p:nvGraphicFramePr>
        <p:xfrm>
          <a:off x="381000" y="1554480"/>
          <a:ext cx="8534400" cy="3200400"/>
        </p:xfrm>
        <a:graphic>
          <a:graphicData uri="http://schemas.openxmlformats.org/drawingml/2006/table">
            <a:tbl>
              <a:tblPr firstRow="1" bandRow="1">
                <a:tableStyleId>{5C22544A-7EE6-4342-B048-85BDC9FD1C3A}</a:tableStyleId>
              </a:tblPr>
              <a:tblGrid>
                <a:gridCol w="5334000"/>
                <a:gridCol w="32004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void </a:t>
                      </a:r>
                      <a:r>
                        <a:rPr lang="en-US" dirty="0" err="1" smtClean="0"/>
                        <a:t>addAdjustmentListener</a:t>
                      </a:r>
                      <a:r>
                        <a:rPr lang="en-US" dirty="0" smtClean="0"/>
                        <a:t>(</a:t>
                      </a:r>
                      <a:r>
                        <a:rPr lang="en-US" dirty="0" err="1" smtClean="0"/>
                        <a:t>AdjustmentListener</a:t>
                      </a:r>
                      <a:r>
                        <a:rPr lang="en-US" baseline="0" dirty="0" smtClean="0"/>
                        <a:t> al)</a:t>
                      </a:r>
                      <a:endParaRPr lang="en-IN" dirty="0"/>
                    </a:p>
                  </a:txBody>
                  <a:tcPr/>
                </a:tc>
                <a:tc>
                  <a:txBody>
                    <a:bodyPr/>
                    <a:lstStyle/>
                    <a:p>
                      <a:pPr algn="just"/>
                      <a:r>
                        <a:rPr lang="en-US" dirty="0" smtClean="0"/>
                        <a:t>Registers al to receive adjustment events</a:t>
                      </a:r>
                      <a:r>
                        <a:rPr lang="en-US" baseline="0" dirty="0" smtClean="0"/>
                        <a:t> generated by this scrollbar.</a:t>
                      </a:r>
                      <a:endParaRPr lang="en-IN" dirty="0"/>
                    </a:p>
                  </a:txBody>
                  <a:tcPr/>
                </a:tc>
              </a:tr>
              <a:tr h="335280">
                <a:tc>
                  <a:txBody>
                    <a:bodyPr/>
                    <a:lstStyle/>
                    <a:p>
                      <a:r>
                        <a:rPr lang="en-US" dirty="0" err="1" smtClean="0"/>
                        <a:t>int</a:t>
                      </a:r>
                      <a:r>
                        <a:rPr lang="en-US" dirty="0" smtClean="0"/>
                        <a:t> </a:t>
                      </a:r>
                      <a:r>
                        <a:rPr lang="en-US" dirty="0" err="1" smtClean="0"/>
                        <a:t>getValue</a:t>
                      </a:r>
                      <a:r>
                        <a:rPr lang="en-US" dirty="0" smtClean="0"/>
                        <a:t>()</a:t>
                      </a:r>
                      <a:endParaRPr lang="en-IN" dirty="0"/>
                    </a:p>
                  </a:txBody>
                  <a:tcPr/>
                </a:tc>
                <a:tc>
                  <a:txBody>
                    <a:bodyPr/>
                    <a:lstStyle/>
                    <a:p>
                      <a:pPr algn="just"/>
                      <a:r>
                        <a:rPr lang="en-US" dirty="0" smtClean="0"/>
                        <a:t>Returns the</a:t>
                      </a:r>
                      <a:r>
                        <a:rPr lang="en-US" baseline="0" dirty="0" smtClean="0"/>
                        <a:t> value of the scrollbar</a:t>
                      </a:r>
                      <a:endParaRPr lang="en-IN" dirty="0"/>
                    </a:p>
                  </a:txBody>
                  <a:tcPr/>
                </a:tc>
              </a:tr>
              <a:tr h="335280">
                <a:tc>
                  <a:txBody>
                    <a:bodyPr/>
                    <a:lstStyle/>
                    <a:p>
                      <a:r>
                        <a:rPr lang="en-US" dirty="0" smtClean="0"/>
                        <a:t>void </a:t>
                      </a:r>
                      <a:r>
                        <a:rPr lang="en-US" dirty="0" err="1" smtClean="0"/>
                        <a:t>setValue</a:t>
                      </a:r>
                      <a:r>
                        <a:rPr lang="en-US" dirty="0" smtClean="0"/>
                        <a:t>(</a:t>
                      </a:r>
                      <a:r>
                        <a:rPr lang="en-US" dirty="0" err="1" smtClean="0"/>
                        <a:t>int</a:t>
                      </a:r>
                      <a:r>
                        <a:rPr lang="en-US" dirty="0" smtClean="0"/>
                        <a:t> </a:t>
                      </a:r>
                      <a:r>
                        <a:rPr lang="en-US" dirty="0" err="1" smtClean="0"/>
                        <a:t>i</a:t>
                      </a:r>
                      <a:r>
                        <a:rPr lang="en-US" dirty="0" smtClean="0"/>
                        <a:t>)</a:t>
                      </a:r>
                      <a:endParaRPr lang="en-IN" dirty="0"/>
                    </a:p>
                  </a:txBody>
                  <a:tcPr/>
                </a:tc>
                <a:tc>
                  <a:txBody>
                    <a:bodyPr/>
                    <a:lstStyle/>
                    <a:p>
                      <a:pPr algn="just"/>
                      <a:r>
                        <a:rPr lang="en-US" dirty="0" smtClean="0"/>
                        <a:t>Sets the value of scrollbar to </a:t>
                      </a:r>
                      <a:r>
                        <a:rPr lang="en-US" dirty="0" err="1" smtClean="0"/>
                        <a:t>i</a:t>
                      </a:r>
                      <a:r>
                        <a:rPr lang="en-US" dirty="0" smtClean="0"/>
                        <a:t>.</a:t>
                      </a:r>
                      <a:endParaRPr lang="en-IN" dirty="0"/>
                    </a:p>
                  </a:txBody>
                  <a:tcPr/>
                </a:tc>
              </a:tr>
              <a:tr h="335280">
                <a:tc>
                  <a:txBody>
                    <a:bodyPr/>
                    <a:lstStyle/>
                    <a:p>
                      <a:r>
                        <a:rPr lang="en-US" dirty="0" smtClean="0"/>
                        <a:t>void </a:t>
                      </a:r>
                      <a:r>
                        <a:rPr lang="en-US" dirty="0" err="1" smtClean="0"/>
                        <a:t>removeAdjustmentListener</a:t>
                      </a:r>
                      <a:r>
                        <a:rPr lang="en-US" dirty="0" smtClean="0"/>
                        <a:t>(</a:t>
                      </a:r>
                      <a:r>
                        <a:rPr lang="en-US" dirty="0" err="1" smtClean="0"/>
                        <a:t>AdjustmentListener</a:t>
                      </a:r>
                      <a:r>
                        <a:rPr lang="en-US" dirty="0" smtClean="0"/>
                        <a:t> al)</a:t>
                      </a:r>
                      <a:endParaRPr lang="en-IN" dirty="0"/>
                    </a:p>
                  </a:txBody>
                  <a:tcPr/>
                </a:tc>
                <a:tc>
                  <a:txBody>
                    <a:bodyPr/>
                    <a:lstStyle/>
                    <a:p>
                      <a:pPr algn="just"/>
                      <a:r>
                        <a:rPr lang="en-US" dirty="0" smtClean="0"/>
                        <a:t>Unregister</a:t>
                      </a:r>
                      <a:r>
                        <a:rPr lang="en-US" baseline="0" dirty="0" smtClean="0"/>
                        <a:t> al to receive adjustment events generated by the scrollbar.</a:t>
                      </a:r>
                      <a:endParaRPr lang="en-IN" dirty="0"/>
                    </a:p>
                  </a:txBody>
                  <a:tcPr/>
                </a:tc>
              </a:tr>
            </a:tbl>
          </a:graphicData>
        </a:graphic>
      </p:graphicFrame>
      <p:sp>
        <p:nvSpPr>
          <p:cNvPr id="6" name="TextBox 5"/>
          <p:cNvSpPr txBox="1"/>
          <p:nvPr/>
        </p:nvSpPr>
        <p:spPr>
          <a:xfrm>
            <a:off x="228600" y="4749225"/>
            <a:ext cx="8763000" cy="2062103"/>
          </a:xfrm>
          <a:prstGeom prst="rect">
            <a:avLst/>
          </a:prstGeom>
          <a:noFill/>
        </p:spPr>
        <p:txBody>
          <a:bodyPr wrap="square" rtlCol="0">
            <a:spAutoFit/>
          </a:bodyPr>
          <a:lstStyle/>
          <a:p>
            <a:pPr algn="just"/>
            <a:r>
              <a:rPr lang="en-US" sz="3200" dirty="0" smtClean="0">
                <a:hlinkClick r:id="rId2" action="ppaction://hlinkfile"/>
              </a:rPr>
              <a:t>ex\AWT\ScrollbarDemo.java</a:t>
            </a:r>
            <a:endParaRPr lang="en-US" sz="3200" dirty="0" smtClean="0"/>
          </a:p>
          <a:p>
            <a:pPr algn="just"/>
            <a:r>
              <a:rPr lang="en-US" sz="3200" dirty="0" smtClean="0"/>
              <a:t>Exercise : Write an applet that contains three scrollbars and a 30x30 pixel canvas.  The values of scrollbars will determine the color </a:t>
            </a:r>
            <a:r>
              <a:rPr lang="en-US" sz="3200" smtClean="0"/>
              <a:t>of canvas.</a:t>
            </a: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Layout Managers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Layout managers provide significant benefits.  First, it is not necessary to calculate the coordinates at which an element should be placed.  This time-consuming and error-prone work is done for you.  Second if an applet is resized, the layout manager dynamically adjust the placement of the elements.  Third, components typically have different sizes on different platforms.</a:t>
            </a:r>
          </a:p>
          <a:p>
            <a:pPr algn="just"/>
            <a:r>
              <a:rPr lang="en-US" sz="3200" dirty="0" smtClean="0"/>
              <a:t>	Therefore it is not possible to specify one set of coordinates that will be suitable in all environments.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914400"/>
            <a:ext cx="8763000" cy="2554545"/>
          </a:xfrm>
          <a:prstGeom prst="rect">
            <a:avLst/>
          </a:prstGeom>
          <a:noFill/>
        </p:spPr>
        <p:txBody>
          <a:bodyPr wrap="square" rtlCol="0">
            <a:spAutoFit/>
          </a:bodyPr>
          <a:lstStyle/>
          <a:p>
            <a:pPr algn="just"/>
            <a:r>
              <a:rPr lang="en-US" sz="3200" dirty="0" smtClean="0"/>
              <a:t>	All the components that we have seen the previous figure are must be added to the container of the applet.  For that applet has provided a special class called container.  Various methods of the class are as follows :</a:t>
            </a:r>
          </a:p>
        </p:txBody>
      </p:sp>
      <p:graphicFrame>
        <p:nvGraphicFramePr>
          <p:cNvPr id="5" name="Table 4"/>
          <p:cNvGraphicFramePr>
            <a:graphicFrameLocks noGrp="1"/>
          </p:cNvGraphicFramePr>
          <p:nvPr/>
        </p:nvGraphicFramePr>
        <p:xfrm>
          <a:off x="304800" y="3429000"/>
          <a:ext cx="8534400" cy="3383280"/>
        </p:xfrm>
        <a:graphic>
          <a:graphicData uri="http://schemas.openxmlformats.org/drawingml/2006/table">
            <a:tbl>
              <a:tblPr firstRow="1" bandRow="1">
                <a:tableStyleId>{5C22544A-7EE6-4342-B048-85BDC9FD1C3A}</a:tableStyleId>
              </a:tblPr>
              <a:tblGrid>
                <a:gridCol w="4648200"/>
                <a:gridCol w="3886200"/>
              </a:tblGrid>
              <a:tr h="335280">
                <a:tc>
                  <a:txBody>
                    <a:bodyPr/>
                    <a:lstStyle/>
                    <a:p>
                      <a:r>
                        <a:rPr lang="en-US" dirty="0" smtClean="0"/>
                        <a:t>Method</a:t>
                      </a:r>
                      <a:endParaRPr lang="en-IN" dirty="0"/>
                    </a:p>
                  </a:txBody>
                  <a:tcPr/>
                </a:tc>
                <a:tc>
                  <a:txBody>
                    <a:bodyPr/>
                    <a:lstStyle/>
                    <a:p>
                      <a:r>
                        <a:rPr lang="en-US" dirty="0" smtClean="0"/>
                        <a:t>Description</a:t>
                      </a:r>
                      <a:endParaRPr lang="en-IN" dirty="0"/>
                    </a:p>
                  </a:txBody>
                  <a:tcPr/>
                </a:tc>
              </a:tr>
              <a:tr h="335280">
                <a:tc>
                  <a:txBody>
                    <a:bodyPr/>
                    <a:lstStyle/>
                    <a:p>
                      <a:r>
                        <a:rPr lang="en-US" dirty="0" smtClean="0"/>
                        <a:t>Component add(Component c)</a:t>
                      </a:r>
                      <a:endParaRPr lang="en-IN" dirty="0"/>
                    </a:p>
                  </a:txBody>
                  <a:tcPr/>
                </a:tc>
                <a:tc>
                  <a:txBody>
                    <a:bodyPr/>
                    <a:lstStyle/>
                    <a:p>
                      <a:r>
                        <a:rPr lang="en-US" dirty="0" smtClean="0"/>
                        <a:t>Adds</a:t>
                      </a:r>
                      <a:r>
                        <a:rPr lang="en-US" baseline="0" dirty="0" smtClean="0"/>
                        <a:t> c to the container and returns c</a:t>
                      </a:r>
                      <a:endParaRPr lang="en-IN" dirty="0"/>
                    </a:p>
                  </a:txBody>
                  <a:tcPr/>
                </a:tc>
              </a:tr>
              <a:tr h="335280">
                <a:tc>
                  <a:txBody>
                    <a:bodyPr/>
                    <a:lstStyle/>
                    <a:p>
                      <a:r>
                        <a:rPr lang="en-US" dirty="0" smtClean="0"/>
                        <a:t>Void</a:t>
                      </a:r>
                      <a:r>
                        <a:rPr lang="en-US" baseline="0" dirty="0" smtClean="0"/>
                        <a:t> </a:t>
                      </a:r>
                      <a:r>
                        <a:rPr lang="en-US" baseline="0" dirty="0" err="1" smtClean="0"/>
                        <a:t>addContainerListener</a:t>
                      </a:r>
                      <a:r>
                        <a:rPr lang="en-US" baseline="0" dirty="0" smtClean="0"/>
                        <a:t>(</a:t>
                      </a:r>
                      <a:r>
                        <a:rPr lang="en-US" baseline="0" dirty="0" err="1" smtClean="0"/>
                        <a:t>ContainerListener</a:t>
                      </a:r>
                      <a:r>
                        <a:rPr lang="en-US" baseline="0" dirty="0" smtClean="0"/>
                        <a:t> </a:t>
                      </a:r>
                      <a:r>
                        <a:rPr lang="en-US" baseline="0" dirty="0" err="1" smtClean="0"/>
                        <a:t>cl</a:t>
                      </a:r>
                      <a:r>
                        <a:rPr lang="en-US" baseline="0" dirty="0" smtClean="0"/>
                        <a:t>)</a:t>
                      </a:r>
                      <a:endParaRPr lang="en-IN" dirty="0"/>
                    </a:p>
                  </a:txBody>
                  <a:tcPr/>
                </a:tc>
                <a:tc>
                  <a:txBody>
                    <a:bodyPr/>
                    <a:lstStyle/>
                    <a:p>
                      <a:r>
                        <a:rPr lang="en-US" dirty="0" smtClean="0"/>
                        <a:t>Registers </a:t>
                      </a:r>
                      <a:r>
                        <a:rPr lang="en-US" dirty="0" err="1" smtClean="0"/>
                        <a:t>cl</a:t>
                      </a:r>
                      <a:r>
                        <a:rPr lang="en-US" dirty="0" smtClean="0"/>
                        <a:t> to receive</a:t>
                      </a:r>
                      <a:r>
                        <a:rPr lang="en-US" baseline="0" dirty="0" smtClean="0"/>
                        <a:t> container events</a:t>
                      </a:r>
                      <a:endParaRPr lang="en-IN" dirty="0"/>
                    </a:p>
                  </a:txBody>
                  <a:tcPr/>
                </a:tc>
              </a:tr>
              <a:tr h="335280">
                <a:tc>
                  <a:txBody>
                    <a:bodyPr/>
                    <a:lstStyle/>
                    <a:p>
                      <a:r>
                        <a:rPr lang="en-US" dirty="0" smtClean="0"/>
                        <a:t>Insets </a:t>
                      </a:r>
                      <a:r>
                        <a:rPr lang="en-US" dirty="0" err="1" smtClean="0"/>
                        <a:t>getInsets</a:t>
                      </a:r>
                      <a:endParaRPr lang="en-IN" dirty="0"/>
                    </a:p>
                  </a:txBody>
                  <a:tcPr/>
                </a:tc>
                <a:tc>
                  <a:txBody>
                    <a:bodyPr/>
                    <a:lstStyle/>
                    <a:p>
                      <a:pPr algn="just"/>
                      <a:r>
                        <a:rPr lang="en-US" dirty="0" smtClean="0"/>
                        <a:t>Returns</a:t>
                      </a:r>
                      <a:r>
                        <a:rPr lang="en-US" baseline="0" dirty="0" smtClean="0"/>
                        <a:t> the insets object for the container</a:t>
                      </a:r>
                      <a:endParaRPr lang="en-IN" dirty="0"/>
                    </a:p>
                  </a:txBody>
                  <a:tcPr/>
                </a:tc>
              </a:tr>
              <a:tr h="335280">
                <a:tc>
                  <a:txBody>
                    <a:bodyPr/>
                    <a:lstStyle/>
                    <a:p>
                      <a:r>
                        <a:rPr lang="en-US" dirty="0" smtClean="0"/>
                        <a:t>Void remove(Component c)</a:t>
                      </a:r>
                      <a:endParaRPr lang="en-IN" dirty="0"/>
                    </a:p>
                  </a:txBody>
                  <a:tcPr/>
                </a:tc>
                <a:tc>
                  <a:txBody>
                    <a:bodyPr/>
                    <a:lstStyle/>
                    <a:p>
                      <a:r>
                        <a:rPr lang="en-US" dirty="0" smtClean="0"/>
                        <a:t>Removes c from the container</a:t>
                      </a:r>
                      <a:endParaRPr lang="en-IN" dirty="0"/>
                    </a:p>
                  </a:txBody>
                  <a:tcPr/>
                </a:tc>
              </a:tr>
              <a:tr h="335280">
                <a:tc>
                  <a:txBody>
                    <a:bodyPr/>
                    <a:lstStyle/>
                    <a:p>
                      <a:r>
                        <a:rPr lang="en-US" dirty="0" smtClean="0"/>
                        <a:t>Void </a:t>
                      </a:r>
                      <a:r>
                        <a:rPr lang="en-US" dirty="0" err="1" smtClean="0"/>
                        <a:t>remoeContainerListener</a:t>
                      </a:r>
                      <a:r>
                        <a:rPr lang="en-US" dirty="0" smtClean="0"/>
                        <a:t>(</a:t>
                      </a:r>
                      <a:r>
                        <a:rPr lang="en-US" dirty="0" err="1" smtClean="0"/>
                        <a:t>ContainerListener</a:t>
                      </a:r>
                      <a:r>
                        <a:rPr lang="en-US" baseline="0" dirty="0" smtClean="0"/>
                        <a:t> </a:t>
                      </a:r>
                      <a:r>
                        <a:rPr lang="en-US" baseline="0" dirty="0" err="1" smtClean="0"/>
                        <a:t>cl</a:t>
                      </a:r>
                      <a:r>
                        <a:rPr lang="en-US" baseline="0" dirty="0" smtClean="0"/>
                        <a:t>)</a:t>
                      </a:r>
                      <a:endParaRPr lang="en-IN" dirty="0"/>
                    </a:p>
                  </a:txBody>
                  <a:tcPr/>
                </a:tc>
                <a:tc>
                  <a:txBody>
                    <a:bodyPr/>
                    <a:lstStyle/>
                    <a:p>
                      <a:pPr algn="just"/>
                      <a:r>
                        <a:rPr lang="en-US" dirty="0" smtClean="0"/>
                        <a:t>Unregister </a:t>
                      </a:r>
                      <a:r>
                        <a:rPr lang="en-US" dirty="0" err="1" smtClean="0"/>
                        <a:t>cl</a:t>
                      </a:r>
                      <a:r>
                        <a:rPr lang="en-US" baseline="0" dirty="0" smtClean="0"/>
                        <a:t> to receive the container events</a:t>
                      </a:r>
                      <a:endParaRPr lang="en-IN" dirty="0"/>
                    </a:p>
                  </a:txBody>
                  <a:tcPr/>
                </a:tc>
              </a:tr>
              <a:tr h="335280">
                <a:tc>
                  <a:txBody>
                    <a:bodyPr/>
                    <a:lstStyle/>
                    <a:p>
                      <a:r>
                        <a:rPr lang="en-US" dirty="0" smtClean="0"/>
                        <a:t>void</a:t>
                      </a:r>
                      <a:r>
                        <a:rPr lang="en-US" baseline="0" dirty="0" smtClean="0"/>
                        <a:t> </a:t>
                      </a:r>
                      <a:r>
                        <a:rPr lang="en-US" baseline="0" dirty="0" err="1" smtClean="0"/>
                        <a:t>setLayout</a:t>
                      </a:r>
                      <a:r>
                        <a:rPr lang="en-US" baseline="0" dirty="0" smtClean="0"/>
                        <a:t>(</a:t>
                      </a:r>
                      <a:r>
                        <a:rPr lang="en-US" baseline="0" dirty="0" err="1" smtClean="0"/>
                        <a:t>LayoutManager</a:t>
                      </a:r>
                      <a:r>
                        <a:rPr lang="en-US" baseline="0" dirty="0" smtClean="0"/>
                        <a:t> lm)</a:t>
                      </a:r>
                      <a:endParaRPr lang="en-IN" dirty="0"/>
                    </a:p>
                  </a:txBody>
                  <a:tcPr/>
                </a:tc>
                <a:tc>
                  <a:txBody>
                    <a:bodyPr/>
                    <a:lstStyle/>
                    <a:p>
                      <a:r>
                        <a:rPr lang="en-US" dirty="0" smtClean="0"/>
                        <a:t>Sets lm as the layout manager for the</a:t>
                      </a:r>
                      <a:r>
                        <a:rPr lang="en-US" baseline="0" dirty="0" smtClean="0"/>
                        <a:t> container</a:t>
                      </a:r>
                      <a:endParaRPr lang="en-IN"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Layout Managers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The layout manager handles this task for you.  It is one of the approach of java libraries to support platform independence.</a:t>
            </a:r>
          </a:p>
          <a:p>
            <a:pPr algn="just"/>
            <a:r>
              <a:rPr lang="en-US" sz="3200" dirty="0" smtClean="0"/>
              <a:t>	It is also possible for us to specify a position and size for each component but this is harmful because then our applet will no longer platform-independent.  A layout manager is associated with each Container object.  The methods to get and set this association are as follows :</a:t>
            </a:r>
          </a:p>
          <a:p>
            <a:pPr algn="just"/>
            <a:r>
              <a:rPr lang="en-US" sz="3200" dirty="0" smtClean="0"/>
              <a:t>	</a:t>
            </a:r>
            <a:r>
              <a:rPr lang="en-US" sz="3200" dirty="0" err="1" smtClean="0"/>
              <a:t>LayoutManager</a:t>
            </a:r>
            <a:r>
              <a:rPr lang="en-US" sz="3200" dirty="0" smtClean="0"/>
              <a:t> </a:t>
            </a:r>
            <a:r>
              <a:rPr lang="en-US" sz="3200" dirty="0" err="1" smtClean="0"/>
              <a:t>getLayout</a:t>
            </a:r>
            <a:r>
              <a:rPr lang="en-US" sz="3200" dirty="0" smtClean="0"/>
              <a:t>();</a:t>
            </a:r>
          </a:p>
          <a:p>
            <a:pPr algn="just"/>
            <a:r>
              <a:rPr lang="en-US" sz="3200" dirty="0" smtClean="0"/>
              <a:t>	void </a:t>
            </a:r>
            <a:r>
              <a:rPr lang="en-US" sz="3200" dirty="0" err="1" smtClean="0"/>
              <a:t>setLayout</a:t>
            </a:r>
            <a:r>
              <a:rPr lang="en-US" sz="3200" dirty="0" smtClean="0"/>
              <a:t>(</a:t>
            </a:r>
            <a:r>
              <a:rPr lang="en-US" sz="3200" dirty="0" err="1" smtClean="0"/>
              <a:t>LayoutManager</a:t>
            </a:r>
            <a:r>
              <a:rPr lang="en-US" sz="3200" dirty="0" smtClean="0"/>
              <a:t> lm)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FlowLayout</a:t>
            </a:r>
            <a:r>
              <a:rPr lang="en-US" b="1" dirty="0" smtClean="0"/>
              <a:t> class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a:t>
            </a:r>
            <a:r>
              <a:rPr lang="en-US" sz="3200" dirty="0" err="1" smtClean="0"/>
              <a:t>FlowLayout</a:t>
            </a:r>
            <a:r>
              <a:rPr lang="en-US" sz="3200" dirty="0" smtClean="0"/>
              <a:t> is the default layout manager for an applet.  This class places the components in a row that is centered in the available space.  If the components cannot fit in the current row, another row will be started.</a:t>
            </a:r>
          </a:p>
          <a:p>
            <a:pPr algn="just"/>
            <a:r>
              <a:rPr lang="en-US" sz="3200" dirty="0" smtClean="0"/>
              <a:t>	This class has three constructors which are as follows:</a:t>
            </a:r>
          </a:p>
          <a:p>
            <a:pPr algn="just"/>
            <a:r>
              <a:rPr lang="en-US" sz="3200" dirty="0" smtClean="0"/>
              <a:t>	(1) </a:t>
            </a:r>
            <a:r>
              <a:rPr lang="en-US" sz="3200" dirty="0" err="1" smtClean="0"/>
              <a:t>FlowLayout</a:t>
            </a:r>
            <a:r>
              <a:rPr lang="en-US" sz="3200" dirty="0" smtClean="0"/>
              <a:t>()</a:t>
            </a:r>
          </a:p>
          <a:p>
            <a:pPr algn="just"/>
            <a:r>
              <a:rPr lang="en-US" sz="3200" dirty="0" smtClean="0"/>
              <a:t>	(2) </a:t>
            </a:r>
            <a:r>
              <a:rPr lang="en-US" sz="3200" dirty="0" err="1" smtClean="0"/>
              <a:t>FlowLayout</a:t>
            </a:r>
            <a:r>
              <a:rPr lang="en-US" sz="3200" dirty="0" smtClean="0"/>
              <a:t>(</a:t>
            </a:r>
            <a:r>
              <a:rPr lang="en-US" sz="3200" dirty="0" err="1" smtClean="0"/>
              <a:t>int</a:t>
            </a:r>
            <a:r>
              <a:rPr lang="en-US" sz="3200" dirty="0" smtClean="0"/>
              <a:t> align)</a:t>
            </a:r>
          </a:p>
          <a:p>
            <a:pPr algn="just"/>
            <a:r>
              <a:rPr lang="en-US" sz="3200" dirty="0" smtClean="0"/>
              <a:t>	(3) </a:t>
            </a:r>
            <a:r>
              <a:rPr lang="en-US" sz="3200" dirty="0" err="1" smtClean="0"/>
              <a:t>FlowLayout</a:t>
            </a:r>
            <a:r>
              <a:rPr lang="en-US" sz="3200" dirty="0" smtClean="0"/>
              <a:t>(</a:t>
            </a:r>
            <a:r>
              <a:rPr lang="en-US" sz="3200" dirty="0" err="1" smtClean="0"/>
              <a:t>int</a:t>
            </a:r>
            <a:r>
              <a:rPr lang="en-US" sz="3200" dirty="0" smtClean="0"/>
              <a:t> align, </a:t>
            </a:r>
            <a:r>
              <a:rPr lang="en-US" sz="3200" dirty="0" err="1" smtClean="0"/>
              <a:t>int</a:t>
            </a:r>
            <a:r>
              <a:rPr lang="en-US" sz="3200" dirty="0" smtClean="0"/>
              <a:t> </a:t>
            </a:r>
            <a:r>
              <a:rPr lang="en-US" sz="3200" dirty="0" err="1" smtClean="0"/>
              <a:t>hgap</a:t>
            </a:r>
            <a:r>
              <a:rPr lang="en-US" sz="3200" dirty="0" smtClean="0"/>
              <a:t>, </a:t>
            </a:r>
            <a:r>
              <a:rPr lang="en-US" sz="3200" dirty="0" err="1" smtClean="0"/>
              <a:t>int</a:t>
            </a:r>
            <a:r>
              <a:rPr lang="en-US" sz="3200" dirty="0" smtClean="0"/>
              <a:t> </a:t>
            </a:r>
            <a:r>
              <a:rPr lang="en-US" sz="3200" dirty="0" err="1" smtClean="0"/>
              <a:t>vgap</a:t>
            </a:r>
            <a:r>
              <a:rPr lang="en-US" sz="3200" dirty="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FlowLayout</a:t>
            </a:r>
            <a:r>
              <a:rPr lang="en-US" b="1" dirty="0" smtClean="0"/>
              <a:t> class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Here, the align indicates how the components are aligned in a row.  The horizontal and vertical gap in pixels between will be set through </a:t>
            </a:r>
            <a:r>
              <a:rPr lang="en-US" sz="3200" dirty="0" err="1" smtClean="0"/>
              <a:t>hgap</a:t>
            </a:r>
            <a:r>
              <a:rPr lang="en-US" sz="3200" dirty="0" smtClean="0"/>
              <a:t> and </a:t>
            </a:r>
            <a:r>
              <a:rPr lang="en-US" sz="3200" dirty="0" err="1" smtClean="0"/>
              <a:t>vgap</a:t>
            </a:r>
            <a:endParaRPr lang="en-US" sz="3200" dirty="0" smtClean="0"/>
          </a:p>
          <a:p>
            <a:pPr algn="just"/>
            <a:r>
              <a:rPr lang="en-US" sz="3200" dirty="0" smtClean="0"/>
              <a:t>	The </a:t>
            </a:r>
            <a:r>
              <a:rPr lang="en-US" sz="3200" dirty="0" err="1" smtClean="0"/>
              <a:t>FlowLayout</a:t>
            </a:r>
            <a:r>
              <a:rPr lang="en-US" sz="3200" dirty="0" smtClean="0"/>
              <a:t> class also defines three constants that can be used as alignment i.e. LEFT, CENTER and RIGHT.</a:t>
            </a:r>
          </a:p>
          <a:p>
            <a:pPr algn="just"/>
            <a:r>
              <a:rPr lang="en-US" sz="3200" dirty="0" smtClean="0">
                <a:hlinkClick r:id="rId2" action="ppaction://hlinkfile"/>
              </a:rPr>
              <a:t>ex\AWT\FlowLayoutDemo.java</a:t>
            </a:r>
            <a:endParaRPr lang="en-US" sz="3200" dirty="0" smtClean="0"/>
          </a:p>
          <a:p>
            <a:pPr algn="just"/>
            <a:r>
              <a:rPr lang="en-US" sz="3200" dirty="0" smtClean="0"/>
              <a:t>Exercise :</a:t>
            </a:r>
          </a:p>
          <a:p>
            <a:pPr algn="just"/>
            <a:r>
              <a:rPr lang="en-US" sz="3200" dirty="0" smtClean="0"/>
              <a:t>	Change the pixels of </a:t>
            </a:r>
            <a:r>
              <a:rPr lang="en-US" sz="3200" dirty="0" err="1" smtClean="0"/>
              <a:t>vgap</a:t>
            </a:r>
            <a:r>
              <a:rPr lang="en-US" sz="3200" dirty="0" smtClean="0"/>
              <a:t> and </a:t>
            </a:r>
            <a:r>
              <a:rPr lang="en-US" sz="3200" dirty="0" err="1" smtClean="0"/>
              <a:t>hgap</a:t>
            </a:r>
            <a:r>
              <a:rPr lang="en-US" sz="3200" dirty="0" smtClean="0"/>
              <a:t> and find the changes in the output.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BorderLayout</a:t>
            </a:r>
            <a:r>
              <a:rPr lang="en-US" b="1" dirty="0" smtClean="0"/>
              <a:t> Class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The </a:t>
            </a:r>
            <a:r>
              <a:rPr lang="en-US" sz="3200" dirty="0" err="1" smtClean="0"/>
              <a:t>BorderLayout</a:t>
            </a:r>
            <a:r>
              <a:rPr lang="en-US" sz="3200" dirty="0" smtClean="0"/>
              <a:t> class allows a programmer to specify the placement of a component.  This is done by using geographic terms i.e. “North”, “South”, “East”, “West” or “Center”.  The components are placed around the periphery with the sizes they require.  The components in the center uses the remaining space.</a:t>
            </a:r>
          </a:p>
          <a:p>
            <a:pPr algn="just"/>
            <a:r>
              <a:rPr lang="en-US" sz="3200" dirty="0" smtClean="0"/>
              <a:t>	This class has two constructors are as follows :</a:t>
            </a:r>
          </a:p>
          <a:p>
            <a:pPr algn="just"/>
            <a:r>
              <a:rPr lang="en-US" sz="3200" dirty="0" smtClean="0"/>
              <a:t>	(1) </a:t>
            </a:r>
            <a:r>
              <a:rPr lang="en-US" sz="3200" dirty="0" err="1" smtClean="0"/>
              <a:t>BorderLayout</a:t>
            </a:r>
            <a:r>
              <a:rPr lang="en-US" sz="3200" dirty="0" smtClean="0"/>
              <a:t>()</a:t>
            </a:r>
          </a:p>
          <a:p>
            <a:pPr algn="just"/>
            <a:r>
              <a:rPr lang="en-US" sz="3200" dirty="0" smtClean="0"/>
              <a:t>	(2) </a:t>
            </a:r>
            <a:r>
              <a:rPr lang="en-US" sz="3200" dirty="0" err="1" smtClean="0"/>
              <a:t>BorderLayout</a:t>
            </a:r>
            <a:r>
              <a:rPr lang="en-US" sz="3200" dirty="0" smtClean="0"/>
              <a:t>(</a:t>
            </a:r>
            <a:r>
              <a:rPr lang="en-US" sz="3200" dirty="0" err="1" smtClean="0"/>
              <a:t>int</a:t>
            </a:r>
            <a:r>
              <a:rPr lang="en-US" sz="3200" dirty="0" smtClean="0"/>
              <a:t> </a:t>
            </a:r>
            <a:r>
              <a:rPr lang="en-US" sz="3200" dirty="0" err="1" smtClean="0"/>
              <a:t>hgap</a:t>
            </a:r>
            <a:r>
              <a:rPr lang="en-US" sz="3200" dirty="0" smtClean="0"/>
              <a:t>, </a:t>
            </a:r>
            <a:r>
              <a:rPr lang="en-US" sz="3200" dirty="0" err="1" smtClean="0"/>
              <a:t>int</a:t>
            </a:r>
            <a:r>
              <a:rPr lang="en-US" sz="3200" dirty="0" smtClean="0"/>
              <a:t> </a:t>
            </a:r>
            <a:r>
              <a:rPr lang="en-US" sz="3200" dirty="0" err="1" smtClean="0"/>
              <a:t>vgap</a:t>
            </a:r>
            <a:r>
              <a:rPr lang="en-US" sz="3200"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BorderLayout</a:t>
            </a:r>
            <a:r>
              <a:rPr lang="en-US" b="1" dirty="0" smtClean="0"/>
              <a:t> Class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first form uses no gaps between the components.  The second form allows you to set the horizontal and vertical gaps between the components with the help of </a:t>
            </a:r>
            <a:r>
              <a:rPr lang="en-US" sz="3200" dirty="0" err="1" smtClean="0"/>
              <a:t>hgap</a:t>
            </a:r>
            <a:r>
              <a:rPr lang="en-US" sz="3200" dirty="0" smtClean="0"/>
              <a:t> and </a:t>
            </a:r>
            <a:r>
              <a:rPr lang="en-US" sz="3200" dirty="0" err="1" smtClean="0"/>
              <a:t>vgap</a:t>
            </a:r>
            <a:r>
              <a:rPr lang="en-US" sz="3200" dirty="0" smtClean="0"/>
              <a:t>.</a:t>
            </a:r>
          </a:p>
          <a:p>
            <a:pPr algn="just"/>
            <a:r>
              <a:rPr lang="en-US" sz="3200" dirty="0" smtClean="0"/>
              <a:t>	With </a:t>
            </a:r>
            <a:r>
              <a:rPr lang="en-US" sz="3200" dirty="0" err="1" smtClean="0"/>
              <a:t>BorderLayout</a:t>
            </a:r>
            <a:r>
              <a:rPr lang="en-US" sz="3200" dirty="0" smtClean="0"/>
              <a:t> class gives a different form of add method used which is as follows :</a:t>
            </a:r>
          </a:p>
          <a:p>
            <a:pPr algn="just"/>
            <a:r>
              <a:rPr lang="en-US" sz="3200" dirty="0" smtClean="0"/>
              <a:t>	void add(Component c, Object o)</a:t>
            </a:r>
          </a:p>
          <a:p>
            <a:pPr algn="just"/>
            <a:r>
              <a:rPr lang="en-US" sz="3200" dirty="0" smtClean="0"/>
              <a:t>	Here c is the component to be added to the applet and the </a:t>
            </a:r>
            <a:r>
              <a:rPr lang="en-US" sz="3200" dirty="0" err="1" smtClean="0"/>
              <a:t>obj</a:t>
            </a:r>
            <a:r>
              <a:rPr lang="en-US" sz="3200" dirty="0" smtClean="0"/>
              <a:t> is the string that identifies its position through one of the geographic terms.</a:t>
            </a:r>
          </a:p>
          <a:p>
            <a:pPr algn="just"/>
            <a:r>
              <a:rPr lang="en-US" sz="3200" dirty="0" smtClean="0">
                <a:hlinkClick r:id="rId2" action="ppaction://hlinkfile"/>
              </a:rPr>
              <a:t>ex\AWT\BorderLayoutDemo.java</a:t>
            </a:r>
            <a:r>
              <a:rPr lang="en-US" sz="3200" dirty="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GridLayout</a:t>
            </a:r>
            <a:r>
              <a:rPr lang="en-US" b="1" dirty="0" smtClean="0"/>
              <a:t> and insets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a:t>
            </a:r>
            <a:r>
              <a:rPr lang="en-US" sz="3200" dirty="0" err="1" smtClean="0"/>
              <a:t>GridLayout</a:t>
            </a:r>
            <a:r>
              <a:rPr lang="en-US" sz="3200" dirty="0" smtClean="0"/>
              <a:t> class automatically arranges components in grid.  All components are created with equal size.</a:t>
            </a:r>
          </a:p>
          <a:p>
            <a:pPr algn="just"/>
            <a:r>
              <a:rPr lang="en-US" sz="3200" dirty="0" smtClean="0"/>
              <a:t>	This class has three constructors which are as follows :</a:t>
            </a:r>
          </a:p>
          <a:p>
            <a:pPr algn="just"/>
            <a:r>
              <a:rPr lang="en-US" sz="3200" dirty="0" smtClean="0"/>
              <a:t>	(1) </a:t>
            </a:r>
            <a:r>
              <a:rPr lang="en-US" sz="3200" dirty="0" err="1" smtClean="0"/>
              <a:t>GridLayout</a:t>
            </a:r>
            <a:r>
              <a:rPr lang="en-US" sz="3200" dirty="0" smtClean="0"/>
              <a:t>()</a:t>
            </a:r>
          </a:p>
          <a:p>
            <a:pPr algn="just"/>
            <a:r>
              <a:rPr lang="en-US" sz="3200" dirty="0" smtClean="0"/>
              <a:t>	(2) </a:t>
            </a:r>
            <a:r>
              <a:rPr lang="en-US" sz="3200" dirty="0" err="1" smtClean="0"/>
              <a:t>GridLayout</a:t>
            </a:r>
            <a:r>
              <a:rPr lang="en-US" sz="3200" dirty="0" smtClean="0"/>
              <a:t>(</a:t>
            </a:r>
            <a:r>
              <a:rPr lang="en-US" sz="3200" dirty="0" err="1" smtClean="0"/>
              <a:t>int</a:t>
            </a:r>
            <a:r>
              <a:rPr lang="en-US" sz="3200" dirty="0" smtClean="0"/>
              <a:t> r, </a:t>
            </a:r>
            <a:r>
              <a:rPr lang="en-US" sz="3200" dirty="0" err="1" smtClean="0"/>
              <a:t>int</a:t>
            </a:r>
            <a:r>
              <a:rPr lang="en-US" sz="3200" dirty="0" smtClean="0"/>
              <a:t> c)</a:t>
            </a:r>
          </a:p>
          <a:p>
            <a:pPr algn="just"/>
            <a:r>
              <a:rPr lang="en-US" sz="3200" dirty="0" smtClean="0"/>
              <a:t>	(3) </a:t>
            </a:r>
            <a:r>
              <a:rPr lang="en-US" sz="3200" dirty="0" err="1" smtClean="0"/>
              <a:t>GridLayout</a:t>
            </a:r>
            <a:r>
              <a:rPr lang="en-US" sz="3200" dirty="0" smtClean="0"/>
              <a:t>(</a:t>
            </a:r>
            <a:r>
              <a:rPr lang="en-US" sz="3200" dirty="0" err="1" smtClean="0"/>
              <a:t>int</a:t>
            </a:r>
            <a:r>
              <a:rPr lang="en-US" sz="3200" dirty="0" smtClean="0"/>
              <a:t> r, </a:t>
            </a:r>
            <a:r>
              <a:rPr lang="en-US" sz="3200" dirty="0" err="1" smtClean="0"/>
              <a:t>int</a:t>
            </a:r>
            <a:r>
              <a:rPr lang="en-US" sz="3200" dirty="0" smtClean="0"/>
              <a:t> c, </a:t>
            </a:r>
            <a:r>
              <a:rPr lang="en-US" sz="3200" dirty="0" err="1" smtClean="0"/>
              <a:t>int</a:t>
            </a:r>
            <a:r>
              <a:rPr lang="en-US" sz="3200" dirty="0" smtClean="0"/>
              <a:t> </a:t>
            </a:r>
            <a:r>
              <a:rPr lang="en-US" sz="3200" dirty="0" err="1" smtClean="0"/>
              <a:t>hgap</a:t>
            </a:r>
            <a:r>
              <a:rPr lang="en-US" sz="3200" dirty="0" smtClean="0"/>
              <a:t>, </a:t>
            </a:r>
            <a:r>
              <a:rPr lang="en-US" sz="3200" dirty="0" err="1" smtClean="0"/>
              <a:t>int</a:t>
            </a:r>
            <a:r>
              <a:rPr lang="en-US" sz="3200" dirty="0" smtClean="0"/>
              <a:t> </a:t>
            </a:r>
            <a:r>
              <a:rPr lang="en-US" sz="3200" dirty="0" err="1" smtClean="0"/>
              <a:t>vgap</a:t>
            </a:r>
            <a:r>
              <a:rPr lang="en-US" sz="3200" dirty="0" smtClean="0"/>
              <a:t>)</a:t>
            </a:r>
          </a:p>
          <a:p>
            <a:pPr algn="just"/>
            <a:r>
              <a:rPr lang="en-US" sz="3200" dirty="0" smtClean="0"/>
              <a:t>	Here r and c are the no. of rows and columns in the grid.  The </a:t>
            </a:r>
            <a:r>
              <a:rPr lang="en-US" sz="3200" dirty="0" err="1" smtClean="0"/>
              <a:t>hgap</a:t>
            </a:r>
            <a:r>
              <a:rPr lang="en-US" sz="3200" dirty="0" smtClean="0"/>
              <a:t> and </a:t>
            </a:r>
            <a:r>
              <a:rPr lang="en-US" sz="3200" dirty="0" err="1" smtClean="0"/>
              <a:t>vgap</a:t>
            </a:r>
            <a:r>
              <a:rPr lang="en-US" sz="3200" dirty="0" smtClean="0"/>
              <a:t> are the horizontal and vertical gap respectively.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Insets class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Insets class encapsulates information about the top, left, bottom and right margins around the boundary of a container.  It provides this constructor :</a:t>
            </a:r>
          </a:p>
          <a:p>
            <a:pPr algn="just"/>
            <a:r>
              <a:rPr lang="en-US" sz="3200" dirty="0" smtClean="0"/>
              <a:t>	Insets(</a:t>
            </a:r>
            <a:r>
              <a:rPr lang="en-US" sz="3200" dirty="0" err="1" smtClean="0"/>
              <a:t>int</a:t>
            </a:r>
            <a:r>
              <a:rPr lang="en-US" sz="3200" dirty="0" smtClean="0"/>
              <a:t> top, </a:t>
            </a:r>
            <a:r>
              <a:rPr lang="en-US" sz="3200" dirty="0" err="1" smtClean="0"/>
              <a:t>int</a:t>
            </a:r>
            <a:r>
              <a:rPr lang="en-US" sz="3200" dirty="0" smtClean="0"/>
              <a:t> left, </a:t>
            </a:r>
            <a:r>
              <a:rPr lang="en-US" sz="3200" dirty="0" err="1" smtClean="0"/>
              <a:t>int</a:t>
            </a:r>
            <a:r>
              <a:rPr lang="en-US" sz="3200" dirty="0" smtClean="0"/>
              <a:t> bottom, </a:t>
            </a:r>
            <a:r>
              <a:rPr lang="en-US" sz="3200" dirty="0" err="1" smtClean="0"/>
              <a:t>int</a:t>
            </a:r>
            <a:r>
              <a:rPr lang="en-US" sz="3200" dirty="0" smtClean="0"/>
              <a:t> right)</a:t>
            </a:r>
          </a:p>
          <a:p>
            <a:pPr algn="just"/>
            <a:r>
              <a:rPr lang="en-US" sz="3200" dirty="0" smtClean="0"/>
              <a:t>	Here each of the argument represents a border of given pixels.</a:t>
            </a:r>
          </a:p>
          <a:p>
            <a:pPr algn="just"/>
            <a:r>
              <a:rPr lang="en-US" sz="3200" dirty="0" smtClean="0"/>
              <a:t>	In order to specify the insets for a container, we can override the method </a:t>
            </a:r>
            <a:r>
              <a:rPr lang="en-US" sz="3200" dirty="0" err="1" smtClean="0"/>
              <a:t>getInsets</a:t>
            </a:r>
            <a:r>
              <a:rPr lang="en-US" sz="3200" dirty="0" smtClean="0"/>
              <a:t>() which will return the Insets object.</a:t>
            </a:r>
          </a:p>
          <a:p>
            <a:pPr algn="just"/>
            <a:r>
              <a:rPr lang="en-US" sz="3200" dirty="0" smtClean="0">
                <a:hlinkClick r:id="rId2" action="ppaction://hlinkfile"/>
              </a:rPr>
              <a:t>ex\AWT\GridLayoutDemo.java</a:t>
            </a:r>
            <a:endParaRPr lang="en-US" sz="32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Panels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Panel class extends Container.  It appears as a rectangular area in which other components are arranged.    A layout manager is associated with a panel and determines the placement of those components.  You can set the layout manager that is used for a panel.</a:t>
            </a:r>
          </a:p>
          <a:p>
            <a:pPr algn="just"/>
            <a:r>
              <a:rPr lang="en-US" sz="3200" dirty="0" smtClean="0"/>
              <a:t>	It is also possible to nest the panel within other panels.  This can be done because a Panel object is also a Component.  Here we can use different layout managers to arrange different areas of the display.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Panels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hlinkClick r:id="rId2" action="ppaction://hlinkfile"/>
              </a:rPr>
              <a:t>ex\AWT\PanelDemo.java</a:t>
            </a:r>
            <a:endParaRPr lang="en-US" sz="3200" dirty="0" smtClean="0"/>
          </a:p>
          <a:p>
            <a:pPr algn="just"/>
            <a:r>
              <a:rPr lang="en-US" sz="3200" dirty="0" smtClean="0"/>
              <a:t>Exercise :</a:t>
            </a:r>
          </a:p>
          <a:p>
            <a:pPr algn="just"/>
            <a:r>
              <a:rPr lang="en-US" sz="3200" dirty="0" smtClean="0"/>
              <a:t>	Create an applet whose display is organized as one row and two columns.  The first column contains three radio buttons labeled red, green and blue.  The second column contains four checkboxes with your favorite fruit names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The window class extends Container and provides a separate window without a tile or menu bar.  This class has two subclasses, Frame and Dialog,  that are commonly used in applets and windows based applications.  </a:t>
            </a:r>
          </a:p>
          <a:p>
            <a:pPr algn="just"/>
            <a:r>
              <a:rPr lang="en-US" sz="3200" dirty="0" smtClean="0"/>
              <a:t>	This class has only one constructor i.e.</a:t>
            </a:r>
          </a:p>
          <a:p>
            <a:pPr algn="just"/>
            <a:r>
              <a:rPr lang="en-US" sz="3200" dirty="0" smtClean="0"/>
              <a:t>	Window(Frame parent)</a:t>
            </a:r>
          </a:p>
          <a:p>
            <a:pPr algn="just"/>
            <a:r>
              <a:rPr lang="en-US" sz="3200" dirty="0" smtClean="0"/>
              <a:t>	Here the parent is the owner of this window.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Labels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A label is a string that appears on a graphical user interface.  It can be changed by your program but cannot be changed by the user.  Labels are very frequently used in programs.  The most common example where we find the labels is before the text field to inform the user about the input that is expected.  The constructors of the class are as follows :</a:t>
            </a:r>
          </a:p>
          <a:p>
            <a:pPr marL="514350" indent="-514350" algn="just">
              <a:buAutoNum type="arabicParenBoth"/>
            </a:pPr>
            <a:r>
              <a:rPr lang="en-US" sz="3200" dirty="0" smtClean="0"/>
              <a:t>Label()</a:t>
            </a:r>
          </a:p>
          <a:p>
            <a:pPr marL="514350" indent="-514350" algn="just">
              <a:buAutoNum type="arabicParenBoth"/>
            </a:pPr>
            <a:r>
              <a:rPr lang="en-US" sz="3200" dirty="0" smtClean="0"/>
              <a:t>Label(String </a:t>
            </a:r>
            <a:r>
              <a:rPr lang="en-US" sz="3200" dirty="0" err="1" smtClean="0"/>
              <a:t>str</a:t>
            </a:r>
            <a:r>
              <a:rPr lang="en-US" sz="3200" dirty="0" smtClean="0"/>
              <a:t>)</a:t>
            </a:r>
          </a:p>
          <a:p>
            <a:pPr marL="514350" indent="-514350" algn="just">
              <a:buAutoNum type="arabicParenBoth"/>
            </a:pPr>
            <a:r>
              <a:rPr lang="en-US" sz="3200" dirty="0" smtClean="0"/>
              <a:t>Label(String </a:t>
            </a:r>
            <a:r>
              <a:rPr lang="en-US" sz="3200" dirty="0" err="1" smtClean="0"/>
              <a:t>str</a:t>
            </a:r>
            <a:r>
              <a:rPr lang="en-US" sz="3200" dirty="0" smtClean="0"/>
              <a:t>, </a:t>
            </a:r>
            <a:r>
              <a:rPr lang="en-US" sz="3200" dirty="0" err="1" smtClean="0"/>
              <a:t>int</a:t>
            </a:r>
            <a:r>
              <a:rPr lang="en-US" sz="3200" dirty="0" smtClean="0"/>
              <a:t> align)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We have register / unregister various window events via this method.</a:t>
            </a:r>
          </a:p>
          <a:p>
            <a:pPr algn="just"/>
            <a:r>
              <a:rPr lang="en-US" sz="3200" dirty="0" smtClean="0"/>
              <a:t>void </a:t>
            </a:r>
            <a:r>
              <a:rPr lang="en-US" sz="3200" dirty="0" err="1" smtClean="0"/>
              <a:t>addWindowListener</a:t>
            </a:r>
            <a:r>
              <a:rPr lang="en-US" sz="3200" dirty="0" smtClean="0"/>
              <a:t>(</a:t>
            </a:r>
            <a:r>
              <a:rPr lang="en-US" sz="3200" dirty="0" err="1" smtClean="0"/>
              <a:t>WindowListener</a:t>
            </a:r>
            <a:r>
              <a:rPr lang="en-US" sz="3200" dirty="0" smtClean="0"/>
              <a:t> </a:t>
            </a:r>
            <a:r>
              <a:rPr lang="en-US" sz="3200" dirty="0" err="1" smtClean="0"/>
              <a:t>wl</a:t>
            </a:r>
            <a:r>
              <a:rPr lang="en-US" sz="3200" dirty="0" smtClean="0"/>
              <a:t>)</a:t>
            </a:r>
          </a:p>
          <a:p>
            <a:pPr algn="just"/>
            <a:r>
              <a:rPr lang="en-US" sz="3200" dirty="0" smtClean="0"/>
              <a:t>void </a:t>
            </a:r>
            <a:r>
              <a:rPr lang="en-US" sz="3200" dirty="0" err="1" smtClean="0"/>
              <a:t>removeWindowListener</a:t>
            </a:r>
            <a:r>
              <a:rPr lang="en-US" sz="3200" dirty="0" smtClean="0"/>
              <a:t>(</a:t>
            </a:r>
            <a:r>
              <a:rPr lang="en-US" sz="3200" dirty="0" err="1" smtClean="0"/>
              <a:t>WindowListener</a:t>
            </a:r>
            <a:r>
              <a:rPr lang="en-US" sz="3200" dirty="0" smtClean="0"/>
              <a:t> </a:t>
            </a:r>
            <a:r>
              <a:rPr lang="en-US" sz="3200" dirty="0" err="1" smtClean="0"/>
              <a:t>wl</a:t>
            </a:r>
            <a:r>
              <a:rPr lang="en-US" sz="3200" dirty="0" smtClean="0"/>
              <a:t>)</a:t>
            </a:r>
          </a:p>
          <a:p>
            <a:pPr algn="just"/>
            <a:r>
              <a:rPr lang="en-US" sz="3200" dirty="0" smtClean="0"/>
              <a:t>	Here the </a:t>
            </a:r>
            <a:r>
              <a:rPr lang="en-US" sz="3200" dirty="0" err="1" smtClean="0"/>
              <a:t>wl</a:t>
            </a:r>
            <a:r>
              <a:rPr lang="en-US" sz="3200" dirty="0" smtClean="0"/>
              <a:t> is the window listener object</a:t>
            </a:r>
          </a:p>
          <a:p>
            <a:pPr algn="just"/>
            <a:r>
              <a:rPr lang="en-US" sz="3200" dirty="0" smtClean="0"/>
              <a:t>	A new window is initially invisible.  To make it appear, invoke the show() method as follows :</a:t>
            </a:r>
          </a:p>
          <a:p>
            <a:pPr algn="just"/>
            <a:r>
              <a:rPr lang="en-US" sz="3200" dirty="0" smtClean="0"/>
              <a:t>	void show()</a:t>
            </a:r>
          </a:p>
          <a:p>
            <a:pPr algn="just"/>
            <a:r>
              <a:rPr lang="en-US" sz="3200" dirty="0" smtClean="0"/>
              <a:t>	Finally when you finish using a window, you should relinquish its resources by calling dispose() like	void dispose()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A window object generates events when a window is activated, closed, closing, deactivated, </a:t>
            </a:r>
            <a:r>
              <a:rPr lang="en-US" sz="3200" dirty="0" err="1" smtClean="0"/>
              <a:t>deiconified</a:t>
            </a:r>
            <a:r>
              <a:rPr lang="en-US" sz="3200" dirty="0" smtClean="0"/>
              <a:t> </a:t>
            </a:r>
            <a:r>
              <a:rPr lang="en-IN" sz="3200" dirty="0" smtClean="0"/>
              <a:t>(invoked when a window is changed from a minimized to a normal state)</a:t>
            </a:r>
            <a:r>
              <a:rPr lang="en-US" sz="3200" dirty="0" smtClean="0"/>
              <a:t>, </a:t>
            </a:r>
            <a:r>
              <a:rPr lang="en-US" sz="3200" dirty="0" err="1" smtClean="0"/>
              <a:t>iconified</a:t>
            </a:r>
            <a:r>
              <a:rPr lang="en-US" sz="3200" dirty="0" smtClean="0"/>
              <a:t> (</a:t>
            </a:r>
            <a:r>
              <a:rPr lang="en-IN" sz="3200" dirty="0" smtClean="0"/>
              <a:t>invoked when a window is changed from a normal to a minimized state)</a:t>
            </a:r>
            <a:r>
              <a:rPr lang="en-US" sz="3200" dirty="0" smtClean="0"/>
              <a:t>, or opened.</a:t>
            </a:r>
          </a:p>
          <a:p>
            <a:pPr algn="just"/>
            <a:r>
              <a:rPr lang="en-US" sz="3200" dirty="0" smtClean="0"/>
              <a:t>	A </a:t>
            </a:r>
            <a:r>
              <a:rPr lang="en-US" sz="3200" dirty="0" err="1" smtClean="0"/>
              <a:t>java.awt.event.WindowEvent</a:t>
            </a:r>
            <a:r>
              <a:rPr lang="en-US" sz="3200" dirty="0" smtClean="0"/>
              <a:t>  object is created to describe this event.  The </a:t>
            </a:r>
            <a:r>
              <a:rPr lang="en-US" sz="3200" dirty="0" err="1" smtClean="0"/>
              <a:t>WindowListener</a:t>
            </a:r>
            <a:r>
              <a:rPr lang="en-US" sz="3200" dirty="0" smtClean="0"/>
              <a:t> interface provides us various methods to handle window events which are as follows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void </a:t>
            </a:r>
            <a:r>
              <a:rPr lang="en-US" sz="3200" dirty="0" err="1" smtClean="0"/>
              <a:t>windowActivated</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windowClosed</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windowClosing</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windowDeactivted</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windowDeiconified</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windowIconified</a:t>
            </a:r>
            <a:r>
              <a:rPr lang="en-US" sz="3200" dirty="0" smtClean="0"/>
              <a:t>(</a:t>
            </a:r>
            <a:r>
              <a:rPr lang="en-US" sz="3200" dirty="0" err="1" smtClean="0"/>
              <a:t>WindowEvent</a:t>
            </a:r>
            <a:r>
              <a:rPr lang="en-US" sz="3200" dirty="0" smtClean="0"/>
              <a:t> we)</a:t>
            </a:r>
          </a:p>
          <a:p>
            <a:pPr algn="just"/>
            <a:r>
              <a:rPr lang="en-US" sz="3200" dirty="0" smtClean="0"/>
              <a:t>	void </a:t>
            </a:r>
            <a:r>
              <a:rPr lang="en-US" sz="3200" dirty="0" err="1" smtClean="0"/>
              <a:t>windowOpened</a:t>
            </a:r>
            <a:r>
              <a:rPr lang="en-US" sz="3200" dirty="0" smtClean="0"/>
              <a:t>(</a:t>
            </a:r>
            <a:r>
              <a:rPr lang="en-US" sz="3200" dirty="0" err="1" smtClean="0"/>
              <a:t>WindowEvent</a:t>
            </a:r>
            <a:r>
              <a:rPr lang="en-US" sz="3200" dirty="0" smtClean="0"/>
              <a:t> we)</a:t>
            </a:r>
          </a:p>
          <a:p>
            <a:pPr algn="just"/>
            <a:r>
              <a:rPr lang="en-US" sz="3200" dirty="0" smtClean="0"/>
              <a:t>	Here the we is the </a:t>
            </a:r>
            <a:r>
              <a:rPr lang="en-US" sz="3200" dirty="0" err="1" smtClean="0"/>
              <a:t>WindowEvent</a:t>
            </a:r>
            <a:r>
              <a:rPr lang="en-US" sz="3200" dirty="0" smtClean="0"/>
              <a:t> </a:t>
            </a:r>
            <a:r>
              <a:rPr lang="en-US" sz="3200" dirty="0" err="1" smtClean="0"/>
              <a:t>objecte</a:t>
            </a:r>
            <a:r>
              <a:rPr lang="en-US" sz="3200" dirty="0" smtClean="0"/>
              <a:t> generated by the source.  The </a:t>
            </a:r>
            <a:r>
              <a:rPr lang="en-US" sz="3200" dirty="0" err="1" smtClean="0"/>
              <a:t>windowActivated</a:t>
            </a:r>
            <a:r>
              <a:rPr lang="en-US" sz="3200" dirty="0" smtClean="0"/>
              <a:t>() and </a:t>
            </a:r>
            <a:r>
              <a:rPr lang="en-US" sz="3200" dirty="0" err="1" smtClean="0"/>
              <a:t>windowDeactivated</a:t>
            </a:r>
            <a:r>
              <a:rPr lang="en-US" sz="3200" dirty="0" smtClean="0"/>
              <a:t>() methods are called when the window is activated or deactivated.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The </a:t>
            </a:r>
            <a:r>
              <a:rPr lang="en-US" sz="3200" dirty="0" err="1" smtClean="0"/>
              <a:t>windowClosing</a:t>
            </a:r>
            <a:r>
              <a:rPr lang="en-US" sz="3200" dirty="0" smtClean="0"/>
              <a:t>() method is called when a user requests that a window to be closed.  The </a:t>
            </a:r>
            <a:r>
              <a:rPr lang="en-US" sz="3200" dirty="0" err="1" smtClean="0"/>
              <a:t>windowClosed</a:t>
            </a:r>
            <a:r>
              <a:rPr lang="en-US" sz="3200" dirty="0" smtClean="0"/>
              <a:t>() method is called after a Window object has been closed through </a:t>
            </a:r>
            <a:r>
              <a:rPr lang="en-US" sz="3200" dirty="0" err="1" smtClean="0"/>
              <a:t>setVisible</a:t>
            </a:r>
            <a:r>
              <a:rPr lang="en-US" sz="3200" dirty="0" smtClean="0"/>
              <a:t>() or destroy() methods.</a:t>
            </a:r>
          </a:p>
          <a:p>
            <a:pPr algn="just"/>
            <a:r>
              <a:rPr lang="en-US" sz="3200" dirty="0" smtClean="0"/>
              <a:t>	The </a:t>
            </a:r>
            <a:r>
              <a:rPr lang="en-US" sz="3200" dirty="0" err="1" smtClean="0"/>
              <a:t>windowDeiconified</a:t>
            </a:r>
            <a:r>
              <a:rPr lang="en-US" sz="3200" dirty="0" smtClean="0"/>
              <a:t>() and </a:t>
            </a:r>
            <a:r>
              <a:rPr lang="en-US" sz="3200" dirty="0" err="1" smtClean="0"/>
              <a:t>windowIconified</a:t>
            </a:r>
            <a:r>
              <a:rPr lang="en-US" sz="3200" dirty="0" smtClean="0"/>
              <a:t>() methods are called after a window is </a:t>
            </a:r>
            <a:r>
              <a:rPr lang="en-US" sz="3200" dirty="0" err="1" smtClean="0"/>
              <a:t>deiconified</a:t>
            </a:r>
            <a:r>
              <a:rPr lang="en-US" sz="3200" dirty="0" smtClean="0"/>
              <a:t> or </a:t>
            </a:r>
            <a:r>
              <a:rPr lang="en-US" sz="3200" dirty="0" err="1" smtClean="0"/>
              <a:t>iconified</a:t>
            </a:r>
            <a:r>
              <a:rPr lang="en-US" sz="3200" dirty="0" smtClean="0"/>
              <a:t>. The </a:t>
            </a:r>
            <a:r>
              <a:rPr lang="en-US" sz="3200" dirty="0" err="1" smtClean="0"/>
              <a:t>windowOpened</a:t>
            </a:r>
            <a:r>
              <a:rPr lang="en-US" sz="3200" dirty="0" smtClean="0"/>
              <a:t>() method is called when a window is initially opened.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6001643"/>
          </a:xfrm>
          <a:prstGeom prst="rect">
            <a:avLst/>
          </a:prstGeom>
          <a:noFill/>
        </p:spPr>
        <p:txBody>
          <a:bodyPr wrap="square" rtlCol="0">
            <a:spAutoFit/>
          </a:bodyPr>
          <a:lstStyle/>
          <a:p>
            <a:pPr algn="just"/>
            <a:r>
              <a:rPr lang="en-US" sz="3200" dirty="0" smtClean="0"/>
              <a:t>	The Frame class extends Window and </a:t>
            </a:r>
            <a:r>
              <a:rPr lang="en-US" sz="3200" dirty="0" err="1" smtClean="0"/>
              <a:t>provids</a:t>
            </a:r>
            <a:r>
              <a:rPr lang="en-US" sz="3200" dirty="0" smtClean="0"/>
              <a:t> title and menu bar.  This is equivalent to what you have seen as a standard window in graphical user interface.  It has following constructors</a:t>
            </a:r>
          </a:p>
          <a:p>
            <a:pPr algn="just"/>
            <a:r>
              <a:rPr lang="en-US" sz="3200" dirty="0" smtClean="0"/>
              <a:t>	(1) Frame()</a:t>
            </a:r>
          </a:p>
          <a:p>
            <a:pPr algn="just"/>
            <a:r>
              <a:rPr lang="en-US" sz="3200" dirty="0" smtClean="0"/>
              <a:t>	(2) Frame(String title)</a:t>
            </a:r>
          </a:p>
          <a:p>
            <a:pPr algn="just"/>
            <a:r>
              <a:rPr lang="en-US" sz="3200" dirty="0" smtClean="0"/>
              <a:t>	Here title is the string to be displayed in the title bar.</a:t>
            </a:r>
          </a:p>
          <a:p>
            <a:pPr algn="just"/>
            <a:r>
              <a:rPr lang="en-US" sz="3200" dirty="0" smtClean="0"/>
              <a:t>	We can also have </a:t>
            </a:r>
            <a:r>
              <a:rPr lang="en-US" sz="3200" dirty="0" err="1" smtClean="0"/>
              <a:t>menubar</a:t>
            </a:r>
            <a:r>
              <a:rPr lang="en-US" sz="3200" dirty="0" smtClean="0"/>
              <a:t> with following methods</a:t>
            </a:r>
          </a:p>
          <a:p>
            <a:pPr algn="just"/>
            <a:r>
              <a:rPr lang="en-US" sz="3200" dirty="0" smtClean="0"/>
              <a:t>	(1) </a:t>
            </a:r>
            <a:r>
              <a:rPr lang="en-US" sz="3200" dirty="0" err="1" smtClean="0"/>
              <a:t>MenuBar</a:t>
            </a:r>
            <a:r>
              <a:rPr lang="en-US" sz="3200" dirty="0" smtClean="0"/>
              <a:t> </a:t>
            </a:r>
            <a:r>
              <a:rPr lang="en-US" sz="3200" dirty="0" err="1" smtClean="0"/>
              <a:t>getMenuBar</a:t>
            </a:r>
            <a:r>
              <a:rPr lang="en-US" sz="3200" dirty="0" smtClean="0"/>
              <a:t>()</a:t>
            </a:r>
          </a:p>
          <a:p>
            <a:pPr algn="just"/>
            <a:r>
              <a:rPr lang="en-US" sz="3200" dirty="0" smtClean="0"/>
              <a:t>	(2) void </a:t>
            </a:r>
            <a:r>
              <a:rPr lang="en-US" sz="3200" dirty="0" err="1" smtClean="0"/>
              <a:t>setMenuBar</a:t>
            </a:r>
            <a:r>
              <a:rPr lang="en-US" sz="3200" dirty="0" smtClean="0"/>
              <a:t>(</a:t>
            </a:r>
            <a:r>
              <a:rPr lang="en-US" sz="3200" dirty="0" err="1" smtClean="0"/>
              <a:t>MenuBar</a:t>
            </a:r>
            <a:r>
              <a:rPr lang="en-US" sz="3200" dirty="0" smtClean="0"/>
              <a:t> </a:t>
            </a:r>
            <a:r>
              <a:rPr lang="en-US" sz="3200" dirty="0" err="1" smtClean="0"/>
              <a:t>mb</a:t>
            </a:r>
            <a:r>
              <a:rPr lang="en-US" sz="32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Windows and Frames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We may get and set the title with the help of following methods.</a:t>
            </a:r>
          </a:p>
          <a:p>
            <a:pPr algn="just"/>
            <a:r>
              <a:rPr lang="en-US" sz="3200" dirty="0" smtClean="0"/>
              <a:t>	(1) String </a:t>
            </a:r>
            <a:r>
              <a:rPr lang="en-US" sz="3200" dirty="0" err="1" smtClean="0"/>
              <a:t>getTitle</a:t>
            </a:r>
            <a:r>
              <a:rPr lang="en-US" sz="3200" dirty="0" smtClean="0"/>
              <a:t>()</a:t>
            </a:r>
          </a:p>
          <a:p>
            <a:pPr algn="just"/>
            <a:r>
              <a:rPr lang="en-US" sz="3200" dirty="0" smtClean="0"/>
              <a:t>	(2) void </a:t>
            </a:r>
            <a:r>
              <a:rPr lang="en-US" sz="3200" dirty="0" err="1" smtClean="0"/>
              <a:t>setTitle</a:t>
            </a:r>
            <a:r>
              <a:rPr lang="en-US" sz="3200" dirty="0" smtClean="0"/>
              <a:t>(String </a:t>
            </a:r>
            <a:r>
              <a:rPr lang="en-US" sz="3200" dirty="0" err="1" smtClean="0"/>
              <a:t>str</a:t>
            </a:r>
            <a:r>
              <a:rPr lang="en-US" sz="3200" dirty="0" smtClean="0"/>
              <a:t>)</a:t>
            </a:r>
          </a:p>
          <a:p>
            <a:pPr algn="just"/>
            <a:r>
              <a:rPr lang="en-US" sz="3200" dirty="0" smtClean="0"/>
              <a:t>	here, </a:t>
            </a:r>
            <a:r>
              <a:rPr lang="en-US" sz="3200" dirty="0" err="1" smtClean="0"/>
              <a:t>str</a:t>
            </a:r>
            <a:r>
              <a:rPr lang="en-US" sz="3200" dirty="0" smtClean="0"/>
              <a:t> is the string that is used in the title bar of the frame.</a:t>
            </a:r>
          </a:p>
          <a:p>
            <a:pPr algn="just"/>
            <a:r>
              <a:rPr lang="en-US" sz="3200" dirty="0" smtClean="0">
                <a:hlinkClick r:id="rId2" action="ppaction://hlinkfile"/>
              </a:rPr>
              <a:t>ex\AWT\FrameApplicationDemo.java</a:t>
            </a:r>
            <a:endParaRPr lang="en-US" sz="3200" dirty="0" smtClean="0"/>
          </a:p>
          <a:p>
            <a:pPr algn="just"/>
            <a:r>
              <a:rPr lang="en-US" sz="3200" dirty="0" smtClean="0">
                <a:hlinkClick r:id="rId3" action="ppaction://hlinkfile"/>
              </a:rPr>
              <a:t>ex\AWT\FrameAppetDemo.java</a:t>
            </a:r>
            <a:endParaRPr lang="en-US" sz="3200" dirty="0" smtClean="0"/>
          </a:p>
          <a:p>
            <a:pPr algn="just"/>
            <a:r>
              <a:rPr lang="en-US" sz="3200" dirty="0" smtClean="0"/>
              <a:t>Exercise :</a:t>
            </a:r>
          </a:p>
          <a:p>
            <a:pPr algn="just"/>
            <a:r>
              <a:rPr lang="en-US" sz="3200" dirty="0" smtClean="0"/>
              <a:t>	Expand the above </a:t>
            </a:r>
            <a:r>
              <a:rPr lang="en-US" sz="3200" dirty="0" err="1" smtClean="0"/>
              <a:t>FrameAppetDemo</a:t>
            </a:r>
            <a:r>
              <a:rPr lang="en-US" sz="3200" dirty="0" smtClean="0"/>
              <a:t> so that it count no. of frames and display that no. in title bar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3200" dirty="0" smtClean="0"/>
              <a:t>	A Frame may contain a menu bar.  This represents a set of options for the user.  When the mouse is clicked on an option a drop down list of sub options appears. Each of these sub options may also have sub options associated with it.  Some sub options may be checkable.  i.e. a check mark will be appeared when we select that particular option.</a:t>
            </a:r>
          </a:p>
          <a:p>
            <a:pPr algn="just"/>
            <a:r>
              <a:rPr lang="en-US" sz="3200" dirty="0" smtClean="0"/>
              <a:t>	In the following figure we can see the actual relationship among the classes that provides this functionality.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graphicFrame>
        <p:nvGraphicFramePr>
          <p:cNvPr id="6" name="Diagram 5"/>
          <p:cNvGraphicFramePr/>
          <p:nvPr/>
        </p:nvGraphicFramePr>
        <p:xfrm>
          <a:off x="304800" y="965200"/>
          <a:ext cx="8534400" cy="566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4524315"/>
          </a:xfrm>
          <a:prstGeom prst="rect">
            <a:avLst/>
          </a:prstGeom>
          <a:noFill/>
        </p:spPr>
        <p:txBody>
          <a:bodyPr wrap="square" rtlCol="0">
            <a:spAutoFit/>
          </a:bodyPr>
          <a:lstStyle/>
          <a:p>
            <a:pPr algn="just"/>
            <a:r>
              <a:rPr lang="en-US" sz="3200" dirty="0" smtClean="0"/>
              <a:t>	Here, the </a:t>
            </a:r>
            <a:r>
              <a:rPr lang="en-US" sz="3200" dirty="0" err="1" smtClean="0"/>
              <a:t>MenuComponent</a:t>
            </a:r>
            <a:r>
              <a:rPr lang="en-US" sz="3200" dirty="0" smtClean="0"/>
              <a:t> class is the </a:t>
            </a:r>
            <a:r>
              <a:rPr lang="en-US" sz="3200" dirty="0" err="1" smtClean="0"/>
              <a:t>superclass</a:t>
            </a:r>
            <a:r>
              <a:rPr lang="en-US" sz="3200" dirty="0" smtClean="0"/>
              <a:t> of all other classes.  The Font used for a menu-related string may be set via its </a:t>
            </a:r>
            <a:r>
              <a:rPr lang="en-US" sz="3200" dirty="0" err="1" smtClean="0"/>
              <a:t>setFont</a:t>
            </a:r>
            <a:r>
              <a:rPr lang="en-US" sz="3200" dirty="0" smtClean="0"/>
              <a:t>() method as below :</a:t>
            </a:r>
          </a:p>
          <a:p>
            <a:pPr algn="just"/>
            <a:r>
              <a:rPr lang="en-US" sz="3200" dirty="0" smtClean="0"/>
              <a:t>	void </a:t>
            </a:r>
            <a:r>
              <a:rPr lang="en-US" sz="3200" dirty="0" err="1" smtClean="0"/>
              <a:t>setFont</a:t>
            </a:r>
            <a:r>
              <a:rPr lang="en-US" sz="3200" dirty="0" smtClean="0"/>
              <a:t>(Font f)</a:t>
            </a:r>
          </a:p>
          <a:p>
            <a:pPr algn="just"/>
            <a:r>
              <a:rPr lang="en-US" sz="3200" dirty="0" smtClean="0"/>
              <a:t>	here f is the font to be used.</a:t>
            </a:r>
          </a:p>
          <a:p>
            <a:pPr algn="just"/>
            <a:r>
              <a:rPr lang="en-US" sz="3200" dirty="0" smtClean="0"/>
              <a:t>	The </a:t>
            </a:r>
            <a:r>
              <a:rPr lang="en-US" sz="3200" dirty="0" err="1" smtClean="0"/>
              <a:t>MenuBar</a:t>
            </a:r>
            <a:r>
              <a:rPr lang="en-US" sz="3200" dirty="0" smtClean="0"/>
              <a:t> class encapsulates the functionality of a menu bar.  It has this constructor :	</a:t>
            </a:r>
            <a:r>
              <a:rPr lang="en-US" sz="3200" dirty="0" err="1" smtClean="0"/>
              <a:t>Menubar</a:t>
            </a:r>
            <a:r>
              <a:rPr lang="en-US" sz="3200"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3200" dirty="0" smtClean="0"/>
              <a:t>	There is one method called add() which allows the Menu </a:t>
            </a:r>
            <a:r>
              <a:rPr lang="en-US" sz="3200" dirty="0" err="1" smtClean="0"/>
              <a:t>objectes</a:t>
            </a:r>
            <a:r>
              <a:rPr lang="en-US" sz="3200" dirty="0" smtClean="0"/>
              <a:t> to be added to the menu bar.</a:t>
            </a:r>
          </a:p>
          <a:p>
            <a:pPr algn="just"/>
            <a:r>
              <a:rPr lang="en-US" sz="3200" dirty="0" smtClean="0"/>
              <a:t>	Menu add(Menu m)</a:t>
            </a:r>
          </a:p>
          <a:p>
            <a:pPr algn="just"/>
            <a:r>
              <a:rPr lang="en-US" sz="3200" dirty="0" smtClean="0"/>
              <a:t>	Here m is the Menu to be added to the </a:t>
            </a:r>
            <a:r>
              <a:rPr lang="en-US" sz="3200" dirty="0" err="1" smtClean="0"/>
              <a:t>MenuBar</a:t>
            </a:r>
            <a:r>
              <a:rPr lang="en-US" sz="3200" dirty="0" smtClean="0"/>
              <a:t>.</a:t>
            </a:r>
          </a:p>
          <a:p>
            <a:pPr algn="just"/>
            <a:r>
              <a:rPr lang="en-US" sz="3200" dirty="0" smtClean="0"/>
              <a:t>	The Menu class encapsulates the functionality of a drop-down set of menu items.   Its constructor is :</a:t>
            </a:r>
          </a:p>
          <a:p>
            <a:pPr algn="just"/>
            <a:r>
              <a:rPr lang="en-US" sz="3200" dirty="0" smtClean="0"/>
              <a:t>	Menu (String </a:t>
            </a:r>
            <a:r>
              <a:rPr lang="en-US" sz="3200" dirty="0" err="1" smtClean="0"/>
              <a:t>str</a:t>
            </a:r>
            <a:r>
              <a:rPr lang="en-US" sz="3200" dirty="0" smtClean="0"/>
              <a:t>)</a:t>
            </a:r>
          </a:p>
          <a:p>
            <a:pPr algn="just"/>
            <a:r>
              <a:rPr lang="en-US" sz="3200" dirty="0" smtClean="0"/>
              <a:t>	Here </a:t>
            </a:r>
            <a:r>
              <a:rPr lang="en-US" sz="3200" dirty="0" err="1" smtClean="0"/>
              <a:t>str</a:t>
            </a:r>
            <a:r>
              <a:rPr lang="en-US" sz="3200" dirty="0" smtClean="0"/>
              <a:t> is the string to be </a:t>
            </a:r>
            <a:r>
              <a:rPr lang="en-US" sz="3200" dirty="0" err="1" smtClean="0"/>
              <a:t>displayd</a:t>
            </a:r>
            <a:r>
              <a:rPr lang="en-US" sz="32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Labels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Here, </a:t>
            </a:r>
            <a:r>
              <a:rPr lang="en-US" sz="3200" dirty="0" err="1" smtClean="0"/>
              <a:t>str</a:t>
            </a:r>
            <a:r>
              <a:rPr lang="en-US" sz="3200" dirty="0" smtClean="0"/>
              <a:t> is the text for the label.  The argument align is a constant that indicates if the label should be left justified, centered or right justified.  The constants LEFT, CENTER and RIGHT will be used to set the value of the align.</a:t>
            </a:r>
          </a:p>
          <a:p>
            <a:pPr algn="just"/>
            <a:r>
              <a:rPr lang="en-US" sz="3200" dirty="0" smtClean="0"/>
              <a:t>	To get the information about the alignment we have two methods</a:t>
            </a:r>
          </a:p>
          <a:p>
            <a:pPr algn="just"/>
            <a:r>
              <a:rPr lang="en-US" sz="3200" dirty="0" smtClean="0"/>
              <a:t>	(1) </a:t>
            </a:r>
            <a:r>
              <a:rPr lang="en-US" sz="3200" dirty="0" err="1" smtClean="0"/>
              <a:t>int</a:t>
            </a:r>
            <a:r>
              <a:rPr lang="en-US" sz="3200" dirty="0" smtClean="0"/>
              <a:t> </a:t>
            </a:r>
            <a:r>
              <a:rPr lang="en-US" sz="3200" dirty="0" err="1" smtClean="0"/>
              <a:t>getAlignment</a:t>
            </a:r>
            <a:r>
              <a:rPr lang="en-US" sz="3200" dirty="0" smtClean="0"/>
              <a:t>()</a:t>
            </a:r>
          </a:p>
          <a:p>
            <a:pPr algn="just"/>
            <a:r>
              <a:rPr lang="en-US" sz="3200" dirty="0" smtClean="0"/>
              <a:t>	(2) void </a:t>
            </a:r>
            <a:r>
              <a:rPr lang="en-US" sz="3200" dirty="0" err="1" smtClean="0"/>
              <a:t>setAlignment</a:t>
            </a:r>
            <a:r>
              <a:rPr lang="en-US" sz="3200" dirty="0" smtClean="0"/>
              <a:t>(</a:t>
            </a:r>
            <a:r>
              <a:rPr lang="en-US" sz="3200" dirty="0" err="1" smtClean="0"/>
              <a:t>int</a:t>
            </a:r>
            <a:r>
              <a:rPr lang="en-US" sz="3200" dirty="0" smtClean="0"/>
              <a:t> align)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3200" dirty="0" smtClean="0"/>
              <a:t>	In </a:t>
            </a:r>
            <a:r>
              <a:rPr lang="en-US" sz="3200" dirty="0" err="1" smtClean="0"/>
              <a:t>MenuItem</a:t>
            </a:r>
            <a:r>
              <a:rPr lang="en-US" sz="3200" dirty="0" smtClean="0"/>
              <a:t> also we have one method called add() to add </a:t>
            </a:r>
            <a:r>
              <a:rPr lang="en-US" sz="3200" dirty="0" err="1" smtClean="0"/>
              <a:t>MenuItems</a:t>
            </a:r>
            <a:r>
              <a:rPr lang="en-US" sz="3200" dirty="0" smtClean="0"/>
              <a:t> to the menu</a:t>
            </a:r>
          </a:p>
          <a:p>
            <a:pPr algn="just"/>
            <a:r>
              <a:rPr lang="en-US" sz="3200" dirty="0" smtClean="0"/>
              <a:t>	</a:t>
            </a:r>
            <a:r>
              <a:rPr lang="en-US" sz="3200" dirty="0" err="1" smtClean="0"/>
              <a:t>MenuItem</a:t>
            </a:r>
            <a:r>
              <a:rPr lang="en-US" sz="3200" dirty="0" smtClean="0"/>
              <a:t> add(</a:t>
            </a:r>
            <a:r>
              <a:rPr lang="en-US" sz="3200" dirty="0" err="1" smtClean="0"/>
              <a:t>MenuItem</a:t>
            </a:r>
            <a:r>
              <a:rPr lang="en-US" sz="3200" dirty="0" smtClean="0"/>
              <a:t> mi)</a:t>
            </a:r>
          </a:p>
          <a:p>
            <a:pPr algn="just"/>
            <a:r>
              <a:rPr lang="en-US" sz="3200" dirty="0" smtClean="0"/>
              <a:t>	void add(String </a:t>
            </a:r>
            <a:r>
              <a:rPr lang="en-US" sz="3200" dirty="0" err="1" smtClean="0"/>
              <a:t>str</a:t>
            </a:r>
            <a:r>
              <a:rPr lang="en-US" sz="3200" dirty="0" smtClean="0"/>
              <a:t>)</a:t>
            </a:r>
          </a:p>
          <a:p>
            <a:pPr algn="just"/>
            <a:r>
              <a:rPr lang="en-US" sz="3200" dirty="0" smtClean="0"/>
              <a:t>	Here mi is the </a:t>
            </a:r>
            <a:r>
              <a:rPr lang="en-US" sz="3200" dirty="0" err="1" smtClean="0"/>
              <a:t>MenuItem</a:t>
            </a:r>
            <a:r>
              <a:rPr lang="en-US" sz="3200" dirty="0" smtClean="0"/>
              <a:t> to be added to the menu and </a:t>
            </a:r>
            <a:r>
              <a:rPr lang="en-US" sz="3200" dirty="0" err="1" smtClean="0"/>
              <a:t>str</a:t>
            </a:r>
            <a:r>
              <a:rPr lang="en-US" sz="3200" dirty="0" smtClean="0"/>
              <a:t> is a string to be added to the menu.</a:t>
            </a:r>
          </a:p>
          <a:p>
            <a:pPr algn="just"/>
            <a:r>
              <a:rPr lang="en-US" sz="3200" dirty="0" smtClean="0"/>
              <a:t>	The </a:t>
            </a:r>
            <a:r>
              <a:rPr lang="en-US" sz="3200" dirty="0" err="1" smtClean="0"/>
              <a:t>MenuItem</a:t>
            </a:r>
            <a:r>
              <a:rPr lang="en-US" sz="3200" dirty="0" smtClean="0"/>
              <a:t> class encapsulates an item in a menu.  Its constructor is</a:t>
            </a:r>
          </a:p>
          <a:p>
            <a:pPr algn="just"/>
            <a:r>
              <a:rPr lang="en-US" sz="3200" dirty="0" smtClean="0"/>
              <a:t>	</a:t>
            </a:r>
            <a:r>
              <a:rPr lang="en-US" sz="3200" dirty="0" err="1" smtClean="0"/>
              <a:t>MenuItem</a:t>
            </a:r>
            <a:r>
              <a:rPr lang="en-US" sz="3200" dirty="0" smtClean="0"/>
              <a:t>(String </a:t>
            </a:r>
            <a:r>
              <a:rPr lang="en-US" sz="3200" dirty="0" err="1" smtClean="0"/>
              <a:t>str</a:t>
            </a:r>
            <a:r>
              <a:rPr lang="en-US" sz="3200" dirty="0" smtClean="0"/>
              <a:t>)</a:t>
            </a:r>
          </a:p>
          <a:p>
            <a:pPr algn="just"/>
            <a:r>
              <a:rPr lang="en-US" sz="3200" dirty="0" smtClean="0"/>
              <a:t>	here </a:t>
            </a:r>
            <a:r>
              <a:rPr lang="en-US" sz="3200" dirty="0" err="1" smtClean="0"/>
              <a:t>str</a:t>
            </a:r>
            <a:r>
              <a:rPr lang="en-US" sz="3200" dirty="0" smtClean="0"/>
              <a:t> is the string to be displayed.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All the menu items will generate actions events when they are selected or deselected for that we need to register </a:t>
            </a:r>
            <a:r>
              <a:rPr lang="en-US" sz="3200" dirty="0" err="1" smtClean="0"/>
              <a:t>ActionListener</a:t>
            </a:r>
            <a:r>
              <a:rPr lang="en-US" sz="3200" dirty="0" smtClean="0"/>
              <a:t> like :</a:t>
            </a:r>
          </a:p>
          <a:p>
            <a:pPr algn="just"/>
            <a:r>
              <a:rPr lang="en-US" sz="3200" dirty="0" smtClean="0"/>
              <a:t>	void </a:t>
            </a:r>
            <a:r>
              <a:rPr lang="en-US" sz="3200" dirty="0" err="1" smtClean="0"/>
              <a:t>addActionListener</a:t>
            </a:r>
            <a:r>
              <a:rPr lang="en-US" sz="3200" dirty="0" smtClean="0"/>
              <a:t>(</a:t>
            </a:r>
            <a:r>
              <a:rPr lang="en-US" sz="3200" dirty="0" err="1" smtClean="0"/>
              <a:t>ActionListener</a:t>
            </a:r>
            <a:r>
              <a:rPr lang="en-US" sz="3200" dirty="0" smtClean="0"/>
              <a:t> al)</a:t>
            </a:r>
          </a:p>
          <a:p>
            <a:pPr algn="just"/>
            <a:r>
              <a:rPr lang="en-US" sz="3200" dirty="0" smtClean="0"/>
              <a:t>	void </a:t>
            </a:r>
            <a:r>
              <a:rPr lang="en-US" sz="3200" dirty="0" err="1" smtClean="0"/>
              <a:t>removeActionListener</a:t>
            </a:r>
            <a:r>
              <a:rPr lang="en-US" sz="3200" dirty="0" smtClean="0"/>
              <a:t>(</a:t>
            </a:r>
            <a:r>
              <a:rPr lang="en-US" sz="3200" dirty="0" err="1" smtClean="0"/>
              <a:t>ActionListener</a:t>
            </a:r>
            <a:r>
              <a:rPr lang="en-US" sz="3200" dirty="0" smtClean="0"/>
              <a:t> al)</a:t>
            </a:r>
          </a:p>
          <a:p>
            <a:pPr algn="just"/>
            <a:r>
              <a:rPr lang="en-US" sz="3200" dirty="0" smtClean="0"/>
              <a:t>	here al is the action listener.</a:t>
            </a:r>
          </a:p>
          <a:p>
            <a:pPr algn="just"/>
            <a:r>
              <a:rPr lang="en-US" sz="3200" dirty="0" smtClean="0"/>
              <a:t>	We can also enable or disable any </a:t>
            </a:r>
            <a:r>
              <a:rPr lang="en-US" sz="3200" dirty="0" err="1" smtClean="0"/>
              <a:t>menuitem</a:t>
            </a:r>
            <a:r>
              <a:rPr lang="en-US" sz="3200" dirty="0" smtClean="0"/>
              <a:t> with the help of following method</a:t>
            </a:r>
          </a:p>
          <a:p>
            <a:pPr algn="just"/>
            <a:r>
              <a:rPr lang="en-US" sz="3200" dirty="0" smtClean="0"/>
              <a:t>	void </a:t>
            </a:r>
            <a:r>
              <a:rPr lang="en-US" sz="3200" dirty="0" err="1" smtClean="0"/>
              <a:t>setEnabled</a:t>
            </a:r>
            <a:r>
              <a:rPr lang="en-US" sz="3200" dirty="0" smtClean="0"/>
              <a:t>(</a:t>
            </a:r>
            <a:r>
              <a:rPr lang="en-US" sz="3200" dirty="0" err="1" smtClean="0"/>
              <a:t>boolean</a:t>
            </a:r>
            <a:r>
              <a:rPr lang="en-US" sz="3200" dirty="0" smtClean="0"/>
              <a:t> flag)</a:t>
            </a:r>
          </a:p>
          <a:p>
            <a:pPr algn="just"/>
            <a:r>
              <a:rPr lang="en-US" sz="3200" dirty="0" smtClean="0"/>
              <a:t>	if the flag is true then menu item is enabled otherwise disabled.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3200" dirty="0" smtClean="0"/>
              <a:t>	The </a:t>
            </a:r>
            <a:r>
              <a:rPr lang="en-US" sz="3200" dirty="0" err="1" smtClean="0"/>
              <a:t>CheckBoxMenuItem</a:t>
            </a:r>
            <a:r>
              <a:rPr lang="en-US" sz="3200" dirty="0" smtClean="0"/>
              <a:t> class allows us to create Menu Item with checkbox for that constructors are :</a:t>
            </a:r>
          </a:p>
          <a:p>
            <a:pPr algn="just"/>
            <a:r>
              <a:rPr lang="en-US" sz="3200" dirty="0" smtClean="0"/>
              <a:t>	</a:t>
            </a:r>
            <a:r>
              <a:rPr lang="en-US" sz="3200" dirty="0" err="1" smtClean="0"/>
              <a:t>CheckboxMenuItem</a:t>
            </a:r>
            <a:r>
              <a:rPr lang="en-US" sz="3200" dirty="0" smtClean="0"/>
              <a:t>(String </a:t>
            </a:r>
            <a:r>
              <a:rPr lang="en-US" sz="3200" dirty="0" err="1" smtClean="0"/>
              <a:t>str</a:t>
            </a:r>
            <a:r>
              <a:rPr lang="en-US" sz="3200" dirty="0" smtClean="0"/>
              <a:t>)</a:t>
            </a:r>
          </a:p>
          <a:p>
            <a:pPr algn="just"/>
            <a:r>
              <a:rPr lang="en-US" sz="3200" dirty="0" smtClean="0"/>
              <a:t>	</a:t>
            </a:r>
            <a:r>
              <a:rPr lang="en-US" sz="3200" dirty="0" err="1" smtClean="0"/>
              <a:t>CheckboxMenuItem</a:t>
            </a:r>
            <a:r>
              <a:rPr lang="en-US" sz="3200" dirty="0" smtClean="0"/>
              <a:t>(String </a:t>
            </a:r>
            <a:r>
              <a:rPr lang="en-US" sz="3200" dirty="0" err="1" smtClean="0"/>
              <a:t>str</a:t>
            </a:r>
            <a:r>
              <a:rPr lang="en-US" sz="3200" dirty="0" smtClean="0"/>
              <a:t>, </a:t>
            </a:r>
            <a:r>
              <a:rPr lang="en-US" sz="3200" dirty="0" err="1" smtClean="0"/>
              <a:t>boolean</a:t>
            </a:r>
            <a:r>
              <a:rPr lang="en-US" sz="3200" dirty="0" smtClean="0"/>
              <a:t> flag)</a:t>
            </a:r>
          </a:p>
          <a:p>
            <a:pPr algn="just"/>
            <a:r>
              <a:rPr lang="en-US" sz="3200" dirty="0" smtClean="0"/>
              <a:t>	Here </a:t>
            </a:r>
            <a:r>
              <a:rPr lang="en-US" sz="3200" dirty="0" err="1" smtClean="0"/>
              <a:t>str</a:t>
            </a:r>
            <a:r>
              <a:rPr lang="en-US" sz="3200" dirty="0" smtClean="0"/>
              <a:t> is the string to be displayed for the checkbox menu item.  If flag is true, the item is checked otherwise not checked.</a:t>
            </a:r>
          </a:p>
          <a:p>
            <a:pPr algn="just"/>
            <a:r>
              <a:rPr lang="en-US" sz="3200" dirty="0" smtClean="0"/>
              <a:t>	</a:t>
            </a:r>
            <a:r>
              <a:rPr lang="en-US" sz="3200" dirty="0" err="1" smtClean="0"/>
              <a:t>CheckboxMenuItem</a:t>
            </a:r>
            <a:r>
              <a:rPr lang="en-US" sz="3200" dirty="0" smtClean="0"/>
              <a:t> will generate item events when they are selected or deselected.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We have two methods to register and unregister listener like :</a:t>
            </a:r>
          </a:p>
          <a:p>
            <a:pPr algn="just"/>
            <a:r>
              <a:rPr lang="en-US" sz="3200" dirty="0" smtClean="0"/>
              <a:t>	(1) void </a:t>
            </a:r>
            <a:r>
              <a:rPr lang="en-US" sz="3200" dirty="0" err="1" smtClean="0"/>
              <a:t>addItemListener</a:t>
            </a:r>
            <a:r>
              <a:rPr lang="en-US" sz="3200" dirty="0" smtClean="0"/>
              <a:t>(</a:t>
            </a:r>
            <a:r>
              <a:rPr lang="en-US" sz="3200" dirty="0" err="1" smtClean="0"/>
              <a:t>ItemListener</a:t>
            </a:r>
            <a:r>
              <a:rPr lang="en-US" sz="3200" dirty="0" smtClean="0"/>
              <a:t> </a:t>
            </a:r>
            <a:r>
              <a:rPr lang="en-US" sz="3200" dirty="0" err="1" smtClean="0"/>
              <a:t>il</a:t>
            </a:r>
            <a:r>
              <a:rPr lang="en-US" sz="3200" dirty="0" smtClean="0"/>
              <a:t>)</a:t>
            </a:r>
          </a:p>
          <a:p>
            <a:pPr algn="just"/>
            <a:r>
              <a:rPr lang="en-US" sz="3200" dirty="0" smtClean="0"/>
              <a:t>	(2) void </a:t>
            </a:r>
            <a:r>
              <a:rPr lang="en-US" sz="3200" dirty="0" err="1" smtClean="0"/>
              <a:t>removeItemListener</a:t>
            </a:r>
            <a:r>
              <a:rPr lang="en-US" sz="3200" dirty="0" smtClean="0"/>
              <a:t>(</a:t>
            </a:r>
            <a:r>
              <a:rPr lang="en-US" sz="3200" dirty="0" err="1" smtClean="0"/>
              <a:t>ItemListener</a:t>
            </a:r>
            <a:r>
              <a:rPr lang="en-US" sz="3200" dirty="0" smtClean="0"/>
              <a:t> </a:t>
            </a:r>
            <a:r>
              <a:rPr lang="en-US" sz="3200" dirty="0" err="1" smtClean="0"/>
              <a:t>il</a:t>
            </a:r>
            <a:r>
              <a:rPr lang="en-US" sz="3200" dirty="0" smtClean="0"/>
              <a:t>)</a:t>
            </a:r>
          </a:p>
          <a:p>
            <a:pPr algn="just"/>
            <a:r>
              <a:rPr lang="en-US" sz="3200" dirty="0" smtClean="0"/>
              <a:t>	here </a:t>
            </a:r>
            <a:r>
              <a:rPr lang="en-US" sz="3200" dirty="0" err="1" smtClean="0"/>
              <a:t>il</a:t>
            </a:r>
            <a:r>
              <a:rPr lang="en-US" sz="3200" dirty="0" smtClean="0"/>
              <a:t> is the item listener</a:t>
            </a:r>
          </a:p>
          <a:p>
            <a:pPr algn="just"/>
            <a:r>
              <a:rPr lang="en-US" sz="3200" dirty="0" smtClean="0"/>
              <a:t>	To find / replace the state of the check box menu item we have two methods like :</a:t>
            </a:r>
          </a:p>
          <a:p>
            <a:pPr algn="just"/>
            <a:r>
              <a:rPr lang="en-US" sz="3200" dirty="0" smtClean="0"/>
              <a:t>	</a:t>
            </a:r>
            <a:r>
              <a:rPr lang="en-US" sz="3200" dirty="0" err="1" smtClean="0"/>
              <a:t>boolean</a:t>
            </a:r>
            <a:r>
              <a:rPr lang="en-US" sz="3200" dirty="0" smtClean="0"/>
              <a:t> </a:t>
            </a:r>
            <a:r>
              <a:rPr lang="en-US" sz="3200" dirty="0" err="1" smtClean="0"/>
              <a:t>getState</a:t>
            </a:r>
            <a:r>
              <a:rPr lang="en-US" sz="3200" dirty="0" smtClean="0"/>
              <a:t>()</a:t>
            </a:r>
          </a:p>
          <a:p>
            <a:pPr algn="just"/>
            <a:r>
              <a:rPr lang="en-US" sz="3200" dirty="0" smtClean="0"/>
              <a:t>	void </a:t>
            </a:r>
            <a:r>
              <a:rPr lang="en-US" sz="3200" dirty="0" err="1" smtClean="0"/>
              <a:t>setState</a:t>
            </a:r>
            <a:r>
              <a:rPr lang="en-US" sz="3200" dirty="0" smtClean="0"/>
              <a:t>(</a:t>
            </a:r>
            <a:r>
              <a:rPr lang="en-US" sz="3200" dirty="0" err="1" smtClean="0"/>
              <a:t>boolean</a:t>
            </a:r>
            <a:r>
              <a:rPr lang="en-US" sz="3200" dirty="0" smtClean="0"/>
              <a:t> flag)</a:t>
            </a:r>
          </a:p>
          <a:p>
            <a:pPr algn="just"/>
            <a:r>
              <a:rPr lang="en-US" sz="3200" dirty="0" smtClean="0"/>
              <a:t>	if flag is true then checkbox menu item is set otherwise it is cleared.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Menus and </a:t>
            </a:r>
            <a:r>
              <a:rPr lang="en-US" b="1" dirty="0" err="1" smtClean="0"/>
              <a:t>MenuBars</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2062103"/>
          </a:xfrm>
          <a:prstGeom prst="rect">
            <a:avLst/>
          </a:prstGeom>
          <a:noFill/>
        </p:spPr>
        <p:txBody>
          <a:bodyPr wrap="square" rtlCol="0">
            <a:spAutoFit/>
          </a:bodyPr>
          <a:lstStyle/>
          <a:p>
            <a:pPr algn="just"/>
            <a:r>
              <a:rPr lang="en-US" sz="3200" dirty="0" smtClean="0">
                <a:hlinkClick r:id="rId2" action="ppaction://hlinkfile"/>
              </a:rPr>
              <a:t>ex\AWT\MenuDemo.java</a:t>
            </a:r>
            <a:endParaRPr lang="en-US" sz="3200" dirty="0" smtClean="0"/>
          </a:p>
          <a:p>
            <a:pPr algn="just"/>
            <a:r>
              <a:rPr lang="en-US" sz="3200" dirty="0" smtClean="0"/>
              <a:t>Exercise :</a:t>
            </a:r>
          </a:p>
          <a:p>
            <a:pPr algn="just"/>
            <a:r>
              <a:rPr lang="en-US" sz="3200" dirty="0" smtClean="0"/>
              <a:t>	Develop a menu like Microsoft Word’s File </a:t>
            </a:r>
            <a:r>
              <a:rPr lang="en-US" sz="3200" smtClean="0"/>
              <a:t>Menu with Help menu.</a:t>
            </a:r>
            <a:endParaRPr lang="en-US" sz="32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4524315"/>
          </a:xfrm>
          <a:prstGeom prst="rect">
            <a:avLst/>
          </a:prstGeom>
          <a:noFill/>
        </p:spPr>
        <p:txBody>
          <a:bodyPr wrap="square" rtlCol="0">
            <a:spAutoFit/>
          </a:bodyPr>
          <a:lstStyle/>
          <a:p>
            <a:pPr algn="just"/>
            <a:r>
              <a:rPr lang="en-US" sz="3200" dirty="0" smtClean="0"/>
              <a:t>	Dialogs are commonly presented in graphic user interface to display information or obtain input.  </a:t>
            </a:r>
          </a:p>
          <a:p>
            <a:pPr algn="just"/>
            <a:r>
              <a:rPr lang="en-US" sz="3200" dirty="0" smtClean="0"/>
              <a:t>	A model dialog does not permit a user to make another window in the application active until it has been closed.</a:t>
            </a:r>
          </a:p>
          <a:p>
            <a:pPr algn="just"/>
            <a:r>
              <a:rPr lang="en-US" sz="3200" dirty="0" smtClean="0"/>
              <a:t>	A modeless dialog allows a user to switch to another window in the application before closing the dialog.</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The Dialog class extends Window.  It provides a window in which all of the user interface components will be used as it is.  This class has four constructors :</a:t>
            </a:r>
          </a:p>
          <a:p>
            <a:pPr marL="514350" indent="-514350" algn="just">
              <a:buAutoNum type="arabicParenBoth"/>
            </a:pPr>
            <a:r>
              <a:rPr lang="en-US" sz="3200" dirty="0" smtClean="0"/>
              <a:t>Dialog(Frame parent)</a:t>
            </a:r>
          </a:p>
          <a:p>
            <a:pPr marL="514350" indent="-514350" algn="just">
              <a:buAutoNum type="arabicParenBoth"/>
            </a:pPr>
            <a:r>
              <a:rPr lang="en-US" sz="3200" dirty="0" smtClean="0"/>
              <a:t>Dialog(Frame parent, </a:t>
            </a:r>
            <a:r>
              <a:rPr lang="en-US" sz="3200" dirty="0" err="1" smtClean="0"/>
              <a:t>boolean</a:t>
            </a:r>
            <a:r>
              <a:rPr lang="en-US" sz="3200" dirty="0" smtClean="0"/>
              <a:t> flag)</a:t>
            </a:r>
          </a:p>
          <a:p>
            <a:pPr algn="just"/>
            <a:r>
              <a:rPr lang="en-US" sz="3200" dirty="0" smtClean="0"/>
              <a:t>(3) Dialog(Frame parent, String title)</a:t>
            </a:r>
          </a:p>
          <a:p>
            <a:pPr algn="just"/>
            <a:r>
              <a:rPr lang="en-US" sz="3200" dirty="0" smtClean="0"/>
              <a:t>(4) Dialog(Frame parent, String title, </a:t>
            </a:r>
            <a:r>
              <a:rPr lang="en-US" sz="3200" dirty="0" err="1" smtClean="0"/>
              <a:t>boolean</a:t>
            </a:r>
            <a:r>
              <a:rPr lang="en-US" sz="3200" dirty="0" smtClean="0"/>
              <a:t> flag)</a:t>
            </a:r>
          </a:p>
          <a:p>
            <a:pPr algn="just"/>
            <a:r>
              <a:rPr lang="en-US" sz="3200" dirty="0" smtClean="0"/>
              <a:t>	Here the parent is the reference to the owner of the dialog.  The dialog is model if the flag is true otherwise it </a:t>
            </a:r>
            <a:r>
              <a:rPr lang="en-US" sz="3200" smtClean="0"/>
              <a:t>is modeless.  </a:t>
            </a:r>
            <a:endParaRPr lang="en-US" sz="32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a:t>
            </a:r>
            <a:r>
              <a:rPr lang="en-US" sz="3200" dirty="0" smtClean="0"/>
              <a:t>The show() method of the class is useful to make a dialog visible.</a:t>
            </a:r>
          </a:p>
          <a:p>
            <a:pPr algn="just"/>
            <a:r>
              <a:rPr lang="en-US" sz="3200" dirty="0" smtClean="0"/>
              <a:t>	</a:t>
            </a:r>
            <a:r>
              <a:rPr lang="en-US" sz="3200" dirty="0" smtClean="0"/>
              <a:t>void show()</a:t>
            </a:r>
          </a:p>
          <a:p>
            <a:pPr algn="just"/>
            <a:r>
              <a:rPr lang="en-US" sz="3200" dirty="0" smtClean="0"/>
              <a:t>	</a:t>
            </a:r>
            <a:r>
              <a:rPr lang="en-US" sz="3200" dirty="0" smtClean="0"/>
              <a:t>The </a:t>
            </a:r>
            <a:r>
              <a:rPr lang="en-US" sz="3200" dirty="0" err="1" smtClean="0"/>
              <a:t>FileDialog</a:t>
            </a:r>
            <a:r>
              <a:rPr lang="en-US" sz="3200" dirty="0" smtClean="0"/>
              <a:t> class extends Dialog and provides a dialog that allows a user to select a file for reading and writing.  This is very useful for applications that need to save data to a file and later retrieve that data.</a:t>
            </a:r>
          </a:p>
          <a:p>
            <a:pPr algn="just"/>
            <a:r>
              <a:rPr lang="en-US" sz="3200" dirty="0" smtClean="0"/>
              <a:t>	</a:t>
            </a:r>
            <a:r>
              <a:rPr lang="en-US" sz="3200" dirty="0" smtClean="0"/>
              <a:t>This class defines two </a:t>
            </a:r>
            <a:r>
              <a:rPr lang="en-US" sz="3200" dirty="0" err="1" smtClean="0"/>
              <a:t>int</a:t>
            </a:r>
            <a:r>
              <a:rPr lang="en-US" sz="3200" dirty="0" smtClean="0"/>
              <a:t> constants named LOAD and SAVE.  These will determine that the file dialog is used to select a file for reading or writing.</a:t>
            </a:r>
            <a:endParaRPr lang="en-US" sz="32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509200"/>
          </a:xfrm>
          <a:prstGeom prst="rect">
            <a:avLst/>
          </a:prstGeom>
          <a:noFill/>
        </p:spPr>
        <p:txBody>
          <a:bodyPr wrap="square" rtlCol="0">
            <a:spAutoFit/>
          </a:bodyPr>
          <a:lstStyle/>
          <a:p>
            <a:pPr algn="just"/>
            <a:r>
              <a:rPr lang="en-US" sz="3200" dirty="0" smtClean="0"/>
              <a:t>	</a:t>
            </a:r>
            <a:r>
              <a:rPr lang="en-US" sz="3200" dirty="0" smtClean="0"/>
              <a:t>This class has three constructors :</a:t>
            </a:r>
          </a:p>
          <a:p>
            <a:pPr algn="just"/>
            <a:r>
              <a:rPr lang="en-US" sz="3200" dirty="0" smtClean="0"/>
              <a:t>	</a:t>
            </a:r>
            <a:r>
              <a:rPr lang="en-US" sz="3200" dirty="0" smtClean="0"/>
              <a:t>(1) </a:t>
            </a:r>
            <a:r>
              <a:rPr lang="en-US" sz="3200" dirty="0" err="1" smtClean="0"/>
              <a:t>FileDialog</a:t>
            </a:r>
            <a:r>
              <a:rPr lang="en-US" sz="3200" dirty="0" smtClean="0"/>
              <a:t>(Frame parent)</a:t>
            </a:r>
          </a:p>
          <a:p>
            <a:pPr algn="just"/>
            <a:r>
              <a:rPr lang="en-US" sz="3200" dirty="0" smtClean="0"/>
              <a:t>	</a:t>
            </a:r>
            <a:r>
              <a:rPr lang="en-US" sz="3200" dirty="0" smtClean="0"/>
              <a:t>(2) </a:t>
            </a:r>
            <a:r>
              <a:rPr lang="en-US" sz="3200" dirty="0" err="1" smtClean="0"/>
              <a:t>FileDialog</a:t>
            </a:r>
            <a:r>
              <a:rPr lang="en-US" sz="3200" dirty="0" smtClean="0"/>
              <a:t>(Frame parent, String </a:t>
            </a:r>
            <a:r>
              <a:rPr lang="en-US" sz="3200" dirty="0" err="1" smtClean="0"/>
              <a:t>str</a:t>
            </a:r>
            <a:r>
              <a:rPr lang="en-US" sz="3200" dirty="0" smtClean="0"/>
              <a:t>)</a:t>
            </a:r>
          </a:p>
          <a:p>
            <a:pPr algn="just"/>
            <a:r>
              <a:rPr lang="en-US" sz="3200" dirty="0" smtClean="0"/>
              <a:t>	</a:t>
            </a:r>
            <a:r>
              <a:rPr lang="en-US" sz="3200" dirty="0" smtClean="0"/>
              <a:t>(3) </a:t>
            </a:r>
            <a:r>
              <a:rPr lang="en-US" sz="3200" dirty="0" err="1" smtClean="0"/>
              <a:t>FileDialog</a:t>
            </a:r>
            <a:r>
              <a:rPr lang="en-US" sz="3200" dirty="0" smtClean="0"/>
              <a:t>(Frame parent, String </a:t>
            </a:r>
            <a:r>
              <a:rPr lang="en-US" sz="3200" dirty="0" err="1" smtClean="0"/>
              <a:t>str</a:t>
            </a:r>
            <a:r>
              <a:rPr lang="en-US" sz="3200" dirty="0" smtClean="0"/>
              <a:t>, </a:t>
            </a:r>
            <a:r>
              <a:rPr lang="en-US" sz="3200" dirty="0" err="1" smtClean="0"/>
              <a:t>int</a:t>
            </a:r>
            <a:r>
              <a:rPr lang="en-US" sz="3200" dirty="0" smtClean="0"/>
              <a:t> </a:t>
            </a:r>
            <a:r>
              <a:rPr lang="en-US" sz="3200" dirty="0" err="1" smtClean="0"/>
              <a:t>rw</a:t>
            </a:r>
            <a:r>
              <a:rPr lang="en-US" sz="3200" dirty="0" smtClean="0"/>
              <a:t>)</a:t>
            </a:r>
          </a:p>
          <a:p>
            <a:pPr algn="just"/>
            <a:r>
              <a:rPr lang="en-US" sz="3200" dirty="0" smtClean="0"/>
              <a:t>	</a:t>
            </a:r>
            <a:r>
              <a:rPr lang="en-US" sz="3200" dirty="0" smtClean="0"/>
              <a:t>Here parent is the frame that creates this dialog.  The title bar will be defined by the str</a:t>
            </a:r>
            <a:r>
              <a:rPr lang="en-US" sz="3200" dirty="0" smtClean="0"/>
              <a:t>.  The final argument indicates if this file dialog identifies a file for loading or saving.  if </a:t>
            </a:r>
            <a:r>
              <a:rPr lang="en-US" sz="3200" dirty="0" err="1" smtClean="0"/>
              <a:t>rw</a:t>
            </a:r>
            <a:r>
              <a:rPr lang="en-US" sz="3200" dirty="0" smtClean="0"/>
              <a:t> is LOAD, a file will be identified for reading.  If </a:t>
            </a:r>
            <a:r>
              <a:rPr lang="en-US" sz="3200" dirty="0" err="1" smtClean="0"/>
              <a:t>rw</a:t>
            </a:r>
            <a:r>
              <a:rPr lang="en-US" sz="3200" dirty="0" smtClean="0"/>
              <a:t> is SAVE, a file is for writing.  The first two forms will create a file dialog for LOAD a file.</a:t>
            </a:r>
            <a:endParaRPr lang="en-US" sz="32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4031873"/>
          </a:xfrm>
          <a:prstGeom prst="rect">
            <a:avLst/>
          </a:prstGeom>
          <a:noFill/>
        </p:spPr>
        <p:txBody>
          <a:bodyPr wrap="square" rtlCol="0">
            <a:spAutoFit/>
          </a:bodyPr>
          <a:lstStyle/>
          <a:p>
            <a:pPr algn="just"/>
            <a:r>
              <a:rPr lang="en-US" sz="3200" dirty="0" smtClean="0">
                <a:hlinkClick r:id="rId2" action="ppaction://hlinkfile"/>
              </a:rPr>
              <a:t>ex\AWT\MessageDialog.java</a:t>
            </a:r>
            <a:endParaRPr lang="en-US" sz="3200" dirty="0" smtClean="0"/>
          </a:p>
          <a:p>
            <a:pPr algn="just"/>
            <a:r>
              <a:rPr lang="en-US" sz="3200" dirty="0" smtClean="0">
                <a:hlinkClick r:id="rId3" action="ppaction://hlinkfile"/>
              </a:rPr>
              <a:t>ex\AWT\FileDialogApplication.java</a:t>
            </a:r>
            <a:endParaRPr lang="en-US" sz="3200" dirty="0" smtClean="0"/>
          </a:p>
          <a:p>
            <a:pPr algn="just"/>
            <a:r>
              <a:rPr lang="en-US" sz="3200" dirty="0" smtClean="0"/>
              <a:t>Exercise :</a:t>
            </a:r>
          </a:p>
          <a:p>
            <a:pPr algn="just"/>
            <a:r>
              <a:rPr lang="en-US" sz="3200" dirty="0" smtClean="0"/>
              <a:t>(1)</a:t>
            </a:r>
            <a:r>
              <a:rPr lang="en-US" sz="3200" dirty="0" smtClean="0"/>
              <a:t>	</a:t>
            </a:r>
            <a:r>
              <a:rPr lang="en-US" sz="3200" dirty="0" smtClean="0"/>
              <a:t>Write an application that creates a frame with one button.  Each time the button is pressed, a model dialog box appears that displays a random color in 100 x 100 pixel canvas in the dialog box. In that dialo</a:t>
            </a:r>
            <a:r>
              <a:rPr lang="en-US" sz="3200" dirty="0" smtClean="0"/>
              <a:t>g box we have ok button to close it.</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Labels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methods for reading and writing the text are as follows :</a:t>
            </a:r>
          </a:p>
          <a:p>
            <a:pPr algn="just"/>
            <a:r>
              <a:rPr lang="en-US" sz="3200" dirty="0" smtClean="0"/>
              <a:t>	(1) String </a:t>
            </a:r>
            <a:r>
              <a:rPr lang="en-US" sz="3200" dirty="0" err="1" smtClean="0"/>
              <a:t>getText</a:t>
            </a:r>
            <a:r>
              <a:rPr lang="en-US" sz="3200" dirty="0" smtClean="0"/>
              <a:t>()</a:t>
            </a:r>
          </a:p>
          <a:p>
            <a:pPr algn="just"/>
            <a:r>
              <a:rPr lang="en-US" sz="3200" dirty="0" smtClean="0"/>
              <a:t>	(2) void </a:t>
            </a:r>
            <a:r>
              <a:rPr lang="en-US" sz="3200" dirty="0" err="1" smtClean="0"/>
              <a:t>setText</a:t>
            </a:r>
            <a:r>
              <a:rPr lang="en-US" sz="3200" dirty="0" smtClean="0"/>
              <a:t>(String </a:t>
            </a:r>
            <a:r>
              <a:rPr lang="en-US" sz="3200" dirty="0" err="1" smtClean="0"/>
              <a:t>str</a:t>
            </a:r>
            <a:r>
              <a:rPr lang="en-US" sz="3200" dirty="0" smtClean="0"/>
              <a:t>)</a:t>
            </a:r>
          </a:p>
          <a:p>
            <a:pPr algn="just"/>
            <a:endParaRPr lang="en-US" sz="3200" dirty="0" smtClean="0">
              <a:hlinkClick r:id="rId2" action="ppaction://hlinkfile"/>
            </a:endParaRPr>
          </a:p>
          <a:p>
            <a:pPr algn="just"/>
            <a:r>
              <a:rPr lang="en-US" sz="3200" dirty="0" smtClean="0">
                <a:hlinkClick r:id="rId2" action="ppaction://hlinkfile"/>
              </a:rPr>
              <a:t>ex\AWT\LabelDemo.java</a:t>
            </a:r>
            <a:endParaRPr lang="en-US" sz="3200" dirty="0" smtClean="0"/>
          </a:p>
          <a:p>
            <a:pPr algn="just"/>
            <a:r>
              <a:rPr lang="en-US" sz="3200" dirty="0" smtClean="0"/>
              <a:t>Exercise :</a:t>
            </a:r>
          </a:p>
          <a:p>
            <a:pPr algn="just"/>
            <a:r>
              <a:rPr lang="en-US" sz="3200" dirty="0" smtClean="0"/>
              <a:t>	Write an applet that displays appropriate </a:t>
            </a:r>
            <a:r>
              <a:rPr lang="en-US" sz="3200" dirty="0" err="1" smtClean="0"/>
              <a:t>msg</a:t>
            </a:r>
            <a:r>
              <a:rPr lang="en-US" sz="3200" dirty="0" smtClean="0"/>
              <a:t> according to the system time.  E.g. good morning </a:t>
            </a:r>
            <a:r>
              <a:rPr lang="en-US" sz="3200" dirty="0" err="1" smtClean="0"/>
              <a:t>upto</a:t>
            </a:r>
            <a:r>
              <a:rPr lang="en-US" sz="3200" dirty="0" smtClean="0"/>
              <a:t> 12 noon, good afternoon </a:t>
            </a:r>
            <a:r>
              <a:rPr lang="en-US" sz="3200" dirty="0" err="1" smtClean="0"/>
              <a:t>upto</a:t>
            </a:r>
            <a:r>
              <a:rPr lang="en-US" sz="3200" dirty="0" smtClean="0"/>
              <a:t> 5 p.m. etc.</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3200" dirty="0" smtClean="0"/>
              <a:t>Exercise :</a:t>
            </a:r>
          </a:p>
          <a:p>
            <a:pPr algn="just"/>
            <a:r>
              <a:rPr lang="en-US" sz="3200" dirty="0" smtClean="0"/>
              <a:t>(2)</a:t>
            </a:r>
            <a:r>
              <a:rPr lang="en-US" sz="3200" dirty="0" smtClean="0"/>
              <a:t>	</a:t>
            </a:r>
            <a:r>
              <a:rPr lang="en-US" sz="3200" dirty="0" smtClean="0"/>
              <a:t>Construct an application that displays a button and a 0 x 50 pixel canvas.  Label the button as “Color Dialog” and fill the canvas with red color by default.  When the user press the above button it will display a model dialog box with 3 scrollbars and an ok button.  When user change the value of scrollbar and press ok then that dialog box will disappear and the color of canvas will be according to the values of all the three (RGB) scrollbars.</a:t>
            </a:r>
            <a:endParaRPr lang="en-US" sz="32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and </a:t>
            </a:r>
            <a:r>
              <a:rPr lang="en-US" b="1" dirty="0" err="1" smtClean="0"/>
              <a:t>FileDialog</a:t>
            </a:r>
            <a:endParaRPr lang="en-US" dirty="0"/>
          </a:p>
        </p:txBody>
      </p:sp>
      <p:sp>
        <p:nvSpPr>
          <p:cNvPr id="4" name="TextBox 3"/>
          <p:cNvSpPr txBox="1"/>
          <p:nvPr/>
        </p:nvSpPr>
        <p:spPr>
          <a:xfrm>
            <a:off x="228600" y="1066800"/>
            <a:ext cx="8763000" cy="584775"/>
          </a:xfrm>
          <a:prstGeom prst="rect">
            <a:avLst/>
          </a:prstGeom>
          <a:noFill/>
        </p:spPr>
        <p:txBody>
          <a:bodyPr wrap="square" rtlCol="0">
            <a:spAutoFit/>
          </a:bodyPr>
          <a:lstStyle/>
          <a:p>
            <a:pPr algn="just"/>
            <a:r>
              <a:rPr lang="en-US" sz="3200" dirty="0" smtClean="0"/>
              <a:t>	</a:t>
            </a:r>
          </a:p>
        </p:txBody>
      </p:sp>
      <p:sp>
        <p:nvSpPr>
          <p:cNvPr id="5" name="TextBox 4"/>
          <p:cNvSpPr txBox="1"/>
          <p:nvPr/>
        </p:nvSpPr>
        <p:spPr>
          <a:xfrm>
            <a:off x="228600" y="914400"/>
            <a:ext cx="8763000" cy="4031873"/>
          </a:xfrm>
          <a:prstGeom prst="rect">
            <a:avLst/>
          </a:prstGeom>
          <a:noFill/>
        </p:spPr>
        <p:txBody>
          <a:bodyPr wrap="square" rtlCol="0">
            <a:spAutoFit/>
          </a:bodyPr>
          <a:lstStyle/>
          <a:p>
            <a:pPr algn="just"/>
            <a:r>
              <a:rPr lang="en-US" sz="3200" dirty="0" smtClean="0"/>
              <a:t>Exercise :</a:t>
            </a:r>
          </a:p>
          <a:p>
            <a:pPr algn="just"/>
            <a:r>
              <a:rPr lang="en-US" sz="3200" dirty="0" smtClean="0"/>
              <a:t>(3)</a:t>
            </a:r>
            <a:r>
              <a:rPr lang="en-US" sz="3200" dirty="0" smtClean="0"/>
              <a:t>	</a:t>
            </a:r>
            <a:r>
              <a:rPr lang="en-US" sz="3200" dirty="0" smtClean="0"/>
              <a:t>Write an application that creates a frame with one button.  Each time the button is pressed, a model dialog box appears that displays the current date.</a:t>
            </a:r>
          </a:p>
          <a:p>
            <a:pPr marL="514350" indent="-514350" algn="just">
              <a:buAutoNum type="arabicParenBoth" startAt="4"/>
            </a:pPr>
            <a:r>
              <a:rPr lang="en-US" sz="3200" dirty="0" smtClean="0"/>
              <a:t>Write an applet that displays a calendar for the current month and year.</a:t>
            </a:r>
          </a:p>
          <a:p>
            <a:pPr marL="514350" indent="-514350" algn="just">
              <a:buAutoNum type="arabicParenBoth" startAt="4"/>
            </a:pPr>
            <a:r>
              <a:rPr lang="en-US" sz="3200" dirty="0" smtClean="0"/>
              <a:t>Develop an applet </a:t>
            </a:r>
            <a:r>
              <a:rPr lang="en-US" sz="3200" smtClean="0"/>
              <a:t>for calculator</a:t>
            </a:r>
            <a:r>
              <a:rPr lang="en-US" sz="3200" dirty="0" smtClean="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Buttons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 Button is a component that simulates the appearance of a push button on an electronic instrument.  When the user clicks the mouse inside its boundaries, the button changes appearance to provide feedback for the user.</a:t>
            </a:r>
          </a:p>
          <a:p>
            <a:pPr algn="just"/>
            <a:r>
              <a:rPr lang="en-US" sz="3200" dirty="0" smtClean="0"/>
              <a:t>	This class has two constructors are as follows</a:t>
            </a:r>
          </a:p>
          <a:p>
            <a:pPr algn="just"/>
            <a:r>
              <a:rPr lang="en-US" sz="3200" dirty="0" smtClean="0"/>
              <a:t>	(1) Button()</a:t>
            </a:r>
          </a:p>
          <a:p>
            <a:pPr algn="just"/>
            <a:r>
              <a:rPr lang="en-US" sz="3200" dirty="0" smtClean="0"/>
              <a:t>	(2) Button(String </a:t>
            </a:r>
            <a:r>
              <a:rPr lang="en-US" sz="3200" dirty="0" err="1" smtClean="0"/>
              <a:t>str</a:t>
            </a:r>
            <a:r>
              <a:rPr lang="en-US" sz="3200" dirty="0" smtClean="0"/>
              <a:t>)</a:t>
            </a:r>
          </a:p>
          <a:p>
            <a:pPr algn="just"/>
            <a:r>
              <a:rPr lang="en-US" sz="3200" dirty="0" smtClean="0"/>
              <a:t>	Here the </a:t>
            </a:r>
            <a:r>
              <a:rPr lang="en-US" sz="3200" dirty="0" err="1" smtClean="0"/>
              <a:t>str</a:t>
            </a:r>
            <a:r>
              <a:rPr lang="en-US" sz="3200" dirty="0" smtClean="0"/>
              <a:t> is the text for the button.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Buttons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An action event is generated each time a button is pressed.  The methods for registering and unregistering objects to receive action events generated by this component are as follows :</a:t>
            </a:r>
          </a:p>
          <a:p>
            <a:pPr marL="514350" indent="-514350" algn="just">
              <a:buAutoNum type="arabicParenBoth"/>
            </a:pPr>
            <a:r>
              <a:rPr lang="en-US" sz="3200" dirty="0" smtClean="0"/>
              <a:t>void </a:t>
            </a:r>
            <a:r>
              <a:rPr lang="en-US" sz="3200" dirty="0" err="1" smtClean="0"/>
              <a:t>addActionListener</a:t>
            </a:r>
            <a:r>
              <a:rPr lang="en-US" sz="3200" dirty="0" smtClean="0"/>
              <a:t>(</a:t>
            </a:r>
            <a:r>
              <a:rPr lang="en-US" sz="3200" dirty="0" err="1" smtClean="0"/>
              <a:t>ActionListener</a:t>
            </a:r>
            <a:r>
              <a:rPr lang="en-US" sz="3200" dirty="0" smtClean="0"/>
              <a:t> al)</a:t>
            </a:r>
          </a:p>
          <a:p>
            <a:pPr marL="514350" indent="-514350" algn="just">
              <a:buAutoNum type="arabicParenBoth"/>
            </a:pPr>
            <a:r>
              <a:rPr lang="en-US" sz="3200" dirty="0" smtClean="0"/>
              <a:t>void </a:t>
            </a:r>
            <a:r>
              <a:rPr lang="en-US" sz="3200" dirty="0" err="1" smtClean="0"/>
              <a:t>removeActionListener</a:t>
            </a:r>
            <a:r>
              <a:rPr lang="en-US" sz="3200" dirty="0" smtClean="0"/>
              <a:t>(</a:t>
            </a:r>
            <a:r>
              <a:rPr lang="en-US" sz="3200" dirty="0" err="1" smtClean="0"/>
              <a:t>ActionListener</a:t>
            </a:r>
            <a:r>
              <a:rPr lang="en-US" sz="3200" dirty="0" smtClean="0"/>
              <a:t> al)</a:t>
            </a:r>
          </a:p>
          <a:p>
            <a:pPr algn="just"/>
            <a:r>
              <a:rPr lang="en-US" sz="3200" dirty="0" smtClean="0"/>
              <a:t>	here al is the action listener.  We can read and write labels on a button via this methods</a:t>
            </a:r>
          </a:p>
          <a:p>
            <a:pPr marL="514350" indent="-514350" algn="just">
              <a:buAutoNum type="arabicParenBoth"/>
            </a:pPr>
            <a:r>
              <a:rPr lang="en-US" sz="3200" dirty="0" smtClean="0"/>
              <a:t>String </a:t>
            </a:r>
            <a:r>
              <a:rPr lang="en-US" sz="3200" dirty="0" err="1" smtClean="0"/>
              <a:t>getLabel</a:t>
            </a:r>
            <a:r>
              <a:rPr lang="en-US" sz="3200" dirty="0" smtClean="0"/>
              <a:t>()</a:t>
            </a:r>
          </a:p>
          <a:p>
            <a:pPr marL="514350" indent="-514350" algn="just">
              <a:buAutoNum type="arabicParenBoth"/>
            </a:pPr>
            <a:r>
              <a:rPr lang="en-US" sz="3200" dirty="0" smtClean="0"/>
              <a:t>void </a:t>
            </a:r>
            <a:r>
              <a:rPr lang="en-US" sz="3200" dirty="0" err="1" smtClean="0"/>
              <a:t>setLabel</a:t>
            </a:r>
            <a:r>
              <a:rPr lang="en-US" sz="3200" dirty="0" smtClean="0"/>
              <a:t>(String </a:t>
            </a:r>
            <a:r>
              <a:rPr lang="en-US" sz="3200" dirty="0" err="1" smtClean="0"/>
              <a:t>str</a:t>
            </a:r>
            <a:r>
              <a:rPr lang="en-US" sz="32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10671</TotalTime>
  <Words>1070</Words>
  <Application>Microsoft Office PowerPoint</Application>
  <PresentationFormat>On-screen Show (4:3)</PresentationFormat>
  <Paragraphs>549</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Marwadi Education Foundation’s Group of Institutions Faculty of Computer Applications MCA Sem- III</vt:lpstr>
      <vt:lpstr>Introduction</vt:lpstr>
      <vt:lpstr>Introduction</vt:lpstr>
      <vt:lpstr>Introduction</vt:lpstr>
      <vt:lpstr>Labels</vt:lpstr>
      <vt:lpstr>Labels</vt:lpstr>
      <vt:lpstr>Labels</vt:lpstr>
      <vt:lpstr>Buttons</vt:lpstr>
      <vt:lpstr>Buttons</vt:lpstr>
      <vt:lpstr>Buttons</vt:lpstr>
      <vt:lpstr>Canvases</vt:lpstr>
      <vt:lpstr>CheckBoxes</vt:lpstr>
      <vt:lpstr>CheckBoxes</vt:lpstr>
      <vt:lpstr>CheckBoxes</vt:lpstr>
      <vt:lpstr>CheckBoxes</vt:lpstr>
      <vt:lpstr>CheckBox Groups</vt:lpstr>
      <vt:lpstr>CheckBox Groups</vt:lpstr>
      <vt:lpstr>Choices</vt:lpstr>
      <vt:lpstr>Choices</vt:lpstr>
      <vt:lpstr>Choices</vt:lpstr>
      <vt:lpstr>Text Fields and Text Areas</vt:lpstr>
      <vt:lpstr>Text Fields and Text Areas</vt:lpstr>
      <vt:lpstr>Text Fields and Text Areas</vt:lpstr>
      <vt:lpstr>Text Fields and Text Areas</vt:lpstr>
      <vt:lpstr>Text Fields and Text Areas</vt:lpstr>
      <vt:lpstr>Text Fields and Text Areas</vt:lpstr>
      <vt:lpstr>Text Fields and Text Areas</vt:lpstr>
      <vt:lpstr>TextComponent</vt:lpstr>
      <vt:lpstr>TextComponent</vt:lpstr>
      <vt:lpstr>TextComponent</vt:lpstr>
      <vt:lpstr>Lists</vt:lpstr>
      <vt:lpstr>Lists</vt:lpstr>
      <vt:lpstr>Lists</vt:lpstr>
      <vt:lpstr>Lists</vt:lpstr>
      <vt:lpstr>Lists</vt:lpstr>
      <vt:lpstr>Scrollbars</vt:lpstr>
      <vt:lpstr>Scrollbars</vt:lpstr>
      <vt:lpstr>Scrollbars</vt:lpstr>
      <vt:lpstr>Layout Managers</vt:lpstr>
      <vt:lpstr>Layout Managers</vt:lpstr>
      <vt:lpstr>FlowLayout class</vt:lpstr>
      <vt:lpstr>FlowLayout class</vt:lpstr>
      <vt:lpstr>BorderLayout Class</vt:lpstr>
      <vt:lpstr>BorderLayout Class</vt:lpstr>
      <vt:lpstr>GridLayout and insets</vt:lpstr>
      <vt:lpstr>Insets class</vt:lpstr>
      <vt:lpstr>Panels</vt:lpstr>
      <vt:lpstr>Panels</vt:lpstr>
      <vt:lpstr>Windows and Frames</vt:lpstr>
      <vt:lpstr>Windows and Frames</vt:lpstr>
      <vt:lpstr>Windows and Frames</vt:lpstr>
      <vt:lpstr>Windows and Frames</vt:lpstr>
      <vt:lpstr>Windows and Frames</vt:lpstr>
      <vt:lpstr>Windows and Frames</vt:lpstr>
      <vt:lpstr>Windows and Frames</vt:lpstr>
      <vt:lpstr>Menus and MenuBars</vt:lpstr>
      <vt:lpstr>Menus and MenuBars</vt:lpstr>
      <vt:lpstr>Menus and MenuBars</vt:lpstr>
      <vt:lpstr>Menus and MenuBars</vt:lpstr>
      <vt:lpstr>Menus and MenuBars</vt:lpstr>
      <vt:lpstr>Menus and MenuBars</vt:lpstr>
      <vt:lpstr>Menus and MenuBars</vt:lpstr>
      <vt:lpstr>Menus and MenuBars</vt:lpstr>
      <vt:lpstr>Menus and MenuBars</vt:lpstr>
      <vt:lpstr>Dialog and FileDialog</vt:lpstr>
      <vt:lpstr>Dialog and FileDialog</vt:lpstr>
      <vt:lpstr>Dialog and FileDialog</vt:lpstr>
      <vt:lpstr>Dialog and FileDialog</vt:lpstr>
      <vt:lpstr>Dialog and FileDialog</vt:lpstr>
      <vt:lpstr>Dialog and FileDialog</vt:lpstr>
      <vt:lpstr>Dialog and FileDialog</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1684</cp:revision>
  <dcterms:created xsi:type="dcterms:W3CDTF">2010-12-23T08:45:33Z</dcterms:created>
  <dcterms:modified xsi:type="dcterms:W3CDTF">2011-10-20T07:37:00Z</dcterms:modified>
</cp:coreProperties>
</file>