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309" r:id="rId4"/>
    <p:sldId id="310" r:id="rId5"/>
    <p:sldId id="311" r:id="rId6"/>
    <p:sldId id="312" r:id="rId7"/>
    <p:sldId id="313" r:id="rId8"/>
    <p:sldId id="314" r:id="rId9"/>
    <p:sldId id="315" r:id="rId10"/>
    <p:sldId id="316" r:id="rId11"/>
    <p:sldId id="317" r:id="rId12"/>
    <p:sldId id="30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24" autoAdjust="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3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18385A-AA08-46A8-BC04-D90CB6698483}" type="datetimeFigureOut">
              <a:rPr lang="en-US" smtClean="0"/>
              <a:pPr/>
              <a:t>11/4/2011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125008-735E-40BF-869E-D9A4C98140B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11/4/2011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11/4/2011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11/4/2011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11/4/2011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cstate="print"/>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5</a:t>
            </a:r>
          </a:p>
          <a:p>
            <a:pPr algn="ctr"/>
            <a:r>
              <a:rPr lang="en-US" sz="3200" b="1" dirty="0" smtClean="0"/>
              <a:t>Annotations</a:t>
            </a:r>
            <a:endParaRPr lang="en-US" sz="3200" dirty="0"/>
          </a:p>
        </p:txBody>
      </p:sp>
      <p:pic>
        <p:nvPicPr>
          <p:cNvPr id="9" name="Picture 8" descr="java.jpg"/>
          <p:cNvPicPr>
            <a:picLocks noChangeAspect="1"/>
          </p:cNvPicPr>
          <p:nvPr/>
        </p:nvPicPr>
        <p:blipFill>
          <a:blip r:embed="rId3" cstate="print"/>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cstate="print"/>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Annotation Types:</a:t>
            </a:r>
            <a:endParaRPr lang="en-US" dirty="0"/>
          </a:p>
        </p:txBody>
      </p:sp>
      <p:sp>
        <p:nvSpPr>
          <p:cNvPr id="4" name="TextBox 3"/>
          <p:cNvSpPr txBox="1"/>
          <p:nvPr/>
        </p:nvSpPr>
        <p:spPr>
          <a:xfrm>
            <a:off x="228600" y="1066800"/>
            <a:ext cx="8763000" cy="2062103"/>
          </a:xfrm>
          <a:prstGeom prst="rect">
            <a:avLst/>
          </a:prstGeom>
          <a:noFill/>
        </p:spPr>
        <p:txBody>
          <a:bodyPr wrap="square" rtlCol="0">
            <a:spAutoFit/>
          </a:bodyPr>
          <a:lstStyle/>
          <a:p>
            <a:pPr algn="just"/>
            <a:r>
              <a:rPr lang="en-US" sz="3200" b="1" dirty="0" smtClean="0"/>
              <a:t>(3) Multi-value or Full-value: </a:t>
            </a:r>
            <a:r>
              <a:rPr lang="en-US" sz="3200" dirty="0" smtClean="0"/>
              <a:t>These types of annotations can have multiple data members. Therefore use full value annotations to pass the values to all the data members.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Annotation Types:</a:t>
            </a:r>
            <a:endParaRPr lang="en-US" dirty="0"/>
          </a:p>
        </p:txBody>
      </p:sp>
      <p:sp>
        <p:nvSpPr>
          <p:cNvPr id="4" name="TextBox 3"/>
          <p:cNvSpPr txBox="1"/>
          <p:nvPr/>
        </p:nvSpPr>
        <p:spPr>
          <a:xfrm>
            <a:off x="228600" y="1066800"/>
            <a:ext cx="8763000" cy="5693866"/>
          </a:xfrm>
          <a:prstGeom prst="rect">
            <a:avLst/>
          </a:prstGeom>
          <a:noFill/>
        </p:spPr>
        <p:txBody>
          <a:bodyPr wrap="square" rtlCol="0">
            <a:spAutoFit/>
          </a:bodyPr>
          <a:lstStyle/>
          <a:p>
            <a:r>
              <a:rPr lang="en-US" sz="2600" b="1" dirty="0" smtClean="0"/>
              <a:t>Example:</a:t>
            </a:r>
            <a:endParaRPr lang="en-US" sz="2600" dirty="0" smtClean="0"/>
          </a:p>
          <a:p>
            <a:r>
              <a:rPr lang="en-US" sz="2600" dirty="0" smtClean="0"/>
              <a:t>public @interface Example</a:t>
            </a:r>
          </a:p>
          <a:p>
            <a:r>
              <a:rPr lang="en-US" sz="2600" dirty="0" smtClean="0"/>
              <a:t>{</a:t>
            </a:r>
          </a:p>
          <a:p>
            <a:r>
              <a:rPr lang="en-US" sz="2600" dirty="0" smtClean="0"/>
              <a:t>String </a:t>
            </a:r>
            <a:r>
              <a:rPr lang="en-US" sz="2600" dirty="0" err="1" smtClean="0"/>
              <a:t>showSomething</a:t>
            </a:r>
            <a:r>
              <a:rPr lang="en-US" sz="2600" dirty="0" smtClean="0"/>
              <a:t>();</a:t>
            </a:r>
            <a:br>
              <a:rPr lang="en-US" sz="2600" dirty="0" smtClean="0"/>
            </a:br>
            <a:r>
              <a:rPr lang="en-US" sz="2600" dirty="0" err="1" smtClean="0"/>
              <a:t>int</a:t>
            </a:r>
            <a:r>
              <a:rPr lang="en-US" sz="2600" dirty="0" smtClean="0"/>
              <a:t> num; </a:t>
            </a:r>
            <a:br>
              <a:rPr lang="en-US" sz="2600" dirty="0" smtClean="0"/>
            </a:br>
            <a:r>
              <a:rPr lang="en-US" sz="2600" dirty="0" smtClean="0"/>
              <a:t>String name;</a:t>
            </a:r>
          </a:p>
          <a:p>
            <a:r>
              <a:rPr lang="en-US" sz="2600" dirty="0" smtClean="0"/>
              <a:t>}</a:t>
            </a:r>
          </a:p>
          <a:p>
            <a:r>
              <a:rPr lang="en-US" sz="2600" b="1" dirty="0" smtClean="0"/>
              <a:t>Usage: </a:t>
            </a:r>
            <a:endParaRPr lang="en-US" sz="2600" dirty="0" smtClean="0"/>
          </a:p>
          <a:p>
            <a:r>
              <a:rPr lang="en-US" sz="2600" dirty="0" smtClean="0"/>
              <a:t>@Example (</a:t>
            </a:r>
            <a:r>
              <a:rPr lang="en-US" sz="2600" dirty="0" err="1" smtClean="0"/>
              <a:t>showSomething</a:t>
            </a:r>
            <a:r>
              <a:rPr lang="en-US" sz="2600" dirty="0" smtClean="0"/>
              <a:t> = "Hi! How r you", num=5, name="</a:t>
            </a:r>
            <a:r>
              <a:rPr lang="en-US" sz="2600" dirty="0" err="1" smtClean="0"/>
              <a:t>zulfiqar</a:t>
            </a:r>
            <a:r>
              <a:rPr lang="en-US" sz="2600" dirty="0" smtClean="0"/>
              <a:t>" )</a:t>
            </a:r>
            <a:br>
              <a:rPr lang="en-US" sz="2600" dirty="0" smtClean="0"/>
            </a:br>
            <a:r>
              <a:rPr lang="en-US" sz="2600" dirty="0" smtClean="0"/>
              <a:t>public void </a:t>
            </a:r>
            <a:r>
              <a:rPr lang="en-US" sz="2600" dirty="0" err="1" smtClean="0"/>
              <a:t>anymethod</a:t>
            </a:r>
            <a:endParaRPr lang="en-US" sz="2600" dirty="0" smtClean="0"/>
          </a:p>
          <a:p>
            <a:r>
              <a:rPr lang="en-US" sz="2600" dirty="0" smtClean="0"/>
              <a:t>{</a:t>
            </a:r>
          </a:p>
          <a:p>
            <a:r>
              <a:rPr lang="en-US" sz="2600" dirty="0" smtClean="0"/>
              <a:t>// code here</a:t>
            </a:r>
          </a:p>
          <a:p>
            <a:pPr algn="just"/>
            <a:r>
              <a:rPr lang="en-US" sz="2600" dirty="0" smtClean="0"/>
              <a:t>}</a:t>
            </a:r>
            <a:endParaRPr lang="en-US" sz="2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cstate="print"/>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Sun </a:t>
            </a:r>
            <a:r>
              <a:rPr lang="en-US" sz="3200" dirty="0" err="1" smtClean="0"/>
              <a:t>Microsystem</a:t>
            </a:r>
            <a:r>
              <a:rPr lang="en-US" sz="3200" dirty="0" smtClean="0"/>
              <a:t> added the features like annotation to make the development easier and more efficient in </a:t>
            </a:r>
            <a:r>
              <a:rPr lang="en-US" sz="3200" dirty="0" err="1" smtClean="0"/>
              <a:t>jdk</a:t>
            </a:r>
            <a:r>
              <a:rPr lang="en-US" sz="3200" dirty="0" smtClean="0"/>
              <a:t> 5. The main objective to develop the annotations is to make the development easier. Annotations behaves like the meta. The literal meaning of meta data is data about data. Java also signifies this meaning. Annotations are like meta data, means you are free to add your code and can also apply them to variables, parameters, fields type declarations, methods and constructors.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2554545"/>
          </a:xfrm>
          <a:prstGeom prst="rect">
            <a:avLst/>
          </a:prstGeom>
          <a:noFill/>
        </p:spPr>
        <p:txBody>
          <a:bodyPr wrap="square" rtlCol="0">
            <a:spAutoFit/>
          </a:bodyPr>
          <a:lstStyle/>
          <a:p>
            <a:pPr algn="just"/>
            <a:r>
              <a:rPr lang="en-US" sz="3200" dirty="0" smtClean="0"/>
              <a:t>	Annotation is the way of associating the program elements with the meta tags so that the compiler can extract program behavior to support the annotated elements to generate interdependent code when necessary.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Fundamentals of annotations</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While going through the annotations you should consider two things. The first one is the "annotation" itself and second one is the "annotations types". An annotation is the meta tag, used to give some life to the code you are using. While annotation type is used to define annotations so that you can use them while creating your own custom annotations.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Fundamentals of annotations</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An annotation type definition appends an "at" @ sign at the start of the interface keyword with the annotation name. On the other hand, an annotation includes the "at" @ sign followed by the annotation type. You can also add the data within the parenthesis after the annotation name. Lets illustrate the concept more clearly by using some examples.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Fundamentals of annotations</a:t>
            </a:r>
            <a:endParaRPr lang="en-US" dirty="0"/>
          </a:p>
        </p:txBody>
      </p:sp>
      <p:sp>
        <p:nvSpPr>
          <p:cNvPr id="4" name="TextBox 3"/>
          <p:cNvSpPr txBox="1"/>
          <p:nvPr/>
        </p:nvSpPr>
        <p:spPr>
          <a:xfrm>
            <a:off x="228600" y="1066800"/>
            <a:ext cx="8763000" cy="6001643"/>
          </a:xfrm>
          <a:prstGeom prst="rect">
            <a:avLst/>
          </a:prstGeom>
          <a:noFill/>
        </p:spPr>
        <p:txBody>
          <a:bodyPr wrap="square" rtlCol="0">
            <a:spAutoFit/>
          </a:bodyPr>
          <a:lstStyle/>
          <a:p>
            <a:pPr algn="just"/>
            <a:r>
              <a:rPr lang="en-US" sz="3200" b="1" dirty="0" smtClean="0"/>
              <a:t>Defining an annotation (Annotation type)</a:t>
            </a:r>
          </a:p>
          <a:p>
            <a:pPr algn="just"/>
            <a:r>
              <a:rPr lang="en-US" sz="3200" dirty="0" smtClean="0"/>
              <a:t>public @interface Example</a:t>
            </a:r>
          </a:p>
          <a:p>
            <a:r>
              <a:rPr lang="en-US" sz="3200" dirty="0" smtClean="0"/>
              <a:t>{</a:t>
            </a:r>
            <a:br>
              <a:rPr lang="en-US" sz="3200" dirty="0" smtClean="0"/>
            </a:br>
            <a:r>
              <a:rPr lang="en-US" sz="3200" dirty="0" smtClean="0"/>
              <a:t>	String </a:t>
            </a:r>
            <a:r>
              <a:rPr lang="en-US" sz="3200" dirty="0" err="1" smtClean="0"/>
              <a:t>showSomething</a:t>
            </a:r>
            <a:r>
              <a:rPr lang="en-US" sz="3200" dirty="0" smtClean="0"/>
              <a:t>();</a:t>
            </a:r>
            <a:br>
              <a:rPr lang="en-US" sz="3200" dirty="0" smtClean="0"/>
            </a:br>
            <a:r>
              <a:rPr lang="en-US" sz="3200" dirty="0" smtClean="0"/>
              <a:t>}</a:t>
            </a:r>
            <a:br>
              <a:rPr lang="en-US" sz="3200" dirty="0" smtClean="0"/>
            </a:br>
            <a:endParaRPr lang="en-US" sz="3200" dirty="0" smtClean="0"/>
          </a:p>
          <a:p>
            <a:pPr algn="just"/>
            <a:r>
              <a:rPr lang="en-US" sz="3200" b="1" dirty="0" smtClean="0"/>
              <a:t>Annotating the code (Annotation)</a:t>
            </a:r>
          </a:p>
          <a:p>
            <a:pPr algn="just"/>
            <a:r>
              <a:rPr lang="en-US" sz="3200" dirty="0" smtClean="0"/>
              <a:t>Example (</a:t>
            </a:r>
            <a:r>
              <a:rPr lang="en-US" sz="3200" dirty="0" err="1" smtClean="0"/>
              <a:t>showSomething</a:t>
            </a:r>
            <a:r>
              <a:rPr lang="en-US" sz="3200" dirty="0" smtClean="0"/>
              <a:t>="Hi! How r you")</a:t>
            </a:r>
            <a:br>
              <a:rPr lang="en-US" sz="3200" dirty="0" smtClean="0"/>
            </a:br>
            <a:r>
              <a:rPr lang="en-US" sz="3200" dirty="0" smtClean="0"/>
              <a:t>public void </a:t>
            </a:r>
            <a:r>
              <a:rPr lang="en-US" sz="3200" dirty="0" err="1" smtClean="0"/>
              <a:t>anymethod</a:t>
            </a:r>
            <a:r>
              <a:rPr lang="en-US" sz="3200" dirty="0" smtClean="0"/>
              <a:t>() </a:t>
            </a:r>
          </a:p>
          <a:p>
            <a:r>
              <a:rPr lang="en-US" sz="3200" dirty="0" smtClean="0"/>
              <a:t>{</a:t>
            </a:r>
            <a:br>
              <a:rPr lang="en-US" sz="3200" dirty="0" smtClean="0"/>
            </a:br>
            <a:r>
              <a:rPr lang="en-US" sz="3200" dirty="0" smtClean="0"/>
              <a:t>	....</a:t>
            </a:r>
            <a:br>
              <a:rPr lang="en-US" sz="3200" dirty="0" smtClean="0"/>
            </a:br>
            <a:r>
              <a:rPr lang="en-US" sz="3200"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Annotation Types:</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Three types of annotations types are there in java.</a:t>
            </a:r>
          </a:p>
          <a:p>
            <a:pPr algn="just"/>
            <a:r>
              <a:rPr lang="en-US" sz="3200" b="1" dirty="0" smtClean="0"/>
              <a:t>(1) Marker:</a:t>
            </a:r>
            <a:r>
              <a:rPr lang="en-US" sz="3200" dirty="0" smtClean="0"/>
              <a:t> Marker annotations does not contain any elements except the name itself. The example given below clarifies the concept of marker.</a:t>
            </a:r>
          </a:p>
          <a:p>
            <a:r>
              <a:rPr lang="en-US" sz="3200" b="1" dirty="0" smtClean="0"/>
              <a:t>Example:</a:t>
            </a:r>
            <a:endParaRPr lang="en-US" sz="3200" dirty="0" smtClean="0"/>
          </a:p>
          <a:p>
            <a:r>
              <a:rPr lang="en-US" sz="2400" dirty="0" smtClean="0"/>
              <a:t>public @interface Example</a:t>
            </a:r>
          </a:p>
          <a:p>
            <a:r>
              <a:rPr lang="en-US" sz="2400" dirty="0" smtClean="0"/>
              <a:t>{		}</a:t>
            </a:r>
          </a:p>
          <a:p>
            <a:r>
              <a:rPr lang="en-US" sz="2400" b="1" dirty="0" smtClean="0"/>
              <a:t>Usage:</a:t>
            </a:r>
            <a:endParaRPr lang="en-US" sz="2400" dirty="0" smtClean="0"/>
          </a:p>
          <a:p>
            <a:r>
              <a:rPr lang="en-US" sz="2400" b="1" dirty="0" smtClean="0"/>
              <a:t>@</a:t>
            </a:r>
            <a:r>
              <a:rPr lang="en-US" sz="2400" dirty="0" smtClean="0"/>
              <a:t>Example</a:t>
            </a:r>
            <a:br>
              <a:rPr lang="en-US" sz="2400" dirty="0" smtClean="0"/>
            </a:br>
            <a:r>
              <a:rPr lang="en-US" sz="2400" dirty="0" smtClean="0"/>
              <a:t>public void </a:t>
            </a:r>
            <a:r>
              <a:rPr lang="en-US" sz="2400" dirty="0" err="1" smtClean="0"/>
              <a:t>anymethod</a:t>
            </a:r>
            <a:r>
              <a:rPr lang="en-US" sz="2400" dirty="0" smtClean="0"/>
              <a:t>() </a:t>
            </a:r>
          </a:p>
          <a:p>
            <a:r>
              <a:rPr lang="en-US" sz="2400" dirty="0" smtClean="0"/>
              <a:t>{</a:t>
            </a:r>
            <a:br>
              <a:rPr lang="en-US" sz="2400" dirty="0" smtClean="0"/>
            </a:br>
            <a:r>
              <a:rPr lang="en-US" sz="2400" dirty="0" smtClean="0"/>
              <a:t>------------		</a:t>
            </a:r>
          </a:p>
          <a:p>
            <a:r>
              <a:rPr lang="en-US" sz="2400"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Annotation Types:</a:t>
            </a:r>
            <a:endParaRPr lang="en-US" dirty="0"/>
          </a:p>
        </p:txBody>
      </p:sp>
      <p:sp>
        <p:nvSpPr>
          <p:cNvPr id="4" name="TextBox 3"/>
          <p:cNvSpPr txBox="1"/>
          <p:nvPr/>
        </p:nvSpPr>
        <p:spPr>
          <a:xfrm>
            <a:off x="228600" y="1066800"/>
            <a:ext cx="8763000" cy="2554545"/>
          </a:xfrm>
          <a:prstGeom prst="rect">
            <a:avLst/>
          </a:prstGeom>
          <a:noFill/>
        </p:spPr>
        <p:txBody>
          <a:bodyPr wrap="square" rtlCol="0">
            <a:spAutoFit/>
          </a:bodyPr>
          <a:lstStyle/>
          <a:p>
            <a:pPr algn="just"/>
            <a:r>
              <a:rPr lang="en-US" sz="3200" b="1" dirty="0" smtClean="0"/>
              <a:t>(2) Single-value: </a:t>
            </a:r>
            <a:r>
              <a:rPr lang="en-US" sz="3200" dirty="0" smtClean="0"/>
              <a:t>This type of elements provide only single value. It means that these can be represented with the data and value pair or we can use the shortcut syntax (just by using the value only within the parenthesis).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Annotation Types:</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b="1" dirty="0" smtClean="0"/>
              <a:t>Example: </a:t>
            </a:r>
            <a:endParaRPr lang="en-US" sz="3200" dirty="0" smtClean="0"/>
          </a:p>
          <a:p>
            <a:pPr algn="just"/>
            <a:r>
              <a:rPr lang="en-US" sz="3200" dirty="0" smtClean="0"/>
              <a:t>public @interface Example</a:t>
            </a:r>
          </a:p>
          <a:p>
            <a:pPr algn="just"/>
            <a:r>
              <a:rPr lang="en-US" sz="3200" dirty="0" smtClean="0"/>
              <a:t>{</a:t>
            </a:r>
          </a:p>
          <a:p>
            <a:pPr algn="just"/>
            <a:r>
              <a:rPr lang="en-US" sz="3200" dirty="0" smtClean="0"/>
              <a:t>String </a:t>
            </a:r>
            <a:r>
              <a:rPr lang="en-US" sz="3200" dirty="0" err="1" smtClean="0"/>
              <a:t>showSomething</a:t>
            </a:r>
            <a:r>
              <a:rPr lang="en-US" sz="3200" dirty="0" smtClean="0"/>
              <a:t>();</a:t>
            </a:r>
          </a:p>
          <a:p>
            <a:pPr algn="just"/>
            <a:r>
              <a:rPr lang="en-US" sz="3200" dirty="0" smtClean="0"/>
              <a:t>}</a:t>
            </a:r>
          </a:p>
          <a:p>
            <a:pPr algn="just"/>
            <a:r>
              <a:rPr lang="en-US" sz="3200" b="1" dirty="0" smtClean="0"/>
              <a:t>Usage: </a:t>
            </a:r>
            <a:endParaRPr lang="en-US" sz="3200" dirty="0" smtClean="0"/>
          </a:p>
          <a:p>
            <a:pPr algn="just"/>
            <a:r>
              <a:rPr lang="en-US" sz="3200" dirty="0" smtClean="0"/>
              <a:t>@Example ("Hi ! How r you")</a:t>
            </a:r>
          </a:p>
          <a:p>
            <a:pPr algn="just"/>
            <a:r>
              <a:rPr lang="en-US" sz="3200" dirty="0" smtClean="0"/>
              <a:t>public void </a:t>
            </a:r>
            <a:r>
              <a:rPr lang="en-US" sz="3200" dirty="0" err="1" smtClean="0"/>
              <a:t>anymethod</a:t>
            </a:r>
            <a:r>
              <a:rPr lang="en-US" sz="3200" dirty="0" smtClean="0"/>
              <a:t>()</a:t>
            </a:r>
          </a:p>
          <a:p>
            <a:pPr algn="just"/>
            <a:r>
              <a:rPr lang="en-US" sz="3200" dirty="0" smtClean="0"/>
              <a:t>{</a:t>
            </a:r>
          </a:p>
          <a:p>
            <a:pPr algn="just"/>
            <a:r>
              <a:rPr lang="en-US" sz="3200" dirty="0" smtClean="0"/>
              <a:t>--------</a:t>
            </a:r>
          </a:p>
          <a:p>
            <a:pPr algn="just"/>
            <a:r>
              <a:rPr lang="en-US" sz="3200" dirty="0" smtClean="0"/>
              <a:t>}</a:t>
            </a:r>
            <a:endParaRPr 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11597</TotalTime>
  <Words>190</Words>
  <Application>Microsoft Office PowerPoint</Application>
  <PresentationFormat>On-screen Show (4:3)</PresentationFormat>
  <Paragraphs>58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Marwadi Education Foundation’s Group of Institutions Faculty of Computer Applications MCA Sem- III</vt:lpstr>
      <vt:lpstr>Introduction</vt:lpstr>
      <vt:lpstr>Introduction</vt:lpstr>
      <vt:lpstr>Fundamentals of annotations</vt:lpstr>
      <vt:lpstr>Fundamentals of annotations</vt:lpstr>
      <vt:lpstr>Fundamentals of annotations</vt:lpstr>
      <vt:lpstr>Annotation Types:</vt:lpstr>
      <vt:lpstr>Annotation Types:</vt:lpstr>
      <vt:lpstr>Annotation Types:</vt:lpstr>
      <vt:lpstr>Annotation Types:</vt:lpstr>
      <vt:lpstr>Annotation Types:</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KALPESH POPAT</cp:lastModifiedBy>
  <cp:revision>1868</cp:revision>
  <dcterms:created xsi:type="dcterms:W3CDTF">2010-12-23T08:45:33Z</dcterms:created>
  <dcterms:modified xsi:type="dcterms:W3CDTF">2011-11-04T03:02:44Z</dcterms:modified>
</cp:coreProperties>
</file>