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26" r:id="rId9"/>
    <p:sldId id="327" r:id="rId10"/>
    <p:sldId id="314" r:id="rId11"/>
    <p:sldId id="315" r:id="rId12"/>
    <p:sldId id="316" r:id="rId13"/>
    <p:sldId id="317" r:id="rId14"/>
    <p:sldId id="318" r:id="rId15"/>
    <p:sldId id="319" r:id="rId16"/>
    <p:sldId id="320" r:id="rId17"/>
    <p:sldId id="328" r:id="rId18"/>
    <p:sldId id="329" r:id="rId19"/>
    <p:sldId id="330" r:id="rId20"/>
    <p:sldId id="331" r:id="rId21"/>
    <p:sldId id="332" r:id="rId22"/>
    <p:sldId id="333" r:id="rId23"/>
    <p:sldId id="321" r:id="rId24"/>
    <p:sldId id="322" r:id="rId25"/>
    <p:sldId id="323" r:id="rId26"/>
    <p:sldId id="324" r:id="rId27"/>
    <p:sldId id="325" r:id="rId28"/>
    <p:sldId id="334" r:id="rId29"/>
    <p:sldId id="335" r:id="rId30"/>
    <p:sldId id="30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CA061-4C57-49ED-9F81-F8EFD655189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8325CE8-E253-433F-A2B9-EE00929AF86B}">
      <dgm:prSet phldrT="[Text]"/>
      <dgm:spPr/>
      <dgm:t>
        <a:bodyPr/>
        <a:lstStyle/>
        <a:p>
          <a:r>
            <a:rPr lang="en-US" dirty="0" smtClean="0"/>
            <a:t>Data Types</a:t>
          </a:r>
          <a:endParaRPr lang="en-US" dirty="0"/>
        </a:p>
      </dgm:t>
    </dgm:pt>
    <dgm:pt modelId="{1FB1649D-AA41-4BF2-854A-508F02182A24}" type="parTrans" cxnId="{2375C958-19D6-4589-98ED-31295895C369}">
      <dgm:prSet/>
      <dgm:spPr/>
      <dgm:t>
        <a:bodyPr/>
        <a:lstStyle/>
        <a:p>
          <a:endParaRPr lang="en-US"/>
        </a:p>
      </dgm:t>
    </dgm:pt>
    <dgm:pt modelId="{26C64513-072B-4F6D-9BD3-9645AAC99E57}" type="sibTrans" cxnId="{2375C958-19D6-4589-98ED-31295895C369}">
      <dgm:prSet/>
      <dgm:spPr/>
      <dgm:t>
        <a:bodyPr/>
        <a:lstStyle/>
        <a:p>
          <a:endParaRPr lang="en-US"/>
        </a:p>
      </dgm:t>
    </dgm:pt>
    <dgm:pt modelId="{1538376C-28CF-4ABA-A53F-8C5F0FA8AC30}">
      <dgm:prSet phldrT="[Text]"/>
      <dgm:spPr/>
      <dgm:t>
        <a:bodyPr/>
        <a:lstStyle/>
        <a:p>
          <a:r>
            <a:rPr lang="en-US" dirty="0" smtClean="0"/>
            <a:t>Primitive</a:t>
          </a:r>
          <a:endParaRPr lang="en-US" dirty="0"/>
        </a:p>
      </dgm:t>
    </dgm:pt>
    <dgm:pt modelId="{A5B70257-32CC-4467-8FAE-F8E09B49CC71}" type="parTrans" cxnId="{D5608CCE-EF6A-40EE-8A92-D1C009AF8AA4}">
      <dgm:prSet/>
      <dgm:spPr/>
      <dgm:t>
        <a:bodyPr/>
        <a:lstStyle/>
        <a:p>
          <a:endParaRPr lang="en-US"/>
        </a:p>
      </dgm:t>
    </dgm:pt>
    <dgm:pt modelId="{411DF713-4FDA-47BC-9624-95AAE2C43A30}" type="sibTrans" cxnId="{D5608CCE-EF6A-40EE-8A92-D1C009AF8AA4}">
      <dgm:prSet/>
      <dgm:spPr/>
      <dgm:t>
        <a:bodyPr/>
        <a:lstStyle/>
        <a:p>
          <a:endParaRPr lang="en-US"/>
        </a:p>
      </dgm:t>
    </dgm:pt>
    <dgm:pt modelId="{BE1D3BFE-6A1E-4126-BA0B-0F71860A8ED0}">
      <dgm:prSet phldrT="[Text]"/>
      <dgm:spPr/>
      <dgm:t>
        <a:bodyPr/>
        <a:lstStyle/>
        <a:p>
          <a:r>
            <a:rPr lang="en-US" dirty="0" smtClean="0"/>
            <a:t>Numeric</a:t>
          </a:r>
          <a:endParaRPr lang="en-US" dirty="0"/>
        </a:p>
      </dgm:t>
    </dgm:pt>
    <dgm:pt modelId="{F5E60A83-2975-4771-88F4-996196CD0144}" type="parTrans" cxnId="{3F43283E-9C3F-4452-B8CD-A3A5A323A174}">
      <dgm:prSet/>
      <dgm:spPr/>
      <dgm:t>
        <a:bodyPr/>
        <a:lstStyle/>
        <a:p>
          <a:endParaRPr lang="en-US"/>
        </a:p>
      </dgm:t>
    </dgm:pt>
    <dgm:pt modelId="{D545749C-0F7A-45C2-9F07-01946F15C9BD}" type="sibTrans" cxnId="{3F43283E-9C3F-4452-B8CD-A3A5A323A174}">
      <dgm:prSet/>
      <dgm:spPr/>
      <dgm:t>
        <a:bodyPr/>
        <a:lstStyle/>
        <a:p>
          <a:endParaRPr lang="en-US"/>
        </a:p>
      </dgm:t>
    </dgm:pt>
    <dgm:pt modelId="{92E84514-D563-45B6-BE36-C7A3A1D65521}">
      <dgm:prSet phldrT="[Text]"/>
      <dgm:spPr/>
      <dgm:t>
        <a:bodyPr/>
        <a:lstStyle/>
        <a:p>
          <a:r>
            <a:rPr lang="en-US" dirty="0" smtClean="0"/>
            <a:t>Non Numeric</a:t>
          </a:r>
          <a:endParaRPr lang="en-US" dirty="0"/>
        </a:p>
      </dgm:t>
    </dgm:pt>
    <dgm:pt modelId="{D7FEE50C-D53C-4645-838B-839B844AFB4D}" type="parTrans" cxnId="{E35F0E97-5734-4E25-8B6C-EC99A13CEEE0}">
      <dgm:prSet/>
      <dgm:spPr/>
      <dgm:t>
        <a:bodyPr/>
        <a:lstStyle/>
        <a:p>
          <a:endParaRPr lang="en-US"/>
        </a:p>
      </dgm:t>
    </dgm:pt>
    <dgm:pt modelId="{753B21BE-B03A-4A94-BF43-E8DF974F7E20}" type="sibTrans" cxnId="{E35F0E97-5734-4E25-8B6C-EC99A13CEEE0}">
      <dgm:prSet/>
      <dgm:spPr/>
      <dgm:t>
        <a:bodyPr/>
        <a:lstStyle/>
        <a:p>
          <a:endParaRPr lang="en-US"/>
        </a:p>
      </dgm:t>
    </dgm:pt>
    <dgm:pt modelId="{3D8C2055-E9FC-4BA1-8225-FDF841CF4E6E}">
      <dgm:prSet phldrT="[Text]"/>
      <dgm:spPr/>
      <dgm:t>
        <a:bodyPr/>
        <a:lstStyle/>
        <a:p>
          <a:r>
            <a:rPr lang="en-US" dirty="0" smtClean="0"/>
            <a:t>Non Primitive</a:t>
          </a:r>
          <a:endParaRPr lang="en-US" dirty="0"/>
        </a:p>
      </dgm:t>
    </dgm:pt>
    <dgm:pt modelId="{B85664BA-CF13-44EF-9FF6-52956F00E2ED}" type="parTrans" cxnId="{DBBFDBAE-D6B7-47EF-969D-EF4545CE1C36}">
      <dgm:prSet/>
      <dgm:spPr/>
      <dgm:t>
        <a:bodyPr/>
        <a:lstStyle/>
        <a:p>
          <a:endParaRPr lang="en-US"/>
        </a:p>
      </dgm:t>
    </dgm:pt>
    <dgm:pt modelId="{26778EB8-91D4-474A-B41E-E8D985899AC9}" type="sibTrans" cxnId="{DBBFDBAE-D6B7-47EF-969D-EF4545CE1C36}">
      <dgm:prSet/>
      <dgm:spPr/>
      <dgm:t>
        <a:bodyPr/>
        <a:lstStyle/>
        <a:p>
          <a:endParaRPr lang="en-US"/>
        </a:p>
      </dgm:t>
    </dgm:pt>
    <dgm:pt modelId="{9E82BF2A-A1AB-4C42-B90E-10899A59094D}">
      <dgm:prSet phldrT="[Text]"/>
      <dgm:spPr/>
      <dgm:t>
        <a:bodyPr/>
        <a:lstStyle/>
        <a:p>
          <a:r>
            <a:rPr lang="en-US" dirty="0" smtClean="0"/>
            <a:t>Classes</a:t>
          </a:r>
          <a:endParaRPr lang="en-US" dirty="0"/>
        </a:p>
      </dgm:t>
    </dgm:pt>
    <dgm:pt modelId="{EAAB9189-6702-4F80-83CE-A31D27644CFB}" type="parTrans" cxnId="{6E7F3527-2723-4BFD-95FB-E98C9E05476A}">
      <dgm:prSet/>
      <dgm:spPr/>
      <dgm:t>
        <a:bodyPr/>
        <a:lstStyle/>
        <a:p>
          <a:endParaRPr lang="en-US"/>
        </a:p>
      </dgm:t>
    </dgm:pt>
    <dgm:pt modelId="{BB9BCF5F-39F9-489A-BCF2-6F26C4F5C8EE}" type="sibTrans" cxnId="{6E7F3527-2723-4BFD-95FB-E98C9E05476A}">
      <dgm:prSet/>
      <dgm:spPr/>
      <dgm:t>
        <a:bodyPr/>
        <a:lstStyle/>
        <a:p>
          <a:endParaRPr lang="en-US"/>
        </a:p>
      </dgm:t>
    </dgm:pt>
    <dgm:pt modelId="{C502D3F0-BC89-4028-995E-0C86BADF6A5F}">
      <dgm:prSet/>
      <dgm:spPr/>
      <dgm:t>
        <a:bodyPr/>
        <a:lstStyle/>
        <a:p>
          <a:r>
            <a:rPr lang="en-US" dirty="0" smtClean="0"/>
            <a:t>Arrays</a:t>
          </a:r>
          <a:endParaRPr lang="en-US" dirty="0"/>
        </a:p>
      </dgm:t>
    </dgm:pt>
    <dgm:pt modelId="{38118131-EACC-4CFE-BC23-B047BCC3429D}" type="parTrans" cxnId="{BAAB45C9-79F7-4997-AF0E-ED60E1162E18}">
      <dgm:prSet/>
      <dgm:spPr/>
      <dgm:t>
        <a:bodyPr/>
        <a:lstStyle/>
        <a:p>
          <a:endParaRPr lang="en-US"/>
        </a:p>
      </dgm:t>
    </dgm:pt>
    <dgm:pt modelId="{AEA6FD9C-53CF-40DC-9B06-490A0D073314}" type="sibTrans" cxnId="{BAAB45C9-79F7-4997-AF0E-ED60E1162E18}">
      <dgm:prSet/>
      <dgm:spPr/>
      <dgm:t>
        <a:bodyPr/>
        <a:lstStyle/>
        <a:p>
          <a:endParaRPr lang="en-US"/>
        </a:p>
      </dgm:t>
    </dgm:pt>
    <dgm:pt modelId="{0059A716-6D1D-4B51-A88E-904A53B2628E}">
      <dgm:prSet/>
      <dgm:spPr/>
      <dgm:t>
        <a:bodyPr/>
        <a:lstStyle/>
        <a:p>
          <a:r>
            <a:rPr lang="en-US" dirty="0" smtClean="0"/>
            <a:t>Interface</a:t>
          </a:r>
          <a:endParaRPr lang="en-US" dirty="0"/>
        </a:p>
      </dgm:t>
    </dgm:pt>
    <dgm:pt modelId="{CA060584-6055-4335-960C-D10EE70736ED}" type="parTrans" cxnId="{444C5DEB-FDDC-478E-8136-97841DF1E5D2}">
      <dgm:prSet/>
      <dgm:spPr/>
      <dgm:t>
        <a:bodyPr/>
        <a:lstStyle/>
        <a:p>
          <a:endParaRPr lang="en-US"/>
        </a:p>
      </dgm:t>
    </dgm:pt>
    <dgm:pt modelId="{2F44939C-EF6F-43B0-9924-0C4585F23B18}" type="sibTrans" cxnId="{444C5DEB-FDDC-478E-8136-97841DF1E5D2}">
      <dgm:prSet/>
      <dgm:spPr/>
      <dgm:t>
        <a:bodyPr/>
        <a:lstStyle/>
        <a:p>
          <a:endParaRPr lang="en-US"/>
        </a:p>
      </dgm:t>
    </dgm:pt>
    <dgm:pt modelId="{10032CD0-24FF-4FCD-AFF8-CC7DB3591EFD}">
      <dgm:prSet/>
      <dgm:spPr/>
      <dgm:t>
        <a:bodyPr/>
        <a:lstStyle/>
        <a:p>
          <a:r>
            <a:rPr lang="en-US" dirty="0" smtClean="0"/>
            <a:t>Integer</a:t>
          </a:r>
          <a:endParaRPr lang="en-US" dirty="0"/>
        </a:p>
      </dgm:t>
    </dgm:pt>
    <dgm:pt modelId="{4B6756EC-4664-487E-A0CD-0297F1285FF0}" type="parTrans" cxnId="{B5F3BF1F-3D46-400E-8481-3FCBEF2BBAA6}">
      <dgm:prSet/>
      <dgm:spPr/>
      <dgm:t>
        <a:bodyPr/>
        <a:lstStyle/>
        <a:p>
          <a:endParaRPr lang="en-US"/>
        </a:p>
      </dgm:t>
    </dgm:pt>
    <dgm:pt modelId="{8AE26040-0A4B-42B4-8517-CDE93DDB61C5}" type="sibTrans" cxnId="{B5F3BF1F-3D46-400E-8481-3FCBEF2BBAA6}">
      <dgm:prSet/>
      <dgm:spPr/>
      <dgm:t>
        <a:bodyPr/>
        <a:lstStyle/>
        <a:p>
          <a:endParaRPr lang="en-US"/>
        </a:p>
      </dgm:t>
    </dgm:pt>
    <dgm:pt modelId="{5373DAE4-1850-48CE-806E-0FCBFFB53FA3}">
      <dgm:prSet/>
      <dgm:spPr/>
      <dgm:t>
        <a:bodyPr/>
        <a:lstStyle/>
        <a:p>
          <a:r>
            <a:rPr lang="en-US" dirty="0" err="1" smtClean="0"/>
            <a:t>Floting</a:t>
          </a:r>
          <a:r>
            <a:rPr lang="en-US" dirty="0" smtClean="0"/>
            <a:t> point</a:t>
          </a:r>
          <a:endParaRPr lang="en-US" dirty="0"/>
        </a:p>
      </dgm:t>
    </dgm:pt>
    <dgm:pt modelId="{48B8D2C4-2369-43E0-9AD1-D54961FE07ED}" type="parTrans" cxnId="{D27CD04D-29C9-4617-9ED3-3A90ADC6CAA5}">
      <dgm:prSet/>
      <dgm:spPr/>
      <dgm:t>
        <a:bodyPr/>
        <a:lstStyle/>
        <a:p>
          <a:endParaRPr lang="en-US"/>
        </a:p>
      </dgm:t>
    </dgm:pt>
    <dgm:pt modelId="{5F162F32-99A5-4532-A1FA-D08E4426BBD6}" type="sibTrans" cxnId="{D27CD04D-29C9-4617-9ED3-3A90ADC6CAA5}">
      <dgm:prSet/>
      <dgm:spPr/>
      <dgm:t>
        <a:bodyPr/>
        <a:lstStyle/>
        <a:p>
          <a:endParaRPr lang="en-US"/>
        </a:p>
      </dgm:t>
    </dgm:pt>
    <dgm:pt modelId="{77FA84D8-7BE0-4DFA-9578-D6A9324821A7}">
      <dgm:prSet/>
      <dgm:spPr/>
      <dgm:t>
        <a:bodyPr/>
        <a:lstStyle/>
        <a:p>
          <a:r>
            <a:rPr lang="en-US" dirty="0" smtClean="0"/>
            <a:t>Character</a:t>
          </a:r>
          <a:endParaRPr lang="en-US" dirty="0"/>
        </a:p>
      </dgm:t>
    </dgm:pt>
    <dgm:pt modelId="{37AA9C1C-ADE3-43EB-A9DC-9F3A4AF47862}" type="parTrans" cxnId="{1C22195F-E1E5-41BB-A41D-661BDBC02EB7}">
      <dgm:prSet/>
      <dgm:spPr/>
      <dgm:t>
        <a:bodyPr/>
        <a:lstStyle/>
        <a:p>
          <a:endParaRPr lang="en-US"/>
        </a:p>
      </dgm:t>
    </dgm:pt>
    <dgm:pt modelId="{A4ACB3A0-4F96-4EF1-BBEF-814903EE1E28}" type="sibTrans" cxnId="{1C22195F-E1E5-41BB-A41D-661BDBC02EB7}">
      <dgm:prSet/>
      <dgm:spPr/>
      <dgm:t>
        <a:bodyPr/>
        <a:lstStyle/>
        <a:p>
          <a:endParaRPr lang="en-US"/>
        </a:p>
      </dgm:t>
    </dgm:pt>
    <dgm:pt modelId="{DE0400FE-E709-4371-96DC-EA2C448CEB1C}">
      <dgm:prSet/>
      <dgm:spPr/>
      <dgm:t>
        <a:bodyPr/>
        <a:lstStyle/>
        <a:p>
          <a:r>
            <a:rPr lang="en-US" dirty="0" smtClean="0"/>
            <a:t>Boolean</a:t>
          </a:r>
        </a:p>
      </dgm:t>
    </dgm:pt>
    <dgm:pt modelId="{AF8E44F8-A61A-42A9-AAA4-4BE3E0D6B994}" type="parTrans" cxnId="{2A8E2519-876D-4E0B-A183-07EF5833D44C}">
      <dgm:prSet/>
      <dgm:spPr/>
      <dgm:t>
        <a:bodyPr/>
        <a:lstStyle/>
        <a:p>
          <a:endParaRPr lang="en-US"/>
        </a:p>
      </dgm:t>
    </dgm:pt>
    <dgm:pt modelId="{9B86D76E-9B0D-4FC6-A9D5-54E6B8823E13}" type="sibTrans" cxnId="{2A8E2519-876D-4E0B-A183-07EF5833D44C}">
      <dgm:prSet/>
      <dgm:spPr/>
      <dgm:t>
        <a:bodyPr/>
        <a:lstStyle/>
        <a:p>
          <a:endParaRPr lang="en-US"/>
        </a:p>
      </dgm:t>
    </dgm:pt>
    <dgm:pt modelId="{C5DB6E33-48D3-4D5D-8B2A-A2239B6767D3}" type="pres">
      <dgm:prSet presAssocID="{EE7CA061-4C57-49ED-9F81-F8EFD6551895}" presName="hierChild1" presStyleCnt="0">
        <dgm:presLayoutVars>
          <dgm:chPref val="1"/>
          <dgm:dir/>
          <dgm:animOne val="branch"/>
          <dgm:animLvl val="lvl"/>
          <dgm:resizeHandles/>
        </dgm:presLayoutVars>
      </dgm:prSet>
      <dgm:spPr/>
      <dgm:t>
        <a:bodyPr/>
        <a:lstStyle/>
        <a:p>
          <a:endParaRPr lang="en-US"/>
        </a:p>
      </dgm:t>
    </dgm:pt>
    <dgm:pt modelId="{6D932319-DA2E-4C1E-A5A3-9003A0158145}" type="pres">
      <dgm:prSet presAssocID="{08325CE8-E253-433F-A2B9-EE00929AF86B}" presName="hierRoot1" presStyleCnt="0"/>
      <dgm:spPr/>
    </dgm:pt>
    <dgm:pt modelId="{3845BFA0-CFD6-4F98-9264-C89988D8A291}" type="pres">
      <dgm:prSet presAssocID="{08325CE8-E253-433F-A2B9-EE00929AF86B}" presName="composite" presStyleCnt="0"/>
      <dgm:spPr/>
    </dgm:pt>
    <dgm:pt modelId="{2939B3D3-4D6F-4F34-8323-351166E71681}" type="pres">
      <dgm:prSet presAssocID="{08325CE8-E253-433F-A2B9-EE00929AF86B}" presName="background" presStyleLbl="node0" presStyleIdx="0" presStyleCnt="1"/>
      <dgm:spPr/>
    </dgm:pt>
    <dgm:pt modelId="{D87797B3-E3C7-467E-970A-71D4E714FB4E}" type="pres">
      <dgm:prSet presAssocID="{08325CE8-E253-433F-A2B9-EE00929AF86B}" presName="text" presStyleLbl="fgAcc0" presStyleIdx="0" presStyleCnt="1">
        <dgm:presLayoutVars>
          <dgm:chPref val="3"/>
        </dgm:presLayoutVars>
      </dgm:prSet>
      <dgm:spPr/>
      <dgm:t>
        <a:bodyPr/>
        <a:lstStyle/>
        <a:p>
          <a:endParaRPr lang="en-US"/>
        </a:p>
      </dgm:t>
    </dgm:pt>
    <dgm:pt modelId="{FD2EA99A-E51D-4938-9F76-F26697511B2D}" type="pres">
      <dgm:prSet presAssocID="{08325CE8-E253-433F-A2B9-EE00929AF86B}" presName="hierChild2" presStyleCnt="0"/>
      <dgm:spPr/>
    </dgm:pt>
    <dgm:pt modelId="{AE27B5E8-CCFC-461F-A02D-E3CE96CE2142}" type="pres">
      <dgm:prSet presAssocID="{A5B70257-32CC-4467-8FAE-F8E09B49CC71}" presName="Name10" presStyleLbl="parChTrans1D2" presStyleIdx="0" presStyleCnt="2"/>
      <dgm:spPr/>
      <dgm:t>
        <a:bodyPr/>
        <a:lstStyle/>
        <a:p>
          <a:endParaRPr lang="en-US"/>
        </a:p>
      </dgm:t>
    </dgm:pt>
    <dgm:pt modelId="{B84DBC4D-34E1-4719-90BF-0386D1391C2F}" type="pres">
      <dgm:prSet presAssocID="{1538376C-28CF-4ABA-A53F-8C5F0FA8AC30}" presName="hierRoot2" presStyleCnt="0"/>
      <dgm:spPr/>
    </dgm:pt>
    <dgm:pt modelId="{A8D2C16E-04FD-412E-81B5-28835C841288}" type="pres">
      <dgm:prSet presAssocID="{1538376C-28CF-4ABA-A53F-8C5F0FA8AC30}" presName="composite2" presStyleCnt="0"/>
      <dgm:spPr/>
    </dgm:pt>
    <dgm:pt modelId="{D84154B4-641A-4DEF-876A-74BDAD766FCF}" type="pres">
      <dgm:prSet presAssocID="{1538376C-28CF-4ABA-A53F-8C5F0FA8AC30}" presName="background2" presStyleLbl="node2" presStyleIdx="0" presStyleCnt="2"/>
      <dgm:spPr/>
    </dgm:pt>
    <dgm:pt modelId="{984799C1-F39D-49E7-836C-47BA66A24C73}" type="pres">
      <dgm:prSet presAssocID="{1538376C-28CF-4ABA-A53F-8C5F0FA8AC30}" presName="text2" presStyleLbl="fgAcc2" presStyleIdx="0" presStyleCnt="2">
        <dgm:presLayoutVars>
          <dgm:chPref val="3"/>
        </dgm:presLayoutVars>
      </dgm:prSet>
      <dgm:spPr/>
      <dgm:t>
        <a:bodyPr/>
        <a:lstStyle/>
        <a:p>
          <a:endParaRPr lang="en-US"/>
        </a:p>
      </dgm:t>
    </dgm:pt>
    <dgm:pt modelId="{9928E279-9857-45AD-8E15-A1654BC5FCD8}" type="pres">
      <dgm:prSet presAssocID="{1538376C-28CF-4ABA-A53F-8C5F0FA8AC30}" presName="hierChild3" presStyleCnt="0"/>
      <dgm:spPr/>
    </dgm:pt>
    <dgm:pt modelId="{94428ABD-60AA-4645-8423-7CC6ABE57280}" type="pres">
      <dgm:prSet presAssocID="{F5E60A83-2975-4771-88F4-996196CD0144}" presName="Name17" presStyleLbl="parChTrans1D3" presStyleIdx="0" presStyleCnt="5"/>
      <dgm:spPr/>
      <dgm:t>
        <a:bodyPr/>
        <a:lstStyle/>
        <a:p>
          <a:endParaRPr lang="en-US"/>
        </a:p>
      </dgm:t>
    </dgm:pt>
    <dgm:pt modelId="{9D266828-290C-4A88-8AE5-190DD7C8C151}" type="pres">
      <dgm:prSet presAssocID="{BE1D3BFE-6A1E-4126-BA0B-0F71860A8ED0}" presName="hierRoot3" presStyleCnt="0"/>
      <dgm:spPr/>
    </dgm:pt>
    <dgm:pt modelId="{26C38072-5715-48E0-BF64-374F307165CB}" type="pres">
      <dgm:prSet presAssocID="{BE1D3BFE-6A1E-4126-BA0B-0F71860A8ED0}" presName="composite3" presStyleCnt="0"/>
      <dgm:spPr/>
    </dgm:pt>
    <dgm:pt modelId="{961A1069-1AE2-494A-8CFF-C9022E2D3BF5}" type="pres">
      <dgm:prSet presAssocID="{BE1D3BFE-6A1E-4126-BA0B-0F71860A8ED0}" presName="background3" presStyleLbl="node3" presStyleIdx="0" presStyleCnt="5"/>
      <dgm:spPr/>
    </dgm:pt>
    <dgm:pt modelId="{D22ADBDC-6285-4730-AEB1-4F7359D0C550}" type="pres">
      <dgm:prSet presAssocID="{BE1D3BFE-6A1E-4126-BA0B-0F71860A8ED0}" presName="text3" presStyleLbl="fgAcc3" presStyleIdx="0" presStyleCnt="5">
        <dgm:presLayoutVars>
          <dgm:chPref val="3"/>
        </dgm:presLayoutVars>
      </dgm:prSet>
      <dgm:spPr/>
      <dgm:t>
        <a:bodyPr/>
        <a:lstStyle/>
        <a:p>
          <a:endParaRPr lang="en-US"/>
        </a:p>
      </dgm:t>
    </dgm:pt>
    <dgm:pt modelId="{D200A211-7784-4144-A684-D5AACBFFB682}" type="pres">
      <dgm:prSet presAssocID="{BE1D3BFE-6A1E-4126-BA0B-0F71860A8ED0}" presName="hierChild4" presStyleCnt="0"/>
      <dgm:spPr/>
    </dgm:pt>
    <dgm:pt modelId="{B82810A4-E761-4CF5-A26F-7A1AD4BAC9BE}" type="pres">
      <dgm:prSet presAssocID="{4B6756EC-4664-487E-A0CD-0297F1285FF0}" presName="Name23" presStyleLbl="parChTrans1D4" presStyleIdx="0" presStyleCnt="4"/>
      <dgm:spPr/>
      <dgm:t>
        <a:bodyPr/>
        <a:lstStyle/>
        <a:p>
          <a:endParaRPr lang="en-US"/>
        </a:p>
      </dgm:t>
    </dgm:pt>
    <dgm:pt modelId="{E6A89762-BA92-4E10-8711-7BD86115E23F}" type="pres">
      <dgm:prSet presAssocID="{10032CD0-24FF-4FCD-AFF8-CC7DB3591EFD}" presName="hierRoot4" presStyleCnt="0"/>
      <dgm:spPr/>
    </dgm:pt>
    <dgm:pt modelId="{CF0233E1-C843-402D-BF31-C2F149C456D5}" type="pres">
      <dgm:prSet presAssocID="{10032CD0-24FF-4FCD-AFF8-CC7DB3591EFD}" presName="composite4" presStyleCnt="0"/>
      <dgm:spPr/>
    </dgm:pt>
    <dgm:pt modelId="{872BFA75-F1D3-4196-8D36-890BD2898238}" type="pres">
      <dgm:prSet presAssocID="{10032CD0-24FF-4FCD-AFF8-CC7DB3591EFD}" presName="background4" presStyleLbl="node4" presStyleIdx="0" presStyleCnt="4"/>
      <dgm:spPr/>
    </dgm:pt>
    <dgm:pt modelId="{3C8B9E90-575E-4858-8FC3-1F6959738C4A}" type="pres">
      <dgm:prSet presAssocID="{10032CD0-24FF-4FCD-AFF8-CC7DB3591EFD}" presName="text4" presStyleLbl="fgAcc4" presStyleIdx="0" presStyleCnt="4">
        <dgm:presLayoutVars>
          <dgm:chPref val="3"/>
        </dgm:presLayoutVars>
      </dgm:prSet>
      <dgm:spPr/>
      <dgm:t>
        <a:bodyPr/>
        <a:lstStyle/>
        <a:p>
          <a:endParaRPr lang="en-US"/>
        </a:p>
      </dgm:t>
    </dgm:pt>
    <dgm:pt modelId="{782807D6-F03F-4E56-A9E6-E13BDFD33EDE}" type="pres">
      <dgm:prSet presAssocID="{10032CD0-24FF-4FCD-AFF8-CC7DB3591EFD}" presName="hierChild5" presStyleCnt="0"/>
      <dgm:spPr/>
    </dgm:pt>
    <dgm:pt modelId="{0DAAB927-1B3E-452F-9C3D-764291D88FB0}" type="pres">
      <dgm:prSet presAssocID="{48B8D2C4-2369-43E0-9AD1-D54961FE07ED}" presName="Name23" presStyleLbl="parChTrans1D4" presStyleIdx="1" presStyleCnt="4"/>
      <dgm:spPr/>
      <dgm:t>
        <a:bodyPr/>
        <a:lstStyle/>
        <a:p>
          <a:endParaRPr lang="en-US"/>
        </a:p>
      </dgm:t>
    </dgm:pt>
    <dgm:pt modelId="{3A53B760-CB0B-48FD-BFA5-AA3F91BA3923}" type="pres">
      <dgm:prSet presAssocID="{5373DAE4-1850-48CE-806E-0FCBFFB53FA3}" presName="hierRoot4" presStyleCnt="0"/>
      <dgm:spPr/>
    </dgm:pt>
    <dgm:pt modelId="{F4968275-4B19-4C6D-A0C2-BBA508D67D04}" type="pres">
      <dgm:prSet presAssocID="{5373DAE4-1850-48CE-806E-0FCBFFB53FA3}" presName="composite4" presStyleCnt="0"/>
      <dgm:spPr/>
    </dgm:pt>
    <dgm:pt modelId="{77C69958-4BDB-4B1F-A504-F823F49725B8}" type="pres">
      <dgm:prSet presAssocID="{5373DAE4-1850-48CE-806E-0FCBFFB53FA3}" presName="background4" presStyleLbl="node4" presStyleIdx="1" presStyleCnt="4"/>
      <dgm:spPr/>
    </dgm:pt>
    <dgm:pt modelId="{F49D3452-5E14-4D7B-8F30-4CFFF1AFDECA}" type="pres">
      <dgm:prSet presAssocID="{5373DAE4-1850-48CE-806E-0FCBFFB53FA3}" presName="text4" presStyleLbl="fgAcc4" presStyleIdx="1" presStyleCnt="4">
        <dgm:presLayoutVars>
          <dgm:chPref val="3"/>
        </dgm:presLayoutVars>
      </dgm:prSet>
      <dgm:spPr/>
      <dgm:t>
        <a:bodyPr/>
        <a:lstStyle/>
        <a:p>
          <a:endParaRPr lang="en-US"/>
        </a:p>
      </dgm:t>
    </dgm:pt>
    <dgm:pt modelId="{43AC0F8C-11D8-45C3-BF6F-65FE80FFD45C}" type="pres">
      <dgm:prSet presAssocID="{5373DAE4-1850-48CE-806E-0FCBFFB53FA3}" presName="hierChild5" presStyleCnt="0"/>
      <dgm:spPr/>
    </dgm:pt>
    <dgm:pt modelId="{C8096DF2-6BAE-42ED-8B3F-C5E97723B47A}" type="pres">
      <dgm:prSet presAssocID="{D7FEE50C-D53C-4645-838B-839B844AFB4D}" presName="Name17" presStyleLbl="parChTrans1D3" presStyleIdx="1" presStyleCnt="5"/>
      <dgm:spPr/>
      <dgm:t>
        <a:bodyPr/>
        <a:lstStyle/>
        <a:p>
          <a:endParaRPr lang="en-US"/>
        </a:p>
      </dgm:t>
    </dgm:pt>
    <dgm:pt modelId="{344BCEAD-C2F5-4516-91FE-9A840A71FFB4}" type="pres">
      <dgm:prSet presAssocID="{92E84514-D563-45B6-BE36-C7A3A1D65521}" presName="hierRoot3" presStyleCnt="0"/>
      <dgm:spPr/>
    </dgm:pt>
    <dgm:pt modelId="{F7AB5D4F-AD99-4C3B-A7FC-788D83868EA9}" type="pres">
      <dgm:prSet presAssocID="{92E84514-D563-45B6-BE36-C7A3A1D65521}" presName="composite3" presStyleCnt="0"/>
      <dgm:spPr/>
    </dgm:pt>
    <dgm:pt modelId="{E10D9B05-1FCE-48BB-A89A-AED44F199812}" type="pres">
      <dgm:prSet presAssocID="{92E84514-D563-45B6-BE36-C7A3A1D65521}" presName="background3" presStyleLbl="node3" presStyleIdx="1" presStyleCnt="5"/>
      <dgm:spPr/>
    </dgm:pt>
    <dgm:pt modelId="{118653F4-0C58-4115-932E-2B4131628A06}" type="pres">
      <dgm:prSet presAssocID="{92E84514-D563-45B6-BE36-C7A3A1D65521}" presName="text3" presStyleLbl="fgAcc3" presStyleIdx="1" presStyleCnt="5">
        <dgm:presLayoutVars>
          <dgm:chPref val="3"/>
        </dgm:presLayoutVars>
      </dgm:prSet>
      <dgm:spPr/>
      <dgm:t>
        <a:bodyPr/>
        <a:lstStyle/>
        <a:p>
          <a:endParaRPr lang="en-US"/>
        </a:p>
      </dgm:t>
    </dgm:pt>
    <dgm:pt modelId="{4E21559C-CC2F-451A-B2F1-D11DB472AF25}" type="pres">
      <dgm:prSet presAssocID="{92E84514-D563-45B6-BE36-C7A3A1D65521}" presName="hierChild4" presStyleCnt="0"/>
      <dgm:spPr/>
    </dgm:pt>
    <dgm:pt modelId="{30761446-BA12-47B6-901B-C06DA23772D8}" type="pres">
      <dgm:prSet presAssocID="{37AA9C1C-ADE3-43EB-A9DC-9F3A4AF47862}" presName="Name23" presStyleLbl="parChTrans1D4" presStyleIdx="2" presStyleCnt="4"/>
      <dgm:spPr/>
      <dgm:t>
        <a:bodyPr/>
        <a:lstStyle/>
        <a:p>
          <a:endParaRPr lang="en-US"/>
        </a:p>
      </dgm:t>
    </dgm:pt>
    <dgm:pt modelId="{37858F38-0D42-40B5-B819-5B702680CB0A}" type="pres">
      <dgm:prSet presAssocID="{77FA84D8-7BE0-4DFA-9578-D6A9324821A7}" presName="hierRoot4" presStyleCnt="0"/>
      <dgm:spPr/>
    </dgm:pt>
    <dgm:pt modelId="{1D6DB847-7F45-4C24-B54D-BE1E386962D9}" type="pres">
      <dgm:prSet presAssocID="{77FA84D8-7BE0-4DFA-9578-D6A9324821A7}" presName="composite4" presStyleCnt="0"/>
      <dgm:spPr/>
    </dgm:pt>
    <dgm:pt modelId="{E1E5F283-8349-4970-B0FA-1AF7D093A540}" type="pres">
      <dgm:prSet presAssocID="{77FA84D8-7BE0-4DFA-9578-D6A9324821A7}" presName="background4" presStyleLbl="node4" presStyleIdx="2" presStyleCnt="4"/>
      <dgm:spPr/>
    </dgm:pt>
    <dgm:pt modelId="{5D58CA7C-107B-4E5D-9870-FB5497344A25}" type="pres">
      <dgm:prSet presAssocID="{77FA84D8-7BE0-4DFA-9578-D6A9324821A7}" presName="text4" presStyleLbl="fgAcc4" presStyleIdx="2" presStyleCnt="4">
        <dgm:presLayoutVars>
          <dgm:chPref val="3"/>
        </dgm:presLayoutVars>
      </dgm:prSet>
      <dgm:spPr/>
      <dgm:t>
        <a:bodyPr/>
        <a:lstStyle/>
        <a:p>
          <a:endParaRPr lang="en-US"/>
        </a:p>
      </dgm:t>
    </dgm:pt>
    <dgm:pt modelId="{7D57388A-E963-4033-80E6-F64EB2A46245}" type="pres">
      <dgm:prSet presAssocID="{77FA84D8-7BE0-4DFA-9578-D6A9324821A7}" presName="hierChild5" presStyleCnt="0"/>
      <dgm:spPr/>
    </dgm:pt>
    <dgm:pt modelId="{ECE26C3B-2B1A-4D92-9C68-8A57825D295C}" type="pres">
      <dgm:prSet presAssocID="{AF8E44F8-A61A-42A9-AAA4-4BE3E0D6B994}" presName="Name23" presStyleLbl="parChTrans1D4" presStyleIdx="3" presStyleCnt="4"/>
      <dgm:spPr/>
      <dgm:t>
        <a:bodyPr/>
        <a:lstStyle/>
        <a:p>
          <a:endParaRPr lang="en-US"/>
        </a:p>
      </dgm:t>
    </dgm:pt>
    <dgm:pt modelId="{58CAC617-F0DA-4DD0-8D6B-4A6C3F2453D5}" type="pres">
      <dgm:prSet presAssocID="{DE0400FE-E709-4371-96DC-EA2C448CEB1C}" presName="hierRoot4" presStyleCnt="0"/>
      <dgm:spPr/>
    </dgm:pt>
    <dgm:pt modelId="{8AA8EAF3-08B3-4ABA-82CF-0272587A0DC9}" type="pres">
      <dgm:prSet presAssocID="{DE0400FE-E709-4371-96DC-EA2C448CEB1C}" presName="composite4" presStyleCnt="0"/>
      <dgm:spPr/>
    </dgm:pt>
    <dgm:pt modelId="{C14E21D4-76C7-4DD5-88B8-9EDDBFFE185B}" type="pres">
      <dgm:prSet presAssocID="{DE0400FE-E709-4371-96DC-EA2C448CEB1C}" presName="background4" presStyleLbl="node4" presStyleIdx="3" presStyleCnt="4"/>
      <dgm:spPr/>
    </dgm:pt>
    <dgm:pt modelId="{3A5E46DB-DC2E-40CC-9DB8-4BC2A69D3AFE}" type="pres">
      <dgm:prSet presAssocID="{DE0400FE-E709-4371-96DC-EA2C448CEB1C}" presName="text4" presStyleLbl="fgAcc4" presStyleIdx="3" presStyleCnt="4">
        <dgm:presLayoutVars>
          <dgm:chPref val="3"/>
        </dgm:presLayoutVars>
      </dgm:prSet>
      <dgm:spPr/>
      <dgm:t>
        <a:bodyPr/>
        <a:lstStyle/>
        <a:p>
          <a:endParaRPr lang="en-US"/>
        </a:p>
      </dgm:t>
    </dgm:pt>
    <dgm:pt modelId="{44AAD6FF-B97E-4B6A-8A4A-BD71595D64E9}" type="pres">
      <dgm:prSet presAssocID="{DE0400FE-E709-4371-96DC-EA2C448CEB1C}" presName="hierChild5" presStyleCnt="0"/>
      <dgm:spPr/>
    </dgm:pt>
    <dgm:pt modelId="{8F5456D3-BFEE-4670-BC24-BA8E4BA2A545}" type="pres">
      <dgm:prSet presAssocID="{B85664BA-CF13-44EF-9FF6-52956F00E2ED}" presName="Name10" presStyleLbl="parChTrans1D2" presStyleIdx="1" presStyleCnt="2"/>
      <dgm:spPr/>
      <dgm:t>
        <a:bodyPr/>
        <a:lstStyle/>
        <a:p>
          <a:endParaRPr lang="en-US"/>
        </a:p>
      </dgm:t>
    </dgm:pt>
    <dgm:pt modelId="{012850AA-52A3-4E50-8B6C-8350905F46B5}" type="pres">
      <dgm:prSet presAssocID="{3D8C2055-E9FC-4BA1-8225-FDF841CF4E6E}" presName="hierRoot2" presStyleCnt="0"/>
      <dgm:spPr/>
    </dgm:pt>
    <dgm:pt modelId="{897430CE-8394-444E-85E4-E1EA12A19D69}" type="pres">
      <dgm:prSet presAssocID="{3D8C2055-E9FC-4BA1-8225-FDF841CF4E6E}" presName="composite2" presStyleCnt="0"/>
      <dgm:spPr/>
    </dgm:pt>
    <dgm:pt modelId="{4D2F131E-E8E4-40B1-83F6-84C1BA82A8CD}" type="pres">
      <dgm:prSet presAssocID="{3D8C2055-E9FC-4BA1-8225-FDF841CF4E6E}" presName="background2" presStyleLbl="node2" presStyleIdx="1" presStyleCnt="2"/>
      <dgm:spPr/>
    </dgm:pt>
    <dgm:pt modelId="{60C34737-01DE-469F-AEAF-79638923D25D}" type="pres">
      <dgm:prSet presAssocID="{3D8C2055-E9FC-4BA1-8225-FDF841CF4E6E}" presName="text2" presStyleLbl="fgAcc2" presStyleIdx="1" presStyleCnt="2">
        <dgm:presLayoutVars>
          <dgm:chPref val="3"/>
        </dgm:presLayoutVars>
      </dgm:prSet>
      <dgm:spPr/>
      <dgm:t>
        <a:bodyPr/>
        <a:lstStyle/>
        <a:p>
          <a:endParaRPr lang="en-US"/>
        </a:p>
      </dgm:t>
    </dgm:pt>
    <dgm:pt modelId="{90912493-FB33-4613-8D86-3DFE03933939}" type="pres">
      <dgm:prSet presAssocID="{3D8C2055-E9FC-4BA1-8225-FDF841CF4E6E}" presName="hierChild3" presStyleCnt="0"/>
      <dgm:spPr/>
    </dgm:pt>
    <dgm:pt modelId="{AAD971DA-68DB-4B4C-85BA-0DD917520A56}" type="pres">
      <dgm:prSet presAssocID="{EAAB9189-6702-4F80-83CE-A31D27644CFB}" presName="Name17" presStyleLbl="parChTrans1D3" presStyleIdx="2" presStyleCnt="5"/>
      <dgm:spPr/>
      <dgm:t>
        <a:bodyPr/>
        <a:lstStyle/>
        <a:p>
          <a:endParaRPr lang="en-US"/>
        </a:p>
      </dgm:t>
    </dgm:pt>
    <dgm:pt modelId="{7B7675D2-CC1C-4BD6-92B2-D091AA52B0C3}" type="pres">
      <dgm:prSet presAssocID="{9E82BF2A-A1AB-4C42-B90E-10899A59094D}" presName="hierRoot3" presStyleCnt="0"/>
      <dgm:spPr/>
    </dgm:pt>
    <dgm:pt modelId="{C09974FA-8CA1-40F7-B5C0-D98E6A58618C}" type="pres">
      <dgm:prSet presAssocID="{9E82BF2A-A1AB-4C42-B90E-10899A59094D}" presName="composite3" presStyleCnt="0"/>
      <dgm:spPr/>
    </dgm:pt>
    <dgm:pt modelId="{8B9BA222-5FEE-47BB-9A6F-2A8C2334E5F8}" type="pres">
      <dgm:prSet presAssocID="{9E82BF2A-A1AB-4C42-B90E-10899A59094D}" presName="background3" presStyleLbl="node3" presStyleIdx="2" presStyleCnt="5"/>
      <dgm:spPr/>
    </dgm:pt>
    <dgm:pt modelId="{78612D65-B27E-444A-B639-2B9B22ADDC65}" type="pres">
      <dgm:prSet presAssocID="{9E82BF2A-A1AB-4C42-B90E-10899A59094D}" presName="text3" presStyleLbl="fgAcc3" presStyleIdx="2" presStyleCnt="5">
        <dgm:presLayoutVars>
          <dgm:chPref val="3"/>
        </dgm:presLayoutVars>
      </dgm:prSet>
      <dgm:spPr/>
      <dgm:t>
        <a:bodyPr/>
        <a:lstStyle/>
        <a:p>
          <a:endParaRPr lang="en-US"/>
        </a:p>
      </dgm:t>
    </dgm:pt>
    <dgm:pt modelId="{64B59996-A029-40B6-8607-1559DC316159}" type="pres">
      <dgm:prSet presAssocID="{9E82BF2A-A1AB-4C42-B90E-10899A59094D}" presName="hierChild4" presStyleCnt="0"/>
      <dgm:spPr/>
    </dgm:pt>
    <dgm:pt modelId="{743A54FC-97E8-497D-A8BC-0880FB2E5101}" type="pres">
      <dgm:prSet presAssocID="{38118131-EACC-4CFE-BC23-B047BCC3429D}" presName="Name17" presStyleLbl="parChTrans1D3" presStyleIdx="3" presStyleCnt="5"/>
      <dgm:spPr/>
      <dgm:t>
        <a:bodyPr/>
        <a:lstStyle/>
        <a:p>
          <a:endParaRPr lang="en-US"/>
        </a:p>
      </dgm:t>
    </dgm:pt>
    <dgm:pt modelId="{AE4E969C-8AF6-4875-B986-22C4652AF446}" type="pres">
      <dgm:prSet presAssocID="{C502D3F0-BC89-4028-995E-0C86BADF6A5F}" presName="hierRoot3" presStyleCnt="0"/>
      <dgm:spPr/>
    </dgm:pt>
    <dgm:pt modelId="{5B3D42BD-D5A2-498E-9C6B-A475584B724E}" type="pres">
      <dgm:prSet presAssocID="{C502D3F0-BC89-4028-995E-0C86BADF6A5F}" presName="composite3" presStyleCnt="0"/>
      <dgm:spPr/>
    </dgm:pt>
    <dgm:pt modelId="{A1E7DDE0-2FD4-4F37-9E2F-4E92654C12C7}" type="pres">
      <dgm:prSet presAssocID="{C502D3F0-BC89-4028-995E-0C86BADF6A5F}" presName="background3" presStyleLbl="node3" presStyleIdx="3" presStyleCnt="5"/>
      <dgm:spPr/>
    </dgm:pt>
    <dgm:pt modelId="{28ED9AA8-A245-4856-8F74-2C2963287682}" type="pres">
      <dgm:prSet presAssocID="{C502D3F0-BC89-4028-995E-0C86BADF6A5F}" presName="text3" presStyleLbl="fgAcc3" presStyleIdx="3" presStyleCnt="5">
        <dgm:presLayoutVars>
          <dgm:chPref val="3"/>
        </dgm:presLayoutVars>
      </dgm:prSet>
      <dgm:spPr/>
      <dgm:t>
        <a:bodyPr/>
        <a:lstStyle/>
        <a:p>
          <a:endParaRPr lang="en-US"/>
        </a:p>
      </dgm:t>
    </dgm:pt>
    <dgm:pt modelId="{4E94DDC7-3008-4151-AA57-1F9510ACE3E5}" type="pres">
      <dgm:prSet presAssocID="{C502D3F0-BC89-4028-995E-0C86BADF6A5F}" presName="hierChild4" presStyleCnt="0"/>
      <dgm:spPr/>
    </dgm:pt>
    <dgm:pt modelId="{B7F821A8-6718-44E2-9FFE-18F936D7EC8F}" type="pres">
      <dgm:prSet presAssocID="{CA060584-6055-4335-960C-D10EE70736ED}" presName="Name17" presStyleLbl="parChTrans1D3" presStyleIdx="4" presStyleCnt="5"/>
      <dgm:spPr/>
      <dgm:t>
        <a:bodyPr/>
        <a:lstStyle/>
        <a:p>
          <a:endParaRPr lang="en-US"/>
        </a:p>
      </dgm:t>
    </dgm:pt>
    <dgm:pt modelId="{F4201F02-F983-4454-96B0-64B6758DCFF7}" type="pres">
      <dgm:prSet presAssocID="{0059A716-6D1D-4B51-A88E-904A53B2628E}" presName="hierRoot3" presStyleCnt="0"/>
      <dgm:spPr/>
    </dgm:pt>
    <dgm:pt modelId="{7AD5FE36-CD1F-43AE-AE8E-9DE3E55733B2}" type="pres">
      <dgm:prSet presAssocID="{0059A716-6D1D-4B51-A88E-904A53B2628E}" presName="composite3" presStyleCnt="0"/>
      <dgm:spPr/>
    </dgm:pt>
    <dgm:pt modelId="{ED064A2D-5712-4B92-937E-83F5004A84D0}" type="pres">
      <dgm:prSet presAssocID="{0059A716-6D1D-4B51-A88E-904A53B2628E}" presName="background3" presStyleLbl="node3" presStyleIdx="4" presStyleCnt="5"/>
      <dgm:spPr/>
    </dgm:pt>
    <dgm:pt modelId="{84A18DD4-C2E7-401B-AAF8-545A5D81719D}" type="pres">
      <dgm:prSet presAssocID="{0059A716-6D1D-4B51-A88E-904A53B2628E}" presName="text3" presStyleLbl="fgAcc3" presStyleIdx="4" presStyleCnt="5">
        <dgm:presLayoutVars>
          <dgm:chPref val="3"/>
        </dgm:presLayoutVars>
      </dgm:prSet>
      <dgm:spPr/>
      <dgm:t>
        <a:bodyPr/>
        <a:lstStyle/>
        <a:p>
          <a:endParaRPr lang="en-US"/>
        </a:p>
      </dgm:t>
    </dgm:pt>
    <dgm:pt modelId="{14E7F680-A112-467C-A936-A3C9D4F93631}" type="pres">
      <dgm:prSet presAssocID="{0059A716-6D1D-4B51-A88E-904A53B2628E}" presName="hierChild4" presStyleCnt="0"/>
      <dgm:spPr/>
    </dgm:pt>
  </dgm:ptLst>
  <dgm:cxnLst>
    <dgm:cxn modelId="{2375C958-19D6-4589-98ED-31295895C369}" srcId="{EE7CA061-4C57-49ED-9F81-F8EFD6551895}" destId="{08325CE8-E253-433F-A2B9-EE00929AF86B}" srcOrd="0" destOrd="0" parTransId="{1FB1649D-AA41-4BF2-854A-508F02182A24}" sibTransId="{26C64513-072B-4F6D-9BD3-9645AAC99E57}"/>
    <dgm:cxn modelId="{00F41254-8F4D-419D-A545-8B8C24F8AB69}" type="presOf" srcId="{92E84514-D563-45B6-BE36-C7A3A1D65521}" destId="{118653F4-0C58-4115-932E-2B4131628A06}" srcOrd="0" destOrd="0" presId="urn:microsoft.com/office/officeart/2005/8/layout/hierarchy1"/>
    <dgm:cxn modelId="{DBBFDBAE-D6B7-47EF-969D-EF4545CE1C36}" srcId="{08325CE8-E253-433F-A2B9-EE00929AF86B}" destId="{3D8C2055-E9FC-4BA1-8225-FDF841CF4E6E}" srcOrd="1" destOrd="0" parTransId="{B85664BA-CF13-44EF-9FF6-52956F00E2ED}" sibTransId="{26778EB8-91D4-474A-B41E-E8D985899AC9}"/>
    <dgm:cxn modelId="{D5608CCE-EF6A-40EE-8A92-D1C009AF8AA4}" srcId="{08325CE8-E253-433F-A2B9-EE00929AF86B}" destId="{1538376C-28CF-4ABA-A53F-8C5F0FA8AC30}" srcOrd="0" destOrd="0" parTransId="{A5B70257-32CC-4467-8FAE-F8E09B49CC71}" sibTransId="{411DF713-4FDA-47BC-9624-95AAE2C43A30}"/>
    <dgm:cxn modelId="{14A01BE3-2CF4-48B7-BAFD-2414F69847FF}" type="presOf" srcId="{AF8E44F8-A61A-42A9-AAA4-4BE3E0D6B994}" destId="{ECE26C3B-2B1A-4D92-9C68-8A57825D295C}" srcOrd="0" destOrd="0" presId="urn:microsoft.com/office/officeart/2005/8/layout/hierarchy1"/>
    <dgm:cxn modelId="{BAAB45C9-79F7-4997-AF0E-ED60E1162E18}" srcId="{3D8C2055-E9FC-4BA1-8225-FDF841CF4E6E}" destId="{C502D3F0-BC89-4028-995E-0C86BADF6A5F}" srcOrd="1" destOrd="0" parTransId="{38118131-EACC-4CFE-BC23-B047BCC3429D}" sibTransId="{AEA6FD9C-53CF-40DC-9B06-490A0D073314}"/>
    <dgm:cxn modelId="{33F2C9E3-7775-456F-BF5B-D6E57EEE0118}" type="presOf" srcId="{10032CD0-24FF-4FCD-AFF8-CC7DB3591EFD}" destId="{3C8B9E90-575E-4858-8FC3-1F6959738C4A}" srcOrd="0" destOrd="0" presId="urn:microsoft.com/office/officeart/2005/8/layout/hierarchy1"/>
    <dgm:cxn modelId="{B5F3BF1F-3D46-400E-8481-3FCBEF2BBAA6}" srcId="{BE1D3BFE-6A1E-4126-BA0B-0F71860A8ED0}" destId="{10032CD0-24FF-4FCD-AFF8-CC7DB3591EFD}" srcOrd="0" destOrd="0" parTransId="{4B6756EC-4664-487E-A0CD-0297F1285FF0}" sibTransId="{8AE26040-0A4B-42B4-8517-CDE93DDB61C5}"/>
    <dgm:cxn modelId="{E5D53DA3-814B-4513-B09B-25A77E4079E4}" type="presOf" srcId="{3D8C2055-E9FC-4BA1-8225-FDF841CF4E6E}" destId="{60C34737-01DE-469F-AEAF-79638923D25D}" srcOrd="0" destOrd="0" presId="urn:microsoft.com/office/officeart/2005/8/layout/hierarchy1"/>
    <dgm:cxn modelId="{0D3FA206-E712-4D93-B8A8-529124C2178E}" type="presOf" srcId="{9E82BF2A-A1AB-4C42-B90E-10899A59094D}" destId="{78612D65-B27E-444A-B639-2B9B22ADDC65}" srcOrd="0" destOrd="0" presId="urn:microsoft.com/office/officeart/2005/8/layout/hierarchy1"/>
    <dgm:cxn modelId="{D4D4AECB-11A7-461D-A63D-A68BAE3237E3}" type="presOf" srcId="{08325CE8-E253-433F-A2B9-EE00929AF86B}" destId="{D87797B3-E3C7-467E-970A-71D4E714FB4E}" srcOrd="0" destOrd="0" presId="urn:microsoft.com/office/officeart/2005/8/layout/hierarchy1"/>
    <dgm:cxn modelId="{BAAEE49C-778F-49DF-8A9B-4DEABE1EE278}" type="presOf" srcId="{37AA9C1C-ADE3-43EB-A9DC-9F3A4AF47862}" destId="{30761446-BA12-47B6-901B-C06DA23772D8}" srcOrd="0" destOrd="0" presId="urn:microsoft.com/office/officeart/2005/8/layout/hierarchy1"/>
    <dgm:cxn modelId="{1C22195F-E1E5-41BB-A41D-661BDBC02EB7}" srcId="{92E84514-D563-45B6-BE36-C7A3A1D65521}" destId="{77FA84D8-7BE0-4DFA-9578-D6A9324821A7}" srcOrd="0" destOrd="0" parTransId="{37AA9C1C-ADE3-43EB-A9DC-9F3A4AF47862}" sibTransId="{A4ACB3A0-4F96-4EF1-BBEF-814903EE1E28}"/>
    <dgm:cxn modelId="{95B8EE8D-A876-407D-A1C6-36F7A84C4007}" type="presOf" srcId="{DE0400FE-E709-4371-96DC-EA2C448CEB1C}" destId="{3A5E46DB-DC2E-40CC-9DB8-4BC2A69D3AFE}" srcOrd="0" destOrd="0" presId="urn:microsoft.com/office/officeart/2005/8/layout/hierarchy1"/>
    <dgm:cxn modelId="{D27CD04D-29C9-4617-9ED3-3A90ADC6CAA5}" srcId="{BE1D3BFE-6A1E-4126-BA0B-0F71860A8ED0}" destId="{5373DAE4-1850-48CE-806E-0FCBFFB53FA3}" srcOrd="1" destOrd="0" parTransId="{48B8D2C4-2369-43E0-9AD1-D54961FE07ED}" sibTransId="{5F162F32-99A5-4532-A1FA-D08E4426BBD6}"/>
    <dgm:cxn modelId="{3F43283E-9C3F-4452-B8CD-A3A5A323A174}" srcId="{1538376C-28CF-4ABA-A53F-8C5F0FA8AC30}" destId="{BE1D3BFE-6A1E-4126-BA0B-0F71860A8ED0}" srcOrd="0" destOrd="0" parTransId="{F5E60A83-2975-4771-88F4-996196CD0144}" sibTransId="{D545749C-0F7A-45C2-9F07-01946F15C9BD}"/>
    <dgm:cxn modelId="{3AD23194-C85D-4866-B2C6-0096A21CEE0B}" type="presOf" srcId="{BE1D3BFE-6A1E-4126-BA0B-0F71860A8ED0}" destId="{D22ADBDC-6285-4730-AEB1-4F7359D0C550}" srcOrd="0" destOrd="0" presId="urn:microsoft.com/office/officeart/2005/8/layout/hierarchy1"/>
    <dgm:cxn modelId="{F2A01108-C763-41E4-BC7C-4DBC5E523044}" type="presOf" srcId="{C502D3F0-BC89-4028-995E-0C86BADF6A5F}" destId="{28ED9AA8-A245-4856-8F74-2C2963287682}" srcOrd="0" destOrd="0" presId="urn:microsoft.com/office/officeart/2005/8/layout/hierarchy1"/>
    <dgm:cxn modelId="{444C5DEB-FDDC-478E-8136-97841DF1E5D2}" srcId="{3D8C2055-E9FC-4BA1-8225-FDF841CF4E6E}" destId="{0059A716-6D1D-4B51-A88E-904A53B2628E}" srcOrd="2" destOrd="0" parTransId="{CA060584-6055-4335-960C-D10EE70736ED}" sibTransId="{2F44939C-EF6F-43B0-9924-0C4585F23B18}"/>
    <dgm:cxn modelId="{3E0837E0-7355-4C9E-AD10-CB3953632D49}" type="presOf" srcId="{48B8D2C4-2369-43E0-9AD1-D54961FE07ED}" destId="{0DAAB927-1B3E-452F-9C3D-764291D88FB0}" srcOrd="0" destOrd="0" presId="urn:microsoft.com/office/officeart/2005/8/layout/hierarchy1"/>
    <dgm:cxn modelId="{5E2EEFD9-9080-4FA4-9DED-27A0AE449A6D}" type="presOf" srcId="{CA060584-6055-4335-960C-D10EE70736ED}" destId="{B7F821A8-6718-44E2-9FFE-18F936D7EC8F}" srcOrd="0" destOrd="0" presId="urn:microsoft.com/office/officeart/2005/8/layout/hierarchy1"/>
    <dgm:cxn modelId="{F710208E-D705-4F6F-827F-B7EA79F78AF1}" type="presOf" srcId="{77FA84D8-7BE0-4DFA-9578-D6A9324821A7}" destId="{5D58CA7C-107B-4E5D-9870-FB5497344A25}" srcOrd="0" destOrd="0" presId="urn:microsoft.com/office/officeart/2005/8/layout/hierarchy1"/>
    <dgm:cxn modelId="{3FCB99C2-95C5-47ED-8466-212881DAFDD8}" type="presOf" srcId="{5373DAE4-1850-48CE-806E-0FCBFFB53FA3}" destId="{F49D3452-5E14-4D7B-8F30-4CFFF1AFDECA}" srcOrd="0" destOrd="0" presId="urn:microsoft.com/office/officeart/2005/8/layout/hierarchy1"/>
    <dgm:cxn modelId="{F5A8C688-41AE-4FCD-8693-AF1055089B8D}" type="presOf" srcId="{0059A716-6D1D-4B51-A88E-904A53B2628E}" destId="{84A18DD4-C2E7-401B-AAF8-545A5D81719D}" srcOrd="0" destOrd="0" presId="urn:microsoft.com/office/officeart/2005/8/layout/hierarchy1"/>
    <dgm:cxn modelId="{33737075-D961-493E-9641-44825FD01871}" type="presOf" srcId="{F5E60A83-2975-4771-88F4-996196CD0144}" destId="{94428ABD-60AA-4645-8423-7CC6ABE57280}" srcOrd="0" destOrd="0" presId="urn:microsoft.com/office/officeart/2005/8/layout/hierarchy1"/>
    <dgm:cxn modelId="{0CD3CE7D-2505-4ED2-BE74-43DE9245A542}" type="presOf" srcId="{D7FEE50C-D53C-4645-838B-839B844AFB4D}" destId="{C8096DF2-6BAE-42ED-8B3F-C5E97723B47A}" srcOrd="0" destOrd="0" presId="urn:microsoft.com/office/officeart/2005/8/layout/hierarchy1"/>
    <dgm:cxn modelId="{6E7F3527-2723-4BFD-95FB-E98C9E05476A}" srcId="{3D8C2055-E9FC-4BA1-8225-FDF841CF4E6E}" destId="{9E82BF2A-A1AB-4C42-B90E-10899A59094D}" srcOrd="0" destOrd="0" parTransId="{EAAB9189-6702-4F80-83CE-A31D27644CFB}" sibTransId="{BB9BCF5F-39F9-489A-BCF2-6F26C4F5C8EE}"/>
    <dgm:cxn modelId="{2A8E2519-876D-4E0B-A183-07EF5833D44C}" srcId="{92E84514-D563-45B6-BE36-C7A3A1D65521}" destId="{DE0400FE-E709-4371-96DC-EA2C448CEB1C}" srcOrd="1" destOrd="0" parTransId="{AF8E44F8-A61A-42A9-AAA4-4BE3E0D6B994}" sibTransId="{9B86D76E-9B0D-4FC6-A9D5-54E6B8823E13}"/>
    <dgm:cxn modelId="{8CF6A589-C5A6-4CC4-B671-52B59857CD39}" type="presOf" srcId="{38118131-EACC-4CFE-BC23-B047BCC3429D}" destId="{743A54FC-97E8-497D-A8BC-0880FB2E5101}" srcOrd="0" destOrd="0" presId="urn:microsoft.com/office/officeart/2005/8/layout/hierarchy1"/>
    <dgm:cxn modelId="{30C642AC-CC0E-4E27-BB2D-708D926FFDE9}" type="presOf" srcId="{EE7CA061-4C57-49ED-9F81-F8EFD6551895}" destId="{C5DB6E33-48D3-4D5D-8B2A-A2239B6767D3}" srcOrd="0" destOrd="0" presId="urn:microsoft.com/office/officeart/2005/8/layout/hierarchy1"/>
    <dgm:cxn modelId="{95629F0E-10F6-44C1-9E16-99BE9FAE4925}" type="presOf" srcId="{EAAB9189-6702-4F80-83CE-A31D27644CFB}" destId="{AAD971DA-68DB-4B4C-85BA-0DD917520A56}" srcOrd="0" destOrd="0" presId="urn:microsoft.com/office/officeart/2005/8/layout/hierarchy1"/>
    <dgm:cxn modelId="{258712BD-962E-4375-BC3F-880C09C0F8A9}" type="presOf" srcId="{B85664BA-CF13-44EF-9FF6-52956F00E2ED}" destId="{8F5456D3-BFEE-4670-BC24-BA8E4BA2A545}" srcOrd="0" destOrd="0" presId="urn:microsoft.com/office/officeart/2005/8/layout/hierarchy1"/>
    <dgm:cxn modelId="{87DEAFE6-008C-450B-94EE-AD34CEDFE799}" type="presOf" srcId="{1538376C-28CF-4ABA-A53F-8C5F0FA8AC30}" destId="{984799C1-F39D-49E7-836C-47BA66A24C73}" srcOrd="0" destOrd="0" presId="urn:microsoft.com/office/officeart/2005/8/layout/hierarchy1"/>
    <dgm:cxn modelId="{CCB2E5EB-4DDA-44AE-84DA-26C8445C0BC8}" type="presOf" srcId="{A5B70257-32CC-4467-8FAE-F8E09B49CC71}" destId="{AE27B5E8-CCFC-461F-A02D-E3CE96CE2142}" srcOrd="0" destOrd="0" presId="urn:microsoft.com/office/officeart/2005/8/layout/hierarchy1"/>
    <dgm:cxn modelId="{B2C0DDAC-0889-4C4E-90DF-385AC7743EB6}" type="presOf" srcId="{4B6756EC-4664-487E-A0CD-0297F1285FF0}" destId="{B82810A4-E761-4CF5-A26F-7A1AD4BAC9BE}" srcOrd="0" destOrd="0" presId="urn:microsoft.com/office/officeart/2005/8/layout/hierarchy1"/>
    <dgm:cxn modelId="{E35F0E97-5734-4E25-8B6C-EC99A13CEEE0}" srcId="{1538376C-28CF-4ABA-A53F-8C5F0FA8AC30}" destId="{92E84514-D563-45B6-BE36-C7A3A1D65521}" srcOrd="1" destOrd="0" parTransId="{D7FEE50C-D53C-4645-838B-839B844AFB4D}" sibTransId="{753B21BE-B03A-4A94-BF43-E8DF974F7E20}"/>
    <dgm:cxn modelId="{2EAA2DFD-C8CF-4D5C-8403-0FA56F8283AF}" type="presParOf" srcId="{C5DB6E33-48D3-4D5D-8B2A-A2239B6767D3}" destId="{6D932319-DA2E-4C1E-A5A3-9003A0158145}" srcOrd="0" destOrd="0" presId="urn:microsoft.com/office/officeart/2005/8/layout/hierarchy1"/>
    <dgm:cxn modelId="{1D005709-EDEA-45D3-9CAD-1B9B6D54452D}" type="presParOf" srcId="{6D932319-DA2E-4C1E-A5A3-9003A0158145}" destId="{3845BFA0-CFD6-4F98-9264-C89988D8A291}" srcOrd="0" destOrd="0" presId="urn:microsoft.com/office/officeart/2005/8/layout/hierarchy1"/>
    <dgm:cxn modelId="{5C7D0B4E-8844-4BD8-823E-AE0C83E1008E}" type="presParOf" srcId="{3845BFA0-CFD6-4F98-9264-C89988D8A291}" destId="{2939B3D3-4D6F-4F34-8323-351166E71681}" srcOrd="0" destOrd="0" presId="urn:microsoft.com/office/officeart/2005/8/layout/hierarchy1"/>
    <dgm:cxn modelId="{9F61D4D9-4F09-4DCF-9BD8-56938936E2C3}" type="presParOf" srcId="{3845BFA0-CFD6-4F98-9264-C89988D8A291}" destId="{D87797B3-E3C7-467E-970A-71D4E714FB4E}" srcOrd="1" destOrd="0" presId="urn:microsoft.com/office/officeart/2005/8/layout/hierarchy1"/>
    <dgm:cxn modelId="{1E69642A-1790-4D6A-BED9-9224268C06ED}" type="presParOf" srcId="{6D932319-DA2E-4C1E-A5A3-9003A0158145}" destId="{FD2EA99A-E51D-4938-9F76-F26697511B2D}" srcOrd="1" destOrd="0" presId="urn:microsoft.com/office/officeart/2005/8/layout/hierarchy1"/>
    <dgm:cxn modelId="{D73D81FC-CE4F-4278-9595-4E23840350B7}" type="presParOf" srcId="{FD2EA99A-E51D-4938-9F76-F26697511B2D}" destId="{AE27B5E8-CCFC-461F-A02D-E3CE96CE2142}" srcOrd="0" destOrd="0" presId="urn:microsoft.com/office/officeart/2005/8/layout/hierarchy1"/>
    <dgm:cxn modelId="{459B6189-F0D6-4ED1-B0B0-0AB26564FBFA}" type="presParOf" srcId="{FD2EA99A-E51D-4938-9F76-F26697511B2D}" destId="{B84DBC4D-34E1-4719-90BF-0386D1391C2F}" srcOrd="1" destOrd="0" presId="urn:microsoft.com/office/officeart/2005/8/layout/hierarchy1"/>
    <dgm:cxn modelId="{1E5DCA5E-451B-4DCA-B6D3-9156B25A2440}" type="presParOf" srcId="{B84DBC4D-34E1-4719-90BF-0386D1391C2F}" destId="{A8D2C16E-04FD-412E-81B5-28835C841288}" srcOrd="0" destOrd="0" presId="urn:microsoft.com/office/officeart/2005/8/layout/hierarchy1"/>
    <dgm:cxn modelId="{6987ACF9-303E-4CA3-80A9-9465E87667ED}" type="presParOf" srcId="{A8D2C16E-04FD-412E-81B5-28835C841288}" destId="{D84154B4-641A-4DEF-876A-74BDAD766FCF}" srcOrd="0" destOrd="0" presId="urn:microsoft.com/office/officeart/2005/8/layout/hierarchy1"/>
    <dgm:cxn modelId="{08804D7D-9386-4A49-BF72-4DBF80DA882E}" type="presParOf" srcId="{A8D2C16E-04FD-412E-81B5-28835C841288}" destId="{984799C1-F39D-49E7-836C-47BA66A24C73}" srcOrd="1" destOrd="0" presId="urn:microsoft.com/office/officeart/2005/8/layout/hierarchy1"/>
    <dgm:cxn modelId="{23941239-C166-4104-9769-A5D972625189}" type="presParOf" srcId="{B84DBC4D-34E1-4719-90BF-0386D1391C2F}" destId="{9928E279-9857-45AD-8E15-A1654BC5FCD8}" srcOrd="1" destOrd="0" presId="urn:microsoft.com/office/officeart/2005/8/layout/hierarchy1"/>
    <dgm:cxn modelId="{2CE3781F-EF53-4749-9C8C-08AA4B373983}" type="presParOf" srcId="{9928E279-9857-45AD-8E15-A1654BC5FCD8}" destId="{94428ABD-60AA-4645-8423-7CC6ABE57280}" srcOrd="0" destOrd="0" presId="urn:microsoft.com/office/officeart/2005/8/layout/hierarchy1"/>
    <dgm:cxn modelId="{55F9EE6D-96B5-42BF-ACFE-F07B29E75722}" type="presParOf" srcId="{9928E279-9857-45AD-8E15-A1654BC5FCD8}" destId="{9D266828-290C-4A88-8AE5-190DD7C8C151}" srcOrd="1" destOrd="0" presId="urn:microsoft.com/office/officeart/2005/8/layout/hierarchy1"/>
    <dgm:cxn modelId="{50BBC786-BAA6-44EC-A047-6F0A62C3B605}" type="presParOf" srcId="{9D266828-290C-4A88-8AE5-190DD7C8C151}" destId="{26C38072-5715-48E0-BF64-374F307165CB}" srcOrd="0" destOrd="0" presId="urn:microsoft.com/office/officeart/2005/8/layout/hierarchy1"/>
    <dgm:cxn modelId="{3AF9BA5F-6AC9-4845-972C-F0C9264D00A5}" type="presParOf" srcId="{26C38072-5715-48E0-BF64-374F307165CB}" destId="{961A1069-1AE2-494A-8CFF-C9022E2D3BF5}" srcOrd="0" destOrd="0" presId="urn:microsoft.com/office/officeart/2005/8/layout/hierarchy1"/>
    <dgm:cxn modelId="{62635956-85C0-4256-A299-3AB53A75E227}" type="presParOf" srcId="{26C38072-5715-48E0-BF64-374F307165CB}" destId="{D22ADBDC-6285-4730-AEB1-4F7359D0C550}" srcOrd="1" destOrd="0" presId="urn:microsoft.com/office/officeart/2005/8/layout/hierarchy1"/>
    <dgm:cxn modelId="{FDB4A267-61F0-4349-892E-9FFB5DC251D1}" type="presParOf" srcId="{9D266828-290C-4A88-8AE5-190DD7C8C151}" destId="{D200A211-7784-4144-A684-D5AACBFFB682}" srcOrd="1" destOrd="0" presId="urn:microsoft.com/office/officeart/2005/8/layout/hierarchy1"/>
    <dgm:cxn modelId="{078E851D-F64E-4F67-B789-15D0BB99F471}" type="presParOf" srcId="{D200A211-7784-4144-A684-D5AACBFFB682}" destId="{B82810A4-E761-4CF5-A26F-7A1AD4BAC9BE}" srcOrd="0" destOrd="0" presId="urn:microsoft.com/office/officeart/2005/8/layout/hierarchy1"/>
    <dgm:cxn modelId="{493CACFA-1A84-4F29-A903-9CE780F91011}" type="presParOf" srcId="{D200A211-7784-4144-A684-D5AACBFFB682}" destId="{E6A89762-BA92-4E10-8711-7BD86115E23F}" srcOrd="1" destOrd="0" presId="urn:microsoft.com/office/officeart/2005/8/layout/hierarchy1"/>
    <dgm:cxn modelId="{10EB9212-EB21-476C-B860-5DAD75E335F5}" type="presParOf" srcId="{E6A89762-BA92-4E10-8711-7BD86115E23F}" destId="{CF0233E1-C843-402D-BF31-C2F149C456D5}" srcOrd="0" destOrd="0" presId="urn:microsoft.com/office/officeart/2005/8/layout/hierarchy1"/>
    <dgm:cxn modelId="{56274612-6B18-4420-A066-3C6025453CB2}" type="presParOf" srcId="{CF0233E1-C843-402D-BF31-C2F149C456D5}" destId="{872BFA75-F1D3-4196-8D36-890BD2898238}" srcOrd="0" destOrd="0" presId="urn:microsoft.com/office/officeart/2005/8/layout/hierarchy1"/>
    <dgm:cxn modelId="{6DC97C30-27E2-4571-984A-E7CC1BFA9639}" type="presParOf" srcId="{CF0233E1-C843-402D-BF31-C2F149C456D5}" destId="{3C8B9E90-575E-4858-8FC3-1F6959738C4A}" srcOrd="1" destOrd="0" presId="urn:microsoft.com/office/officeart/2005/8/layout/hierarchy1"/>
    <dgm:cxn modelId="{91809857-C98C-44FF-BBC3-766856EDC6FF}" type="presParOf" srcId="{E6A89762-BA92-4E10-8711-7BD86115E23F}" destId="{782807D6-F03F-4E56-A9E6-E13BDFD33EDE}" srcOrd="1" destOrd="0" presId="urn:microsoft.com/office/officeart/2005/8/layout/hierarchy1"/>
    <dgm:cxn modelId="{C116230E-7F36-43A6-91D9-396321BE678B}" type="presParOf" srcId="{D200A211-7784-4144-A684-D5AACBFFB682}" destId="{0DAAB927-1B3E-452F-9C3D-764291D88FB0}" srcOrd="2" destOrd="0" presId="urn:microsoft.com/office/officeart/2005/8/layout/hierarchy1"/>
    <dgm:cxn modelId="{0D6CFE12-452C-4E7A-9DBA-0F97C749A4A7}" type="presParOf" srcId="{D200A211-7784-4144-A684-D5AACBFFB682}" destId="{3A53B760-CB0B-48FD-BFA5-AA3F91BA3923}" srcOrd="3" destOrd="0" presId="urn:microsoft.com/office/officeart/2005/8/layout/hierarchy1"/>
    <dgm:cxn modelId="{05FD22F2-5F24-45BE-A315-9CCDEB94FCA6}" type="presParOf" srcId="{3A53B760-CB0B-48FD-BFA5-AA3F91BA3923}" destId="{F4968275-4B19-4C6D-A0C2-BBA508D67D04}" srcOrd="0" destOrd="0" presId="urn:microsoft.com/office/officeart/2005/8/layout/hierarchy1"/>
    <dgm:cxn modelId="{3C10BA47-BFA0-4DB5-A06B-A3F2D5F04600}" type="presParOf" srcId="{F4968275-4B19-4C6D-A0C2-BBA508D67D04}" destId="{77C69958-4BDB-4B1F-A504-F823F49725B8}" srcOrd="0" destOrd="0" presId="urn:microsoft.com/office/officeart/2005/8/layout/hierarchy1"/>
    <dgm:cxn modelId="{0487943E-3F15-4EDA-80E5-1DE4881B9175}" type="presParOf" srcId="{F4968275-4B19-4C6D-A0C2-BBA508D67D04}" destId="{F49D3452-5E14-4D7B-8F30-4CFFF1AFDECA}" srcOrd="1" destOrd="0" presId="urn:microsoft.com/office/officeart/2005/8/layout/hierarchy1"/>
    <dgm:cxn modelId="{F5117DA7-D4BF-41E4-BDC1-0F5F3D38C710}" type="presParOf" srcId="{3A53B760-CB0B-48FD-BFA5-AA3F91BA3923}" destId="{43AC0F8C-11D8-45C3-BF6F-65FE80FFD45C}" srcOrd="1" destOrd="0" presId="urn:microsoft.com/office/officeart/2005/8/layout/hierarchy1"/>
    <dgm:cxn modelId="{C2E344D2-945B-4338-8118-00017E0C017B}" type="presParOf" srcId="{9928E279-9857-45AD-8E15-A1654BC5FCD8}" destId="{C8096DF2-6BAE-42ED-8B3F-C5E97723B47A}" srcOrd="2" destOrd="0" presId="urn:microsoft.com/office/officeart/2005/8/layout/hierarchy1"/>
    <dgm:cxn modelId="{1139961B-E173-4B65-8A2A-F7CBD06F0389}" type="presParOf" srcId="{9928E279-9857-45AD-8E15-A1654BC5FCD8}" destId="{344BCEAD-C2F5-4516-91FE-9A840A71FFB4}" srcOrd="3" destOrd="0" presId="urn:microsoft.com/office/officeart/2005/8/layout/hierarchy1"/>
    <dgm:cxn modelId="{90B1E992-4BB7-4FB5-AD78-907946565153}" type="presParOf" srcId="{344BCEAD-C2F5-4516-91FE-9A840A71FFB4}" destId="{F7AB5D4F-AD99-4C3B-A7FC-788D83868EA9}" srcOrd="0" destOrd="0" presId="urn:microsoft.com/office/officeart/2005/8/layout/hierarchy1"/>
    <dgm:cxn modelId="{AE5B1C30-B65B-4D34-942D-149EE412AA99}" type="presParOf" srcId="{F7AB5D4F-AD99-4C3B-A7FC-788D83868EA9}" destId="{E10D9B05-1FCE-48BB-A89A-AED44F199812}" srcOrd="0" destOrd="0" presId="urn:microsoft.com/office/officeart/2005/8/layout/hierarchy1"/>
    <dgm:cxn modelId="{1D6A7F4F-E356-423A-B73B-40A37CFB6A8F}" type="presParOf" srcId="{F7AB5D4F-AD99-4C3B-A7FC-788D83868EA9}" destId="{118653F4-0C58-4115-932E-2B4131628A06}" srcOrd="1" destOrd="0" presId="urn:microsoft.com/office/officeart/2005/8/layout/hierarchy1"/>
    <dgm:cxn modelId="{35BE9204-5D5F-44E7-BB0F-D40E2D251E2D}" type="presParOf" srcId="{344BCEAD-C2F5-4516-91FE-9A840A71FFB4}" destId="{4E21559C-CC2F-451A-B2F1-D11DB472AF25}" srcOrd="1" destOrd="0" presId="urn:microsoft.com/office/officeart/2005/8/layout/hierarchy1"/>
    <dgm:cxn modelId="{6705C30B-4110-41FA-9D4C-61F4B1AEEEA9}" type="presParOf" srcId="{4E21559C-CC2F-451A-B2F1-D11DB472AF25}" destId="{30761446-BA12-47B6-901B-C06DA23772D8}" srcOrd="0" destOrd="0" presId="urn:microsoft.com/office/officeart/2005/8/layout/hierarchy1"/>
    <dgm:cxn modelId="{9FFACD35-FC4F-45F9-A6C2-30912967F054}" type="presParOf" srcId="{4E21559C-CC2F-451A-B2F1-D11DB472AF25}" destId="{37858F38-0D42-40B5-B819-5B702680CB0A}" srcOrd="1" destOrd="0" presId="urn:microsoft.com/office/officeart/2005/8/layout/hierarchy1"/>
    <dgm:cxn modelId="{227AAEC9-C1F6-4CB7-9663-749E458ADD58}" type="presParOf" srcId="{37858F38-0D42-40B5-B819-5B702680CB0A}" destId="{1D6DB847-7F45-4C24-B54D-BE1E386962D9}" srcOrd="0" destOrd="0" presId="urn:microsoft.com/office/officeart/2005/8/layout/hierarchy1"/>
    <dgm:cxn modelId="{94063D5B-293C-4D29-8CB6-CAF30AFBCFF1}" type="presParOf" srcId="{1D6DB847-7F45-4C24-B54D-BE1E386962D9}" destId="{E1E5F283-8349-4970-B0FA-1AF7D093A540}" srcOrd="0" destOrd="0" presId="urn:microsoft.com/office/officeart/2005/8/layout/hierarchy1"/>
    <dgm:cxn modelId="{D3DEC1DC-3162-4A37-8632-6670F131460F}" type="presParOf" srcId="{1D6DB847-7F45-4C24-B54D-BE1E386962D9}" destId="{5D58CA7C-107B-4E5D-9870-FB5497344A25}" srcOrd="1" destOrd="0" presId="urn:microsoft.com/office/officeart/2005/8/layout/hierarchy1"/>
    <dgm:cxn modelId="{E0301469-75C5-420B-AC9A-C1E63A634AAF}" type="presParOf" srcId="{37858F38-0D42-40B5-B819-5B702680CB0A}" destId="{7D57388A-E963-4033-80E6-F64EB2A46245}" srcOrd="1" destOrd="0" presId="urn:microsoft.com/office/officeart/2005/8/layout/hierarchy1"/>
    <dgm:cxn modelId="{B41CCC34-4F89-43E1-99E0-B8BE9B149DE1}" type="presParOf" srcId="{4E21559C-CC2F-451A-B2F1-D11DB472AF25}" destId="{ECE26C3B-2B1A-4D92-9C68-8A57825D295C}" srcOrd="2" destOrd="0" presId="urn:microsoft.com/office/officeart/2005/8/layout/hierarchy1"/>
    <dgm:cxn modelId="{FD899ECE-9172-422D-9ED2-44646AD97DA8}" type="presParOf" srcId="{4E21559C-CC2F-451A-B2F1-D11DB472AF25}" destId="{58CAC617-F0DA-4DD0-8D6B-4A6C3F2453D5}" srcOrd="3" destOrd="0" presId="urn:microsoft.com/office/officeart/2005/8/layout/hierarchy1"/>
    <dgm:cxn modelId="{538A41F1-6E98-4CF8-9F2C-577BA7A595FF}" type="presParOf" srcId="{58CAC617-F0DA-4DD0-8D6B-4A6C3F2453D5}" destId="{8AA8EAF3-08B3-4ABA-82CF-0272587A0DC9}" srcOrd="0" destOrd="0" presId="urn:microsoft.com/office/officeart/2005/8/layout/hierarchy1"/>
    <dgm:cxn modelId="{DBAD48A0-C002-44FD-96AC-EBD4DB51A68D}" type="presParOf" srcId="{8AA8EAF3-08B3-4ABA-82CF-0272587A0DC9}" destId="{C14E21D4-76C7-4DD5-88B8-9EDDBFFE185B}" srcOrd="0" destOrd="0" presId="urn:microsoft.com/office/officeart/2005/8/layout/hierarchy1"/>
    <dgm:cxn modelId="{8C31FD60-C3CE-4B69-ACDB-324BE5B6CFEA}" type="presParOf" srcId="{8AA8EAF3-08B3-4ABA-82CF-0272587A0DC9}" destId="{3A5E46DB-DC2E-40CC-9DB8-4BC2A69D3AFE}" srcOrd="1" destOrd="0" presId="urn:microsoft.com/office/officeart/2005/8/layout/hierarchy1"/>
    <dgm:cxn modelId="{741938E3-6EE6-43A1-BCBB-D15C0D2FAD8C}" type="presParOf" srcId="{58CAC617-F0DA-4DD0-8D6B-4A6C3F2453D5}" destId="{44AAD6FF-B97E-4B6A-8A4A-BD71595D64E9}" srcOrd="1" destOrd="0" presId="urn:microsoft.com/office/officeart/2005/8/layout/hierarchy1"/>
    <dgm:cxn modelId="{E07A9DF4-576C-4518-A90E-A633C5B32439}" type="presParOf" srcId="{FD2EA99A-E51D-4938-9F76-F26697511B2D}" destId="{8F5456D3-BFEE-4670-BC24-BA8E4BA2A545}" srcOrd="2" destOrd="0" presId="urn:microsoft.com/office/officeart/2005/8/layout/hierarchy1"/>
    <dgm:cxn modelId="{FA970488-4C05-4778-BF42-10A598CA15ED}" type="presParOf" srcId="{FD2EA99A-E51D-4938-9F76-F26697511B2D}" destId="{012850AA-52A3-4E50-8B6C-8350905F46B5}" srcOrd="3" destOrd="0" presId="urn:microsoft.com/office/officeart/2005/8/layout/hierarchy1"/>
    <dgm:cxn modelId="{49EEB356-03FD-48C1-A8D3-6D1F785119C0}" type="presParOf" srcId="{012850AA-52A3-4E50-8B6C-8350905F46B5}" destId="{897430CE-8394-444E-85E4-E1EA12A19D69}" srcOrd="0" destOrd="0" presId="urn:microsoft.com/office/officeart/2005/8/layout/hierarchy1"/>
    <dgm:cxn modelId="{195CFA8E-111D-4AF6-8F10-4F7058C7BDF4}" type="presParOf" srcId="{897430CE-8394-444E-85E4-E1EA12A19D69}" destId="{4D2F131E-E8E4-40B1-83F6-84C1BA82A8CD}" srcOrd="0" destOrd="0" presId="urn:microsoft.com/office/officeart/2005/8/layout/hierarchy1"/>
    <dgm:cxn modelId="{9F2042FE-6832-4EE4-BF92-142BFBC35B83}" type="presParOf" srcId="{897430CE-8394-444E-85E4-E1EA12A19D69}" destId="{60C34737-01DE-469F-AEAF-79638923D25D}" srcOrd="1" destOrd="0" presId="urn:microsoft.com/office/officeart/2005/8/layout/hierarchy1"/>
    <dgm:cxn modelId="{F50B4A3A-A098-42C0-AFB1-CA097BE8D510}" type="presParOf" srcId="{012850AA-52A3-4E50-8B6C-8350905F46B5}" destId="{90912493-FB33-4613-8D86-3DFE03933939}" srcOrd="1" destOrd="0" presId="urn:microsoft.com/office/officeart/2005/8/layout/hierarchy1"/>
    <dgm:cxn modelId="{60B23980-5EF1-47A6-856A-3A22F7E66A19}" type="presParOf" srcId="{90912493-FB33-4613-8D86-3DFE03933939}" destId="{AAD971DA-68DB-4B4C-85BA-0DD917520A56}" srcOrd="0" destOrd="0" presId="urn:microsoft.com/office/officeart/2005/8/layout/hierarchy1"/>
    <dgm:cxn modelId="{1F033BC7-1AED-425A-968F-F49ADAF3C48B}" type="presParOf" srcId="{90912493-FB33-4613-8D86-3DFE03933939}" destId="{7B7675D2-CC1C-4BD6-92B2-D091AA52B0C3}" srcOrd="1" destOrd="0" presId="urn:microsoft.com/office/officeart/2005/8/layout/hierarchy1"/>
    <dgm:cxn modelId="{D5BB94C5-1C8C-46B6-AA7D-57F05D7FA4ED}" type="presParOf" srcId="{7B7675D2-CC1C-4BD6-92B2-D091AA52B0C3}" destId="{C09974FA-8CA1-40F7-B5C0-D98E6A58618C}" srcOrd="0" destOrd="0" presId="urn:microsoft.com/office/officeart/2005/8/layout/hierarchy1"/>
    <dgm:cxn modelId="{02F57507-5198-4D84-8B1E-3A4265A7EBAA}" type="presParOf" srcId="{C09974FA-8CA1-40F7-B5C0-D98E6A58618C}" destId="{8B9BA222-5FEE-47BB-9A6F-2A8C2334E5F8}" srcOrd="0" destOrd="0" presId="urn:microsoft.com/office/officeart/2005/8/layout/hierarchy1"/>
    <dgm:cxn modelId="{FB8817DA-6547-41B0-9F5F-46B4E0F4F4A3}" type="presParOf" srcId="{C09974FA-8CA1-40F7-B5C0-D98E6A58618C}" destId="{78612D65-B27E-444A-B639-2B9B22ADDC65}" srcOrd="1" destOrd="0" presId="urn:microsoft.com/office/officeart/2005/8/layout/hierarchy1"/>
    <dgm:cxn modelId="{4F9FDF6D-56F5-4E1E-ACFE-F34E0056A6C4}" type="presParOf" srcId="{7B7675D2-CC1C-4BD6-92B2-D091AA52B0C3}" destId="{64B59996-A029-40B6-8607-1559DC316159}" srcOrd="1" destOrd="0" presId="urn:microsoft.com/office/officeart/2005/8/layout/hierarchy1"/>
    <dgm:cxn modelId="{A584CBF3-B582-43D7-B236-3E7FC3352D15}" type="presParOf" srcId="{90912493-FB33-4613-8D86-3DFE03933939}" destId="{743A54FC-97E8-497D-A8BC-0880FB2E5101}" srcOrd="2" destOrd="0" presId="urn:microsoft.com/office/officeart/2005/8/layout/hierarchy1"/>
    <dgm:cxn modelId="{9C77B36B-A1B8-47F5-A311-51D8746A01DF}" type="presParOf" srcId="{90912493-FB33-4613-8D86-3DFE03933939}" destId="{AE4E969C-8AF6-4875-B986-22C4652AF446}" srcOrd="3" destOrd="0" presId="urn:microsoft.com/office/officeart/2005/8/layout/hierarchy1"/>
    <dgm:cxn modelId="{62D1E78D-7C39-4790-B392-9E62B493A69D}" type="presParOf" srcId="{AE4E969C-8AF6-4875-B986-22C4652AF446}" destId="{5B3D42BD-D5A2-498E-9C6B-A475584B724E}" srcOrd="0" destOrd="0" presId="urn:microsoft.com/office/officeart/2005/8/layout/hierarchy1"/>
    <dgm:cxn modelId="{7A89482E-FA9F-4784-958A-A0C12B58504F}" type="presParOf" srcId="{5B3D42BD-D5A2-498E-9C6B-A475584B724E}" destId="{A1E7DDE0-2FD4-4F37-9E2F-4E92654C12C7}" srcOrd="0" destOrd="0" presId="urn:microsoft.com/office/officeart/2005/8/layout/hierarchy1"/>
    <dgm:cxn modelId="{3E2BF9E6-0DA0-487C-BE44-A044C4D1E040}" type="presParOf" srcId="{5B3D42BD-D5A2-498E-9C6B-A475584B724E}" destId="{28ED9AA8-A245-4856-8F74-2C2963287682}" srcOrd="1" destOrd="0" presId="urn:microsoft.com/office/officeart/2005/8/layout/hierarchy1"/>
    <dgm:cxn modelId="{DEEDA03A-A8B7-43DC-AC29-5181DFDFB0A4}" type="presParOf" srcId="{AE4E969C-8AF6-4875-B986-22C4652AF446}" destId="{4E94DDC7-3008-4151-AA57-1F9510ACE3E5}" srcOrd="1" destOrd="0" presId="urn:microsoft.com/office/officeart/2005/8/layout/hierarchy1"/>
    <dgm:cxn modelId="{EF4636AC-043B-45E7-897A-9E45437FBD05}" type="presParOf" srcId="{90912493-FB33-4613-8D86-3DFE03933939}" destId="{B7F821A8-6718-44E2-9FFE-18F936D7EC8F}" srcOrd="4" destOrd="0" presId="urn:microsoft.com/office/officeart/2005/8/layout/hierarchy1"/>
    <dgm:cxn modelId="{F02CF268-E2C1-42B4-9149-2EB9D31B386D}" type="presParOf" srcId="{90912493-FB33-4613-8D86-3DFE03933939}" destId="{F4201F02-F983-4454-96B0-64B6758DCFF7}" srcOrd="5" destOrd="0" presId="urn:microsoft.com/office/officeart/2005/8/layout/hierarchy1"/>
    <dgm:cxn modelId="{92EFEF46-19F6-47F0-9681-713249792B53}" type="presParOf" srcId="{F4201F02-F983-4454-96B0-64B6758DCFF7}" destId="{7AD5FE36-CD1F-43AE-AE8E-9DE3E55733B2}" srcOrd="0" destOrd="0" presId="urn:microsoft.com/office/officeart/2005/8/layout/hierarchy1"/>
    <dgm:cxn modelId="{9D988749-82C2-4794-8DFF-436F7F263573}" type="presParOf" srcId="{7AD5FE36-CD1F-43AE-AE8E-9DE3E55733B2}" destId="{ED064A2D-5712-4B92-937E-83F5004A84D0}" srcOrd="0" destOrd="0" presId="urn:microsoft.com/office/officeart/2005/8/layout/hierarchy1"/>
    <dgm:cxn modelId="{6DE380B3-F988-4E20-9E5C-DCFE47667BAD}" type="presParOf" srcId="{7AD5FE36-CD1F-43AE-AE8E-9DE3E55733B2}" destId="{84A18DD4-C2E7-401B-AAF8-545A5D81719D}" srcOrd="1" destOrd="0" presId="urn:microsoft.com/office/officeart/2005/8/layout/hierarchy1"/>
    <dgm:cxn modelId="{46B769D4-3446-4D3C-82B4-07CB1E0EBDEA}" type="presParOf" srcId="{F4201F02-F983-4454-96B0-64B6758DCFF7}" destId="{14E7F680-A112-467C-A936-A3C9D4F93631}"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CE1C284F-238D-4BD5-B270-772D314E307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55619C6-DB07-4251-A71F-A42F8664A4DA}">
      <dgm:prSet phldrT="[Text]"/>
      <dgm:spPr/>
      <dgm:t>
        <a:bodyPr/>
        <a:lstStyle/>
        <a:p>
          <a:r>
            <a:rPr lang="en-US" dirty="0" smtClean="0"/>
            <a:t>Integer</a:t>
          </a:r>
          <a:endParaRPr lang="en-US" dirty="0"/>
        </a:p>
      </dgm:t>
    </dgm:pt>
    <dgm:pt modelId="{2301F390-7388-4CF9-8705-F75228C857C6}" type="parTrans" cxnId="{9407B8D8-35D4-49B4-AB86-0BEE34D78400}">
      <dgm:prSet/>
      <dgm:spPr/>
      <dgm:t>
        <a:bodyPr/>
        <a:lstStyle/>
        <a:p>
          <a:endParaRPr lang="en-US"/>
        </a:p>
      </dgm:t>
    </dgm:pt>
    <dgm:pt modelId="{90B7BD14-EE0E-4222-AC12-CF3331D24BA1}" type="sibTrans" cxnId="{9407B8D8-35D4-49B4-AB86-0BEE34D78400}">
      <dgm:prSet/>
      <dgm:spPr/>
      <dgm:t>
        <a:bodyPr/>
        <a:lstStyle/>
        <a:p>
          <a:endParaRPr lang="en-US"/>
        </a:p>
      </dgm:t>
    </dgm:pt>
    <dgm:pt modelId="{6286D0E5-E3A1-452A-B96A-53871911F291}">
      <dgm:prSet phldrT="[Text]"/>
      <dgm:spPr/>
      <dgm:t>
        <a:bodyPr/>
        <a:lstStyle/>
        <a:p>
          <a:r>
            <a:rPr lang="en-US" dirty="0" smtClean="0"/>
            <a:t>Byte</a:t>
          </a:r>
          <a:endParaRPr lang="en-US" dirty="0"/>
        </a:p>
      </dgm:t>
    </dgm:pt>
    <dgm:pt modelId="{27310683-110F-4714-9B98-EB0DD88EE934}" type="parTrans" cxnId="{DB27013E-0878-4B95-9822-FAEF134ADFCE}">
      <dgm:prSet/>
      <dgm:spPr/>
      <dgm:t>
        <a:bodyPr/>
        <a:lstStyle/>
        <a:p>
          <a:endParaRPr lang="en-US"/>
        </a:p>
      </dgm:t>
    </dgm:pt>
    <dgm:pt modelId="{98852153-6CC4-4549-BB84-DC0F7E43F796}" type="sibTrans" cxnId="{DB27013E-0878-4B95-9822-FAEF134ADFCE}">
      <dgm:prSet/>
      <dgm:spPr/>
      <dgm:t>
        <a:bodyPr/>
        <a:lstStyle/>
        <a:p>
          <a:endParaRPr lang="en-US"/>
        </a:p>
      </dgm:t>
    </dgm:pt>
    <dgm:pt modelId="{AA855315-0CA0-4D7D-B129-D7FE37C99176}">
      <dgm:prSet phldrT="[Text]"/>
      <dgm:spPr/>
      <dgm:t>
        <a:bodyPr/>
        <a:lstStyle/>
        <a:p>
          <a:r>
            <a:rPr lang="en-US" dirty="0" err="1" smtClean="0"/>
            <a:t>Int</a:t>
          </a:r>
          <a:endParaRPr lang="en-US" dirty="0"/>
        </a:p>
      </dgm:t>
    </dgm:pt>
    <dgm:pt modelId="{BBCC30AB-816B-47AC-8614-43BF59ADD9F9}" type="parTrans" cxnId="{5F07193C-642D-4272-B0B7-61F85A1788D0}">
      <dgm:prSet/>
      <dgm:spPr/>
      <dgm:t>
        <a:bodyPr/>
        <a:lstStyle/>
        <a:p>
          <a:endParaRPr lang="en-US"/>
        </a:p>
      </dgm:t>
    </dgm:pt>
    <dgm:pt modelId="{D1F6CD7F-D6AA-484E-B26F-AE208F2EB798}" type="sibTrans" cxnId="{5F07193C-642D-4272-B0B7-61F85A1788D0}">
      <dgm:prSet/>
      <dgm:spPr/>
      <dgm:t>
        <a:bodyPr/>
        <a:lstStyle/>
        <a:p>
          <a:endParaRPr lang="en-US"/>
        </a:p>
      </dgm:t>
    </dgm:pt>
    <dgm:pt modelId="{4D8B8479-ACBA-452C-8A24-8CE2FDA3D463}">
      <dgm:prSet/>
      <dgm:spPr/>
      <dgm:t>
        <a:bodyPr/>
        <a:lstStyle/>
        <a:p>
          <a:r>
            <a:rPr lang="en-US" dirty="0" smtClean="0"/>
            <a:t>Long</a:t>
          </a:r>
          <a:endParaRPr lang="en-US" dirty="0"/>
        </a:p>
      </dgm:t>
    </dgm:pt>
    <dgm:pt modelId="{F6C1EA7D-462E-48A9-B334-36A8ACE4C3D7}" type="parTrans" cxnId="{4430244B-88C7-453C-BEDF-6CB05FFB1320}">
      <dgm:prSet/>
      <dgm:spPr/>
      <dgm:t>
        <a:bodyPr/>
        <a:lstStyle/>
        <a:p>
          <a:endParaRPr lang="en-US"/>
        </a:p>
      </dgm:t>
    </dgm:pt>
    <dgm:pt modelId="{34B54027-09A6-48C6-A244-6DE7265A187A}" type="sibTrans" cxnId="{4430244B-88C7-453C-BEDF-6CB05FFB1320}">
      <dgm:prSet/>
      <dgm:spPr/>
      <dgm:t>
        <a:bodyPr/>
        <a:lstStyle/>
        <a:p>
          <a:endParaRPr lang="en-US"/>
        </a:p>
      </dgm:t>
    </dgm:pt>
    <dgm:pt modelId="{B24CBA52-4929-4737-B962-067A76F28854}">
      <dgm:prSet/>
      <dgm:spPr/>
      <dgm:t>
        <a:bodyPr/>
        <a:lstStyle/>
        <a:p>
          <a:r>
            <a:rPr lang="en-US" dirty="0" smtClean="0"/>
            <a:t>Short</a:t>
          </a:r>
          <a:endParaRPr lang="en-US" dirty="0"/>
        </a:p>
      </dgm:t>
    </dgm:pt>
    <dgm:pt modelId="{0846D372-8B39-46F7-BD62-C92050FD08E4}" type="parTrans" cxnId="{6A8730D5-F5DF-481F-9C0D-2FA7399CCA7E}">
      <dgm:prSet/>
      <dgm:spPr/>
      <dgm:t>
        <a:bodyPr/>
        <a:lstStyle/>
        <a:p>
          <a:endParaRPr lang="en-US"/>
        </a:p>
      </dgm:t>
    </dgm:pt>
    <dgm:pt modelId="{AC3C74B7-F9C3-448E-A8C7-64F39D39FA42}" type="sibTrans" cxnId="{6A8730D5-F5DF-481F-9C0D-2FA7399CCA7E}">
      <dgm:prSet/>
      <dgm:spPr/>
      <dgm:t>
        <a:bodyPr/>
        <a:lstStyle/>
        <a:p>
          <a:endParaRPr lang="en-US"/>
        </a:p>
      </dgm:t>
    </dgm:pt>
    <dgm:pt modelId="{604C3C2F-52A0-4419-9993-EC3E1C7FB4A6}" type="pres">
      <dgm:prSet presAssocID="{CE1C284F-238D-4BD5-B270-772D314E3073}" presName="hierChild1" presStyleCnt="0">
        <dgm:presLayoutVars>
          <dgm:chPref val="1"/>
          <dgm:dir/>
          <dgm:animOne val="branch"/>
          <dgm:animLvl val="lvl"/>
          <dgm:resizeHandles/>
        </dgm:presLayoutVars>
      </dgm:prSet>
      <dgm:spPr/>
      <dgm:t>
        <a:bodyPr/>
        <a:lstStyle/>
        <a:p>
          <a:endParaRPr lang="en-US"/>
        </a:p>
      </dgm:t>
    </dgm:pt>
    <dgm:pt modelId="{BE6FFE04-FFE3-4ACB-8A90-878A008E6A94}" type="pres">
      <dgm:prSet presAssocID="{355619C6-DB07-4251-A71F-A42F8664A4DA}" presName="hierRoot1" presStyleCnt="0"/>
      <dgm:spPr/>
    </dgm:pt>
    <dgm:pt modelId="{0EA8C0D8-3B01-4A81-A2B7-738DFC8BCAC7}" type="pres">
      <dgm:prSet presAssocID="{355619C6-DB07-4251-A71F-A42F8664A4DA}" presName="composite" presStyleCnt="0"/>
      <dgm:spPr/>
    </dgm:pt>
    <dgm:pt modelId="{112AE8CA-43A2-445F-81AC-ABE30E96B8DF}" type="pres">
      <dgm:prSet presAssocID="{355619C6-DB07-4251-A71F-A42F8664A4DA}" presName="background" presStyleLbl="node0" presStyleIdx="0" presStyleCnt="1"/>
      <dgm:spPr/>
    </dgm:pt>
    <dgm:pt modelId="{6B3911A0-692B-4977-9D6F-1A43860739A1}" type="pres">
      <dgm:prSet presAssocID="{355619C6-DB07-4251-A71F-A42F8664A4DA}" presName="text" presStyleLbl="fgAcc0" presStyleIdx="0" presStyleCnt="1">
        <dgm:presLayoutVars>
          <dgm:chPref val="3"/>
        </dgm:presLayoutVars>
      </dgm:prSet>
      <dgm:spPr/>
      <dgm:t>
        <a:bodyPr/>
        <a:lstStyle/>
        <a:p>
          <a:endParaRPr lang="en-US"/>
        </a:p>
      </dgm:t>
    </dgm:pt>
    <dgm:pt modelId="{B9EA2407-CDBA-412A-82C2-986A7AA913A6}" type="pres">
      <dgm:prSet presAssocID="{355619C6-DB07-4251-A71F-A42F8664A4DA}" presName="hierChild2" presStyleCnt="0"/>
      <dgm:spPr/>
    </dgm:pt>
    <dgm:pt modelId="{2B9C70EA-33BA-45C8-A922-5FB4B895D141}" type="pres">
      <dgm:prSet presAssocID="{27310683-110F-4714-9B98-EB0DD88EE934}" presName="Name10" presStyleLbl="parChTrans1D2" presStyleIdx="0" presStyleCnt="4"/>
      <dgm:spPr/>
      <dgm:t>
        <a:bodyPr/>
        <a:lstStyle/>
        <a:p>
          <a:endParaRPr lang="en-US"/>
        </a:p>
      </dgm:t>
    </dgm:pt>
    <dgm:pt modelId="{1ED4C08B-9865-477D-8123-36CE27B0B519}" type="pres">
      <dgm:prSet presAssocID="{6286D0E5-E3A1-452A-B96A-53871911F291}" presName="hierRoot2" presStyleCnt="0"/>
      <dgm:spPr/>
    </dgm:pt>
    <dgm:pt modelId="{9E1AFA34-961D-4465-9A89-1086EF1CA393}" type="pres">
      <dgm:prSet presAssocID="{6286D0E5-E3A1-452A-B96A-53871911F291}" presName="composite2" presStyleCnt="0"/>
      <dgm:spPr/>
    </dgm:pt>
    <dgm:pt modelId="{A54EF8B3-1475-4972-89EB-2F0085DC391E}" type="pres">
      <dgm:prSet presAssocID="{6286D0E5-E3A1-452A-B96A-53871911F291}" presName="background2" presStyleLbl="node2" presStyleIdx="0" presStyleCnt="4"/>
      <dgm:spPr/>
    </dgm:pt>
    <dgm:pt modelId="{7E46D644-6DCE-4E15-A867-587B0D02D6ED}" type="pres">
      <dgm:prSet presAssocID="{6286D0E5-E3A1-452A-B96A-53871911F291}" presName="text2" presStyleLbl="fgAcc2" presStyleIdx="0" presStyleCnt="4">
        <dgm:presLayoutVars>
          <dgm:chPref val="3"/>
        </dgm:presLayoutVars>
      </dgm:prSet>
      <dgm:spPr/>
      <dgm:t>
        <a:bodyPr/>
        <a:lstStyle/>
        <a:p>
          <a:endParaRPr lang="en-US"/>
        </a:p>
      </dgm:t>
    </dgm:pt>
    <dgm:pt modelId="{2392B411-D98D-4B8F-8356-99B629CF45BB}" type="pres">
      <dgm:prSet presAssocID="{6286D0E5-E3A1-452A-B96A-53871911F291}" presName="hierChild3" presStyleCnt="0"/>
      <dgm:spPr/>
    </dgm:pt>
    <dgm:pt modelId="{D4013B12-5AE4-430B-AC34-C70234D05500}" type="pres">
      <dgm:prSet presAssocID="{0846D372-8B39-46F7-BD62-C92050FD08E4}" presName="Name10" presStyleLbl="parChTrans1D2" presStyleIdx="1" presStyleCnt="4"/>
      <dgm:spPr/>
      <dgm:t>
        <a:bodyPr/>
        <a:lstStyle/>
        <a:p>
          <a:endParaRPr lang="en-US"/>
        </a:p>
      </dgm:t>
    </dgm:pt>
    <dgm:pt modelId="{7AD6C615-4776-40FF-8272-73DD13A79596}" type="pres">
      <dgm:prSet presAssocID="{B24CBA52-4929-4737-B962-067A76F28854}" presName="hierRoot2" presStyleCnt="0"/>
      <dgm:spPr/>
    </dgm:pt>
    <dgm:pt modelId="{677A7D9C-C064-4803-BA6F-477BB5A6DE54}" type="pres">
      <dgm:prSet presAssocID="{B24CBA52-4929-4737-B962-067A76F28854}" presName="composite2" presStyleCnt="0"/>
      <dgm:spPr/>
    </dgm:pt>
    <dgm:pt modelId="{5932103C-E3D8-4621-A7E3-C263892AF5ED}" type="pres">
      <dgm:prSet presAssocID="{B24CBA52-4929-4737-B962-067A76F28854}" presName="background2" presStyleLbl="node2" presStyleIdx="1" presStyleCnt="4"/>
      <dgm:spPr/>
    </dgm:pt>
    <dgm:pt modelId="{EE53A0DE-55B0-492B-89F1-D242C48DE2D6}" type="pres">
      <dgm:prSet presAssocID="{B24CBA52-4929-4737-B962-067A76F28854}" presName="text2" presStyleLbl="fgAcc2" presStyleIdx="1" presStyleCnt="4">
        <dgm:presLayoutVars>
          <dgm:chPref val="3"/>
        </dgm:presLayoutVars>
      </dgm:prSet>
      <dgm:spPr/>
      <dgm:t>
        <a:bodyPr/>
        <a:lstStyle/>
        <a:p>
          <a:endParaRPr lang="en-US"/>
        </a:p>
      </dgm:t>
    </dgm:pt>
    <dgm:pt modelId="{2DC8E6F0-6141-4694-866A-1E2D65A4F516}" type="pres">
      <dgm:prSet presAssocID="{B24CBA52-4929-4737-B962-067A76F28854}" presName="hierChild3" presStyleCnt="0"/>
      <dgm:spPr/>
    </dgm:pt>
    <dgm:pt modelId="{AA73DA13-E5E2-4A89-BCBC-EDF23C07DC22}" type="pres">
      <dgm:prSet presAssocID="{BBCC30AB-816B-47AC-8614-43BF59ADD9F9}" presName="Name10" presStyleLbl="parChTrans1D2" presStyleIdx="2" presStyleCnt="4"/>
      <dgm:spPr/>
      <dgm:t>
        <a:bodyPr/>
        <a:lstStyle/>
        <a:p>
          <a:endParaRPr lang="en-US"/>
        </a:p>
      </dgm:t>
    </dgm:pt>
    <dgm:pt modelId="{7265E337-B31A-4D83-82FC-4978E4D8B425}" type="pres">
      <dgm:prSet presAssocID="{AA855315-0CA0-4D7D-B129-D7FE37C99176}" presName="hierRoot2" presStyleCnt="0"/>
      <dgm:spPr/>
    </dgm:pt>
    <dgm:pt modelId="{F4E74D16-960F-496E-98BB-2BC458513D1E}" type="pres">
      <dgm:prSet presAssocID="{AA855315-0CA0-4D7D-B129-D7FE37C99176}" presName="composite2" presStyleCnt="0"/>
      <dgm:spPr/>
    </dgm:pt>
    <dgm:pt modelId="{8841AD87-48CC-41A9-8D22-37BA6C119B33}" type="pres">
      <dgm:prSet presAssocID="{AA855315-0CA0-4D7D-B129-D7FE37C99176}" presName="background2" presStyleLbl="node2" presStyleIdx="2" presStyleCnt="4"/>
      <dgm:spPr/>
    </dgm:pt>
    <dgm:pt modelId="{8A9C18CF-80F5-434D-BE5F-5DA929DA6DD4}" type="pres">
      <dgm:prSet presAssocID="{AA855315-0CA0-4D7D-B129-D7FE37C99176}" presName="text2" presStyleLbl="fgAcc2" presStyleIdx="2" presStyleCnt="4">
        <dgm:presLayoutVars>
          <dgm:chPref val="3"/>
        </dgm:presLayoutVars>
      </dgm:prSet>
      <dgm:spPr/>
      <dgm:t>
        <a:bodyPr/>
        <a:lstStyle/>
        <a:p>
          <a:endParaRPr lang="en-US"/>
        </a:p>
      </dgm:t>
    </dgm:pt>
    <dgm:pt modelId="{202A00EF-0871-4399-9304-39BEEDD04254}" type="pres">
      <dgm:prSet presAssocID="{AA855315-0CA0-4D7D-B129-D7FE37C99176}" presName="hierChild3" presStyleCnt="0"/>
      <dgm:spPr/>
    </dgm:pt>
    <dgm:pt modelId="{6CDD2247-B08F-42D7-A2F0-175FEFD41747}" type="pres">
      <dgm:prSet presAssocID="{F6C1EA7D-462E-48A9-B334-36A8ACE4C3D7}" presName="Name10" presStyleLbl="parChTrans1D2" presStyleIdx="3" presStyleCnt="4"/>
      <dgm:spPr/>
      <dgm:t>
        <a:bodyPr/>
        <a:lstStyle/>
        <a:p>
          <a:endParaRPr lang="en-US"/>
        </a:p>
      </dgm:t>
    </dgm:pt>
    <dgm:pt modelId="{F694BBDA-F0A0-4DEB-961E-889C7FBDEA19}" type="pres">
      <dgm:prSet presAssocID="{4D8B8479-ACBA-452C-8A24-8CE2FDA3D463}" presName="hierRoot2" presStyleCnt="0"/>
      <dgm:spPr/>
    </dgm:pt>
    <dgm:pt modelId="{35E32FC9-5258-48C0-8E03-9B23D5812885}" type="pres">
      <dgm:prSet presAssocID="{4D8B8479-ACBA-452C-8A24-8CE2FDA3D463}" presName="composite2" presStyleCnt="0"/>
      <dgm:spPr/>
    </dgm:pt>
    <dgm:pt modelId="{8A713FFB-08E3-45A5-98F4-E06DC13852C6}" type="pres">
      <dgm:prSet presAssocID="{4D8B8479-ACBA-452C-8A24-8CE2FDA3D463}" presName="background2" presStyleLbl="node2" presStyleIdx="3" presStyleCnt="4"/>
      <dgm:spPr/>
    </dgm:pt>
    <dgm:pt modelId="{A54F7A21-1EF6-4637-9EB1-2D24F88108A8}" type="pres">
      <dgm:prSet presAssocID="{4D8B8479-ACBA-452C-8A24-8CE2FDA3D463}" presName="text2" presStyleLbl="fgAcc2" presStyleIdx="3" presStyleCnt="4">
        <dgm:presLayoutVars>
          <dgm:chPref val="3"/>
        </dgm:presLayoutVars>
      </dgm:prSet>
      <dgm:spPr/>
      <dgm:t>
        <a:bodyPr/>
        <a:lstStyle/>
        <a:p>
          <a:endParaRPr lang="en-US"/>
        </a:p>
      </dgm:t>
    </dgm:pt>
    <dgm:pt modelId="{7587FEBE-773E-4C4F-89B1-02D42FA381D0}" type="pres">
      <dgm:prSet presAssocID="{4D8B8479-ACBA-452C-8A24-8CE2FDA3D463}" presName="hierChild3" presStyleCnt="0"/>
      <dgm:spPr/>
    </dgm:pt>
  </dgm:ptLst>
  <dgm:cxnLst>
    <dgm:cxn modelId="{CA2CB8FE-C2A9-4360-999E-960693190758}" type="presOf" srcId="{4D8B8479-ACBA-452C-8A24-8CE2FDA3D463}" destId="{A54F7A21-1EF6-4637-9EB1-2D24F88108A8}" srcOrd="0" destOrd="0" presId="urn:microsoft.com/office/officeart/2005/8/layout/hierarchy1"/>
    <dgm:cxn modelId="{4430244B-88C7-453C-BEDF-6CB05FFB1320}" srcId="{355619C6-DB07-4251-A71F-A42F8664A4DA}" destId="{4D8B8479-ACBA-452C-8A24-8CE2FDA3D463}" srcOrd="3" destOrd="0" parTransId="{F6C1EA7D-462E-48A9-B334-36A8ACE4C3D7}" sibTransId="{34B54027-09A6-48C6-A244-6DE7265A187A}"/>
    <dgm:cxn modelId="{ED7153CB-C75A-4E71-B761-4B3B61D1D270}" type="presOf" srcId="{CE1C284F-238D-4BD5-B270-772D314E3073}" destId="{604C3C2F-52A0-4419-9993-EC3E1C7FB4A6}" srcOrd="0" destOrd="0" presId="urn:microsoft.com/office/officeart/2005/8/layout/hierarchy1"/>
    <dgm:cxn modelId="{167C327F-ADDA-464F-A387-155B8B1B91DB}" type="presOf" srcId="{AA855315-0CA0-4D7D-B129-D7FE37C99176}" destId="{8A9C18CF-80F5-434D-BE5F-5DA929DA6DD4}" srcOrd="0" destOrd="0" presId="urn:microsoft.com/office/officeart/2005/8/layout/hierarchy1"/>
    <dgm:cxn modelId="{DB27013E-0878-4B95-9822-FAEF134ADFCE}" srcId="{355619C6-DB07-4251-A71F-A42F8664A4DA}" destId="{6286D0E5-E3A1-452A-B96A-53871911F291}" srcOrd="0" destOrd="0" parTransId="{27310683-110F-4714-9B98-EB0DD88EE934}" sibTransId="{98852153-6CC4-4549-BB84-DC0F7E43F796}"/>
    <dgm:cxn modelId="{087412C9-6EC7-4622-9B0A-E6EA5511FDB3}" type="presOf" srcId="{B24CBA52-4929-4737-B962-067A76F28854}" destId="{EE53A0DE-55B0-492B-89F1-D242C48DE2D6}" srcOrd="0" destOrd="0" presId="urn:microsoft.com/office/officeart/2005/8/layout/hierarchy1"/>
    <dgm:cxn modelId="{FCADD089-5AA0-426B-89CF-0768536F3727}" type="presOf" srcId="{F6C1EA7D-462E-48A9-B334-36A8ACE4C3D7}" destId="{6CDD2247-B08F-42D7-A2F0-175FEFD41747}" srcOrd="0" destOrd="0" presId="urn:microsoft.com/office/officeart/2005/8/layout/hierarchy1"/>
    <dgm:cxn modelId="{8373C121-F554-40FC-B3EA-03413D90026E}" type="presOf" srcId="{BBCC30AB-816B-47AC-8614-43BF59ADD9F9}" destId="{AA73DA13-E5E2-4A89-BCBC-EDF23C07DC22}" srcOrd="0" destOrd="0" presId="urn:microsoft.com/office/officeart/2005/8/layout/hierarchy1"/>
    <dgm:cxn modelId="{9636DE80-A06E-434A-A5AB-08AF14BAF64E}" type="presOf" srcId="{0846D372-8B39-46F7-BD62-C92050FD08E4}" destId="{D4013B12-5AE4-430B-AC34-C70234D05500}" srcOrd="0" destOrd="0" presId="urn:microsoft.com/office/officeart/2005/8/layout/hierarchy1"/>
    <dgm:cxn modelId="{6A8730D5-F5DF-481F-9C0D-2FA7399CCA7E}" srcId="{355619C6-DB07-4251-A71F-A42F8664A4DA}" destId="{B24CBA52-4929-4737-B962-067A76F28854}" srcOrd="1" destOrd="0" parTransId="{0846D372-8B39-46F7-BD62-C92050FD08E4}" sibTransId="{AC3C74B7-F9C3-448E-A8C7-64F39D39FA42}"/>
    <dgm:cxn modelId="{9F7364E9-A489-4121-BBD3-E38D31340802}" type="presOf" srcId="{6286D0E5-E3A1-452A-B96A-53871911F291}" destId="{7E46D644-6DCE-4E15-A867-587B0D02D6ED}" srcOrd="0" destOrd="0" presId="urn:microsoft.com/office/officeart/2005/8/layout/hierarchy1"/>
    <dgm:cxn modelId="{5F07193C-642D-4272-B0B7-61F85A1788D0}" srcId="{355619C6-DB07-4251-A71F-A42F8664A4DA}" destId="{AA855315-0CA0-4D7D-B129-D7FE37C99176}" srcOrd="2" destOrd="0" parTransId="{BBCC30AB-816B-47AC-8614-43BF59ADD9F9}" sibTransId="{D1F6CD7F-D6AA-484E-B26F-AE208F2EB798}"/>
    <dgm:cxn modelId="{0859F3B5-25DF-490F-9FD9-B06DF69C12C0}" type="presOf" srcId="{355619C6-DB07-4251-A71F-A42F8664A4DA}" destId="{6B3911A0-692B-4977-9D6F-1A43860739A1}" srcOrd="0" destOrd="0" presId="urn:microsoft.com/office/officeart/2005/8/layout/hierarchy1"/>
    <dgm:cxn modelId="{524FD3ED-22DB-406B-AC5D-EE4E2489F165}" type="presOf" srcId="{27310683-110F-4714-9B98-EB0DD88EE934}" destId="{2B9C70EA-33BA-45C8-A922-5FB4B895D141}" srcOrd="0" destOrd="0" presId="urn:microsoft.com/office/officeart/2005/8/layout/hierarchy1"/>
    <dgm:cxn modelId="{9407B8D8-35D4-49B4-AB86-0BEE34D78400}" srcId="{CE1C284F-238D-4BD5-B270-772D314E3073}" destId="{355619C6-DB07-4251-A71F-A42F8664A4DA}" srcOrd="0" destOrd="0" parTransId="{2301F390-7388-4CF9-8705-F75228C857C6}" sibTransId="{90B7BD14-EE0E-4222-AC12-CF3331D24BA1}"/>
    <dgm:cxn modelId="{5EDEE352-6D3E-4B1D-9155-123A8B6920A3}" type="presParOf" srcId="{604C3C2F-52A0-4419-9993-EC3E1C7FB4A6}" destId="{BE6FFE04-FFE3-4ACB-8A90-878A008E6A94}" srcOrd="0" destOrd="0" presId="urn:microsoft.com/office/officeart/2005/8/layout/hierarchy1"/>
    <dgm:cxn modelId="{DE03762D-2C6A-4967-81BF-9A28114789AC}" type="presParOf" srcId="{BE6FFE04-FFE3-4ACB-8A90-878A008E6A94}" destId="{0EA8C0D8-3B01-4A81-A2B7-738DFC8BCAC7}" srcOrd="0" destOrd="0" presId="urn:microsoft.com/office/officeart/2005/8/layout/hierarchy1"/>
    <dgm:cxn modelId="{A47DDFFC-8289-47CE-BC62-5F99C298B649}" type="presParOf" srcId="{0EA8C0D8-3B01-4A81-A2B7-738DFC8BCAC7}" destId="{112AE8CA-43A2-445F-81AC-ABE30E96B8DF}" srcOrd="0" destOrd="0" presId="urn:microsoft.com/office/officeart/2005/8/layout/hierarchy1"/>
    <dgm:cxn modelId="{5F32DDC5-E5A5-4672-852A-F7AD6EBB0E91}" type="presParOf" srcId="{0EA8C0D8-3B01-4A81-A2B7-738DFC8BCAC7}" destId="{6B3911A0-692B-4977-9D6F-1A43860739A1}" srcOrd="1" destOrd="0" presId="urn:microsoft.com/office/officeart/2005/8/layout/hierarchy1"/>
    <dgm:cxn modelId="{76155E42-52AB-4F10-BCAE-BA512167A118}" type="presParOf" srcId="{BE6FFE04-FFE3-4ACB-8A90-878A008E6A94}" destId="{B9EA2407-CDBA-412A-82C2-986A7AA913A6}" srcOrd="1" destOrd="0" presId="urn:microsoft.com/office/officeart/2005/8/layout/hierarchy1"/>
    <dgm:cxn modelId="{7D82BFE4-004D-467F-A00A-73705B36B76E}" type="presParOf" srcId="{B9EA2407-CDBA-412A-82C2-986A7AA913A6}" destId="{2B9C70EA-33BA-45C8-A922-5FB4B895D141}" srcOrd="0" destOrd="0" presId="urn:microsoft.com/office/officeart/2005/8/layout/hierarchy1"/>
    <dgm:cxn modelId="{620D6563-9975-4298-9275-B5BF71F5C8B7}" type="presParOf" srcId="{B9EA2407-CDBA-412A-82C2-986A7AA913A6}" destId="{1ED4C08B-9865-477D-8123-36CE27B0B519}" srcOrd="1" destOrd="0" presId="urn:microsoft.com/office/officeart/2005/8/layout/hierarchy1"/>
    <dgm:cxn modelId="{FBF388FF-35C9-49B8-ADFC-B26395D36F7F}" type="presParOf" srcId="{1ED4C08B-9865-477D-8123-36CE27B0B519}" destId="{9E1AFA34-961D-4465-9A89-1086EF1CA393}" srcOrd="0" destOrd="0" presId="urn:microsoft.com/office/officeart/2005/8/layout/hierarchy1"/>
    <dgm:cxn modelId="{4C60DC8B-BD6F-499D-A32E-FD2A26C80567}" type="presParOf" srcId="{9E1AFA34-961D-4465-9A89-1086EF1CA393}" destId="{A54EF8B3-1475-4972-89EB-2F0085DC391E}" srcOrd="0" destOrd="0" presId="urn:microsoft.com/office/officeart/2005/8/layout/hierarchy1"/>
    <dgm:cxn modelId="{A1E6C64F-4926-4EB1-A9C8-05323B211E61}" type="presParOf" srcId="{9E1AFA34-961D-4465-9A89-1086EF1CA393}" destId="{7E46D644-6DCE-4E15-A867-587B0D02D6ED}" srcOrd="1" destOrd="0" presId="urn:microsoft.com/office/officeart/2005/8/layout/hierarchy1"/>
    <dgm:cxn modelId="{B060BCB5-0708-424C-A54E-15C89F3DF592}" type="presParOf" srcId="{1ED4C08B-9865-477D-8123-36CE27B0B519}" destId="{2392B411-D98D-4B8F-8356-99B629CF45BB}" srcOrd="1" destOrd="0" presId="urn:microsoft.com/office/officeart/2005/8/layout/hierarchy1"/>
    <dgm:cxn modelId="{7028236C-97BB-4765-BA41-907E273D8AF9}" type="presParOf" srcId="{B9EA2407-CDBA-412A-82C2-986A7AA913A6}" destId="{D4013B12-5AE4-430B-AC34-C70234D05500}" srcOrd="2" destOrd="0" presId="urn:microsoft.com/office/officeart/2005/8/layout/hierarchy1"/>
    <dgm:cxn modelId="{AF36ECD3-2587-42B2-BF48-4C68D359DAC5}" type="presParOf" srcId="{B9EA2407-CDBA-412A-82C2-986A7AA913A6}" destId="{7AD6C615-4776-40FF-8272-73DD13A79596}" srcOrd="3" destOrd="0" presId="urn:microsoft.com/office/officeart/2005/8/layout/hierarchy1"/>
    <dgm:cxn modelId="{70A494A5-F2BD-450A-B993-BDD9B6CB1EC5}" type="presParOf" srcId="{7AD6C615-4776-40FF-8272-73DD13A79596}" destId="{677A7D9C-C064-4803-BA6F-477BB5A6DE54}" srcOrd="0" destOrd="0" presId="urn:microsoft.com/office/officeart/2005/8/layout/hierarchy1"/>
    <dgm:cxn modelId="{ACD64B94-886D-475C-B780-7721DCD32987}" type="presParOf" srcId="{677A7D9C-C064-4803-BA6F-477BB5A6DE54}" destId="{5932103C-E3D8-4621-A7E3-C263892AF5ED}" srcOrd="0" destOrd="0" presId="urn:microsoft.com/office/officeart/2005/8/layout/hierarchy1"/>
    <dgm:cxn modelId="{72C34A9F-E5CF-4FEF-9C34-7AD754B60FC2}" type="presParOf" srcId="{677A7D9C-C064-4803-BA6F-477BB5A6DE54}" destId="{EE53A0DE-55B0-492B-89F1-D242C48DE2D6}" srcOrd="1" destOrd="0" presId="urn:microsoft.com/office/officeart/2005/8/layout/hierarchy1"/>
    <dgm:cxn modelId="{05B4369F-E49D-467F-8F26-7EF6A8BEFED7}" type="presParOf" srcId="{7AD6C615-4776-40FF-8272-73DD13A79596}" destId="{2DC8E6F0-6141-4694-866A-1E2D65A4F516}" srcOrd="1" destOrd="0" presId="urn:microsoft.com/office/officeart/2005/8/layout/hierarchy1"/>
    <dgm:cxn modelId="{6D9C3446-776F-4D89-83D7-F5CF0EC014E0}" type="presParOf" srcId="{B9EA2407-CDBA-412A-82C2-986A7AA913A6}" destId="{AA73DA13-E5E2-4A89-BCBC-EDF23C07DC22}" srcOrd="4" destOrd="0" presId="urn:microsoft.com/office/officeart/2005/8/layout/hierarchy1"/>
    <dgm:cxn modelId="{F5F8EC01-A597-44E3-B896-972E468AD856}" type="presParOf" srcId="{B9EA2407-CDBA-412A-82C2-986A7AA913A6}" destId="{7265E337-B31A-4D83-82FC-4978E4D8B425}" srcOrd="5" destOrd="0" presId="urn:microsoft.com/office/officeart/2005/8/layout/hierarchy1"/>
    <dgm:cxn modelId="{8A91DC73-D3DD-4143-9DF1-0787F092AECE}" type="presParOf" srcId="{7265E337-B31A-4D83-82FC-4978E4D8B425}" destId="{F4E74D16-960F-496E-98BB-2BC458513D1E}" srcOrd="0" destOrd="0" presId="urn:microsoft.com/office/officeart/2005/8/layout/hierarchy1"/>
    <dgm:cxn modelId="{1AC59769-3DA8-4EBE-82DC-1D010A74E6DF}" type="presParOf" srcId="{F4E74D16-960F-496E-98BB-2BC458513D1E}" destId="{8841AD87-48CC-41A9-8D22-37BA6C119B33}" srcOrd="0" destOrd="0" presId="urn:microsoft.com/office/officeart/2005/8/layout/hierarchy1"/>
    <dgm:cxn modelId="{C07D174C-EC70-4254-A2A9-C610C524666A}" type="presParOf" srcId="{F4E74D16-960F-496E-98BB-2BC458513D1E}" destId="{8A9C18CF-80F5-434D-BE5F-5DA929DA6DD4}" srcOrd="1" destOrd="0" presId="urn:microsoft.com/office/officeart/2005/8/layout/hierarchy1"/>
    <dgm:cxn modelId="{D061B8CB-F55D-4FD7-876C-E333B933E6F9}" type="presParOf" srcId="{7265E337-B31A-4D83-82FC-4978E4D8B425}" destId="{202A00EF-0871-4399-9304-39BEEDD04254}" srcOrd="1" destOrd="0" presId="urn:microsoft.com/office/officeart/2005/8/layout/hierarchy1"/>
    <dgm:cxn modelId="{39FC8317-67DB-4C23-800B-39DE5301A3AF}" type="presParOf" srcId="{B9EA2407-CDBA-412A-82C2-986A7AA913A6}" destId="{6CDD2247-B08F-42D7-A2F0-175FEFD41747}" srcOrd="6" destOrd="0" presId="urn:microsoft.com/office/officeart/2005/8/layout/hierarchy1"/>
    <dgm:cxn modelId="{1FB42710-04FE-4AAD-9ADF-5672904A3889}" type="presParOf" srcId="{B9EA2407-CDBA-412A-82C2-986A7AA913A6}" destId="{F694BBDA-F0A0-4DEB-961E-889C7FBDEA19}" srcOrd="7" destOrd="0" presId="urn:microsoft.com/office/officeart/2005/8/layout/hierarchy1"/>
    <dgm:cxn modelId="{16BFA449-AB0B-44AE-A612-A289C15EC9E3}" type="presParOf" srcId="{F694BBDA-F0A0-4DEB-961E-889C7FBDEA19}" destId="{35E32FC9-5258-48C0-8E03-9B23D5812885}" srcOrd="0" destOrd="0" presId="urn:microsoft.com/office/officeart/2005/8/layout/hierarchy1"/>
    <dgm:cxn modelId="{70C86F69-3285-4A0C-A1F7-E0B607BB41E8}" type="presParOf" srcId="{35E32FC9-5258-48C0-8E03-9B23D5812885}" destId="{8A713FFB-08E3-45A5-98F4-E06DC13852C6}" srcOrd="0" destOrd="0" presId="urn:microsoft.com/office/officeart/2005/8/layout/hierarchy1"/>
    <dgm:cxn modelId="{D800673D-6D9B-4D88-973E-13D5F15CEA3C}" type="presParOf" srcId="{35E32FC9-5258-48C0-8E03-9B23D5812885}" destId="{A54F7A21-1EF6-4637-9EB1-2D24F88108A8}" srcOrd="1" destOrd="0" presId="urn:microsoft.com/office/officeart/2005/8/layout/hierarchy1"/>
    <dgm:cxn modelId="{D9A364B7-A63E-4C6F-B277-9FE494818881}" type="presParOf" srcId="{F694BBDA-F0A0-4DEB-961E-889C7FBDEA19}" destId="{7587FEBE-773E-4C4F-89B1-02D42FA381D0}" srcOrd="1" destOrd="0" presId="urn:microsoft.com/office/officeart/2005/8/layout/hierarchy1"/>
  </dgm:cxnLst>
  <dgm:bg/>
  <dgm:whole/>
</dgm:dataModel>
</file>

<file path=ppt/diagrams/data3.xml><?xml version="1.0" encoding="utf-8"?>
<dgm:dataModel xmlns:dgm="http://schemas.openxmlformats.org/drawingml/2006/diagram" xmlns:a="http://schemas.openxmlformats.org/drawingml/2006/main">
  <dgm:ptLst>
    <dgm:pt modelId="{CE1C284F-238D-4BD5-B270-772D314E307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55619C6-DB07-4251-A71F-A42F8664A4DA}">
      <dgm:prSet phldrT="[Text]"/>
      <dgm:spPr/>
      <dgm:t>
        <a:bodyPr/>
        <a:lstStyle/>
        <a:p>
          <a:r>
            <a:rPr lang="en-US" dirty="0" err="1" smtClean="0"/>
            <a:t>Floting</a:t>
          </a:r>
          <a:r>
            <a:rPr lang="en-US" dirty="0" smtClean="0"/>
            <a:t> Point</a:t>
          </a:r>
          <a:endParaRPr lang="en-US" dirty="0"/>
        </a:p>
      </dgm:t>
    </dgm:pt>
    <dgm:pt modelId="{2301F390-7388-4CF9-8705-F75228C857C6}" type="parTrans" cxnId="{9407B8D8-35D4-49B4-AB86-0BEE34D78400}">
      <dgm:prSet/>
      <dgm:spPr/>
      <dgm:t>
        <a:bodyPr/>
        <a:lstStyle/>
        <a:p>
          <a:endParaRPr lang="en-US"/>
        </a:p>
      </dgm:t>
    </dgm:pt>
    <dgm:pt modelId="{90B7BD14-EE0E-4222-AC12-CF3331D24BA1}" type="sibTrans" cxnId="{9407B8D8-35D4-49B4-AB86-0BEE34D78400}">
      <dgm:prSet/>
      <dgm:spPr/>
      <dgm:t>
        <a:bodyPr/>
        <a:lstStyle/>
        <a:p>
          <a:endParaRPr lang="en-US"/>
        </a:p>
      </dgm:t>
    </dgm:pt>
    <dgm:pt modelId="{6286D0E5-E3A1-452A-B96A-53871911F291}">
      <dgm:prSet phldrT="[Text]"/>
      <dgm:spPr/>
      <dgm:t>
        <a:bodyPr/>
        <a:lstStyle/>
        <a:p>
          <a:r>
            <a:rPr lang="en-US" dirty="0" smtClean="0"/>
            <a:t>float</a:t>
          </a:r>
          <a:endParaRPr lang="en-US" dirty="0"/>
        </a:p>
      </dgm:t>
    </dgm:pt>
    <dgm:pt modelId="{27310683-110F-4714-9B98-EB0DD88EE934}" type="parTrans" cxnId="{DB27013E-0878-4B95-9822-FAEF134ADFCE}">
      <dgm:prSet/>
      <dgm:spPr/>
      <dgm:t>
        <a:bodyPr/>
        <a:lstStyle/>
        <a:p>
          <a:endParaRPr lang="en-US"/>
        </a:p>
      </dgm:t>
    </dgm:pt>
    <dgm:pt modelId="{98852153-6CC4-4549-BB84-DC0F7E43F796}" type="sibTrans" cxnId="{DB27013E-0878-4B95-9822-FAEF134ADFCE}">
      <dgm:prSet/>
      <dgm:spPr/>
      <dgm:t>
        <a:bodyPr/>
        <a:lstStyle/>
        <a:p>
          <a:endParaRPr lang="en-US"/>
        </a:p>
      </dgm:t>
    </dgm:pt>
    <dgm:pt modelId="{B24CBA52-4929-4737-B962-067A76F28854}">
      <dgm:prSet/>
      <dgm:spPr/>
      <dgm:t>
        <a:bodyPr/>
        <a:lstStyle/>
        <a:p>
          <a:r>
            <a:rPr lang="en-US" dirty="0" smtClean="0"/>
            <a:t>double</a:t>
          </a:r>
          <a:endParaRPr lang="en-US" dirty="0"/>
        </a:p>
      </dgm:t>
    </dgm:pt>
    <dgm:pt modelId="{0846D372-8B39-46F7-BD62-C92050FD08E4}" type="parTrans" cxnId="{6A8730D5-F5DF-481F-9C0D-2FA7399CCA7E}">
      <dgm:prSet/>
      <dgm:spPr/>
      <dgm:t>
        <a:bodyPr/>
        <a:lstStyle/>
        <a:p>
          <a:endParaRPr lang="en-US"/>
        </a:p>
      </dgm:t>
    </dgm:pt>
    <dgm:pt modelId="{AC3C74B7-F9C3-448E-A8C7-64F39D39FA42}" type="sibTrans" cxnId="{6A8730D5-F5DF-481F-9C0D-2FA7399CCA7E}">
      <dgm:prSet/>
      <dgm:spPr/>
      <dgm:t>
        <a:bodyPr/>
        <a:lstStyle/>
        <a:p>
          <a:endParaRPr lang="en-US"/>
        </a:p>
      </dgm:t>
    </dgm:pt>
    <dgm:pt modelId="{604C3C2F-52A0-4419-9993-EC3E1C7FB4A6}" type="pres">
      <dgm:prSet presAssocID="{CE1C284F-238D-4BD5-B270-772D314E3073}" presName="hierChild1" presStyleCnt="0">
        <dgm:presLayoutVars>
          <dgm:chPref val="1"/>
          <dgm:dir/>
          <dgm:animOne val="branch"/>
          <dgm:animLvl val="lvl"/>
          <dgm:resizeHandles/>
        </dgm:presLayoutVars>
      </dgm:prSet>
      <dgm:spPr/>
      <dgm:t>
        <a:bodyPr/>
        <a:lstStyle/>
        <a:p>
          <a:endParaRPr lang="en-US"/>
        </a:p>
      </dgm:t>
    </dgm:pt>
    <dgm:pt modelId="{BE6FFE04-FFE3-4ACB-8A90-878A008E6A94}" type="pres">
      <dgm:prSet presAssocID="{355619C6-DB07-4251-A71F-A42F8664A4DA}" presName="hierRoot1" presStyleCnt="0"/>
      <dgm:spPr/>
    </dgm:pt>
    <dgm:pt modelId="{0EA8C0D8-3B01-4A81-A2B7-738DFC8BCAC7}" type="pres">
      <dgm:prSet presAssocID="{355619C6-DB07-4251-A71F-A42F8664A4DA}" presName="composite" presStyleCnt="0"/>
      <dgm:spPr/>
    </dgm:pt>
    <dgm:pt modelId="{112AE8CA-43A2-445F-81AC-ABE30E96B8DF}" type="pres">
      <dgm:prSet presAssocID="{355619C6-DB07-4251-A71F-A42F8664A4DA}" presName="background" presStyleLbl="node0" presStyleIdx="0" presStyleCnt="1"/>
      <dgm:spPr/>
    </dgm:pt>
    <dgm:pt modelId="{6B3911A0-692B-4977-9D6F-1A43860739A1}" type="pres">
      <dgm:prSet presAssocID="{355619C6-DB07-4251-A71F-A42F8664A4DA}" presName="text" presStyleLbl="fgAcc0" presStyleIdx="0" presStyleCnt="1">
        <dgm:presLayoutVars>
          <dgm:chPref val="3"/>
        </dgm:presLayoutVars>
      </dgm:prSet>
      <dgm:spPr/>
      <dgm:t>
        <a:bodyPr/>
        <a:lstStyle/>
        <a:p>
          <a:endParaRPr lang="en-US"/>
        </a:p>
      </dgm:t>
    </dgm:pt>
    <dgm:pt modelId="{B9EA2407-CDBA-412A-82C2-986A7AA913A6}" type="pres">
      <dgm:prSet presAssocID="{355619C6-DB07-4251-A71F-A42F8664A4DA}" presName="hierChild2" presStyleCnt="0"/>
      <dgm:spPr/>
    </dgm:pt>
    <dgm:pt modelId="{2B9C70EA-33BA-45C8-A922-5FB4B895D141}" type="pres">
      <dgm:prSet presAssocID="{27310683-110F-4714-9B98-EB0DD88EE934}" presName="Name10" presStyleLbl="parChTrans1D2" presStyleIdx="0" presStyleCnt="2"/>
      <dgm:spPr/>
      <dgm:t>
        <a:bodyPr/>
        <a:lstStyle/>
        <a:p>
          <a:endParaRPr lang="en-US"/>
        </a:p>
      </dgm:t>
    </dgm:pt>
    <dgm:pt modelId="{1ED4C08B-9865-477D-8123-36CE27B0B519}" type="pres">
      <dgm:prSet presAssocID="{6286D0E5-E3A1-452A-B96A-53871911F291}" presName="hierRoot2" presStyleCnt="0"/>
      <dgm:spPr/>
    </dgm:pt>
    <dgm:pt modelId="{9E1AFA34-961D-4465-9A89-1086EF1CA393}" type="pres">
      <dgm:prSet presAssocID="{6286D0E5-E3A1-452A-B96A-53871911F291}" presName="composite2" presStyleCnt="0"/>
      <dgm:spPr/>
    </dgm:pt>
    <dgm:pt modelId="{A54EF8B3-1475-4972-89EB-2F0085DC391E}" type="pres">
      <dgm:prSet presAssocID="{6286D0E5-E3A1-452A-B96A-53871911F291}" presName="background2" presStyleLbl="node2" presStyleIdx="0" presStyleCnt="2"/>
      <dgm:spPr/>
    </dgm:pt>
    <dgm:pt modelId="{7E46D644-6DCE-4E15-A867-587B0D02D6ED}" type="pres">
      <dgm:prSet presAssocID="{6286D0E5-E3A1-452A-B96A-53871911F291}" presName="text2" presStyleLbl="fgAcc2" presStyleIdx="0" presStyleCnt="2">
        <dgm:presLayoutVars>
          <dgm:chPref val="3"/>
        </dgm:presLayoutVars>
      </dgm:prSet>
      <dgm:spPr/>
      <dgm:t>
        <a:bodyPr/>
        <a:lstStyle/>
        <a:p>
          <a:endParaRPr lang="en-US"/>
        </a:p>
      </dgm:t>
    </dgm:pt>
    <dgm:pt modelId="{2392B411-D98D-4B8F-8356-99B629CF45BB}" type="pres">
      <dgm:prSet presAssocID="{6286D0E5-E3A1-452A-B96A-53871911F291}" presName="hierChild3" presStyleCnt="0"/>
      <dgm:spPr/>
    </dgm:pt>
    <dgm:pt modelId="{D4013B12-5AE4-430B-AC34-C70234D05500}" type="pres">
      <dgm:prSet presAssocID="{0846D372-8B39-46F7-BD62-C92050FD08E4}" presName="Name10" presStyleLbl="parChTrans1D2" presStyleIdx="1" presStyleCnt="2"/>
      <dgm:spPr/>
      <dgm:t>
        <a:bodyPr/>
        <a:lstStyle/>
        <a:p>
          <a:endParaRPr lang="en-US"/>
        </a:p>
      </dgm:t>
    </dgm:pt>
    <dgm:pt modelId="{7AD6C615-4776-40FF-8272-73DD13A79596}" type="pres">
      <dgm:prSet presAssocID="{B24CBA52-4929-4737-B962-067A76F28854}" presName="hierRoot2" presStyleCnt="0"/>
      <dgm:spPr/>
    </dgm:pt>
    <dgm:pt modelId="{677A7D9C-C064-4803-BA6F-477BB5A6DE54}" type="pres">
      <dgm:prSet presAssocID="{B24CBA52-4929-4737-B962-067A76F28854}" presName="composite2" presStyleCnt="0"/>
      <dgm:spPr/>
    </dgm:pt>
    <dgm:pt modelId="{5932103C-E3D8-4621-A7E3-C263892AF5ED}" type="pres">
      <dgm:prSet presAssocID="{B24CBA52-4929-4737-B962-067A76F28854}" presName="background2" presStyleLbl="node2" presStyleIdx="1" presStyleCnt="2"/>
      <dgm:spPr/>
    </dgm:pt>
    <dgm:pt modelId="{EE53A0DE-55B0-492B-89F1-D242C48DE2D6}" type="pres">
      <dgm:prSet presAssocID="{B24CBA52-4929-4737-B962-067A76F28854}" presName="text2" presStyleLbl="fgAcc2" presStyleIdx="1" presStyleCnt="2">
        <dgm:presLayoutVars>
          <dgm:chPref val="3"/>
        </dgm:presLayoutVars>
      </dgm:prSet>
      <dgm:spPr/>
      <dgm:t>
        <a:bodyPr/>
        <a:lstStyle/>
        <a:p>
          <a:endParaRPr lang="en-US"/>
        </a:p>
      </dgm:t>
    </dgm:pt>
    <dgm:pt modelId="{2DC8E6F0-6141-4694-866A-1E2D65A4F516}" type="pres">
      <dgm:prSet presAssocID="{B24CBA52-4929-4737-B962-067A76F28854}" presName="hierChild3" presStyleCnt="0"/>
      <dgm:spPr/>
    </dgm:pt>
  </dgm:ptLst>
  <dgm:cxnLst>
    <dgm:cxn modelId="{A17C8BA3-53D4-4042-9802-6FF4BD054406}" type="presOf" srcId="{CE1C284F-238D-4BD5-B270-772D314E3073}" destId="{604C3C2F-52A0-4419-9993-EC3E1C7FB4A6}" srcOrd="0" destOrd="0" presId="urn:microsoft.com/office/officeart/2005/8/layout/hierarchy1"/>
    <dgm:cxn modelId="{5BBBBCC2-3AD1-4695-A4B6-EAA04206A503}" type="presOf" srcId="{0846D372-8B39-46F7-BD62-C92050FD08E4}" destId="{D4013B12-5AE4-430B-AC34-C70234D05500}" srcOrd="0" destOrd="0" presId="urn:microsoft.com/office/officeart/2005/8/layout/hierarchy1"/>
    <dgm:cxn modelId="{DB27013E-0878-4B95-9822-FAEF134ADFCE}" srcId="{355619C6-DB07-4251-A71F-A42F8664A4DA}" destId="{6286D0E5-E3A1-452A-B96A-53871911F291}" srcOrd="0" destOrd="0" parTransId="{27310683-110F-4714-9B98-EB0DD88EE934}" sibTransId="{98852153-6CC4-4549-BB84-DC0F7E43F796}"/>
    <dgm:cxn modelId="{6A8730D5-F5DF-481F-9C0D-2FA7399CCA7E}" srcId="{355619C6-DB07-4251-A71F-A42F8664A4DA}" destId="{B24CBA52-4929-4737-B962-067A76F28854}" srcOrd="1" destOrd="0" parTransId="{0846D372-8B39-46F7-BD62-C92050FD08E4}" sibTransId="{AC3C74B7-F9C3-448E-A8C7-64F39D39FA42}"/>
    <dgm:cxn modelId="{A37055DC-ADEE-4562-A322-F5CB82A8BD66}" type="presOf" srcId="{B24CBA52-4929-4737-B962-067A76F28854}" destId="{EE53A0DE-55B0-492B-89F1-D242C48DE2D6}" srcOrd="0" destOrd="0" presId="urn:microsoft.com/office/officeart/2005/8/layout/hierarchy1"/>
    <dgm:cxn modelId="{3E671323-F7F5-49E6-8A40-A080932D916E}" type="presOf" srcId="{27310683-110F-4714-9B98-EB0DD88EE934}" destId="{2B9C70EA-33BA-45C8-A922-5FB4B895D141}" srcOrd="0" destOrd="0" presId="urn:microsoft.com/office/officeart/2005/8/layout/hierarchy1"/>
    <dgm:cxn modelId="{ADF9BF66-BFDF-4413-917A-30CD58916C2E}" type="presOf" srcId="{355619C6-DB07-4251-A71F-A42F8664A4DA}" destId="{6B3911A0-692B-4977-9D6F-1A43860739A1}" srcOrd="0" destOrd="0" presId="urn:microsoft.com/office/officeart/2005/8/layout/hierarchy1"/>
    <dgm:cxn modelId="{04DEB384-0997-476C-8368-FA8FD82E28D4}" type="presOf" srcId="{6286D0E5-E3A1-452A-B96A-53871911F291}" destId="{7E46D644-6DCE-4E15-A867-587B0D02D6ED}" srcOrd="0" destOrd="0" presId="urn:microsoft.com/office/officeart/2005/8/layout/hierarchy1"/>
    <dgm:cxn modelId="{9407B8D8-35D4-49B4-AB86-0BEE34D78400}" srcId="{CE1C284F-238D-4BD5-B270-772D314E3073}" destId="{355619C6-DB07-4251-A71F-A42F8664A4DA}" srcOrd="0" destOrd="0" parTransId="{2301F390-7388-4CF9-8705-F75228C857C6}" sibTransId="{90B7BD14-EE0E-4222-AC12-CF3331D24BA1}"/>
    <dgm:cxn modelId="{A51AA80B-F43A-412D-9E68-C068B5469162}" type="presParOf" srcId="{604C3C2F-52A0-4419-9993-EC3E1C7FB4A6}" destId="{BE6FFE04-FFE3-4ACB-8A90-878A008E6A94}" srcOrd="0" destOrd="0" presId="urn:microsoft.com/office/officeart/2005/8/layout/hierarchy1"/>
    <dgm:cxn modelId="{355518B9-491E-4BDE-892A-EB0135638EE6}" type="presParOf" srcId="{BE6FFE04-FFE3-4ACB-8A90-878A008E6A94}" destId="{0EA8C0D8-3B01-4A81-A2B7-738DFC8BCAC7}" srcOrd="0" destOrd="0" presId="urn:microsoft.com/office/officeart/2005/8/layout/hierarchy1"/>
    <dgm:cxn modelId="{047BD7E7-AF59-43DA-8123-F3328872318B}" type="presParOf" srcId="{0EA8C0D8-3B01-4A81-A2B7-738DFC8BCAC7}" destId="{112AE8CA-43A2-445F-81AC-ABE30E96B8DF}" srcOrd="0" destOrd="0" presId="urn:microsoft.com/office/officeart/2005/8/layout/hierarchy1"/>
    <dgm:cxn modelId="{AE8B3035-DD7D-46B7-A0F0-67F104D213E1}" type="presParOf" srcId="{0EA8C0D8-3B01-4A81-A2B7-738DFC8BCAC7}" destId="{6B3911A0-692B-4977-9D6F-1A43860739A1}" srcOrd="1" destOrd="0" presId="urn:microsoft.com/office/officeart/2005/8/layout/hierarchy1"/>
    <dgm:cxn modelId="{08C8B48E-0DB3-42F1-9F47-E95D74B715BA}" type="presParOf" srcId="{BE6FFE04-FFE3-4ACB-8A90-878A008E6A94}" destId="{B9EA2407-CDBA-412A-82C2-986A7AA913A6}" srcOrd="1" destOrd="0" presId="urn:microsoft.com/office/officeart/2005/8/layout/hierarchy1"/>
    <dgm:cxn modelId="{55635773-3EEA-4D7F-835A-7658ED42DAB3}" type="presParOf" srcId="{B9EA2407-CDBA-412A-82C2-986A7AA913A6}" destId="{2B9C70EA-33BA-45C8-A922-5FB4B895D141}" srcOrd="0" destOrd="0" presId="urn:microsoft.com/office/officeart/2005/8/layout/hierarchy1"/>
    <dgm:cxn modelId="{21450C15-5455-4C33-BDC8-D26AA1C8014D}" type="presParOf" srcId="{B9EA2407-CDBA-412A-82C2-986A7AA913A6}" destId="{1ED4C08B-9865-477D-8123-36CE27B0B519}" srcOrd="1" destOrd="0" presId="urn:microsoft.com/office/officeart/2005/8/layout/hierarchy1"/>
    <dgm:cxn modelId="{B309E7EB-338F-4F69-A110-2CD5698E1F31}" type="presParOf" srcId="{1ED4C08B-9865-477D-8123-36CE27B0B519}" destId="{9E1AFA34-961D-4465-9A89-1086EF1CA393}" srcOrd="0" destOrd="0" presId="urn:microsoft.com/office/officeart/2005/8/layout/hierarchy1"/>
    <dgm:cxn modelId="{3A847825-DE84-41BA-B692-E701B1F4632F}" type="presParOf" srcId="{9E1AFA34-961D-4465-9A89-1086EF1CA393}" destId="{A54EF8B3-1475-4972-89EB-2F0085DC391E}" srcOrd="0" destOrd="0" presId="urn:microsoft.com/office/officeart/2005/8/layout/hierarchy1"/>
    <dgm:cxn modelId="{82FC98A2-44BC-4EF4-82B3-9296183A303E}" type="presParOf" srcId="{9E1AFA34-961D-4465-9A89-1086EF1CA393}" destId="{7E46D644-6DCE-4E15-A867-587B0D02D6ED}" srcOrd="1" destOrd="0" presId="urn:microsoft.com/office/officeart/2005/8/layout/hierarchy1"/>
    <dgm:cxn modelId="{DA473551-DBE3-44EB-8FDB-5EAF68E492C3}" type="presParOf" srcId="{1ED4C08B-9865-477D-8123-36CE27B0B519}" destId="{2392B411-D98D-4B8F-8356-99B629CF45BB}" srcOrd="1" destOrd="0" presId="urn:microsoft.com/office/officeart/2005/8/layout/hierarchy1"/>
    <dgm:cxn modelId="{CC11FC31-8216-4F8D-8C9A-1FA4CF22814D}" type="presParOf" srcId="{B9EA2407-CDBA-412A-82C2-986A7AA913A6}" destId="{D4013B12-5AE4-430B-AC34-C70234D05500}" srcOrd="2" destOrd="0" presId="urn:microsoft.com/office/officeart/2005/8/layout/hierarchy1"/>
    <dgm:cxn modelId="{C637DAC4-48AA-4B40-9F3B-CD54F5021BDA}" type="presParOf" srcId="{B9EA2407-CDBA-412A-82C2-986A7AA913A6}" destId="{7AD6C615-4776-40FF-8272-73DD13A79596}" srcOrd="3" destOrd="0" presId="urn:microsoft.com/office/officeart/2005/8/layout/hierarchy1"/>
    <dgm:cxn modelId="{F9DAF579-7591-4DAE-A193-8BE81D613C0E}" type="presParOf" srcId="{7AD6C615-4776-40FF-8272-73DD13A79596}" destId="{677A7D9C-C064-4803-BA6F-477BB5A6DE54}" srcOrd="0" destOrd="0" presId="urn:microsoft.com/office/officeart/2005/8/layout/hierarchy1"/>
    <dgm:cxn modelId="{CDE58AA1-34DB-49DC-B442-CEBFB4773824}" type="presParOf" srcId="{677A7D9C-C064-4803-BA6F-477BB5A6DE54}" destId="{5932103C-E3D8-4621-A7E3-C263892AF5ED}" srcOrd="0" destOrd="0" presId="urn:microsoft.com/office/officeart/2005/8/layout/hierarchy1"/>
    <dgm:cxn modelId="{F53A8173-45A3-4F55-8A24-F3592923CC90}" type="presParOf" srcId="{677A7D9C-C064-4803-BA6F-477BB5A6DE54}" destId="{EE53A0DE-55B0-492B-89F1-D242C48DE2D6}" srcOrd="1" destOrd="0" presId="urn:microsoft.com/office/officeart/2005/8/layout/hierarchy1"/>
    <dgm:cxn modelId="{73CB0CDF-7428-42FB-8C79-F3C84609F94C}" type="presParOf" srcId="{7AD6C615-4776-40FF-8272-73DD13A79596}" destId="{2DC8E6F0-6141-4694-866A-1E2D65A4F516}"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7/23/2011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7/23/2011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7/23/2011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7/23/2011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ex/ex31.java" TargetMode="External"/><Relationship Id="rId2" Type="http://schemas.openxmlformats.org/officeDocument/2006/relationships/hyperlink" Target="ex/ex30.jav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ex/ex7.java" TargetMode="External"/><Relationship Id="rId2" Type="http://schemas.openxmlformats.org/officeDocument/2006/relationships/hyperlink" Target="ex/ex6.java"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ex/ex9.java" TargetMode="External"/><Relationship Id="rId2" Type="http://schemas.openxmlformats.org/officeDocument/2006/relationships/hyperlink" Target="ex/ex8.java" TargetMode="External"/><Relationship Id="rId1" Type="http://schemas.openxmlformats.org/officeDocument/2006/relationships/slideLayout" Target="../slideLayouts/slideLayout1.xml"/><Relationship Id="rId4" Type="http://schemas.openxmlformats.org/officeDocument/2006/relationships/hyperlink" Target="ex/ex10.java"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ex/ex32.java"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ex/ex33.jav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hyperlink" Target="ex/ex5.jav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1</a:t>
            </a:r>
          </a:p>
          <a:p>
            <a:pPr algn="ctr"/>
            <a:r>
              <a:rPr lang="en-US" sz="3200" b="1" dirty="0" smtClean="0"/>
              <a:t>Basics of Java Programming</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Arithmetic Operators</a:t>
            </a:r>
            <a:endParaRPr lang="en-US" dirty="0"/>
          </a:p>
        </p:txBody>
      </p:sp>
      <p:graphicFrame>
        <p:nvGraphicFramePr>
          <p:cNvPr id="5" name="Table 4"/>
          <p:cNvGraphicFramePr>
            <a:graphicFrameLocks noGrp="1"/>
          </p:cNvGraphicFramePr>
          <p:nvPr/>
        </p:nvGraphicFramePr>
        <p:xfrm>
          <a:off x="1447800" y="10668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endParaRPr lang="en-US" dirty="0"/>
                    </a:p>
                  </a:txBody>
                  <a:tcPr/>
                </a:tc>
                <a:tc>
                  <a:txBody>
                    <a:bodyPr/>
                    <a:lstStyle/>
                    <a:p>
                      <a:r>
                        <a:rPr lang="en-US" dirty="0" smtClean="0"/>
                        <a:t>Addition</a:t>
                      </a:r>
                      <a:endParaRPr lang="en-US" dirty="0"/>
                    </a:p>
                  </a:txBody>
                  <a:tcPr/>
                </a:tc>
              </a:tr>
              <a:tr h="370840">
                <a:tc>
                  <a:txBody>
                    <a:bodyPr/>
                    <a:lstStyle/>
                    <a:p>
                      <a:r>
                        <a:rPr lang="en-US" dirty="0" smtClean="0"/>
                        <a:t>-</a:t>
                      </a:r>
                      <a:endParaRPr lang="en-US" dirty="0"/>
                    </a:p>
                  </a:txBody>
                  <a:tcPr/>
                </a:tc>
                <a:tc>
                  <a:txBody>
                    <a:bodyPr/>
                    <a:lstStyle/>
                    <a:p>
                      <a:r>
                        <a:rPr lang="en-US" dirty="0" smtClean="0"/>
                        <a:t>Subtraction</a:t>
                      </a:r>
                      <a:endParaRPr lang="en-US" dirty="0"/>
                    </a:p>
                  </a:txBody>
                  <a:tcPr/>
                </a:tc>
              </a:tr>
              <a:tr h="370840">
                <a:tc>
                  <a:txBody>
                    <a:bodyPr/>
                    <a:lstStyle/>
                    <a:p>
                      <a:r>
                        <a:rPr lang="en-US" dirty="0" smtClean="0"/>
                        <a:t>*</a:t>
                      </a:r>
                      <a:endParaRPr lang="en-US" dirty="0"/>
                    </a:p>
                  </a:txBody>
                  <a:tcPr/>
                </a:tc>
                <a:tc>
                  <a:txBody>
                    <a:bodyPr/>
                    <a:lstStyle/>
                    <a:p>
                      <a:r>
                        <a:rPr lang="en-US" dirty="0" smtClean="0"/>
                        <a:t>Multiplication</a:t>
                      </a:r>
                      <a:endParaRPr lang="en-US" dirty="0"/>
                    </a:p>
                  </a:txBody>
                  <a:tcPr/>
                </a:tc>
              </a:tr>
              <a:tr h="370840">
                <a:tc>
                  <a:txBody>
                    <a:bodyPr/>
                    <a:lstStyle/>
                    <a:p>
                      <a:r>
                        <a:rPr lang="en-US" dirty="0" smtClean="0"/>
                        <a:t>/</a:t>
                      </a:r>
                      <a:endParaRPr lang="en-US" dirty="0"/>
                    </a:p>
                  </a:txBody>
                  <a:tcPr/>
                </a:tc>
                <a:tc>
                  <a:txBody>
                    <a:bodyPr/>
                    <a:lstStyle/>
                    <a:p>
                      <a:r>
                        <a:rPr lang="en-US" dirty="0" smtClean="0"/>
                        <a:t>Division</a:t>
                      </a:r>
                      <a:endParaRPr lang="en-US" dirty="0"/>
                    </a:p>
                  </a:txBody>
                  <a:tcPr/>
                </a:tc>
              </a:tr>
              <a:tr h="370840">
                <a:tc>
                  <a:txBody>
                    <a:bodyPr/>
                    <a:lstStyle/>
                    <a:p>
                      <a:r>
                        <a:rPr lang="en-US" dirty="0" smtClean="0"/>
                        <a:t>%</a:t>
                      </a:r>
                      <a:endParaRPr lang="en-US" dirty="0"/>
                    </a:p>
                  </a:txBody>
                  <a:tcPr/>
                </a:tc>
                <a:tc>
                  <a:txBody>
                    <a:bodyPr/>
                    <a:lstStyle/>
                    <a:p>
                      <a:r>
                        <a:rPr lang="en-US" dirty="0" smtClean="0"/>
                        <a:t>Modulo</a:t>
                      </a:r>
                      <a:endParaRPr lang="en-US" dirty="0"/>
                    </a:p>
                  </a:txBody>
                  <a:tcPr/>
                </a:tc>
              </a:tr>
            </a:tbl>
          </a:graphicData>
        </a:graphic>
      </p:graphicFrame>
      <p:sp>
        <p:nvSpPr>
          <p:cNvPr id="6" name="TextBox 5"/>
          <p:cNvSpPr txBox="1"/>
          <p:nvPr/>
        </p:nvSpPr>
        <p:spPr>
          <a:xfrm>
            <a:off x="304800" y="3733800"/>
            <a:ext cx="8229600" cy="1077218"/>
          </a:xfrm>
          <a:prstGeom prst="rect">
            <a:avLst/>
          </a:prstGeom>
          <a:noFill/>
        </p:spPr>
        <p:txBody>
          <a:bodyPr wrap="square" rtlCol="0">
            <a:spAutoFit/>
          </a:bodyPr>
          <a:lstStyle/>
          <a:p>
            <a:pPr algn="ctr"/>
            <a:r>
              <a:rPr lang="en-US" sz="3200" dirty="0" smtClean="0"/>
              <a:t>Note : in modulo division the sign of answer will be always the sign of first operand means that</a:t>
            </a:r>
            <a:endParaRPr lang="en-US" sz="3200" dirty="0"/>
          </a:p>
        </p:txBody>
      </p:sp>
      <p:sp>
        <p:nvSpPr>
          <p:cNvPr id="9" name="TextBox 8"/>
          <p:cNvSpPr txBox="1"/>
          <p:nvPr/>
        </p:nvSpPr>
        <p:spPr>
          <a:xfrm>
            <a:off x="381000" y="4901863"/>
            <a:ext cx="2895600" cy="1569660"/>
          </a:xfrm>
          <a:prstGeom prst="rect">
            <a:avLst/>
          </a:prstGeom>
          <a:noFill/>
        </p:spPr>
        <p:txBody>
          <a:bodyPr wrap="square" rtlCol="0">
            <a:spAutoFit/>
          </a:bodyPr>
          <a:lstStyle/>
          <a:p>
            <a:pPr algn="ctr"/>
            <a:r>
              <a:rPr lang="en-US" sz="3200" dirty="0" smtClean="0"/>
              <a:t>-14 % 3 = -2</a:t>
            </a:r>
          </a:p>
          <a:p>
            <a:pPr algn="ctr"/>
            <a:r>
              <a:rPr lang="en-US" sz="3200" dirty="0" smtClean="0"/>
              <a:t>-14 % -3 = -2</a:t>
            </a:r>
          </a:p>
          <a:p>
            <a:pPr algn="ctr"/>
            <a:r>
              <a:rPr lang="en-US" sz="3200" dirty="0" smtClean="0"/>
              <a:t>14 % -3 = 2</a:t>
            </a:r>
            <a:endParaRPr lang="en-US" sz="3200" dirty="0"/>
          </a:p>
        </p:txBody>
      </p:sp>
      <p:sp>
        <p:nvSpPr>
          <p:cNvPr id="10" name="TextBox 9"/>
          <p:cNvSpPr txBox="1"/>
          <p:nvPr/>
        </p:nvSpPr>
        <p:spPr>
          <a:xfrm>
            <a:off x="3276600" y="4978063"/>
            <a:ext cx="5257800"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b="1" dirty="0" smtClean="0"/>
              <a:t>Modulo division is defined as</a:t>
            </a:r>
          </a:p>
          <a:p>
            <a:r>
              <a:rPr lang="en-US" sz="3200" b="1" dirty="0" err="1" smtClean="0"/>
              <a:t>a%b</a:t>
            </a:r>
            <a:r>
              <a:rPr lang="en-US" sz="3200" b="1" dirty="0" smtClean="0"/>
              <a:t> = a-(a/b)*b</a:t>
            </a:r>
            <a:endParaRPr lang="en-US" sz="3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Relational Operators</a:t>
            </a:r>
            <a:endParaRPr lang="en-US" dirty="0"/>
          </a:p>
        </p:txBody>
      </p:sp>
      <p:graphicFrame>
        <p:nvGraphicFramePr>
          <p:cNvPr id="7" name="Table 6"/>
          <p:cNvGraphicFramePr>
            <a:graphicFrameLocks noGrp="1"/>
          </p:cNvGraphicFramePr>
          <p:nvPr/>
        </p:nvGraphicFramePr>
        <p:xfrm>
          <a:off x="1295400" y="1219200"/>
          <a:ext cx="6629400" cy="3886197"/>
        </p:xfrm>
        <a:graphic>
          <a:graphicData uri="http://schemas.openxmlformats.org/drawingml/2006/table">
            <a:tbl>
              <a:tblPr firstRow="1" bandRow="1">
                <a:tableStyleId>{5C22544A-7EE6-4342-B048-85BDC9FD1C3A}</a:tableStyleId>
              </a:tblPr>
              <a:tblGrid>
                <a:gridCol w="3314700"/>
                <a:gridCol w="3314700"/>
              </a:tblGrid>
              <a:tr h="555171">
                <a:tc>
                  <a:txBody>
                    <a:bodyPr/>
                    <a:lstStyle/>
                    <a:p>
                      <a:r>
                        <a:rPr lang="en-US" dirty="0" smtClean="0"/>
                        <a:t>Operator</a:t>
                      </a:r>
                      <a:endParaRPr lang="en-US" dirty="0"/>
                    </a:p>
                  </a:txBody>
                  <a:tcPr/>
                </a:tc>
                <a:tc>
                  <a:txBody>
                    <a:bodyPr/>
                    <a:lstStyle/>
                    <a:p>
                      <a:r>
                        <a:rPr lang="en-US" dirty="0" smtClean="0"/>
                        <a:t>Meaning</a:t>
                      </a:r>
                      <a:endParaRPr lang="en-US" dirty="0"/>
                    </a:p>
                  </a:txBody>
                  <a:tcPr/>
                </a:tc>
              </a:tr>
              <a:tr h="555171">
                <a:tc>
                  <a:txBody>
                    <a:bodyPr/>
                    <a:lstStyle/>
                    <a:p>
                      <a:r>
                        <a:rPr lang="en-US" dirty="0" smtClean="0"/>
                        <a:t>&lt;</a:t>
                      </a:r>
                      <a:endParaRPr lang="en-US" dirty="0"/>
                    </a:p>
                  </a:txBody>
                  <a:tcPr/>
                </a:tc>
                <a:tc>
                  <a:txBody>
                    <a:bodyPr/>
                    <a:lstStyle/>
                    <a:p>
                      <a:r>
                        <a:rPr lang="en-US" dirty="0" smtClean="0"/>
                        <a:t>Is less than</a:t>
                      </a:r>
                      <a:endParaRPr lang="en-US" dirty="0"/>
                    </a:p>
                  </a:txBody>
                  <a:tcPr/>
                </a:tc>
              </a:tr>
              <a:tr h="555171">
                <a:tc>
                  <a:txBody>
                    <a:bodyPr/>
                    <a:lstStyle/>
                    <a:p>
                      <a:r>
                        <a:rPr lang="en-US" dirty="0" smtClean="0"/>
                        <a:t>&lt;=</a:t>
                      </a:r>
                      <a:endParaRPr lang="en-US" dirty="0"/>
                    </a:p>
                  </a:txBody>
                  <a:tcPr/>
                </a:tc>
                <a:tc>
                  <a:txBody>
                    <a:bodyPr/>
                    <a:lstStyle/>
                    <a:p>
                      <a:r>
                        <a:rPr lang="en-US" dirty="0" smtClean="0"/>
                        <a:t>Is less than</a:t>
                      </a:r>
                      <a:r>
                        <a:rPr lang="en-US" baseline="0" dirty="0" smtClean="0"/>
                        <a:t> or equal to</a:t>
                      </a:r>
                      <a:endParaRPr lang="en-US" dirty="0"/>
                    </a:p>
                  </a:txBody>
                  <a:tcPr/>
                </a:tc>
              </a:tr>
              <a:tr h="555171">
                <a:tc>
                  <a:txBody>
                    <a:bodyPr/>
                    <a:lstStyle/>
                    <a:p>
                      <a:r>
                        <a:rPr lang="en-US" dirty="0" smtClean="0"/>
                        <a:t>&gt;</a:t>
                      </a:r>
                      <a:endParaRPr lang="en-US" dirty="0"/>
                    </a:p>
                  </a:txBody>
                  <a:tcPr/>
                </a:tc>
                <a:tc>
                  <a:txBody>
                    <a:bodyPr/>
                    <a:lstStyle/>
                    <a:p>
                      <a:r>
                        <a:rPr lang="en-US" dirty="0" smtClean="0"/>
                        <a:t>Is greater than</a:t>
                      </a:r>
                      <a:endParaRPr lang="en-US" dirty="0"/>
                    </a:p>
                  </a:txBody>
                  <a:tcPr/>
                </a:tc>
              </a:tr>
              <a:tr h="555171">
                <a:tc>
                  <a:txBody>
                    <a:bodyPr/>
                    <a:lstStyle/>
                    <a:p>
                      <a:r>
                        <a:rPr lang="en-US" dirty="0" smtClean="0"/>
                        <a:t>&gt;=</a:t>
                      </a:r>
                      <a:endParaRPr lang="en-US" dirty="0"/>
                    </a:p>
                  </a:txBody>
                  <a:tcPr/>
                </a:tc>
                <a:tc>
                  <a:txBody>
                    <a:bodyPr/>
                    <a:lstStyle/>
                    <a:p>
                      <a:r>
                        <a:rPr lang="en-US" dirty="0" smtClean="0"/>
                        <a:t>Is greater than</a:t>
                      </a:r>
                      <a:r>
                        <a:rPr lang="en-US" baseline="0" dirty="0" smtClean="0"/>
                        <a:t> or equal to</a:t>
                      </a:r>
                      <a:endParaRPr lang="en-US" dirty="0"/>
                    </a:p>
                  </a:txBody>
                  <a:tcPr/>
                </a:tc>
              </a:tr>
              <a:tr h="555171">
                <a:tc>
                  <a:txBody>
                    <a:bodyPr/>
                    <a:lstStyle/>
                    <a:p>
                      <a:r>
                        <a:rPr lang="en-US" dirty="0" smtClean="0"/>
                        <a:t>==</a:t>
                      </a:r>
                      <a:endParaRPr lang="en-US" dirty="0"/>
                    </a:p>
                  </a:txBody>
                  <a:tcPr/>
                </a:tc>
                <a:tc>
                  <a:txBody>
                    <a:bodyPr/>
                    <a:lstStyle/>
                    <a:p>
                      <a:r>
                        <a:rPr lang="en-US" dirty="0" smtClean="0"/>
                        <a:t>Is</a:t>
                      </a:r>
                      <a:r>
                        <a:rPr lang="en-US" baseline="0" dirty="0" smtClean="0"/>
                        <a:t> equal to</a:t>
                      </a:r>
                      <a:endParaRPr lang="en-US" dirty="0"/>
                    </a:p>
                  </a:txBody>
                  <a:tcPr/>
                </a:tc>
              </a:tr>
              <a:tr h="555171">
                <a:tc>
                  <a:txBody>
                    <a:bodyPr/>
                    <a:lstStyle/>
                    <a:p>
                      <a:r>
                        <a:rPr lang="en-US" dirty="0" smtClean="0"/>
                        <a:t>!=</a:t>
                      </a:r>
                      <a:endParaRPr lang="en-US" dirty="0"/>
                    </a:p>
                  </a:txBody>
                  <a:tcPr/>
                </a:tc>
                <a:tc>
                  <a:txBody>
                    <a:bodyPr/>
                    <a:lstStyle/>
                    <a:p>
                      <a:r>
                        <a:rPr lang="en-US" dirty="0" smtClean="0"/>
                        <a:t>Is not equal to</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Logical Operators</a:t>
            </a:r>
            <a:endParaRPr lang="en-US" dirty="0"/>
          </a:p>
        </p:txBody>
      </p:sp>
      <p:graphicFrame>
        <p:nvGraphicFramePr>
          <p:cNvPr id="4" name="Table 3"/>
          <p:cNvGraphicFramePr>
            <a:graphicFrameLocks noGrp="1"/>
          </p:cNvGraphicFramePr>
          <p:nvPr/>
        </p:nvGraphicFramePr>
        <p:xfrm>
          <a:off x="1219200" y="1219200"/>
          <a:ext cx="6629400" cy="2220684"/>
        </p:xfrm>
        <a:graphic>
          <a:graphicData uri="http://schemas.openxmlformats.org/drawingml/2006/table">
            <a:tbl>
              <a:tblPr firstRow="1" bandRow="1">
                <a:tableStyleId>{5C22544A-7EE6-4342-B048-85BDC9FD1C3A}</a:tableStyleId>
              </a:tblPr>
              <a:tblGrid>
                <a:gridCol w="3314700"/>
                <a:gridCol w="3314700"/>
              </a:tblGrid>
              <a:tr h="555171">
                <a:tc>
                  <a:txBody>
                    <a:bodyPr/>
                    <a:lstStyle/>
                    <a:p>
                      <a:r>
                        <a:rPr lang="en-US" dirty="0" smtClean="0"/>
                        <a:t>Operator</a:t>
                      </a:r>
                      <a:endParaRPr lang="en-US" dirty="0"/>
                    </a:p>
                  </a:txBody>
                  <a:tcPr/>
                </a:tc>
                <a:tc>
                  <a:txBody>
                    <a:bodyPr/>
                    <a:lstStyle/>
                    <a:p>
                      <a:r>
                        <a:rPr lang="en-US" dirty="0" smtClean="0"/>
                        <a:t>Meaning</a:t>
                      </a:r>
                      <a:endParaRPr lang="en-US" dirty="0"/>
                    </a:p>
                  </a:txBody>
                  <a:tcPr/>
                </a:tc>
              </a:tr>
              <a:tr h="555171">
                <a:tc>
                  <a:txBody>
                    <a:bodyPr/>
                    <a:lstStyle/>
                    <a:p>
                      <a:r>
                        <a:rPr lang="en-US" dirty="0" smtClean="0"/>
                        <a:t>&amp;&amp;</a:t>
                      </a:r>
                      <a:endParaRPr lang="en-US" dirty="0"/>
                    </a:p>
                  </a:txBody>
                  <a:tcPr/>
                </a:tc>
                <a:tc>
                  <a:txBody>
                    <a:bodyPr/>
                    <a:lstStyle/>
                    <a:p>
                      <a:r>
                        <a:rPr lang="en-US" dirty="0" smtClean="0"/>
                        <a:t>Logical AND</a:t>
                      </a:r>
                      <a:endParaRPr lang="en-US" dirty="0"/>
                    </a:p>
                  </a:txBody>
                  <a:tcPr/>
                </a:tc>
              </a:tr>
              <a:tr h="555171">
                <a:tc>
                  <a:txBody>
                    <a:bodyPr/>
                    <a:lstStyle/>
                    <a:p>
                      <a:r>
                        <a:rPr lang="en-US" dirty="0" smtClean="0"/>
                        <a:t>||</a:t>
                      </a:r>
                      <a:endParaRPr lang="en-US" dirty="0"/>
                    </a:p>
                  </a:txBody>
                  <a:tcPr/>
                </a:tc>
                <a:tc>
                  <a:txBody>
                    <a:bodyPr/>
                    <a:lstStyle/>
                    <a:p>
                      <a:r>
                        <a:rPr lang="en-US" dirty="0" smtClean="0"/>
                        <a:t>Logical OR</a:t>
                      </a:r>
                      <a:endParaRPr lang="en-US" dirty="0"/>
                    </a:p>
                  </a:txBody>
                  <a:tcPr/>
                </a:tc>
              </a:tr>
              <a:tr h="555171">
                <a:tc>
                  <a:txBody>
                    <a:bodyPr/>
                    <a:lstStyle/>
                    <a:p>
                      <a:r>
                        <a:rPr lang="en-US" dirty="0" smtClean="0"/>
                        <a:t>!</a:t>
                      </a:r>
                      <a:endParaRPr lang="en-US" dirty="0"/>
                    </a:p>
                  </a:txBody>
                  <a:tcPr/>
                </a:tc>
                <a:tc>
                  <a:txBody>
                    <a:bodyPr/>
                    <a:lstStyle/>
                    <a:p>
                      <a:r>
                        <a:rPr lang="en-US" dirty="0" smtClean="0"/>
                        <a:t>Logical NOT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Assignment Operators</a:t>
            </a:r>
            <a:endParaRPr lang="en-US" dirty="0"/>
          </a:p>
        </p:txBody>
      </p:sp>
      <p:graphicFrame>
        <p:nvGraphicFramePr>
          <p:cNvPr id="5" name="Table 4"/>
          <p:cNvGraphicFramePr>
            <a:graphicFrameLocks noGrp="1"/>
          </p:cNvGraphicFramePr>
          <p:nvPr/>
        </p:nvGraphicFramePr>
        <p:xfrm>
          <a:off x="1066800" y="1219200"/>
          <a:ext cx="6629400" cy="3415935"/>
        </p:xfrm>
        <a:graphic>
          <a:graphicData uri="http://schemas.openxmlformats.org/drawingml/2006/table">
            <a:tbl>
              <a:tblPr firstRow="1" bandRow="1">
                <a:tableStyleId>{5C22544A-7EE6-4342-B048-85BDC9FD1C3A}</a:tableStyleId>
              </a:tblPr>
              <a:tblGrid>
                <a:gridCol w="3314700"/>
                <a:gridCol w="3314700"/>
              </a:tblGrid>
              <a:tr h="555171">
                <a:tc>
                  <a:txBody>
                    <a:bodyPr/>
                    <a:lstStyle/>
                    <a:p>
                      <a:r>
                        <a:rPr lang="en-US" dirty="0" smtClean="0"/>
                        <a:t>Statement</a:t>
                      </a:r>
                      <a:r>
                        <a:rPr lang="en-US" baseline="0" dirty="0" smtClean="0"/>
                        <a:t> with simple assignment operator</a:t>
                      </a:r>
                      <a:endParaRPr lang="en-US" dirty="0"/>
                    </a:p>
                  </a:txBody>
                  <a:tcPr/>
                </a:tc>
                <a:tc>
                  <a:txBody>
                    <a:bodyPr/>
                    <a:lstStyle/>
                    <a:p>
                      <a:r>
                        <a:rPr lang="en-US" dirty="0" smtClean="0"/>
                        <a:t>Statement with shorthand</a:t>
                      </a:r>
                      <a:r>
                        <a:rPr lang="en-US" baseline="0" dirty="0" smtClean="0"/>
                        <a:t> operator</a:t>
                      </a:r>
                      <a:endParaRPr lang="en-US" dirty="0"/>
                    </a:p>
                  </a:txBody>
                  <a:tcPr/>
                </a:tc>
              </a:tr>
              <a:tr h="555171">
                <a:tc>
                  <a:txBody>
                    <a:bodyPr/>
                    <a:lstStyle/>
                    <a:p>
                      <a:r>
                        <a:rPr lang="en-US" dirty="0" smtClean="0"/>
                        <a:t>a=a+1</a:t>
                      </a:r>
                      <a:endParaRPr lang="en-US" dirty="0"/>
                    </a:p>
                  </a:txBody>
                  <a:tcPr/>
                </a:tc>
                <a:tc>
                  <a:txBody>
                    <a:bodyPr/>
                    <a:lstStyle/>
                    <a:p>
                      <a:r>
                        <a:rPr lang="en-US" dirty="0" smtClean="0"/>
                        <a:t>a+=1</a:t>
                      </a:r>
                      <a:endParaRPr lang="en-US" dirty="0"/>
                    </a:p>
                  </a:txBody>
                  <a:tcPr/>
                </a:tc>
              </a:tr>
              <a:tr h="555171">
                <a:tc>
                  <a:txBody>
                    <a:bodyPr/>
                    <a:lstStyle/>
                    <a:p>
                      <a:r>
                        <a:rPr lang="en-US" dirty="0" smtClean="0"/>
                        <a:t>a=a-1</a:t>
                      </a:r>
                      <a:endParaRPr lang="en-US" dirty="0"/>
                    </a:p>
                  </a:txBody>
                  <a:tcPr/>
                </a:tc>
                <a:tc>
                  <a:txBody>
                    <a:bodyPr/>
                    <a:lstStyle/>
                    <a:p>
                      <a:r>
                        <a:rPr lang="en-US" dirty="0" smtClean="0"/>
                        <a:t>a-=1</a:t>
                      </a:r>
                      <a:endParaRPr lang="en-US" dirty="0"/>
                    </a:p>
                  </a:txBody>
                  <a:tcPr/>
                </a:tc>
              </a:tr>
              <a:tr h="555171">
                <a:tc>
                  <a:txBody>
                    <a:bodyPr/>
                    <a:lstStyle/>
                    <a:p>
                      <a:r>
                        <a:rPr lang="en-US" dirty="0" smtClean="0"/>
                        <a:t>a=a*1</a:t>
                      </a:r>
                      <a:endParaRPr lang="en-US" dirty="0"/>
                    </a:p>
                  </a:txBody>
                  <a:tcPr/>
                </a:tc>
                <a:tc>
                  <a:txBody>
                    <a:bodyPr/>
                    <a:lstStyle/>
                    <a:p>
                      <a:r>
                        <a:rPr lang="en-US" dirty="0" smtClean="0"/>
                        <a:t>a*=1</a:t>
                      </a:r>
                      <a:endParaRPr lang="en-US" dirty="0"/>
                    </a:p>
                  </a:txBody>
                  <a:tcPr/>
                </a:tc>
              </a:tr>
              <a:tr h="555171">
                <a:tc>
                  <a:txBody>
                    <a:bodyPr/>
                    <a:lstStyle/>
                    <a:p>
                      <a:r>
                        <a:rPr lang="en-US" dirty="0" smtClean="0"/>
                        <a:t>a=a/1</a:t>
                      </a:r>
                      <a:endParaRPr lang="en-US" dirty="0"/>
                    </a:p>
                  </a:txBody>
                  <a:tcPr/>
                </a:tc>
                <a:tc>
                  <a:txBody>
                    <a:bodyPr/>
                    <a:lstStyle/>
                    <a:p>
                      <a:r>
                        <a:rPr lang="en-US" dirty="0" smtClean="0"/>
                        <a:t>a/=1</a:t>
                      </a:r>
                      <a:endParaRPr lang="en-US" dirty="0"/>
                    </a:p>
                  </a:txBody>
                  <a:tcPr/>
                </a:tc>
              </a:tr>
              <a:tr h="555171">
                <a:tc>
                  <a:txBody>
                    <a:bodyPr/>
                    <a:lstStyle/>
                    <a:p>
                      <a:r>
                        <a:rPr lang="en-US" dirty="0" smtClean="0"/>
                        <a:t>a=a%1</a:t>
                      </a:r>
                      <a:endParaRPr lang="en-US" dirty="0"/>
                    </a:p>
                  </a:txBody>
                  <a:tcPr/>
                </a:tc>
                <a:tc>
                  <a:txBody>
                    <a:bodyPr/>
                    <a:lstStyle/>
                    <a:p>
                      <a:r>
                        <a:rPr lang="en-US" dirty="0" smtClean="0"/>
                        <a:t>a%=1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Increment / Decrement Operators</a:t>
            </a:r>
            <a:endParaRPr lang="en-US" dirty="0"/>
          </a:p>
        </p:txBody>
      </p:sp>
      <p:graphicFrame>
        <p:nvGraphicFramePr>
          <p:cNvPr id="4" name="Table 3"/>
          <p:cNvGraphicFramePr>
            <a:graphicFrameLocks noGrp="1"/>
          </p:cNvGraphicFramePr>
          <p:nvPr/>
        </p:nvGraphicFramePr>
        <p:xfrm>
          <a:off x="1219200" y="1447800"/>
          <a:ext cx="6629400" cy="1835331"/>
        </p:xfrm>
        <a:graphic>
          <a:graphicData uri="http://schemas.openxmlformats.org/drawingml/2006/table">
            <a:tbl>
              <a:tblPr firstRow="1" bandRow="1">
                <a:tableStyleId>{5C22544A-7EE6-4342-B048-85BDC9FD1C3A}</a:tableStyleId>
              </a:tblPr>
              <a:tblGrid>
                <a:gridCol w="3314700"/>
                <a:gridCol w="3314700"/>
              </a:tblGrid>
              <a:tr h="555171">
                <a:tc>
                  <a:txBody>
                    <a:bodyPr/>
                    <a:lstStyle/>
                    <a:p>
                      <a:r>
                        <a:rPr lang="en-US" dirty="0" smtClean="0"/>
                        <a:t>Operator</a:t>
                      </a:r>
                      <a:endParaRPr lang="en-US" dirty="0"/>
                    </a:p>
                  </a:txBody>
                  <a:tcPr/>
                </a:tc>
                <a:tc>
                  <a:txBody>
                    <a:bodyPr/>
                    <a:lstStyle/>
                    <a:p>
                      <a:r>
                        <a:rPr lang="en-US" dirty="0" smtClean="0"/>
                        <a:t>Meaning</a:t>
                      </a:r>
                      <a:endParaRPr lang="en-US" dirty="0"/>
                    </a:p>
                  </a:txBody>
                  <a:tcPr/>
                </a:tc>
              </a:tr>
              <a:tr h="555171">
                <a:tc>
                  <a:txBody>
                    <a:bodyPr/>
                    <a:lstStyle/>
                    <a:p>
                      <a:r>
                        <a:rPr lang="en-US" dirty="0" smtClean="0"/>
                        <a:t>++</a:t>
                      </a:r>
                      <a:endParaRPr lang="en-US" dirty="0"/>
                    </a:p>
                  </a:txBody>
                  <a:tcPr/>
                </a:tc>
                <a:tc>
                  <a:txBody>
                    <a:bodyPr/>
                    <a:lstStyle/>
                    <a:p>
                      <a:r>
                        <a:rPr lang="en-US" dirty="0" smtClean="0"/>
                        <a:t>Increase the value</a:t>
                      </a:r>
                      <a:r>
                        <a:rPr lang="en-US" baseline="0" dirty="0" smtClean="0"/>
                        <a:t> of variable with 1</a:t>
                      </a:r>
                      <a:endParaRPr lang="en-US" dirty="0"/>
                    </a:p>
                  </a:txBody>
                  <a:tcPr/>
                </a:tc>
              </a:tr>
              <a:tr h="555171">
                <a:tc>
                  <a:txBody>
                    <a:bodyPr/>
                    <a:lstStyle/>
                    <a:p>
                      <a:r>
                        <a:rPr lang="en-US" dirty="0" smtClean="0"/>
                        <a:t>- -</a:t>
                      </a:r>
                      <a:endParaRPr lang="en-US" dirty="0"/>
                    </a:p>
                  </a:txBody>
                  <a:tcPr/>
                </a:tc>
                <a:tc>
                  <a:txBody>
                    <a:bodyPr/>
                    <a:lstStyle/>
                    <a:p>
                      <a:r>
                        <a:rPr lang="en-US" dirty="0" smtClean="0"/>
                        <a:t>Decrease the value of variable</a:t>
                      </a:r>
                      <a:r>
                        <a:rPr lang="en-US" baseline="0" dirty="0" smtClean="0"/>
                        <a:t> with 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Conditional Operator</a:t>
            </a:r>
            <a:endParaRPr lang="en-US" dirty="0"/>
          </a:p>
        </p:txBody>
      </p:sp>
      <p:sp>
        <p:nvSpPr>
          <p:cNvPr id="5" name="TextBox 4"/>
          <p:cNvSpPr txBox="1"/>
          <p:nvPr/>
        </p:nvSpPr>
        <p:spPr>
          <a:xfrm>
            <a:off x="457200" y="1143000"/>
            <a:ext cx="8077200" cy="4524315"/>
          </a:xfrm>
          <a:prstGeom prst="rect">
            <a:avLst/>
          </a:prstGeom>
          <a:noFill/>
        </p:spPr>
        <p:txBody>
          <a:bodyPr wrap="square" rtlCol="0">
            <a:spAutoFit/>
          </a:bodyPr>
          <a:lstStyle/>
          <a:p>
            <a:pPr algn="ctr"/>
            <a:r>
              <a:rPr lang="en-US" sz="3200" b="1" dirty="0" smtClean="0"/>
              <a:t>exp1 ? exp2 : exp3</a:t>
            </a:r>
          </a:p>
          <a:p>
            <a:pPr algn="ctr"/>
            <a:r>
              <a:rPr lang="en-US" sz="3200" dirty="0" smtClean="0"/>
              <a:t>Here, First the exp1 will be evaluated and if the answer is true then exp2 will be evaluated otherwise exp3 will be evaluated</a:t>
            </a:r>
          </a:p>
          <a:p>
            <a:pPr algn="ctr"/>
            <a:endParaRPr lang="en-US" sz="3200" dirty="0"/>
          </a:p>
          <a:p>
            <a:pPr algn="ctr"/>
            <a:r>
              <a:rPr lang="en-US" sz="3200" dirty="0" smtClean="0"/>
              <a:t>x=a&gt;b ? a : b</a:t>
            </a:r>
          </a:p>
          <a:p>
            <a:pPr algn="ctr"/>
            <a:r>
              <a:rPr lang="en-US" sz="3200" dirty="0" smtClean="0"/>
              <a:t>Here if the value of a is greater then b then x will be assigned the value of a otherwise the value of b</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Bitwise Operators</a:t>
            </a:r>
            <a:endParaRPr lang="en-US" dirty="0"/>
          </a:p>
        </p:txBody>
      </p:sp>
      <p:graphicFrame>
        <p:nvGraphicFramePr>
          <p:cNvPr id="4" name="Table 3"/>
          <p:cNvGraphicFramePr>
            <a:graphicFrameLocks noGrp="1"/>
          </p:cNvGraphicFramePr>
          <p:nvPr/>
        </p:nvGraphicFramePr>
        <p:xfrm>
          <a:off x="990600" y="1143000"/>
          <a:ext cx="6629400" cy="4441368"/>
        </p:xfrm>
        <a:graphic>
          <a:graphicData uri="http://schemas.openxmlformats.org/drawingml/2006/table">
            <a:tbl>
              <a:tblPr firstRow="1" bandRow="1">
                <a:tableStyleId>{5C22544A-7EE6-4342-B048-85BDC9FD1C3A}</a:tableStyleId>
              </a:tblPr>
              <a:tblGrid>
                <a:gridCol w="3314700"/>
                <a:gridCol w="3314700"/>
              </a:tblGrid>
              <a:tr h="555171">
                <a:tc>
                  <a:txBody>
                    <a:bodyPr/>
                    <a:lstStyle/>
                    <a:p>
                      <a:r>
                        <a:rPr lang="en-US" dirty="0" smtClean="0"/>
                        <a:t>Operator</a:t>
                      </a:r>
                      <a:endParaRPr lang="en-US" dirty="0"/>
                    </a:p>
                  </a:txBody>
                  <a:tcPr/>
                </a:tc>
                <a:tc>
                  <a:txBody>
                    <a:bodyPr/>
                    <a:lstStyle/>
                    <a:p>
                      <a:r>
                        <a:rPr lang="en-US" dirty="0" smtClean="0"/>
                        <a:t>Meaning</a:t>
                      </a:r>
                      <a:endParaRPr lang="en-US" dirty="0"/>
                    </a:p>
                  </a:txBody>
                  <a:tcPr/>
                </a:tc>
              </a:tr>
              <a:tr h="555171">
                <a:tc>
                  <a:txBody>
                    <a:bodyPr/>
                    <a:lstStyle/>
                    <a:p>
                      <a:r>
                        <a:rPr lang="en-US" dirty="0" smtClean="0"/>
                        <a:t>&amp;</a:t>
                      </a:r>
                      <a:endParaRPr lang="en-US" dirty="0"/>
                    </a:p>
                  </a:txBody>
                  <a:tcPr/>
                </a:tc>
                <a:tc>
                  <a:txBody>
                    <a:bodyPr/>
                    <a:lstStyle/>
                    <a:p>
                      <a:r>
                        <a:rPr lang="en-US" dirty="0" smtClean="0"/>
                        <a:t>Bitwise AND</a:t>
                      </a:r>
                      <a:endParaRPr lang="en-US" dirty="0"/>
                    </a:p>
                  </a:txBody>
                  <a:tcPr/>
                </a:tc>
              </a:tr>
              <a:tr h="555171">
                <a:tc>
                  <a:txBody>
                    <a:bodyPr/>
                    <a:lstStyle/>
                    <a:p>
                      <a:r>
                        <a:rPr lang="en-US" dirty="0" smtClean="0"/>
                        <a:t>!</a:t>
                      </a:r>
                      <a:endParaRPr lang="en-US" dirty="0"/>
                    </a:p>
                  </a:txBody>
                  <a:tcPr/>
                </a:tc>
                <a:tc>
                  <a:txBody>
                    <a:bodyPr/>
                    <a:lstStyle/>
                    <a:p>
                      <a:r>
                        <a:rPr lang="en-US" dirty="0" smtClean="0"/>
                        <a:t>Bitwise</a:t>
                      </a:r>
                      <a:r>
                        <a:rPr lang="en-US" baseline="0" dirty="0" smtClean="0"/>
                        <a:t> OR</a:t>
                      </a:r>
                      <a:endParaRPr lang="en-US" dirty="0"/>
                    </a:p>
                  </a:txBody>
                  <a:tcPr/>
                </a:tc>
              </a:tr>
              <a:tr h="555171">
                <a:tc>
                  <a:txBody>
                    <a:bodyPr/>
                    <a:lstStyle/>
                    <a:p>
                      <a:r>
                        <a:rPr lang="en-US" dirty="0" smtClean="0"/>
                        <a:t>^</a:t>
                      </a:r>
                      <a:endParaRPr lang="en-US" dirty="0"/>
                    </a:p>
                  </a:txBody>
                  <a:tcPr/>
                </a:tc>
                <a:tc>
                  <a:txBody>
                    <a:bodyPr/>
                    <a:lstStyle/>
                    <a:p>
                      <a:r>
                        <a:rPr lang="en-US" dirty="0" smtClean="0"/>
                        <a:t>Bitwise exclusive OR</a:t>
                      </a:r>
                      <a:endParaRPr lang="en-US" dirty="0"/>
                    </a:p>
                  </a:txBody>
                  <a:tcPr/>
                </a:tc>
              </a:tr>
              <a:tr h="555171">
                <a:tc>
                  <a:txBody>
                    <a:bodyPr/>
                    <a:lstStyle/>
                    <a:p>
                      <a:r>
                        <a:rPr lang="en-US" dirty="0" smtClean="0"/>
                        <a:t>~</a:t>
                      </a:r>
                      <a:endParaRPr lang="en-US" dirty="0"/>
                    </a:p>
                  </a:txBody>
                  <a:tcPr/>
                </a:tc>
                <a:tc>
                  <a:txBody>
                    <a:bodyPr/>
                    <a:lstStyle/>
                    <a:p>
                      <a:r>
                        <a:rPr lang="en-US" dirty="0" smtClean="0"/>
                        <a:t>One’s complement</a:t>
                      </a:r>
                      <a:endParaRPr lang="en-US" dirty="0"/>
                    </a:p>
                  </a:txBody>
                  <a:tcPr/>
                </a:tc>
              </a:tr>
              <a:tr h="555171">
                <a:tc>
                  <a:txBody>
                    <a:bodyPr/>
                    <a:lstStyle/>
                    <a:p>
                      <a:r>
                        <a:rPr lang="en-US" dirty="0" smtClean="0"/>
                        <a:t>&lt;&lt;</a:t>
                      </a:r>
                      <a:endParaRPr lang="en-US" dirty="0"/>
                    </a:p>
                  </a:txBody>
                  <a:tcPr/>
                </a:tc>
                <a:tc>
                  <a:txBody>
                    <a:bodyPr/>
                    <a:lstStyle/>
                    <a:p>
                      <a:r>
                        <a:rPr lang="en-US" dirty="0" smtClean="0"/>
                        <a:t>Shift</a:t>
                      </a:r>
                      <a:r>
                        <a:rPr lang="en-US" baseline="0" dirty="0" smtClean="0"/>
                        <a:t> left</a:t>
                      </a:r>
                      <a:endParaRPr lang="en-US" dirty="0"/>
                    </a:p>
                  </a:txBody>
                  <a:tcPr/>
                </a:tc>
              </a:tr>
              <a:tr h="555171">
                <a:tc>
                  <a:txBody>
                    <a:bodyPr/>
                    <a:lstStyle/>
                    <a:p>
                      <a:r>
                        <a:rPr lang="en-US" dirty="0" smtClean="0"/>
                        <a:t>&gt;&gt;</a:t>
                      </a:r>
                      <a:endParaRPr lang="en-US" dirty="0"/>
                    </a:p>
                  </a:txBody>
                  <a:tcPr/>
                </a:tc>
                <a:tc>
                  <a:txBody>
                    <a:bodyPr/>
                    <a:lstStyle/>
                    <a:p>
                      <a:r>
                        <a:rPr lang="en-US" dirty="0" smtClean="0"/>
                        <a:t>Shift right</a:t>
                      </a:r>
                      <a:endParaRPr lang="en-US" dirty="0"/>
                    </a:p>
                  </a:txBody>
                  <a:tcPr/>
                </a:tc>
              </a:tr>
              <a:tr h="555171">
                <a:tc>
                  <a:txBody>
                    <a:bodyPr/>
                    <a:lstStyle/>
                    <a:p>
                      <a:r>
                        <a:rPr lang="en-US" dirty="0" smtClean="0"/>
                        <a:t>&gt;&gt;&gt;</a:t>
                      </a:r>
                      <a:endParaRPr lang="en-US" dirty="0"/>
                    </a:p>
                  </a:txBody>
                  <a:tcPr/>
                </a:tc>
                <a:tc>
                  <a:txBody>
                    <a:bodyPr/>
                    <a:lstStyle/>
                    <a:p>
                      <a:r>
                        <a:rPr lang="en-US" dirty="0" smtClean="0"/>
                        <a:t>Shift right with zero fill</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instanceOf</a:t>
            </a:r>
            <a:r>
              <a:rPr lang="en-US" b="1" dirty="0" smtClean="0"/>
              <a:t> operator</a:t>
            </a:r>
            <a:endParaRPr lang="en-US" dirty="0"/>
          </a:p>
        </p:txBody>
      </p:sp>
      <p:sp>
        <p:nvSpPr>
          <p:cNvPr id="5" name="TextBox 4"/>
          <p:cNvSpPr txBox="1"/>
          <p:nvPr/>
        </p:nvSpPr>
        <p:spPr>
          <a:xfrm>
            <a:off x="228600" y="990600"/>
            <a:ext cx="8686800" cy="5509200"/>
          </a:xfrm>
          <a:prstGeom prst="rect">
            <a:avLst/>
          </a:prstGeom>
          <a:noFill/>
        </p:spPr>
        <p:txBody>
          <a:bodyPr wrap="square" rtlCol="0">
            <a:spAutoFit/>
          </a:bodyPr>
          <a:lstStyle/>
          <a:p>
            <a:pPr algn="just"/>
            <a:r>
              <a:rPr lang="en-US" sz="3200" dirty="0" smtClean="0"/>
              <a:t>	Sometimes, knowing the type of an object during run time is useful. For example, you might have one thread of execution that generates various types of objects, and another thread that processes these objects. In this situation, it might be useful for the processing thread to know the type of each object when it receives it. Another situation in which knowledge of an object's type at run time is important involves casting. In Java, an invalid cast causes a run-time error. Many invalid casts can be caught at compile time.</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instanceOf</a:t>
            </a:r>
            <a:r>
              <a:rPr lang="en-US" b="1" dirty="0" smtClean="0"/>
              <a:t> operator</a:t>
            </a:r>
            <a:endParaRPr lang="en-US" dirty="0"/>
          </a:p>
        </p:txBody>
      </p:sp>
      <p:sp>
        <p:nvSpPr>
          <p:cNvPr id="5" name="TextBox 4"/>
          <p:cNvSpPr txBox="1"/>
          <p:nvPr/>
        </p:nvSpPr>
        <p:spPr>
          <a:xfrm>
            <a:off x="228600" y="990600"/>
            <a:ext cx="8686800" cy="6001643"/>
          </a:xfrm>
          <a:prstGeom prst="rect">
            <a:avLst/>
          </a:prstGeom>
          <a:noFill/>
        </p:spPr>
        <p:txBody>
          <a:bodyPr wrap="square" rtlCol="0">
            <a:spAutoFit/>
          </a:bodyPr>
          <a:lstStyle/>
          <a:p>
            <a:pPr algn="just"/>
            <a:r>
              <a:rPr lang="en-US" sz="3200" dirty="0" smtClean="0"/>
              <a:t>	For example, a </a:t>
            </a:r>
            <a:r>
              <a:rPr lang="en-US" sz="3200" dirty="0" err="1" smtClean="0"/>
              <a:t>superclass</a:t>
            </a:r>
            <a:r>
              <a:rPr lang="en-US" sz="3200" dirty="0" smtClean="0"/>
              <a:t> called A can produce two subclasses, called B and C. Thus, casting a B object into type A or casting a C object into type A is legal, but casting a B object into type C (or vice versa) isn't legal. Because an object of type A can refer to objects of either B or C, how can you know, at run time, what type of object is actually being referred to before attempting the cast to type C? It could be an object of type A, B, or C. If it is an object of type B, a run-time exception will be thrown. Java provides the run-time operator </a:t>
            </a:r>
            <a:r>
              <a:rPr lang="en-US" sz="3200" dirty="0" err="1" smtClean="0"/>
              <a:t>instanceof</a:t>
            </a:r>
            <a:r>
              <a:rPr lang="en-US" sz="3200" dirty="0" smtClean="0"/>
              <a:t> to answer this question.</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instanceOf</a:t>
            </a:r>
            <a:r>
              <a:rPr lang="en-US" b="1" dirty="0" smtClean="0"/>
              <a:t> operator</a:t>
            </a:r>
            <a:endParaRPr lang="en-US" dirty="0"/>
          </a:p>
        </p:txBody>
      </p:sp>
      <p:sp>
        <p:nvSpPr>
          <p:cNvPr id="5" name="TextBox 4"/>
          <p:cNvSpPr txBox="1"/>
          <p:nvPr/>
        </p:nvSpPr>
        <p:spPr>
          <a:xfrm>
            <a:off x="228600" y="990600"/>
            <a:ext cx="8686800" cy="1077218"/>
          </a:xfrm>
          <a:prstGeom prst="rect">
            <a:avLst/>
          </a:prstGeom>
          <a:noFill/>
        </p:spPr>
        <p:txBody>
          <a:bodyPr wrap="square" rtlCol="0">
            <a:spAutoFit/>
          </a:bodyPr>
          <a:lstStyle/>
          <a:p>
            <a:pPr algn="just"/>
            <a:r>
              <a:rPr lang="en-US" sz="3200" dirty="0" smtClean="0">
                <a:hlinkClick r:id="rId2" action="ppaction://hlinkfile"/>
              </a:rPr>
              <a:t>ex\ex30.java</a:t>
            </a:r>
            <a:endParaRPr lang="en-US" sz="3200" dirty="0" smtClean="0"/>
          </a:p>
          <a:p>
            <a:pPr algn="just"/>
            <a:r>
              <a:rPr lang="en-US" sz="3200" smtClean="0">
                <a:hlinkClick r:id="rId3" action="ppaction://hlinkfile"/>
              </a:rPr>
              <a:t>ex\ex31.java</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smtClean="0"/>
              <a:t>	</a:t>
            </a:r>
            <a:r>
              <a:rPr lang="en-US" sz="3200" dirty="0" smtClean="0"/>
              <a:t>Here, we will discuss about some basic topics of Java Programming.  When we need to do some programming we need to understand this topics in detail.  The task of processing data is accomplished by executing a sequence of instructions constituting a program.</a:t>
            </a:r>
          </a:p>
          <a:p>
            <a:pPr algn="just"/>
            <a:r>
              <a:rPr lang="en-US" sz="3200" dirty="0" smtClean="0"/>
              <a:t>	In programming terminology we are calling it as </a:t>
            </a:r>
            <a:r>
              <a:rPr lang="en-US" sz="3200" b="1" dirty="0" smtClean="0"/>
              <a:t>syntax.</a:t>
            </a:r>
            <a:r>
              <a:rPr lang="en-US" sz="3200" dirty="0" smtClean="0"/>
              <a:t> </a:t>
            </a:r>
            <a:endParaRPr lang="en-US" sz="32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Widening Conversion</a:t>
            </a:r>
            <a:endParaRPr lang="en-US" dirty="0"/>
          </a:p>
        </p:txBody>
      </p:sp>
      <p:sp>
        <p:nvSpPr>
          <p:cNvPr id="5" name="TextBox 4"/>
          <p:cNvSpPr txBox="1"/>
          <p:nvPr/>
        </p:nvSpPr>
        <p:spPr>
          <a:xfrm>
            <a:off x="228600" y="990600"/>
            <a:ext cx="8686800" cy="4031873"/>
          </a:xfrm>
          <a:prstGeom prst="rect">
            <a:avLst/>
          </a:prstGeom>
          <a:noFill/>
        </p:spPr>
        <p:txBody>
          <a:bodyPr wrap="square" rtlCol="0">
            <a:spAutoFit/>
          </a:bodyPr>
          <a:lstStyle/>
          <a:p>
            <a:pPr algn="just"/>
            <a:r>
              <a:rPr lang="en-US" sz="3200" dirty="0" smtClean="0"/>
              <a:t>	A widening conversion is the conversion of a sub-type to one of its super types.  For numeric types, the following are the widening conversions.</a:t>
            </a:r>
          </a:p>
          <a:p>
            <a:pPr marL="514350" indent="-514350" algn="just">
              <a:buAutoNum type="arabicParenBoth"/>
            </a:pPr>
            <a:r>
              <a:rPr lang="en-US" sz="3200" dirty="0" smtClean="0"/>
              <a:t>byte to </a:t>
            </a:r>
            <a:r>
              <a:rPr lang="en-US" sz="3200" dirty="0" err="1" smtClean="0"/>
              <a:t>short,int,long,float</a:t>
            </a:r>
            <a:r>
              <a:rPr lang="en-US" sz="3200" dirty="0" smtClean="0"/>
              <a:t> and double</a:t>
            </a:r>
          </a:p>
          <a:p>
            <a:pPr marL="514350" indent="-514350" algn="just">
              <a:buAutoNum type="arabicParenBoth"/>
            </a:pPr>
            <a:r>
              <a:rPr lang="en-US" sz="3200" dirty="0" smtClean="0"/>
              <a:t>short to </a:t>
            </a:r>
            <a:r>
              <a:rPr lang="en-US" sz="3200" dirty="0" err="1" smtClean="0"/>
              <a:t>int,long,float</a:t>
            </a:r>
            <a:r>
              <a:rPr lang="en-US" sz="3200" dirty="0" smtClean="0"/>
              <a:t> and double</a:t>
            </a:r>
          </a:p>
          <a:p>
            <a:pPr marL="514350" indent="-514350" algn="just">
              <a:buAutoNum type="arabicParenBoth"/>
            </a:pPr>
            <a:r>
              <a:rPr lang="en-US" sz="3200" dirty="0" err="1" smtClean="0"/>
              <a:t>int</a:t>
            </a:r>
            <a:r>
              <a:rPr lang="en-US" sz="3200" dirty="0" smtClean="0"/>
              <a:t> to </a:t>
            </a:r>
            <a:r>
              <a:rPr lang="en-US" sz="3200" dirty="0" err="1" smtClean="0"/>
              <a:t>long,float</a:t>
            </a:r>
            <a:r>
              <a:rPr lang="en-US" sz="3200" dirty="0" smtClean="0"/>
              <a:t> and double</a:t>
            </a:r>
          </a:p>
          <a:p>
            <a:pPr marL="514350" indent="-514350" algn="just">
              <a:buAutoNum type="arabicParenBoth"/>
            </a:pPr>
            <a:r>
              <a:rPr lang="en-US" sz="3200" dirty="0" smtClean="0"/>
              <a:t>long to float and double</a:t>
            </a:r>
          </a:p>
          <a:p>
            <a:pPr marL="514350" indent="-514350" algn="just">
              <a:buAutoNum type="arabicParenBoth"/>
            </a:pPr>
            <a:r>
              <a:rPr lang="en-US" sz="3200" dirty="0" smtClean="0"/>
              <a:t>float to double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Narrowing </a:t>
            </a:r>
            <a:r>
              <a:rPr lang="en-US" b="1" dirty="0" smtClean="0"/>
              <a:t>Conversion</a:t>
            </a:r>
            <a:endParaRPr lang="en-US" dirty="0"/>
          </a:p>
        </p:txBody>
      </p:sp>
      <p:sp>
        <p:nvSpPr>
          <p:cNvPr id="5" name="TextBox 4"/>
          <p:cNvSpPr txBox="1"/>
          <p:nvPr/>
        </p:nvSpPr>
        <p:spPr>
          <a:xfrm>
            <a:off x="228600" y="990600"/>
            <a:ext cx="8686800" cy="4031873"/>
          </a:xfrm>
          <a:prstGeom prst="rect">
            <a:avLst/>
          </a:prstGeom>
          <a:noFill/>
        </p:spPr>
        <p:txBody>
          <a:bodyPr wrap="square" rtlCol="0">
            <a:spAutoFit/>
          </a:bodyPr>
          <a:lstStyle/>
          <a:p>
            <a:pPr algn="just"/>
            <a:r>
              <a:rPr lang="en-US" sz="3200" dirty="0" smtClean="0"/>
              <a:t>	A Narrowing conversion is the conversion of a super-type to one of its sub-type.  For numeric types, following are the narrowing conversions.</a:t>
            </a:r>
          </a:p>
          <a:p>
            <a:pPr marL="514350" indent="-514350" algn="just">
              <a:buAutoNum type="arabicParenBoth"/>
            </a:pPr>
            <a:r>
              <a:rPr lang="en-US" sz="3200" dirty="0" smtClean="0"/>
              <a:t>double to </a:t>
            </a:r>
            <a:r>
              <a:rPr lang="en-US" sz="3200" dirty="0" err="1" smtClean="0"/>
              <a:t>byte,short,int,long</a:t>
            </a:r>
            <a:r>
              <a:rPr lang="en-US" sz="3200" dirty="0" smtClean="0"/>
              <a:t> and float</a:t>
            </a:r>
          </a:p>
          <a:p>
            <a:pPr marL="514350" indent="-514350" algn="just">
              <a:buAutoNum type="arabicParenBoth"/>
            </a:pPr>
            <a:r>
              <a:rPr lang="en-US" sz="3200" dirty="0" smtClean="0"/>
              <a:t>float to </a:t>
            </a:r>
            <a:r>
              <a:rPr lang="en-US" sz="3200" dirty="0" err="1" smtClean="0"/>
              <a:t>byte,short,char,int</a:t>
            </a:r>
            <a:r>
              <a:rPr lang="en-US" sz="3200" dirty="0" smtClean="0"/>
              <a:t> and long</a:t>
            </a:r>
          </a:p>
          <a:p>
            <a:pPr marL="514350" indent="-514350" algn="just">
              <a:buAutoNum type="arabicParenBoth"/>
            </a:pPr>
            <a:r>
              <a:rPr lang="en-US" sz="3200" dirty="0" smtClean="0"/>
              <a:t>long to </a:t>
            </a:r>
            <a:r>
              <a:rPr lang="en-US" sz="3200" dirty="0" err="1" smtClean="0"/>
              <a:t>byte,short</a:t>
            </a:r>
            <a:r>
              <a:rPr lang="en-US" sz="3200" dirty="0" smtClean="0"/>
              <a:t> and </a:t>
            </a:r>
            <a:r>
              <a:rPr lang="en-US" sz="3200" dirty="0" err="1" smtClean="0"/>
              <a:t>int</a:t>
            </a:r>
            <a:endParaRPr lang="en-US" sz="3200" dirty="0" smtClean="0"/>
          </a:p>
          <a:p>
            <a:pPr marL="514350" indent="-514350" algn="just">
              <a:buAutoNum type="arabicParenBoth"/>
            </a:pPr>
            <a:r>
              <a:rPr lang="en-US" sz="3200" dirty="0" err="1" smtClean="0"/>
              <a:t>int</a:t>
            </a:r>
            <a:r>
              <a:rPr lang="en-US" sz="3200" dirty="0" smtClean="0"/>
              <a:t> to byte and short</a:t>
            </a:r>
          </a:p>
          <a:p>
            <a:pPr marL="514350" indent="-514350" algn="just">
              <a:buAutoNum type="arabicParenBoth"/>
            </a:pPr>
            <a:r>
              <a:rPr lang="en-US" sz="3200" dirty="0" smtClean="0"/>
              <a:t>short to byte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String Concatenation</a:t>
            </a:r>
            <a:endParaRPr lang="en-US" dirty="0"/>
          </a:p>
        </p:txBody>
      </p:sp>
      <p:sp>
        <p:nvSpPr>
          <p:cNvPr id="5" name="TextBox 4"/>
          <p:cNvSpPr txBox="1"/>
          <p:nvPr/>
        </p:nvSpPr>
        <p:spPr>
          <a:xfrm>
            <a:off x="228600" y="990600"/>
            <a:ext cx="8686800" cy="5016758"/>
          </a:xfrm>
          <a:prstGeom prst="rect">
            <a:avLst/>
          </a:prstGeom>
          <a:noFill/>
        </p:spPr>
        <p:txBody>
          <a:bodyPr wrap="square" rtlCol="0">
            <a:spAutoFit/>
          </a:bodyPr>
          <a:lstStyle/>
          <a:p>
            <a:pPr algn="just"/>
            <a:r>
              <a:rPr lang="en-US" sz="3200" dirty="0" smtClean="0"/>
              <a:t>	+ operator will be used for doing string concatenation.</a:t>
            </a:r>
          </a:p>
          <a:p>
            <a:pPr algn="just"/>
            <a:r>
              <a:rPr lang="en-US" sz="3200" dirty="0" smtClean="0"/>
              <a:t>	Remember that String concatenation will be done whenever any one of the two operands is of String type.</a:t>
            </a:r>
          </a:p>
          <a:p>
            <a:pPr algn="just"/>
            <a:r>
              <a:rPr lang="en-US" sz="3200" dirty="0" smtClean="0"/>
              <a:t>e.g.</a:t>
            </a:r>
          </a:p>
          <a:p>
            <a:pPr algn="just"/>
            <a:r>
              <a:rPr lang="en-US" sz="3200" dirty="0" smtClean="0"/>
              <a:t>(1)	5 + 5 + “ is ten” will gives output</a:t>
            </a:r>
          </a:p>
          <a:p>
            <a:pPr algn="just"/>
            <a:r>
              <a:rPr lang="en-US" sz="3200" dirty="0" smtClean="0"/>
              <a:t>	“10 is ten”</a:t>
            </a:r>
          </a:p>
          <a:p>
            <a:pPr algn="just"/>
            <a:r>
              <a:rPr lang="en-US" sz="3200" dirty="0" smtClean="0"/>
              <a:t>(2)	“Fifty five is “ + 5 + 5 will gives output</a:t>
            </a:r>
          </a:p>
          <a:p>
            <a:pPr algn="just"/>
            <a:r>
              <a:rPr lang="en-US" sz="3200" dirty="0" smtClean="0"/>
              <a:t>	“Fifty five is 55”</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Some functions from Math Package</a:t>
            </a:r>
            <a:endParaRPr lang="en-US" dirty="0"/>
          </a:p>
        </p:txBody>
      </p:sp>
      <p:graphicFrame>
        <p:nvGraphicFramePr>
          <p:cNvPr id="5" name="Table 4"/>
          <p:cNvGraphicFramePr>
            <a:graphicFrameLocks noGrp="1"/>
          </p:cNvGraphicFramePr>
          <p:nvPr/>
        </p:nvGraphicFramePr>
        <p:xfrm>
          <a:off x="304800" y="1143000"/>
          <a:ext cx="8382000" cy="5298475"/>
        </p:xfrm>
        <a:graphic>
          <a:graphicData uri="http://schemas.openxmlformats.org/drawingml/2006/table">
            <a:tbl>
              <a:tblPr firstRow="1" bandRow="1">
                <a:tableStyleId>{5C22544A-7EE6-4342-B048-85BDC9FD1C3A}</a:tableStyleId>
              </a:tblPr>
              <a:tblGrid>
                <a:gridCol w="2023241"/>
                <a:gridCol w="6358759"/>
              </a:tblGrid>
              <a:tr h="681616">
                <a:tc>
                  <a:txBody>
                    <a:bodyPr/>
                    <a:lstStyle/>
                    <a:p>
                      <a:r>
                        <a:rPr lang="en-US" sz="2400" dirty="0" smtClean="0"/>
                        <a:t>Function</a:t>
                      </a:r>
                      <a:endParaRPr lang="en-US" sz="2400" dirty="0"/>
                    </a:p>
                  </a:txBody>
                  <a:tcPr/>
                </a:tc>
                <a:tc>
                  <a:txBody>
                    <a:bodyPr/>
                    <a:lstStyle/>
                    <a:p>
                      <a:r>
                        <a:rPr lang="en-US" sz="2400" dirty="0" smtClean="0"/>
                        <a:t>Action</a:t>
                      </a:r>
                      <a:endParaRPr lang="en-US" sz="2400" dirty="0"/>
                    </a:p>
                  </a:txBody>
                  <a:tcPr/>
                </a:tc>
              </a:tr>
              <a:tr h="449065">
                <a:tc>
                  <a:txBody>
                    <a:bodyPr/>
                    <a:lstStyle/>
                    <a:p>
                      <a:r>
                        <a:rPr lang="en-US" sz="2400" dirty="0" smtClean="0"/>
                        <a:t>sin(x)</a:t>
                      </a:r>
                      <a:endParaRPr lang="en-US" sz="2400" dirty="0"/>
                    </a:p>
                  </a:txBody>
                  <a:tcPr/>
                </a:tc>
                <a:tc>
                  <a:txBody>
                    <a:bodyPr/>
                    <a:lstStyle/>
                    <a:p>
                      <a:r>
                        <a:rPr lang="en-US" sz="2400" dirty="0" smtClean="0"/>
                        <a:t>returns sin</a:t>
                      </a:r>
                      <a:r>
                        <a:rPr lang="en-US" sz="2400" baseline="0" dirty="0" smtClean="0"/>
                        <a:t> of angle x</a:t>
                      </a:r>
                      <a:endParaRPr lang="en-US" sz="2400" dirty="0"/>
                    </a:p>
                  </a:txBody>
                  <a:tcPr/>
                </a:tc>
              </a:tr>
              <a:tr h="459755">
                <a:tc>
                  <a:txBody>
                    <a:bodyPr/>
                    <a:lstStyle/>
                    <a:p>
                      <a:r>
                        <a:rPr lang="en-US" sz="2400" dirty="0" err="1" smtClean="0"/>
                        <a:t>cos</a:t>
                      </a:r>
                      <a:r>
                        <a:rPr lang="en-US" sz="2400" dirty="0" smtClean="0"/>
                        <a:t>(x)</a:t>
                      </a:r>
                      <a:endParaRPr lang="en-US" sz="2400" dirty="0"/>
                    </a:p>
                  </a:txBody>
                  <a:tcPr/>
                </a:tc>
                <a:tc>
                  <a:txBody>
                    <a:bodyPr/>
                    <a:lstStyle/>
                    <a:p>
                      <a:r>
                        <a:rPr lang="en-US" sz="2400" dirty="0" smtClean="0"/>
                        <a:t>returns </a:t>
                      </a:r>
                      <a:r>
                        <a:rPr lang="en-US" sz="2400" dirty="0" err="1" smtClean="0"/>
                        <a:t>cos</a:t>
                      </a:r>
                      <a:r>
                        <a:rPr lang="en-US" sz="2400" baseline="0" dirty="0" smtClean="0"/>
                        <a:t> of angle x</a:t>
                      </a:r>
                      <a:endParaRPr lang="en-US" sz="2400" dirty="0"/>
                    </a:p>
                  </a:txBody>
                  <a:tcPr/>
                </a:tc>
              </a:tr>
              <a:tr h="467776">
                <a:tc>
                  <a:txBody>
                    <a:bodyPr/>
                    <a:lstStyle/>
                    <a:p>
                      <a:r>
                        <a:rPr lang="en-US" sz="2400" dirty="0" smtClean="0"/>
                        <a:t>tan(x)</a:t>
                      </a:r>
                      <a:endParaRPr lang="en-US" sz="2400" dirty="0"/>
                    </a:p>
                  </a:txBody>
                  <a:tcPr/>
                </a:tc>
                <a:tc>
                  <a:txBody>
                    <a:bodyPr/>
                    <a:lstStyle/>
                    <a:p>
                      <a:r>
                        <a:rPr lang="en-US" sz="2400" dirty="0" smtClean="0"/>
                        <a:t>returns tangent of</a:t>
                      </a:r>
                      <a:r>
                        <a:rPr lang="en-US" sz="2400" baseline="0" dirty="0" smtClean="0"/>
                        <a:t> angle x</a:t>
                      </a:r>
                      <a:endParaRPr lang="en-US" sz="2400" dirty="0"/>
                    </a:p>
                  </a:txBody>
                  <a:tcPr/>
                </a:tc>
              </a:tr>
              <a:tr h="467776">
                <a:tc>
                  <a:txBody>
                    <a:bodyPr/>
                    <a:lstStyle/>
                    <a:p>
                      <a:r>
                        <a:rPr lang="en-US" sz="2400" dirty="0" err="1" smtClean="0"/>
                        <a:t>asin</a:t>
                      </a:r>
                      <a:r>
                        <a:rPr lang="en-US" sz="2400" dirty="0" smtClean="0"/>
                        <a:t>(x)</a:t>
                      </a:r>
                      <a:endParaRPr lang="en-US" sz="2400" dirty="0"/>
                    </a:p>
                  </a:txBody>
                  <a:tcPr/>
                </a:tc>
                <a:tc>
                  <a:txBody>
                    <a:bodyPr/>
                    <a:lstStyle/>
                    <a:p>
                      <a:r>
                        <a:rPr lang="en-US" sz="2400" dirty="0" smtClean="0"/>
                        <a:t>returns the angle whose sine</a:t>
                      </a:r>
                      <a:r>
                        <a:rPr lang="en-US" sz="2400" baseline="0" dirty="0" smtClean="0"/>
                        <a:t> is x</a:t>
                      </a:r>
                      <a:endParaRPr lang="en-US" sz="2400" dirty="0"/>
                    </a:p>
                  </a:txBody>
                  <a:tcPr/>
                </a:tc>
              </a:tr>
              <a:tr h="467776">
                <a:tc>
                  <a:txBody>
                    <a:bodyPr/>
                    <a:lstStyle/>
                    <a:p>
                      <a:r>
                        <a:rPr lang="en-US" sz="2400" dirty="0" err="1" smtClean="0"/>
                        <a:t>acos</a:t>
                      </a:r>
                      <a:r>
                        <a:rPr lang="en-US" sz="2400" dirty="0" smtClean="0"/>
                        <a:t>(x)</a:t>
                      </a:r>
                      <a:endParaRPr lang="en-US" sz="2400" dirty="0"/>
                    </a:p>
                  </a:txBody>
                  <a:tcPr/>
                </a:tc>
                <a:tc>
                  <a:txBody>
                    <a:bodyPr/>
                    <a:lstStyle/>
                    <a:p>
                      <a:r>
                        <a:rPr lang="en-US" sz="2400" dirty="0" smtClean="0"/>
                        <a:t>returns the angle whose cosine</a:t>
                      </a:r>
                      <a:r>
                        <a:rPr lang="en-US" sz="2400" baseline="0" dirty="0" smtClean="0"/>
                        <a:t> is x</a:t>
                      </a:r>
                      <a:endParaRPr lang="en-US" sz="2400" dirty="0"/>
                    </a:p>
                  </a:txBody>
                  <a:tcPr/>
                </a:tc>
              </a:tr>
              <a:tr h="467776">
                <a:tc>
                  <a:txBody>
                    <a:bodyPr/>
                    <a:lstStyle/>
                    <a:p>
                      <a:r>
                        <a:rPr lang="en-US" sz="2400" dirty="0" err="1" smtClean="0"/>
                        <a:t>atan</a:t>
                      </a:r>
                      <a:r>
                        <a:rPr lang="en-US" sz="2400" dirty="0" smtClean="0"/>
                        <a:t>(x)</a:t>
                      </a:r>
                      <a:endParaRPr lang="en-US" sz="2400" dirty="0"/>
                    </a:p>
                  </a:txBody>
                  <a:tcPr/>
                </a:tc>
                <a:tc>
                  <a:txBody>
                    <a:bodyPr/>
                    <a:lstStyle/>
                    <a:p>
                      <a:r>
                        <a:rPr lang="en-US" sz="2400" dirty="0" smtClean="0"/>
                        <a:t>returns the angle whose tangent is x</a:t>
                      </a:r>
                      <a:endParaRPr lang="en-US" sz="2400" dirty="0"/>
                    </a:p>
                  </a:txBody>
                  <a:tcPr/>
                </a:tc>
              </a:tr>
              <a:tr h="449065">
                <a:tc>
                  <a:txBody>
                    <a:bodyPr/>
                    <a:lstStyle/>
                    <a:p>
                      <a:r>
                        <a:rPr lang="en-US" sz="2400" dirty="0" err="1" smtClean="0"/>
                        <a:t>pow</a:t>
                      </a:r>
                      <a:r>
                        <a:rPr lang="en-US" sz="2400" baseline="0" dirty="0" smtClean="0"/>
                        <a:t> (</a:t>
                      </a:r>
                      <a:r>
                        <a:rPr lang="en-US" sz="2400" baseline="0" dirty="0" err="1" smtClean="0"/>
                        <a:t>x,y</a:t>
                      </a:r>
                      <a:r>
                        <a:rPr lang="en-US" sz="2400" baseline="0" dirty="0" smtClean="0"/>
                        <a:t>)</a:t>
                      </a:r>
                      <a:endParaRPr lang="en-US" sz="2400" dirty="0"/>
                    </a:p>
                  </a:txBody>
                  <a:tcPr/>
                </a:tc>
                <a:tc>
                  <a:txBody>
                    <a:bodyPr/>
                    <a:lstStyle/>
                    <a:p>
                      <a:r>
                        <a:rPr lang="en-US" sz="2400" dirty="0" smtClean="0"/>
                        <a:t>returns the value of x raised to y</a:t>
                      </a:r>
                      <a:endParaRPr lang="en-US" sz="2400" dirty="0"/>
                    </a:p>
                  </a:txBody>
                  <a:tcPr/>
                </a:tc>
              </a:tr>
              <a:tr h="449065">
                <a:tc>
                  <a:txBody>
                    <a:bodyPr/>
                    <a:lstStyle/>
                    <a:p>
                      <a:r>
                        <a:rPr lang="en-US" sz="2400" dirty="0" smtClean="0"/>
                        <a:t>exp(x)</a:t>
                      </a:r>
                      <a:endParaRPr lang="en-US" sz="2400" dirty="0"/>
                    </a:p>
                  </a:txBody>
                  <a:tcPr/>
                </a:tc>
                <a:tc>
                  <a:txBody>
                    <a:bodyPr/>
                    <a:lstStyle/>
                    <a:p>
                      <a:r>
                        <a:rPr lang="en-US" sz="2400" dirty="0" smtClean="0"/>
                        <a:t>returns the value of</a:t>
                      </a:r>
                      <a:r>
                        <a:rPr lang="en-US" sz="2400" baseline="0" dirty="0" smtClean="0"/>
                        <a:t> e raised to x</a:t>
                      </a:r>
                      <a:endParaRPr lang="en-US" sz="2400" dirty="0"/>
                    </a:p>
                  </a:txBody>
                  <a:tcPr/>
                </a:tc>
              </a:tr>
              <a:tr h="449065">
                <a:tc>
                  <a:txBody>
                    <a:bodyPr/>
                    <a:lstStyle/>
                    <a:p>
                      <a:r>
                        <a:rPr lang="en-US" sz="2400" dirty="0" smtClean="0"/>
                        <a:t>log(x)</a:t>
                      </a:r>
                      <a:endParaRPr lang="en-US" sz="2400" dirty="0"/>
                    </a:p>
                  </a:txBody>
                  <a:tcPr/>
                </a:tc>
                <a:tc>
                  <a:txBody>
                    <a:bodyPr/>
                    <a:lstStyle/>
                    <a:p>
                      <a:r>
                        <a:rPr lang="en-US" sz="2400" dirty="0" smtClean="0"/>
                        <a:t>returns natural log of x</a:t>
                      </a:r>
                      <a:endParaRPr lang="en-US" sz="2400" dirty="0"/>
                    </a:p>
                  </a:txBody>
                  <a:tcPr/>
                </a:tc>
              </a:tr>
              <a:tr h="449065">
                <a:tc>
                  <a:txBody>
                    <a:bodyPr/>
                    <a:lstStyle/>
                    <a:p>
                      <a:r>
                        <a:rPr lang="en-US" sz="2400" dirty="0" err="1" smtClean="0"/>
                        <a:t>sqrt</a:t>
                      </a:r>
                      <a:r>
                        <a:rPr lang="en-US" sz="2400" dirty="0" smtClean="0"/>
                        <a:t>(x)</a:t>
                      </a:r>
                      <a:endParaRPr lang="en-US" sz="2400" dirty="0"/>
                    </a:p>
                  </a:txBody>
                  <a:tcPr/>
                </a:tc>
                <a:tc>
                  <a:txBody>
                    <a:bodyPr/>
                    <a:lstStyle/>
                    <a:p>
                      <a:r>
                        <a:rPr lang="en-US" sz="2400" dirty="0" smtClean="0"/>
                        <a:t>returns square root of x</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Some functions from Math Package</a:t>
            </a:r>
            <a:endParaRPr lang="en-US" dirty="0"/>
          </a:p>
        </p:txBody>
      </p:sp>
      <p:graphicFrame>
        <p:nvGraphicFramePr>
          <p:cNvPr id="4" name="Table 3"/>
          <p:cNvGraphicFramePr>
            <a:graphicFrameLocks noGrp="1"/>
          </p:cNvGraphicFramePr>
          <p:nvPr/>
        </p:nvGraphicFramePr>
        <p:xfrm>
          <a:off x="381000" y="1143000"/>
          <a:ext cx="8305800" cy="5029198"/>
        </p:xfrm>
        <a:graphic>
          <a:graphicData uri="http://schemas.openxmlformats.org/drawingml/2006/table">
            <a:tbl>
              <a:tblPr firstRow="1" bandRow="1">
                <a:tableStyleId>{5C22544A-7EE6-4342-B048-85BDC9FD1C3A}</a:tableStyleId>
              </a:tblPr>
              <a:tblGrid>
                <a:gridCol w="2004848"/>
                <a:gridCol w="6300952"/>
              </a:tblGrid>
              <a:tr h="834925">
                <a:tc>
                  <a:txBody>
                    <a:bodyPr/>
                    <a:lstStyle/>
                    <a:p>
                      <a:r>
                        <a:rPr lang="en-US" sz="2400" dirty="0" smtClean="0"/>
                        <a:t>Function</a:t>
                      </a:r>
                      <a:endParaRPr lang="en-US" sz="2400" dirty="0"/>
                    </a:p>
                  </a:txBody>
                  <a:tcPr/>
                </a:tc>
                <a:tc>
                  <a:txBody>
                    <a:bodyPr/>
                    <a:lstStyle/>
                    <a:p>
                      <a:r>
                        <a:rPr lang="en-US" sz="2400" dirty="0" smtClean="0"/>
                        <a:t>Action</a:t>
                      </a:r>
                      <a:endParaRPr lang="en-US" sz="2400" dirty="0"/>
                    </a:p>
                  </a:txBody>
                  <a:tcPr/>
                </a:tc>
              </a:tr>
              <a:tr h="962620">
                <a:tc>
                  <a:txBody>
                    <a:bodyPr/>
                    <a:lstStyle/>
                    <a:p>
                      <a:r>
                        <a:rPr lang="en-US" sz="2400" dirty="0" smtClean="0"/>
                        <a:t>ceil(x)</a:t>
                      </a:r>
                      <a:endParaRPr lang="en-US" sz="2400" dirty="0"/>
                    </a:p>
                  </a:txBody>
                  <a:tcPr/>
                </a:tc>
                <a:tc>
                  <a:txBody>
                    <a:bodyPr/>
                    <a:lstStyle/>
                    <a:p>
                      <a:r>
                        <a:rPr lang="en-US" sz="2400" dirty="0" smtClean="0"/>
                        <a:t>returns the nearest whole number</a:t>
                      </a:r>
                      <a:r>
                        <a:rPr lang="en-US" sz="2400" baseline="0" dirty="0" smtClean="0"/>
                        <a:t> less then or equal to x</a:t>
                      </a:r>
                      <a:endParaRPr lang="en-US" sz="2400" dirty="0"/>
                    </a:p>
                  </a:txBody>
                  <a:tcPr/>
                </a:tc>
              </a:tr>
              <a:tr h="962620">
                <a:tc>
                  <a:txBody>
                    <a:bodyPr/>
                    <a:lstStyle/>
                    <a:p>
                      <a:r>
                        <a:rPr lang="en-US" sz="2400" dirty="0" smtClean="0"/>
                        <a:t>floor(x)</a:t>
                      </a:r>
                      <a:endParaRPr lang="en-US" sz="2400" dirty="0"/>
                    </a:p>
                  </a:txBody>
                  <a:tcPr/>
                </a:tc>
                <a:tc>
                  <a:txBody>
                    <a:bodyPr/>
                    <a:lstStyle/>
                    <a:p>
                      <a:r>
                        <a:rPr lang="en-US" sz="2400" dirty="0" smtClean="0"/>
                        <a:t>returns the nearest whole number</a:t>
                      </a:r>
                      <a:r>
                        <a:rPr lang="en-US" sz="2400" baseline="0" dirty="0" smtClean="0"/>
                        <a:t> greater then or equal to x</a:t>
                      </a:r>
                      <a:endParaRPr lang="en-US" sz="2400" dirty="0"/>
                    </a:p>
                  </a:txBody>
                  <a:tcPr/>
                </a:tc>
              </a:tr>
              <a:tr h="572988">
                <a:tc>
                  <a:txBody>
                    <a:bodyPr/>
                    <a:lstStyle/>
                    <a:p>
                      <a:r>
                        <a:rPr lang="en-US" sz="2400" dirty="0" smtClean="0"/>
                        <a:t>round(x)</a:t>
                      </a:r>
                      <a:endParaRPr lang="en-US" sz="2400" dirty="0"/>
                    </a:p>
                  </a:txBody>
                  <a:tcPr/>
                </a:tc>
                <a:tc>
                  <a:txBody>
                    <a:bodyPr/>
                    <a:lstStyle/>
                    <a:p>
                      <a:r>
                        <a:rPr lang="en-US" sz="2400" dirty="0" smtClean="0"/>
                        <a:t>returns the integer closest</a:t>
                      </a:r>
                      <a:r>
                        <a:rPr lang="en-US" sz="2400" baseline="0" dirty="0" smtClean="0"/>
                        <a:t> to the x</a:t>
                      </a:r>
                      <a:endParaRPr lang="en-US" sz="2400" dirty="0"/>
                    </a:p>
                  </a:txBody>
                  <a:tcPr/>
                </a:tc>
              </a:tr>
              <a:tr h="572988">
                <a:tc>
                  <a:txBody>
                    <a:bodyPr/>
                    <a:lstStyle/>
                    <a:p>
                      <a:r>
                        <a:rPr lang="en-US" sz="2400" dirty="0" smtClean="0"/>
                        <a:t>abs(a)</a:t>
                      </a:r>
                      <a:endParaRPr lang="en-US" sz="2400" dirty="0"/>
                    </a:p>
                  </a:txBody>
                  <a:tcPr/>
                </a:tc>
                <a:tc>
                  <a:txBody>
                    <a:bodyPr/>
                    <a:lstStyle/>
                    <a:p>
                      <a:r>
                        <a:rPr lang="en-US" sz="2400" dirty="0" smtClean="0"/>
                        <a:t>returns absolute value of a</a:t>
                      </a:r>
                      <a:endParaRPr lang="en-US" sz="2400" dirty="0"/>
                    </a:p>
                  </a:txBody>
                  <a:tcPr/>
                </a:tc>
              </a:tr>
              <a:tr h="572988">
                <a:tc>
                  <a:txBody>
                    <a:bodyPr/>
                    <a:lstStyle/>
                    <a:p>
                      <a:r>
                        <a:rPr lang="en-US" sz="2400" dirty="0" smtClean="0"/>
                        <a:t>max(</a:t>
                      </a:r>
                      <a:r>
                        <a:rPr lang="en-US" sz="2400" dirty="0" err="1" smtClean="0"/>
                        <a:t>a,b</a:t>
                      </a:r>
                      <a:r>
                        <a:rPr lang="en-US" sz="2400" dirty="0" smtClean="0"/>
                        <a:t>)</a:t>
                      </a:r>
                      <a:endParaRPr lang="en-US" sz="2400" dirty="0"/>
                    </a:p>
                  </a:txBody>
                  <a:tcPr/>
                </a:tc>
                <a:tc>
                  <a:txBody>
                    <a:bodyPr/>
                    <a:lstStyle/>
                    <a:p>
                      <a:r>
                        <a:rPr lang="en-US" sz="2400" dirty="0" smtClean="0"/>
                        <a:t>returns</a:t>
                      </a:r>
                      <a:r>
                        <a:rPr lang="en-US" sz="2400" baseline="0" dirty="0" smtClean="0"/>
                        <a:t> maximum out of a and b</a:t>
                      </a:r>
                      <a:endParaRPr lang="en-US" sz="2400" dirty="0"/>
                    </a:p>
                  </a:txBody>
                  <a:tcPr/>
                </a:tc>
              </a:tr>
              <a:tr h="550069">
                <a:tc>
                  <a:txBody>
                    <a:bodyPr/>
                    <a:lstStyle/>
                    <a:p>
                      <a:r>
                        <a:rPr lang="en-US" sz="2400" dirty="0" smtClean="0"/>
                        <a:t>min(</a:t>
                      </a:r>
                      <a:r>
                        <a:rPr lang="en-US" sz="2400" dirty="0" err="1" smtClean="0"/>
                        <a:t>a,b</a:t>
                      </a:r>
                      <a:r>
                        <a:rPr lang="en-US" sz="2400" dirty="0" smtClean="0"/>
                        <a:t>)</a:t>
                      </a:r>
                      <a:endParaRPr lang="en-US" sz="2400" dirty="0"/>
                    </a:p>
                  </a:txBody>
                  <a:tcPr/>
                </a:tc>
                <a:tc>
                  <a:txBody>
                    <a:bodyPr/>
                    <a:lstStyle/>
                    <a:p>
                      <a:r>
                        <a:rPr lang="en-US" sz="2400" dirty="0" smtClean="0"/>
                        <a:t>returns minimum out of a and b</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Topics as per C and C++</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b="1" dirty="0" smtClean="0"/>
              <a:t>	</a:t>
            </a:r>
            <a:r>
              <a:rPr lang="en-US" sz="3200" dirty="0" smtClean="0"/>
              <a:t>Here we will see the topics which are same as C and C++ in java.</a:t>
            </a:r>
          </a:p>
          <a:p>
            <a:pPr algn="just"/>
            <a:r>
              <a:rPr lang="en-US" sz="3200" b="1" dirty="0" smtClean="0"/>
              <a:t>(1) if statement</a:t>
            </a:r>
          </a:p>
          <a:p>
            <a:pPr algn="just"/>
            <a:r>
              <a:rPr lang="en-US" sz="3200" b="1" dirty="0" smtClean="0"/>
              <a:t>(2) if – else – if statement</a:t>
            </a:r>
          </a:p>
          <a:p>
            <a:pPr algn="just"/>
            <a:r>
              <a:rPr lang="en-US" sz="3200" b="1" dirty="0" smtClean="0"/>
              <a:t>(3) for loop</a:t>
            </a:r>
          </a:p>
          <a:p>
            <a:pPr algn="just"/>
            <a:r>
              <a:rPr lang="en-US" sz="3200" b="1" dirty="0" smtClean="0"/>
              <a:t>(4) while loop</a:t>
            </a:r>
          </a:p>
          <a:p>
            <a:pPr algn="just"/>
            <a:r>
              <a:rPr lang="en-US" sz="3200" b="1" dirty="0" smtClean="0"/>
              <a:t>(5) do…..while loop</a:t>
            </a:r>
          </a:p>
          <a:p>
            <a:pPr algn="just"/>
            <a:r>
              <a:rPr lang="en-US" sz="3200" b="1" dirty="0" smtClean="0"/>
              <a:t>(6) switch……case…..default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Enhanced for loop</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b="1" dirty="0" smtClean="0"/>
              <a:t>	</a:t>
            </a:r>
            <a:r>
              <a:rPr lang="en-US" sz="3200" dirty="0" smtClean="0"/>
              <a:t> The enhanced for loop allows you to iterate through a collection without having to create or to calculate beginning and end conditions for a counter variable.</a:t>
            </a:r>
          </a:p>
          <a:p>
            <a:pPr algn="just"/>
            <a:r>
              <a:rPr lang="en-US" sz="3200" b="1" dirty="0" smtClean="0"/>
              <a:t>	</a:t>
            </a:r>
            <a:r>
              <a:rPr lang="en-US" sz="3200" dirty="0" smtClean="0"/>
              <a:t>The enhanced for loop is the easiest of the new features to immediately incorporate in your code.</a:t>
            </a:r>
          </a:p>
          <a:p>
            <a:pPr algn="just"/>
            <a:endParaRPr lang="en-US" sz="3200" dirty="0" smtClean="0"/>
          </a:p>
          <a:p>
            <a:pPr algn="just"/>
            <a:r>
              <a:rPr lang="en-US" sz="3200" dirty="0" smtClean="0">
                <a:hlinkClick r:id="rId2" action="ppaction://hlinkfile"/>
              </a:rPr>
              <a:t>ex\ex6.java</a:t>
            </a:r>
            <a:endParaRPr lang="en-US" sz="3200" dirty="0" smtClean="0"/>
          </a:p>
          <a:p>
            <a:pPr algn="just"/>
            <a:r>
              <a:rPr lang="en-US" sz="3200" dirty="0" smtClean="0">
                <a:hlinkClick r:id="rId3" action="ppaction://hlinkfile"/>
              </a:rPr>
              <a:t>ex\ex7.java</a:t>
            </a:r>
            <a:r>
              <a:rPr lang="en-US" sz="3200" dirty="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Topics as per C++</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b="1" dirty="0" smtClean="0"/>
              <a:t>	</a:t>
            </a:r>
            <a:r>
              <a:rPr lang="en-US" sz="3200" dirty="0" smtClean="0"/>
              <a:t>Here we will see the topics which are same as C++ in java.</a:t>
            </a:r>
          </a:p>
          <a:p>
            <a:pPr algn="just"/>
            <a:r>
              <a:rPr lang="en-US" sz="3200" b="1" dirty="0" smtClean="0"/>
              <a:t>(1) Class and objects</a:t>
            </a:r>
          </a:p>
          <a:p>
            <a:pPr algn="just"/>
            <a:r>
              <a:rPr lang="en-US" sz="3200" b="1" dirty="0" smtClean="0"/>
              <a:t>(2) member variables and methods</a:t>
            </a:r>
          </a:p>
          <a:p>
            <a:pPr algn="just"/>
            <a:r>
              <a:rPr lang="en-US" sz="3200" b="1" dirty="0" smtClean="0"/>
              <a:t>(3) constructor</a:t>
            </a:r>
          </a:p>
          <a:p>
            <a:pPr algn="just"/>
            <a:r>
              <a:rPr lang="en-US" sz="3200" b="1" dirty="0" smtClean="0"/>
              <a:t>(4) method overloading</a:t>
            </a:r>
          </a:p>
          <a:p>
            <a:pPr algn="just"/>
            <a:r>
              <a:rPr lang="en-US" sz="3200" b="1" dirty="0" smtClean="0"/>
              <a:t>(5) static variables and methods</a:t>
            </a:r>
          </a:p>
          <a:p>
            <a:pPr algn="just"/>
            <a:r>
              <a:rPr lang="en-US" sz="3200" b="1" dirty="0" smtClean="0"/>
              <a:t>(6) nesting of methods</a:t>
            </a:r>
          </a:p>
          <a:p>
            <a:pPr algn="just"/>
            <a:r>
              <a:rPr lang="en-US" sz="3200" b="1" dirty="0" smtClean="0">
                <a:hlinkClick r:id="rId2" action="ppaction://hlinkfile"/>
              </a:rPr>
              <a:t>ex\ex8.java</a:t>
            </a:r>
            <a:endParaRPr lang="en-US" sz="3200" b="1" dirty="0" smtClean="0"/>
          </a:p>
          <a:p>
            <a:pPr algn="just"/>
            <a:r>
              <a:rPr lang="en-US" sz="3200" b="1" dirty="0" smtClean="0">
                <a:hlinkClick r:id="rId3" action="ppaction://hlinkfile"/>
              </a:rPr>
              <a:t>ex\ex9.java</a:t>
            </a:r>
            <a:endParaRPr lang="en-US" sz="3200" b="1" dirty="0" smtClean="0"/>
          </a:p>
          <a:p>
            <a:pPr algn="just"/>
            <a:r>
              <a:rPr lang="en-US" sz="3200" b="1" smtClean="0">
                <a:hlinkClick r:id="rId4" action="ppaction://hlinkfile"/>
              </a:rPr>
              <a:t>ex\ex10.java</a:t>
            </a:r>
            <a:endParaRPr lang="en-US" sz="32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Initializer</a:t>
            </a:r>
            <a:r>
              <a:rPr lang="en-US" b="1" dirty="0" smtClean="0"/>
              <a:t> Block</a:t>
            </a:r>
            <a:endParaRPr lang="en-US" dirty="0"/>
          </a:p>
        </p:txBody>
      </p:sp>
      <p:sp>
        <p:nvSpPr>
          <p:cNvPr id="5" name="TextBox 4"/>
          <p:cNvSpPr txBox="1"/>
          <p:nvPr/>
        </p:nvSpPr>
        <p:spPr>
          <a:xfrm>
            <a:off x="228600" y="990600"/>
            <a:ext cx="8686800" cy="4524315"/>
          </a:xfrm>
          <a:prstGeom prst="rect">
            <a:avLst/>
          </a:prstGeom>
          <a:noFill/>
        </p:spPr>
        <p:txBody>
          <a:bodyPr wrap="square" rtlCol="0">
            <a:spAutoFit/>
          </a:bodyPr>
          <a:lstStyle/>
          <a:p>
            <a:pPr algn="just"/>
            <a:r>
              <a:rPr lang="en-US" sz="3200" dirty="0" smtClean="0"/>
              <a:t>	In a class definition, we can have a member block with no name.  Such a block is known as the </a:t>
            </a:r>
            <a:r>
              <a:rPr lang="en-US" sz="3200" dirty="0" err="1" smtClean="0"/>
              <a:t>initializer</a:t>
            </a:r>
            <a:r>
              <a:rPr lang="en-US" sz="3200" dirty="0" smtClean="0"/>
              <a:t> block.  An </a:t>
            </a:r>
            <a:r>
              <a:rPr lang="en-US" sz="3200" dirty="0" err="1" smtClean="0"/>
              <a:t>initializer</a:t>
            </a:r>
            <a:r>
              <a:rPr lang="en-US" sz="3200" dirty="0" smtClean="0"/>
              <a:t> block is never invoked by any application directly since it does not have any name.  However, it is always invoked on an instance as soon as it is allocated.  It is invoked just before the constructor invoked.</a:t>
            </a:r>
          </a:p>
          <a:p>
            <a:pPr algn="just"/>
            <a:endParaRPr lang="en-US" sz="3200" dirty="0" smtClean="0"/>
          </a:p>
          <a:p>
            <a:pPr algn="just"/>
            <a:r>
              <a:rPr lang="en-US" sz="3200" dirty="0" smtClean="0">
                <a:hlinkClick r:id="rId2" action="ppaction://hlinkfile"/>
              </a:rPr>
              <a:t>ex\ex32.java</a:t>
            </a:r>
            <a:r>
              <a:rPr lang="en-US" sz="3200"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Class </a:t>
            </a:r>
            <a:r>
              <a:rPr lang="en-US" b="1" dirty="0" err="1" smtClean="0"/>
              <a:t>Initializer</a:t>
            </a:r>
            <a:r>
              <a:rPr lang="en-US" b="1" dirty="0" smtClean="0"/>
              <a:t> Block</a:t>
            </a:r>
            <a:endParaRPr lang="en-US" dirty="0"/>
          </a:p>
        </p:txBody>
      </p:sp>
      <p:sp>
        <p:nvSpPr>
          <p:cNvPr id="5" name="TextBox 4"/>
          <p:cNvSpPr txBox="1"/>
          <p:nvPr/>
        </p:nvSpPr>
        <p:spPr>
          <a:xfrm>
            <a:off x="228600" y="990600"/>
            <a:ext cx="8686800" cy="4031873"/>
          </a:xfrm>
          <a:prstGeom prst="rect">
            <a:avLst/>
          </a:prstGeom>
          <a:noFill/>
        </p:spPr>
        <p:txBody>
          <a:bodyPr wrap="square" rtlCol="0">
            <a:spAutoFit/>
          </a:bodyPr>
          <a:lstStyle/>
          <a:p>
            <a:pPr algn="just"/>
            <a:r>
              <a:rPr lang="en-US" sz="3200" dirty="0" smtClean="0"/>
              <a:t>	Just like we have constructor for initializing the instance variables, we have the class </a:t>
            </a:r>
            <a:r>
              <a:rPr lang="en-US" sz="3200" dirty="0" err="1" smtClean="0"/>
              <a:t>initializer</a:t>
            </a:r>
            <a:r>
              <a:rPr lang="en-US" sz="3200" dirty="0" smtClean="0"/>
              <a:t> block to initialize the class variables.  A class </a:t>
            </a:r>
            <a:r>
              <a:rPr lang="en-US" sz="3200" dirty="0" err="1" smtClean="0"/>
              <a:t>initializer</a:t>
            </a:r>
            <a:r>
              <a:rPr lang="en-US" sz="3200" dirty="0" smtClean="0"/>
              <a:t> block is created just like the </a:t>
            </a:r>
            <a:r>
              <a:rPr lang="en-US" sz="3200" dirty="0" err="1" smtClean="0"/>
              <a:t>initializer</a:t>
            </a:r>
            <a:r>
              <a:rPr lang="en-US" sz="3200" dirty="0" smtClean="0"/>
              <a:t> block, but it is declared to be static.  We also call this block as the static block.</a:t>
            </a:r>
          </a:p>
          <a:p>
            <a:pPr algn="just"/>
            <a:endParaRPr lang="en-US" sz="3200" dirty="0" smtClean="0"/>
          </a:p>
          <a:p>
            <a:pPr algn="just"/>
            <a:r>
              <a:rPr lang="en-US" sz="3200" smtClean="0">
                <a:hlinkClick r:id="rId2" action="ppaction://hlinkfile"/>
              </a:rPr>
              <a:t>ex\ex33.java</a:t>
            </a:r>
            <a:endParaRPr lang="en-US"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Backslash Codes</a:t>
            </a:r>
            <a:endParaRPr lang="en-US" dirty="0"/>
          </a:p>
        </p:txBody>
      </p:sp>
      <p:graphicFrame>
        <p:nvGraphicFramePr>
          <p:cNvPr id="5" name="Table 4"/>
          <p:cNvGraphicFramePr>
            <a:graphicFrameLocks noGrp="1"/>
          </p:cNvGraphicFramePr>
          <p:nvPr/>
        </p:nvGraphicFramePr>
        <p:xfrm>
          <a:off x="381000" y="1066801"/>
          <a:ext cx="8382000" cy="5562603"/>
        </p:xfrm>
        <a:graphic>
          <a:graphicData uri="http://schemas.openxmlformats.org/drawingml/2006/table">
            <a:tbl>
              <a:tblPr firstRow="1" bandRow="1">
                <a:tableStyleId>{5C22544A-7EE6-4342-B048-85BDC9FD1C3A}</a:tableStyleId>
              </a:tblPr>
              <a:tblGrid>
                <a:gridCol w="1981200"/>
                <a:gridCol w="6400800"/>
              </a:tblGrid>
              <a:tr h="618067">
                <a:tc>
                  <a:txBody>
                    <a:bodyPr/>
                    <a:lstStyle/>
                    <a:p>
                      <a:pPr algn="ctr"/>
                      <a:r>
                        <a:rPr lang="en-US" dirty="0" smtClean="0"/>
                        <a:t>Code</a:t>
                      </a:r>
                      <a:endParaRPr lang="en-US" dirty="0"/>
                    </a:p>
                  </a:txBody>
                  <a:tcPr/>
                </a:tc>
                <a:tc>
                  <a:txBody>
                    <a:bodyPr/>
                    <a:lstStyle/>
                    <a:p>
                      <a:pPr algn="ctr"/>
                      <a:r>
                        <a:rPr lang="en-US" dirty="0" smtClean="0"/>
                        <a:t>Meaning</a:t>
                      </a:r>
                      <a:endParaRPr lang="en-US" dirty="0"/>
                    </a:p>
                  </a:txBody>
                  <a:tcPr/>
                </a:tc>
              </a:tr>
              <a:tr h="618067">
                <a:tc>
                  <a:txBody>
                    <a:bodyPr/>
                    <a:lstStyle/>
                    <a:p>
                      <a:r>
                        <a:rPr lang="en-US" dirty="0" smtClean="0"/>
                        <a:t>\b</a:t>
                      </a:r>
                      <a:endParaRPr lang="en-US" dirty="0"/>
                    </a:p>
                  </a:txBody>
                  <a:tcPr/>
                </a:tc>
                <a:tc>
                  <a:txBody>
                    <a:bodyPr/>
                    <a:lstStyle/>
                    <a:p>
                      <a:r>
                        <a:rPr lang="en-US" dirty="0" smtClean="0"/>
                        <a:t>Back space</a:t>
                      </a:r>
                      <a:endParaRPr lang="en-US" dirty="0"/>
                    </a:p>
                  </a:txBody>
                  <a:tcPr/>
                </a:tc>
              </a:tr>
              <a:tr h="618067">
                <a:tc>
                  <a:txBody>
                    <a:bodyPr/>
                    <a:lstStyle/>
                    <a:p>
                      <a:r>
                        <a:rPr lang="en-US" dirty="0" smtClean="0"/>
                        <a:t>\f</a:t>
                      </a:r>
                      <a:endParaRPr lang="en-US" dirty="0"/>
                    </a:p>
                  </a:txBody>
                  <a:tcPr/>
                </a:tc>
                <a:tc>
                  <a:txBody>
                    <a:bodyPr/>
                    <a:lstStyle/>
                    <a:p>
                      <a:r>
                        <a:rPr lang="en-US" dirty="0" smtClean="0"/>
                        <a:t>Form feed</a:t>
                      </a:r>
                      <a:endParaRPr lang="en-US" dirty="0"/>
                    </a:p>
                  </a:txBody>
                  <a:tcPr/>
                </a:tc>
              </a:tr>
              <a:tr h="618067">
                <a:tc>
                  <a:txBody>
                    <a:bodyPr/>
                    <a:lstStyle/>
                    <a:p>
                      <a:r>
                        <a:rPr lang="en-US" dirty="0" smtClean="0"/>
                        <a:t>\n</a:t>
                      </a:r>
                      <a:endParaRPr lang="en-US" dirty="0"/>
                    </a:p>
                  </a:txBody>
                  <a:tcPr/>
                </a:tc>
                <a:tc>
                  <a:txBody>
                    <a:bodyPr/>
                    <a:lstStyle/>
                    <a:p>
                      <a:r>
                        <a:rPr lang="en-US" dirty="0" smtClean="0"/>
                        <a:t>New line</a:t>
                      </a:r>
                      <a:endParaRPr lang="en-US" dirty="0"/>
                    </a:p>
                  </a:txBody>
                  <a:tcPr/>
                </a:tc>
              </a:tr>
              <a:tr h="618067">
                <a:tc>
                  <a:txBody>
                    <a:bodyPr/>
                    <a:lstStyle/>
                    <a:p>
                      <a:r>
                        <a:rPr lang="en-US" dirty="0" smtClean="0"/>
                        <a:t>\r</a:t>
                      </a:r>
                      <a:endParaRPr lang="en-US" dirty="0"/>
                    </a:p>
                  </a:txBody>
                  <a:tcPr/>
                </a:tc>
                <a:tc>
                  <a:txBody>
                    <a:bodyPr/>
                    <a:lstStyle/>
                    <a:p>
                      <a:r>
                        <a:rPr lang="en-US" dirty="0" smtClean="0"/>
                        <a:t>Carriage return</a:t>
                      </a:r>
                      <a:endParaRPr lang="en-US" dirty="0"/>
                    </a:p>
                  </a:txBody>
                  <a:tcPr/>
                </a:tc>
              </a:tr>
              <a:tr h="618067">
                <a:tc>
                  <a:txBody>
                    <a:bodyPr/>
                    <a:lstStyle/>
                    <a:p>
                      <a:r>
                        <a:rPr lang="en-US" dirty="0" smtClean="0"/>
                        <a:t>\t</a:t>
                      </a:r>
                      <a:endParaRPr lang="en-US" dirty="0"/>
                    </a:p>
                  </a:txBody>
                  <a:tcPr/>
                </a:tc>
                <a:tc>
                  <a:txBody>
                    <a:bodyPr/>
                    <a:lstStyle/>
                    <a:p>
                      <a:r>
                        <a:rPr lang="en-US" dirty="0" smtClean="0"/>
                        <a:t>Horizontal tab</a:t>
                      </a:r>
                      <a:endParaRPr lang="en-US" dirty="0"/>
                    </a:p>
                  </a:txBody>
                  <a:tcPr/>
                </a:tc>
              </a:tr>
              <a:tr h="618067">
                <a:tc>
                  <a:txBody>
                    <a:bodyPr/>
                    <a:lstStyle/>
                    <a:p>
                      <a:r>
                        <a:rPr lang="en-US" dirty="0" smtClean="0"/>
                        <a:t>\’</a:t>
                      </a:r>
                      <a:endParaRPr lang="en-US" dirty="0"/>
                    </a:p>
                  </a:txBody>
                  <a:tcPr/>
                </a:tc>
                <a:tc>
                  <a:txBody>
                    <a:bodyPr/>
                    <a:lstStyle/>
                    <a:p>
                      <a:r>
                        <a:rPr lang="en-US" dirty="0" smtClean="0"/>
                        <a:t>Single quote</a:t>
                      </a:r>
                      <a:endParaRPr lang="en-US" dirty="0"/>
                    </a:p>
                  </a:txBody>
                  <a:tcPr/>
                </a:tc>
              </a:tr>
              <a:tr h="618067">
                <a:tc>
                  <a:txBody>
                    <a:bodyPr/>
                    <a:lstStyle/>
                    <a:p>
                      <a:r>
                        <a:rPr lang="en-US" dirty="0" smtClean="0"/>
                        <a:t>\”</a:t>
                      </a:r>
                      <a:endParaRPr lang="en-US" dirty="0"/>
                    </a:p>
                  </a:txBody>
                  <a:tcPr/>
                </a:tc>
                <a:tc>
                  <a:txBody>
                    <a:bodyPr/>
                    <a:lstStyle/>
                    <a:p>
                      <a:r>
                        <a:rPr lang="en-US" dirty="0" smtClean="0"/>
                        <a:t>Double quote</a:t>
                      </a:r>
                      <a:endParaRPr lang="en-US" dirty="0"/>
                    </a:p>
                  </a:txBody>
                  <a:tcPr/>
                </a:tc>
              </a:tr>
              <a:tr h="618067">
                <a:tc>
                  <a:txBody>
                    <a:bodyPr/>
                    <a:lstStyle/>
                    <a:p>
                      <a:r>
                        <a:rPr lang="en-US" dirty="0" smtClean="0"/>
                        <a:t>\\</a:t>
                      </a:r>
                      <a:endParaRPr lang="en-US" dirty="0"/>
                    </a:p>
                  </a:txBody>
                  <a:tcPr/>
                </a:tc>
                <a:tc>
                  <a:txBody>
                    <a:bodyPr/>
                    <a:lstStyle/>
                    <a:p>
                      <a:r>
                        <a:rPr lang="en-US" dirty="0" smtClean="0"/>
                        <a:t>backslash</a:t>
                      </a:r>
                      <a:endParaRPr lang="en-US"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Data Types</a:t>
            </a:r>
            <a:endParaRPr lang="en-US" dirty="0"/>
          </a:p>
        </p:txBody>
      </p:sp>
      <p:graphicFrame>
        <p:nvGraphicFramePr>
          <p:cNvPr id="4" name="Diagram 3"/>
          <p:cNvGraphicFramePr/>
          <p:nvPr/>
        </p:nvGraphicFramePr>
        <p:xfrm>
          <a:off x="304800" y="152400"/>
          <a:ext cx="86106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Data Types</a:t>
            </a:r>
            <a:endParaRPr lang="en-US" dirty="0"/>
          </a:p>
        </p:txBody>
      </p:sp>
      <p:graphicFrame>
        <p:nvGraphicFramePr>
          <p:cNvPr id="5" name="Diagram 4"/>
          <p:cNvGraphicFramePr/>
          <p:nvPr/>
        </p:nvGraphicFramePr>
        <p:xfrm>
          <a:off x="457200" y="1234440"/>
          <a:ext cx="83820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nvGraphicFramePr>
        <p:xfrm>
          <a:off x="838200" y="4511040"/>
          <a:ext cx="7696200" cy="2194560"/>
        </p:xfrm>
        <a:graphic>
          <a:graphicData uri="http://schemas.openxmlformats.org/drawingml/2006/table">
            <a:tbl>
              <a:tblPr firstRow="1" bandRow="1">
                <a:tableStyleId>{5C22544A-7EE6-4342-B048-85BDC9FD1C3A}</a:tableStyleId>
              </a:tblPr>
              <a:tblGrid>
                <a:gridCol w="990600"/>
                <a:gridCol w="1676400"/>
                <a:gridCol w="2590800"/>
                <a:gridCol w="2438400"/>
              </a:tblGrid>
              <a:tr h="381000">
                <a:tc>
                  <a:txBody>
                    <a:bodyPr/>
                    <a:lstStyle/>
                    <a:p>
                      <a:r>
                        <a:rPr lang="en-US" dirty="0" smtClean="0"/>
                        <a:t>Type</a:t>
                      </a:r>
                      <a:endParaRPr lang="en-US" dirty="0"/>
                    </a:p>
                  </a:txBody>
                  <a:tcPr/>
                </a:tc>
                <a:tc>
                  <a:txBody>
                    <a:bodyPr/>
                    <a:lstStyle/>
                    <a:p>
                      <a:r>
                        <a:rPr lang="en-US" dirty="0" smtClean="0"/>
                        <a:t>Size</a:t>
                      </a:r>
                      <a:endParaRPr lang="en-US" dirty="0"/>
                    </a:p>
                  </a:txBody>
                  <a:tcPr/>
                </a:tc>
                <a:tc>
                  <a:txBody>
                    <a:bodyPr/>
                    <a:lstStyle/>
                    <a:p>
                      <a:r>
                        <a:rPr lang="en-US" dirty="0" smtClean="0"/>
                        <a:t>Min</a:t>
                      </a:r>
                      <a:r>
                        <a:rPr lang="en-US" baseline="0" dirty="0" smtClean="0"/>
                        <a:t>. Value</a:t>
                      </a:r>
                      <a:endParaRPr lang="en-US" dirty="0"/>
                    </a:p>
                  </a:txBody>
                  <a:tcPr/>
                </a:tc>
                <a:tc>
                  <a:txBody>
                    <a:bodyPr/>
                    <a:lstStyle/>
                    <a:p>
                      <a:r>
                        <a:rPr lang="en-US" dirty="0" smtClean="0"/>
                        <a:t>Max. Value</a:t>
                      </a:r>
                      <a:endParaRPr lang="en-US" dirty="0"/>
                    </a:p>
                  </a:txBody>
                  <a:tcPr/>
                </a:tc>
              </a:tr>
              <a:tr h="381000">
                <a:tc>
                  <a:txBody>
                    <a:bodyPr/>
                    <a:lstStyle/>
                    <a:p>
                      <a:r>
                        <a:rPr lang="en-US" dirty="0" smtClean="0"/>
                        <a:t>byte</a:t>
                      </a:r>
                      <a:endParaRPr lang="en-US" dirty="0"/>
                    </a:p>
                  </a:txBody>
                  <a:tcPr/>
                </a:tc>
                <a:tc>
                  <a:txBody>
                    <a:bodyPr/>
                    <a:lstStyle/>
                    <a:p>
                      <a:r>
                        <a:rPr lang="en-US" dirty="0" smtClean="0"/>
                        <a:t>One byte</a:t>
                      </a:r>
                      <a:endParaRPr lang="en-US" dirty="0"/>
                    </a:p>
                  </a:txBody>
                  <a:tcPr/>
                </a:tc>
                <a:tc>
                  <a:txBody>
                    <a:bodyPr/>
                    <a:lstStyle/>
                    <a:p>
                      <a:r>
                        <a:rPr lang="en-US" dirty="0" smtClean="0"/>
                        <a:t>-128</a:t>
                      </a:r>
                      <a:endParaRPr lang="en-US" dirty="0"/>
                    </a:p>
                  </a:txBody>
                  <a:tcPr/>
                </a:tc>
                <a:tc>
                  <a:txBody>
                    <a:bodyPr/>
                    <a:lstStyle/>
                    <a:p>
                      <a:r>
                        <a:rPr lang="en-US" dirty="0" smtClean="0"/>
                        <a:t>127</a:t>
                      </a:r>
                      <a:endParaRPr lang="en-US" dirty="0"/>
                    </a:p>
                  </a:txBody>
                  <a:tcPr/>
                </a:tc>
              </a:tr>
              <a:tr h="304800">
                <a:tc>
                  <a:txBody>
                    <a:bodyPr/>
                    <a:lstStyle/>
                    <a:p>
                      <a:r>
                        <a:rPr lang="en-US" dirty="0" smtClean="0"/>
                        <a:t>short</a:t>
                      </a:r>
                      <a:endParaRPr lang="en-US" dirty="0"/>
                    </a:p>
                  </a:txBody>
                  <a:tcPr/>
                </a:tc>
                <a:tc>
                  <a:txBody>
                    <a:bodyPr/>
                    <a:lstStyle/>
                    <a:p>
                      <a:r>
                        <a:rPr lang="en-US" dirty="0" smtClean="0"/>
                        <a:t>Two bytes</a:t>
                      </a:r>
                      <a:endParaRPr lang="en-US" dirty="0"/>
                    </a:p>
                  </a:txBody>
                  <a:tcPr/>
                </a:tc>
                <a:tc>
                  <a:txBody>
                    <a:bodyPr/>
                    <a:lstStyle/>
                    <a:p>
                      <a:r>
                        <a:rPr lang="en-US" dirty="0" smtClean="0"/>
                        <a:t>-32768</a:t>
                      </a:r>
                      <a:endParaRPr lang="en-US" dirty="0"/>
                    </a:p>
                  </a:txBody>
                  <a:tcPr/>
                </a:tc>
                <a:tc>
                  <a:txBody>
                    <a:bodyPr/>
                    <a:lstStyle/>
                    <a:p>
                      <a:r>
                        <a:rPr lang="en-US" dirty="0" smtClean="0"/>
                        <a:t>32767</a:t>
                      </a:r>
                      <a:endParaRPr lang="en-US" dirty="0"/>
                    </a:p>
                  </a:txBody>
                  <a:tcPr/>
                </a:tc>
              </a:tr>
              <a:tr h="457200">
                <a:tc>
                  <a:txBody>
                    <a:bodyPr/>
                    <a:lstStyle/>
                    <a:p>
                      <a:r>
                        <a:rPr lang="en-US" dirty="0" err="1" smtClean="0"/>
                        <a:t>int</a:t>
                      </a:r>
                      <a:endParaRPr lang="en-US" dirty="0"/>
                    </a:p>
                  </a:txBody>
                  <a:tcPr/>
                </a:tc>
                <a:tc>
                  <a:txBody>
                    <a:bodyPr/>
                    <a:lstStyle/>
                    <a:p>
                      <a:r>
                        <a:rPr lang="en-US" dirty="0" smtClean="0"/>
                        <a:t>Four bytes</a:t>
                      </a:r>
                      <a:endParaRPr lang="en-US" dirty="0"/>
                    </a:p>
                  </a:txBody>
                  <a:tcPr/>
                </a:tc>
                <a:tc>
                  <a:txBody>
                    <a:bodyPr/>
                    <a:lstStyle/>
                    <a:p>
                      <a:r>
                        <a:rPr lang="en-US" dirty="0" smtClean="0"/>
                        <a:t>-2147483648</a:t>
                      </a:r>
                      <a:endParaRPr lang="en-US" dirty="0"/>
                    </a:p>
                  </a:txBody>
                  <a:tcPr/>
                </a:tc>
                <a:tc>
                  <a:txBody>
                    <a:bodyPr/>
                    <a:lstStyle/>
                    <a:p>
                      <a:r>
                        <a:rPr lang="en-US" dirty="0" smtClean="0"/>
                        <a:t>2147483647</a:t>
                      </a:r>
                      <a:endParaRPr lang="en-US" dirty="0"/>
                    </a:p>
                  </a:txBody>
                  <a:tcPr/>
                </a:tc>
              </a:tr>
              <a:tr h="609600">
                <a:tc>
                  <a:txBody>
                    <a:bodyPr/>
                    <a:lstStyle/>
                    <a:p>
                      <a:r>
                        <a:rPr lang="en-US" dirty="0" smtClean="0"/>
                        <a:t>long</a:t>
                      </a:r>
                      <a:endParaRPr lang="en-US" dirty="0"/>
                    </a:p>
                  </a:txBody>
                  <a:tcPr/>
                </a:tc>
                <a:tc>
                  <a:txBody>
                    <a:bodyPr/>
                    <a:lstStyle/>
                    <a:p>
                      <a:r>
                        <a:rPr lang="en-US" dirty="0" smtClean="0"/>
                        <a:t>Eight bytes</a:t>
                      </a:r>
                      <a:endParaRPr lang="en-US" dirty="0"/>
                    </a:p>
                  </a:txBody>
                  <a:tcPr/>
                </a:tc>
                <a:tc>
                  <a:txBody>
                    <a:bodyPr/>
                    <a:lstStyle/>
                    <a:p>
                      <a:r>
                        <a:rPr lang="en-US" dirty="0" smtClean="0"/>
                        <a:t>-9223372036854775808</a:t>
                      </a:r>
                      <a:endParaRPr lang="en-US" dirty="0"/>
                    </a:p>
                  </a:txBody>
                  <a:tcPr/>
                </a:tc>
                <a:tc>
                  <a:txBody>
                    <a:bodyPr/>
                    <a:lstStyle/>
                    <a:p>
                      <a:r>
                        <a:rPr lang="en-US" dirty="0" smtClean="0"/>
                        <a:t>9223372036854775807</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Data Types</a:t>
            </a:r>
            <a:endParaRPr lang="en-US" dirty="0"/>
          </a:p>
        </p:txBody>
      </p:sp>
      <p:graphicFrame>
        <p:nvGraphicFramePr>
          <p:cNvPr id="7" name="Diagram 6"/>
          <p:cNvGraphicFramePr/>
          <p:nvPr/>
        </p:nvGraphicFramePr>
        <p:xfrm>
          <a:off x="533400" y="1371600"/>
          <a:ext cx="83820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7"/>
          <p:cNvGraphicFramePr>
            <a:graphicFrameLocks noGrp="1"/>
          </p:cNvGraphicFramePr>
          <p:nvPr/>
        </p:nvGraphicFramePr>
        <p:xfrm>
          <a:off x="914400" y="4648200"/>
          <a:ext cx="7696200" cy="1828800"/>
        </p:xfrm>
        <a:graphic>
          <a:graphicData uri="http://schemas.openxmlformats.org/drawingml/2006/table">
            <a:tbl>
              <a:tblPr firstRow="1" bandRow="1">
                <a:tableStyleId>{5C22544A-7EE6-4342-B048-85BDC9FD1C3A}</a:tableStyleId>
              </a:tblPr>
              <a:tblGrid>
                <a:gridCol w="990600"/>
                <a:gridCol w="1676400"/>
                <a:gridCol w="2590800"/>
                <a:gridCol w="2438400"/>
              </a:tblGrid>
              <a:tr h="617838">
                <a:tc>
                  <a:txBody>
                    <a:bodyPr/>
                    <a:lstStyle/>
                    <a:p>
                      <a:r>
                        <a:rPr lang="en-US" dirty="0" smtClean="0"/>
                        <a:t>Type</a:t>
                      </a:r>
                      <a:endParaRPr lang="en-US" dirty="0"/>
                    </a:p>
                  </a:txBody>
                  <a:tcPr/>
                </a:tc>
                <a:tc>
                  <a:txBody>
                    <a:bodyPr/>
                    <a:lstStyle/>
                    <a:p>
                      <a:r>
                        <a:rPr lang="en-US" dirty="0" smtClean="0"/>
                        <a:t>Size</a:t>
                      </a:r>
                      <a:endParaRPr lang="en-US" dirty="0"/>
                    </a:p>
                  </a:txBody>
                  <a:tcPr/>
                </a:tc>
                <a:tc>
                  <a:txBody>
                    <a:bodyPr/>
                    <a:lstStyle/>
                    <a:p>
                      <a:r>
                        <a:rPr lang="en-US" dirty="0" smtClean="0"/>
                        <a:t>Min</a:t>
                      </a:r>
                      <a:r>
                        <a:rPr lang="en-US" baseline="0" dirty="0" smtClean="0"/>
                        <a:t>. Value</a:t>
                      </a:r>
                      <a:endParaRPr lang="en-US" dirty="0"/>
                    </a:p>
                  </a:txBody>
                  <a:tcPr/>
                </a:tc>
                <a:tc>
                  <a:txBody>
                    <a:bodyPr/>
                    <a:lstStyle/>
                    <a:p>
                      <a:r>
                        <a:rPr lang="en-US" dirty="0" smtClean="0"/>
                        <a:t>Max. Value</a:t>
                      </a:r>
                      <a:endParaRPr lang="en-US" dirty="0"/>
                    </a:p>
                  </a:txBody>
                  <a:tcPr/>
                </a:tc>
              </a:tr>
              <a:tr h="617838">
                <a:tc>
                  <a:txBody>
                    <a:bodyPr/>
                    <a:lstStyle/>
                    <a:p>
                      <a:r>
                        <a:rPr lang="en-US" dirty="0" smtClean="0"/>
                        <a:t>float</a:t>
                      </a:r>
                      <a:endParaRPr lang="en-US" dirty="0"/>
                    </a:p>
                  </a:txBody>
                  <a:tcPr/>
                </a:tc>
                <a:tc>
                  <a:txBody>
                    <a:bodyPr/>
                    <a:lstStyle/>
                    <a:p>
                      <a:r>
                        <a:rPr lang="en-US" dirty="0" smtClean="0"/>
                        <a:t>Four</a:t>
                      </a:r>
                      <a:r>
                        <a:rPr lang="en-US" baseline="0" dirty="0" smtClean="0"/>
                        <a:t> bytes</a:t>
                      </a:r>
                      <a:endParaRPr lang="en-US" dirty="0"/>
                    </a:p>
                  </a:txBody>
                  <a:tcPr/>
                </a:tc>
                <a:tc>
                  <a:txBody>
                    <a:bodyPr/>
                    <a:lstStyle/>
                    <a:p>
                      <a:r>
                        <a:rPr lang="en-US" dirty="0" smtClean="0"/>
                        <a:t>3.4</a:t>
                      </a:r>
                      <a:r>
                        <a:rPr lang="en-US" baseline="0" dirty="0" smtClean="0"/>
                        <a:t> e -038</a:t>
                      </a:r>
                      <a:endParaRPr lang="en-US" dirty="0"/>
                    </a:p>
                  </a:txBody>
                  <a:tcPr/>
                </a:tc>
                <a:tc>
                  <a:txBody>
                    <a:bodyPr/>
                    <a:lstStyle/>
                    <a:p>
                      <a:r>
                        <a:rPr lang="en-US" dirty="0" smtClean="0"/>
                        <a:t>3.4 e +038</a:t>
                      </a:r>
                      <a:endParaRPr lang="en-US" dirty="0"/>
                    </a:p>
                  </a:txBody>
                  <a:tcPr/>
                </a:tc>
              </a:tr>
              <a:tr h="593124">
                <a:tc>
                  <a:txBody>
                    <a:bodyPr/>
                    <a:lstStyle/>
                    <a:p>
                      <a:r>
                        <a:rPr lang="en-US" dirty="0" smtClean="0"/>
                        <a:t>double</a:t>
                      </a:r>
                      <a:endParaRPr lang="en-US" dirty="0"/>
                    </a:p>
                  </a:txBody>
                  <a:tcPr/>
                </a:tc>
                <a:tc>
                  <a:txBody>
                    <a:bodyPr/>
                    <a:lstStyle/>
                    <a:p>
                      <a:r>
                        <a:rPr lang="en-US" dirty="0" smtClean="0"/>
                        <a:t>Eight bytes</a:t>
                      </a:r>
                      <a:endParaRPr lang="en-US" dirty="0"/>
                    </a:p>
                  </a:txBody>
                  <a:tcPr/>
                </a:tc>
                <a:tc>
                  <a:txBody>
                    <a:bodyPr/>
                    <a:lstStyle/>
                    <a:p>
                      <a:r>
                        <a:rPr lang="en-US" dirty="0" smtClean="0"/>
                        <a:t>1.7</a:t>
                      </a:r>
                      <a:r>
                        <a:rPr lang="en-US" baseline="0" dirty="0" smtClean="0"/>
                        <a:t> e -308</a:t>
                      </a:r>
                      <a:endParaRPr lang="en-US" dirty="0"/>
                    </a:p>
                  </a:txBody>
                  <a:tcPr/>
                </a:tc>
                <a:tc>
                  <a:txBody>
                    <a:bodyPr/>
                    <a:lstStyle/>
                    <a:p>
                      <a:r>
                        <a:rPr lang="en-US" dirty="0" smtClean="0"/>
                        <a:t>1.7 e +308</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Special Note</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smtClean="0"/>
              <a:t>	</a:t>
            </a:r>
            <a:r>
              <a:rPr lang="en-US" sz="3200" dirty="0" smtClean="0"/>
              <a:t>Remember that in Java when we want to enter value of variable through keyboard then at that time we must have to initialize the variable using some value.</a:t>
            </a:r>
          </a:p>
          <a:p>
            <a:pPr algn="just"/>
            <a:endParaRPr lang="en-US" sz="3200" b="1" dirty="0" smtClean="0"/>
          </a:p>
          <a:p>
            <a:pPr algn="just"/>
            <a:r>
              <a:rPr lang="en-US" sz="3200" dirty="0" smtClean="0">
                <a:hlinkClick r:id="rId2" action="ppaction://hlinkfile"/>
              </a:rPr>
              <a:t>ex\ex5.java</a:t>
            </a:r>
            <a:endParaRPr lang="en-US" sz="3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Super Types and Sub Types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	</a:t>
            </a:r>
            <a:r>
              <a:rPr lang="en-US" sz="3200" dirty="0" smtClean="0"/>
              <a:t>Java has defined a relationship between data types.  We have a relationship of super-type and sub-type between the data types.  A data type is a sub-type of given data type if it is a special kind of the given data type.  E.g. in case of primitive data types </a:t>
            </a:r>
            <a:r>
              <a:rPr lang="en-US" sz="3200" dirty="0" err="1" smtClean="0"/>
              <a:t>int</a:t>
            </a:r>
            <a:r>
              <a:rPr lang="en-US" sz="3200" dirty="0" smtClean="0"/>
              <a:t> is a sub-type of long, as long can always be used wherever </a:t>
            </a:r>
            <a:r>
              <a:rPr lang="en-US" sz="3200" dirty="0" err="1" smtClean="0"/>
              <a:t>int</a:t>
            </a:r>
            <a:r>
              <a:rPr lang="en-US" sz="3200" dirty="0" smtClean="0"/>
              <a:t> is used.  In other words we can say that all </a:t>
            </a:r>
            <a:r>
              <a:rPr lang="en-US" sz="3200" dirty="0" err="1" smtClean="0"/>
              <a:t>ints</a:t>
            </a:r>
            <a:r>
              <a:rPr lang="en-US" sz="3200" dirty="0" smtClean="0"/>
              <a:t> are long but not all longs may be </a:t>
            </a:r>
            <a:r>
              <a:rPr lang="en-US" sz="3200" dirty="0" err="1" smtClean="0"/>
              <a:t>ints</a:t>
            </a:r>
            <a:r>
              <a:rPr lang="en-US" sz="3200" dirty="0" smtClean="0"/>
              <a:t>.  i.e. we can use super-type for sub-type but we cannot use sub-type for super type.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Super Types and Sub Types</a:t>
            </a:r>
            <a:endParaRPr lang="en-US" dirty="0"/>
          </a:p>
        </p:txBody>
      </p:sp>
      <p:sp>
        <p:nvSpPr>
          <p:cNvPr id="5" name="Rectangle 4"/>
          <p:cNvSpPr/>
          <p:nvPr/>
        </p:nvSpPr>
        <p:spPr>
          <a:xfrm>
            <a:off x="3505200" y="11430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double</a:t>
            </a:r>
            <a:endParaRPr lang="en-US" sz="2800" dirty="0">
              <a:solidFill>
                <a:schemeClr val="tx1"/>
              </a:solidFill>
            </a:endParaRPr>
          </a:p>
        </p:txBody>
      </p:sp>
      <p:sp>
        <p:nvSpPr>
          <p:cNvPr id="6" name="Rectangle 5"/>
          <p:cNvSpPr/>
          <p:nvPr/>
        </p:nvSpPr>
        <p:spPr>
          <a:xfrm>
            <a:off x="3505200" y="22098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float</a:t>
            </a:r>
            <a:endParaRPr lang="en-US" sz="2800" dirty="0">
              <a:solidFill>
                <a:schemeClr val="tx1"/>
              </a:solidFill>
            </a:endParaRPr>
          </a:p>
        </p:txBody>
      </p:sp>
      <p:sp>
        <p:nvSpPr>
          <p:cNvPr id="7" name="Rectangle 6"/>
          <p:cNvSpPr/>
          <p:nvPr/>
        </p:nvSpPr>
        <p:spPr>
          <a:xfrm>
            <a:off x="3505200" y="32004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long</a:t>
            </a:r>
            <a:endParaRPr lang="en-US" sz="2800" dirty="0">
              <a:solidFill>
                <a:schemeClr val="tx1"/>
              </a:solidFill>
            </a:endParaRPr>
          </a:p>
        </p:txBody>
      </p:sp>
      <p:sp>
        <p:nvSpPr>
          <p:cNvPr id="8" name="Rectangle 7"/>
          <p:cNvSpPr/>
          <p:nvPr/>
        </p:nvSpPr>
        <p:spPr>
          <a:xfrm>
            <a:off x="3505200" y="41910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int</a:t>
            </a:r>
            <a:endParaRPr lang="en-US" sz="2800" dirty="0">
              <a:solidFill>
                <a:schemeClr val="tx1"/>
              </a:solidFill>
            </a:endParaRPr>
          </a:p>
        </p:txBody>
      </p:sp>
      <p:sp>
        <p:nvSpPr>
          <p:cNvPr id="9" name="Rectangle 8"/>
          <p:cNvSpPr/>
          <p:nvPr/>
        </p:nvSpPr>
        <p:spPr>
          <a:xfrm>
            <a:off x="1447800" y="52578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short</a:t>
            </a:r>
            <a:endParaRPr lang="en-US" sz="2800" dirty="0">
              <a:solidFill>
                <a:schemeClr val="tx1"/>
              </a:solidFill>
            </a:endParaRPr>
          </a:p>
        </p:txBody>
      </p:sp>
      <p:sp>
        <p:nvSpPr>
          <p:cNvPr id="10" name="Rectangle 9"/>
          <p:cNvSpPr/>
          <p:nvPr/>
        </p:nvSpPr>
        <p:spPr>
          <a:xfrm>
            <a:off x="5715000" y="52578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char</a:t>
            </a:r>
            <a:endParaRPr lang="en-US" sz="2800" dirty="0">
              <a:solidFill>
                <a:schemeClr val="tx1"/>
              </a:solidFill>
            </a:endParaRPr>
          </a:p>
        </p:txBody>
      </p:sp>
      <p:sp>
        <p:nvSpPr>
          <p:cNvPr id="11" name="Rectangle 10"/>
          <p:cNvSpPr/>
          <p:nvPr/>
        </p:nvSpPr>
        <p:spPr>
          <a:xfrm>
            <a:off x="1447800" y="61722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byte</a:t>
            </a:r>
            <a:endParaRPr lang="en-US" sz="2800" dirty="0">
              <a:solidFill>
                <a:schemeClr val="tx1"/>
              </a:solidFill>
            </a:endParaRPr>
          </a:p>
        </p:txBody>
      </p:sp>
      <p:cxnSp>
        <p:nvCxnSpPr>
          <p:cNvPr id="13" name="Straight Arrow Connector 12"/>
          <p:cNvCxnSpPr>
            <a:stCxn id="5" idx="2"/>
            <a:endCxn id="6" idx="0"/>
          </p:cNvCxnSpPr>
          <p:nvPr/>
        </p:nvCxnSpPr>
        <p:spPr>
          <a:xfrm rot="5400000">
            <a:off x="4191000" y="198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rot="5400000">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8" idx="0"/>
          </p:cNvCxnSpPr>
          <p:nvPr/>
        </p:nvCxnSpPr>
        <p:spPr>
          <a:xfrm rot="5400000">
            <a:off x="4229100" y="4000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9" idx="0"/>
          </p:cNvCxnSpPr>
          <p:nvPr/>
        </p:nvCxnSpPr>
        <p:spPr>
          <a:xfrm rot="5400000">
            <a:off x="3162300" y="4000500"/>
            <a:ext cx="4572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0" idx="0"/>
          </p:cNvCxnSpPr>
          <p:nvPr/>
        </p:nvCxnSpPr>
        <p:spPr>
          <a:xfrm rot="16200000" flipH="1">
            <a:off x="5295900" y="3924300"/>
            <a:ext cx="4572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1" idx="0"/>
          </p:cNvCxnSpPr>
          <p:nvPr/>
        </p:nvCxnSpPr>
        <p:spPr>
          <a:xfrm rot="5400000">
            <a:off x="2209800" y="6019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3396</TotalTime>
  <Words>617</Words>
  <Application>Microsoft Office PowerPoint</Application>
  <PresentationFormat>On-screen Show (4:3)</PresentationFormat>
  <Paragraphs>283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Marwadi Education Foundation’s Group of Institutions Faculty of Computer Applications MCA Sem- III</vt:lpstr>
      <vt:lpstr>Introduction</vt:lpstr>
      <vt:lpstr>Backslash Codes</vt:lpstr>
      <vt:lpstr>Data Types</vt:lpstr>
      <vt:lpstr>Data Types</vt:lpstr>
      <vt:lpstr>Data Types</vt:lpstr>
      <vt:lpstr>Special Note</vt:lpstr>
      <vt:lpstr>Super Types and Sub Types</vt:lpstr>
      <vt:lpstr>Super Types and Sub Types</vt:lpstr>
      <vt:lpstr>Arithmetic Operators</vt:lpstr>
      <vt:lpstr>Relational Operators</vt:lpstr>
      <vt:lpstr>Logical Operators</vt:lpstr>
      <vt:lpstr>Assignment Operators</vt:lpstr>
      <vt:lpstr>Increment / Decrement Operators</vt:lpstr>
      <vt:lpstr>Conditional Operator</vt:lpstr>
      <vt:lpstr>Bitwise Operators</vt:lpstr>
      <vt:lpstr>instanceOf operator</vt:lpstr>
      <vt:lpstr>instanceOf operator</vt:lpstr>
      <vt:lpstr>instanceOf operator</vt:lpstr>
      <vt:lpstr>Widening Conversion</vt:lpstr>
      <vt:lpstr>Narrowing Conversion</vt:lpstr>
      <vt:lpstr>String Concatenation</vt:lpstr>
      <vt:lpstr>Some functions from Math Package</vt:lpstr>
      <vt:lpstr>Some functions from Math Package</vt:lpstr>
      <vt:lpstr>Topics as per C and C++</vt:lpstr>
      <vt:lpstr>The Enhanced for loop</vt:lpstr>
      <vt:lpstr>Topics as per C++</vt:lpstr>
      <vt:lpstr>Initializer Block</vt:lpstr>
      <vt:lpstr>Class Initializer Block</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MEFGI</cp:lastModifiedBy>
  <cp:revision>484</cp:revision>
  <dcterms:created xsi:type="dcterms:W3CDTF">2010-12-23T08:45:33Z</dcterms:created>
  <dcterms:modified xsi:type="dcterms:W3CDTF">2011-07-23T09:14:38Z</dcterms:modified>
</cp:coreProperties>
</file>