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>Faculty of Computer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</a:t>
            </a:r>
            <a:r>
              <a:rPr lang="en-US" b="1" dirty="0" smtClean="0"/>
              <a:t>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Fundamental of Java Programming</a:t>
            </a:r>
          </a:p>
          <a:p>
            <a:pPr algn="ctr"/>
            <a:r>
              <a:rPr lang="en-US" sz="3200" dirty="0" smtClean="0"/>
              <a:t>(630002)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Unit – 2</a:t>
            </a:r>
          </a:p>
          <a:p>
            <a:pPr algn="ctr"/>
            <a:r>
              <a:rPr lang="en-US" sz="3200" b="1" smtClean="0"/>
              <a:t>Visibility Control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Public:</a:t>
            </a:r>
            <a:endParaRPr lang="en-US" sz="3200" dirty="0" smtClean="0"/>
          </a:p>
          <a:p>
            <a:pPr algn="just"/>
            <a:r>
              <a:rPr lang="en-US" sz="3200" dirty="0" smtClean="0"/>
              <a:t>	When </a:t>
            </a:r>
            <a:r>
              <a:rPr lang="en-US" sz="3200" dirty="0" smtClean="0"/>
              <a:t>a member of a class is modified by the public </a:t>
            </a:r>
            <a:r>
              <a:rPr lang="en-US" sz="3200" dirty="0" err="1" smtClean="0"/>
              <a:t>specifier</a:t>
            </a:r>
            <a:r>
              <a:rPr lang="en-US" sz="3200" dirty="0" smtClean="0"/>
              <a:t> then that member can be </a:t>
            </a:r>
            <a:r>
              <a:rPr lang="en-US" sz="3200" dirty="0" err="1" smtClean="0"/>
              <a:t>accesed</a:t>
            </a:r>
            <a:r>
              <a:rPr lang="en-US" sz="3200" dirty="0" smtClean="0"/>
              <a:t> by any other code in your program.</a:t>
            </a:r>
            <a:endParaRPr lang="en-US" sz="3200" dirty="0"/>
          </a:p>
        </p:txBody>
      </p:sp>
      <p:pic>
        <p:nvPicPr>
          <p:cNvPr id="5" name="Picture 4" descr="JavaPubl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4800600" cy="3495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private</a:t>
            </a:r>
            <a:endParaRPr lang="en-US" sz="3200" dirty="0" smtClean="0"/>
          </a:p>
          <a:p>
            <a:pPr algn="just"/>
            <a:r>
              <a:rPr lang="en-US" sz="3200" dirty="0" smtClean="0"/>
              <a:t>	When </a:t>
            </a:r>
            <a:r>
              <a:rPr lang="en-US" sz="3200" dirty="0" smtClean="0"/>
              <a:t>a member of a class is specified as private then that member can only be accessed by other members of its class.</a:t>
            </a:r>
            <a:endParaRPr lang="en-US" sz="3200" dirty="0"/>
          </a:p>
        </p:txBody>
      </p:sp>
      <p:pic>
        <p:nvPicPr>
          <p:cNvPr id="6" name="Picture 5" descr="JavaPriv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48000"/>
            <a:ext cx="5029200" cy="3662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Default access </a:t>
            </a:r>
            <a:r>
              <a:rPr lang="en-US" sz="3200" b="1" dirty="0" err="1" smtClean="0"/>
              <a:t>specifier</a:t>
            </a:r>
            <a:endParaRPr lang="en-US" sz="3200" dirty="0" smtClean="0"/>
          </a:p>
          <a:p>
            <a:pPr algn="just"/>
            <a:r>
              <a:rPr lang="en-US" sz="3200" dirty="0" smtClean="0"/>
              <a:t>	When </a:t>
            </a:r>
            <a:r>
              <a:rPr lang="en-US" sz="3200" dirty="0" smtClean="0"/>
              <a:t>no access </a:t>
            </a:r>
            <a:r>
              <a:rPr lang="en-US" sz="3200" dirty="0" err="1" smtClean="0"/>
              <a:t>specifier</a:t>
            </a:r>
            <a:r>
              <a:rPr lang="en-US" sz="3200" dirty="0" smtClean="0"/>
              <a:t> is used then by default the member of a class is public within it's own package but </a:t>
            </a:r>
            <a:r>
              <a:rPr lang="en-US" sz="3200" dirty="0" smtClean="0"/>
              <a:t>cannot </a:t>
            </a:r>
            <a:r>
              <a:rPr lang="en-US" sz="3200" dirty="0" smtClean="0"/>
              <a:t>be accessed outside of its package.</a:t>
            </a:r>
            <a:endParaRPr lang="en-US" sz="3200" dirty="0"/>
          </a:p>
        </p:txBody>
      </p:sp>
      <p:pic>
        <p:nvPicPr>
          <p:cNvPr id="7" name="Picture 6" descr="JavaDefa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4953000" cy="3606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Protected:</a:t>
            </a:r>
            <a:endParaRPr lang="en-US" sz="3200" dirty="0" smtClean="0"/>
          </a:p>
          <a:p>
            <a:pPr algn="just"/>
            <a:r>
              <a:rPr lang="en-US" sz="3200" dirty="0" smtClean="0"/>
              <a:t>	When </a:t>
            </a:r>
            <a:r>
              <a:rPr lang="en-US" sz="3200" dirty="0" smtClean="0"/>
              <a:t>a member of a class is specified as protected it is available to all classes in the same package and also available to all subclasses of the class that owns the protected feature.</a:t>
            </a:r>
          </a:p>
          <a:p>
            <a:pPr algn="just"/>
            <a:r>
              <a:rPr lang="en-US" sz="3200" dirty="0" smtClean="0"/>
              <a:t>	This </a:t>
            </a:r>
            <a:r>
              <a:rPr lang="en-US" sz="3200" dirty="0" smtClean="0"/>
              <a:t>access is provided even to subclasses that reside in a different package from the class that owns the protected feature.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 Control</a:t>
            </a:r>
            <a:endParaRPr lang="en-US" dirty="0"/>
          </a:p>
        </p:txBody>
      </p:sp>
      <p:pic>
        <p:nvPicPr>
          <p:cNvPr id="6" name="Picture 5" descr="JavaProt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6553200" cy="477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Visibility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private protected:</a:t>
            </a:r>
            <a:endParaRPr lang="en-US" sz="3200" dirty="0" smtClean="0"/>
          </a:p>
          <a:p>
            <a:pPr algn="just"/>
            <a:r>
              <a:rPr lang="en-US" sz="3200" dirty="0" smtClean="0"/>
              <a:t>	When </a:t>
            </a:r>
            <a:r>
              <a:rPr lang="en-US" sz="3200" dirty="0" smtClean="0"/>
              <a:t>a member of a class is specified as private protected it is available to all subclasses of the class in the same package and to the subclasses of the other packages.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43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Marwadi Education Foundation’s Group of Institutions Faculty of Computer Applications MCA Sem- III</vt:lpstr>
      <vt:lpstr>Visibility Control</vt:lpstr>
      <vt:lpstr>Visibility Control</vt:lpstr>
      <vt:lpstr>Visibility Control</vt:lpstr>
      <vt:lpstr>Visibility Control</vt:lpstr>
      <vt:lpstr>Visibility Control</vt:lpstr>
      <vt:lpstr>Visibility Control</vt:lpstr>
      <vt:lpstr>Thank You</vt:lpstr>
    </vt:vector>
  </TitlesOfParts>
  <Company>MEFGI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MEFGI</cp:lastModifiedBy>
  <cp:revision>527</cp:revision>
  <dcterms:created xsi:type="dcterms:W3CDTF">2010-12-23T08:45:33Z</dcterms:created>
  <dcterms:modified xsi:type="dcterms:W3CDTF">2011-07-28T07:44:23Z</dcterms:modified>
</cp:coreProperties>
</file>