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0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36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04-Aug-11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04-Aug-11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04-Aug-11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04-Aug-11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04-Aug-11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04-Aug-11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04-Aug-11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04-Aug-11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04-Aug-11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04-Aug-11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04-Aug-11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04-Aug-11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ex/ex41.java" TargetMode="External"/><Relationship Id="rId2" Type="http://schemas.openxmlformats.org/officeDocument/2006/relationships/hyperlink" Target="ex/ex40.java" TargetMode="External"/><Relationship Id="rId1" Type="http://schemas.openxmlformats.org/officeDocument/2006/relationships/slideLayout" Target="../slideLayouts/slideLayout1.xml"/><Relationship Id="rId4" Type="http://schemas.openxmlformats.org/officeDocument/2006/relationships/hyperlink" Target="ex/ex42.jav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ex/ex39.jav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Use of </a:t>
            </a:r>
            <a:r>
              <a:rPr lang="en-US" sz="3200" b="1" dirty="0" err="1" smtClean="0"/>
              <a:t>java.lang</a:t>
            </a:r>
            <a:r>
              <a:rPr lang="en-US" sz="3200" b="1" dirty="0" smtClean="0"/>
              <a:t> package</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Comparator interface</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public interface Comparator</a:t>
            </a:r>
          </a:p>
          <a:p>
            <a:pPr algn="just"/>
            <a:r>
              <a:rPr lang="en-US" sz="3200" dirty="0" smtClean="0"/>
              <a:t>{</a:t>
            </a:r>
          </a:p>
          <a:p>
            <a:pPr algn="just"/>
            <a:r>
              <a:rPr lang="en-US" sz="3200" dirty="0" smtClean="0"/>
              <a:t>	public </a:t>
            </a:r>
            <a:r>
              <a:rPr lang="en-US" sz="3200" dirty="0" err="1" smtClean="0"/>
              <a:t>int</a:t>
            </a:r>
            <a:r>
              <a:rPr lang="en-US" sz="3200" dirty="0" smtClean="0"/>
              <a:t> compare(Object o1, Object o2)</a:t>
            </a:r>
          </a:p>
          <a:p>
            <a:pPr algn="just"/>
            <a:r>
              <a:rPr lang="en-US" sz="3200" dirty="0" smtClean="0"/>
              <a:t>}</a:t>
            </a:r>
          </a:p>
          <a:p>
            <a:pPr algn="just"/>
            <a:r>
              <a:rPr lang="en-US" sz="3200" dirty="0" smtClean="0"/>
              <a:t>	The compare method returns an </a:t>
            </a:r>
            <a:r>
              <a:rPr lang="en-US" sz="3200" dirty="0" err="1" smtClean="0"/>
              <a:t>int</a:t>
            </a:r>
            <a:r>
              <a:rPr lang="en-US" sz="3200" dirty="0" smtClean="0"/>
              <a:t> value.  This value is interpreted to indicate whether the first object being compared to the second object is greater than, less than or equal to the second object.  e. g. we have two instances x and y then the return </a:t>
            </a:r>
            <a:r>
              <a:rPr lang="en-US" sz="3200" dirty="0" err="1" smtClean="0"/>
              <a:t>int</a:t>
            </a:r>
            <a:r>
              <a:rPr lang="en-US" sz="3200" dirty="0" smtClean="0"/>
              <a:t> value from the invocation of compare(</a:t>
            </a:r>
            <a:r>
              <a:rPr lang="en-US" sz="3200" dirty="0" err="1" smtClean="0"/>
              <a:t>x,y</a:t>
            </a:r>
            <a:r>
              <a:rPr lang="en-US" sz="3200" dirty="0" smtClean="0"/>
              <a:t>) will be interpreted as follows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Comparator interface</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(1) If the value is positive then x is considered to precede y.</a:t>
            </a:r>
          </a:p>
          <a:p>
            <a:pPr algn="just"/>
            <a:r>
              <a:rPr lang="en-US" sz="3200" dirty="0" smtClean="0"/>
              <a:t>(2) If the value is negative then x is considered to succeed y.</a:t>
            </a:r>
          </a:p>
          <a:p>
            <a:pPr algn="just"/>
            <a:r>
              <a:rPr lang="en-US" sz="3200" dirty="0" smtClean="0"/>
              <a:t>(3) If the value is zero then x and y are considered as equivalent.</a:t>
            </a:r>
          </a:p>
          <a:p>
            <a:pPr algn="just"/>
            <a:r>
              <a:rPr lang="en-US" sz="3200" dirty="0" smtClean="0"/>
              <a:t>	</a:t>
            </a:r>
            <a:r>
              <a:rPr lang="en-US" sz="3200" b="1" dirty="0" smtClean="0"/>
              <a:t>Remember that after all you have to use the </a:t>
            </a:r>
            <a:r>
              <a:rPr lang="en-US" sz="3200" b="1" dirty="0" err="1" smtClean="0"/>
              <a:t>compareTo</a:t>
            </a:r>
            <a:r>
              <a:rPr lang="en-US" sz="3200" b="1" dirty="0" smtClean="0"/>
              <a:t>() method inside the compare method to compare individual objects.</a:t>
            </a:r>
            <a:endParaRPr lang="en-US" sz="3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err="1" smtClean="0"/>
              <a:t>StringBuilder</a:t>
            </a:r>
            <a:r>
              <a:rPr lang="en-US" b="1" dirty="0" smtClean="0"/>
              <a:t> Class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As we know that strings are immutable, you may want to use the </a:t>
            </a:r>
            <a:r>
              <a:rPr lang="en-US" sz="3200" dirty="0" err="1" smtClean="0"/>
              <a:t>StringBuilder</a:t>
            </a:r>
            <a:r>
              <a:rPr lang="en-US" sz="3200" dirty="0" smtClean="0"/>
              <a:t> class if you're going to alter the String in the code.</a:t>
            </a:r>
          </a:p>
          <a:p>
            <a:pPr algn="just"/>
            <a:r>
              <a:rPr lang="en-US" sz="3200" dirty="0" smtClean="0"/>
              <a:t>	The </a:t>
            </a:r>
            <a:r>
              <a:rPr lang="en-US" sz="3200" dirty="0" err="1" smtClean="0"/>
              <a:t>StringBuilder</a:t>
            </a:r>
            <a:r>
              <a:rPr lang="en-US" sz="3200" dirty="0" smtClean="0"/>
              <a:t> class can be seen as a mutable String object which allocates more memory when it's content is altered</a:t>
            </a:r>
            <a:r>
              <a:rPr lang="en-US" sz="3200" dirty="0" smtClean="0"/>
              <a:t>.</a:t>
            </a:r>
          </a:p>
          <a:p>
            <a:pPr algn="just"/>
            <a:r>
              <a:rPr lang="en-US" sz="3200" dirty="0" smtClean="0"/>
              <a:t>	A </a:t>
            </a:r>
            <a:r>
              <a:rPr lang="en-US" sz="3200" dirty="0" err="1" smtClean="0"/>
              <a:t>StringBuilder</a:t>
            </a:r>
            <a:r>
              <a:rPr lang="en-US" sz="3200" dirty="0" smtClean="0"/>
              <a:t> object has an attribute called capacity that determines how many bytes that are allocated in the </a:t>
            </a:r>
            <a:r>
              <a:rPr lang="en-US" sz="3200" dirty="0" smtClean="0"/>
              <a:t>buffer.</a:t>
            </a:r>
          </a:p>
          <a:p>
            <a:pPr algn="just"/>
            <a:r>
              <a:rPr lang="en-US" sz="3200" dirty="0" smtClean="0">
                <a:hlinkClick r:id="rId2" action="ppaction://hlinkfile"/>
              </a:rPr>
              <a:t>ex\ex40.java</a:t>
            </a:r>
            <a:endParaRPr lang="en-US" sz="3200" dirty="0" smtClean="0"/>
          </a:p>
          <a:p>
            <a:pPr algn="just"/>
            <a:r>
              <a:rPr lang="en-US" sz="3200" smtClean="0">
                <a:hlinkClick r:id="rId3" action="ppaction://hlinkfile"/>
              </a:rPr>
              <a:t>ex\ex41.java</a:t>
            </a:r>
            <a:r>
              <a:rPr lang="en-US" sz="3200" smtClean="0"/>
              <a:t>				</a:t>
            </a:r>
            <a:r>
              <a:rPr lang="en-US" sz="3200" smtClean="0">
                <a:hlinkClick r:id="rId4" action="ppaction://hlinkfile"/>
              </a:rPr>
              <a:t>ex\ex42.java</a:t>
            </a:r>
            <a:endParaRPr lang="en-US"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dirty="0" smtClean="0"/>
              <a:t>	In java API one of the basic package is </a:t>
            </a:r>
            <a:r>
              <a:rPr lang="en-US" sz="3200" dirty="0" err="1" smtClean="0"/>
              <a:t>java.lang</a:t>
            </a:r>
            <a:r>
              <a:rPr lang="en-US" sz="3200" dirty="0" smtClean="0"/>
              <a:t> package.  This package contains the core classes and interfaces used in the java language.  These includes classes and interfaces like System, String, </a:t>
            </a:r>
            <a:r>
              <a:rPr lang="en-US" sz="3200" dirty="0" err="1" smtClean="0"/>
              <a:t>StringBuffer</a:t>
            </a:r>
            <a:r>
              <a:rPr lang="en-US" sz="3200" dirty="0" smtClean="0"/>
              <a:t>, </a:t>
            </a:r>
            <a:r>
              <a:rPr lang="en-US" sz="3200" dirty="0" err="1" smtClean="0"/>
              <a:t>StringBuilder</a:t>
            </a:r>
            <a:r>
              <a:rPr lang="en-US" sz="3200" dirty="0" smtClean="0"/>
              <a:t>, </a:t>
            </a:r>
            <a:r>
              <a:rPr lang="en-US" sz="3200" dirty="0" err="1" smtClean="0"/>
              <a:t>CharSequence</a:t>
            </a:r>
            <a:r>
              <a:rPr lang="en-US" sz="3200" dirty="0" smtClean="0"/>
              <a:t>, Comparable, Math and Wrapper classes.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From our earlier discussions we know that the relational operators like &lt;, &gt;, &lt;=, &gt;= work only for numeric data types.  i.e. the comparison is not available for reference data types.  On the other hand we don’t require to compare all things in terms of less than and greater than.  E.g. for </a:t>
            </a:r>
            <a:r>
              <a:rPr lang="en-US" sz="3200" dirty="0" err="1" smtClean="0"/>
              <a:t>boolean</a:t>
            </a:r>
            <a:r>
              <a:rPr lang="en-US" sz="3200" dirty="0" smtClean="0"/>
              <a:t> data type it is quite logical that we cannot have comparison between two </a:t>
            </a:r>
            <a:r>
              <a:rPr lang="en-US" sz="3200" dirty="0" err="1" smtClean="0"/>
              <a:t>boolean</a:t>
            </a:r>
            <a:r>
              <a:rPr lang="en-US" sz="3200" dirty="0" smtClean="0"/>
              <a:t> values for greater than or less than.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dirty="0" smtClean="0"/>
              <a:t>	It is now up to us (i.e. on programmers) that when we create a new data type, by defining a class, he should be able to decide whether the instances of the class which is being defined can be compared for greater than or less than relations.  This is possible with the help of Comparable interface.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Comparable interface</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dirty="0" smtClean="0"/>
              <a:t>	Comparable interface is always used to indicate that instances of a particular class have a natural ordering.  The logic for making the comparison depends on the class.  Each class which is being defined as Comparable has its own logic for comparison.  This can be specified by implementing the </a:t>
            </a:r>
            <a:r>
              <a:rPr lang="en-US" sz="3200" dirty="0" err="1" smtClean="0"/>
              <a:t>compareTo</a:t>
            </a:r>
            <a:r>
              <a:rPr lang="en-US" sz="3200" dirty="0" smtClean="0"/>
              <a:t> method from the Comparable interface.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Comparable interface</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Comparable interface can be defined with </a:t>
            </a:r>
            <a:r>
              <a:rPr lang="en-US" sz="3200" dirty="0" err="1" smtClean="0"/>
              <a:t>compareTo</a:t>
            </a:r>
            <a:r>
              <a:rPr lang="en-US" sz="3200" dirty="0" smtClean="0"/>
              <a:t>() method as follows :</a:t>
            </a:r>
          </a:p>
          <a:p>
            <a:pPr algn="just"/>
            <a:r>
              <a:rPr lang="en-US" sz="3200" dirty="0" smtClean="0"/>
              <a:t>public interface Comparable</a:t>
            </a:r>
          </a:p>
          <a:p>
            <a:pPr algn="just"/>
            <a:r>
              <a:rPr lang="en-US" sz="3200" dirty="0" smtClean="0"/>
              <a:t>{</a:t>
            </a:r>
          </a:p>
          <a:p>
            <a:pPr algn="just"/>
            <a:r>
              <a:rPr lang="en-US" sz="3200" dirty="0" smtClean="0"/>
              <a:t>	public </a:t>
            </a:r>
            <a:r>
              <a:rPr lang="en-US" sz="3200" dirty="0" err="1" smtClean="0"/>
              <a:t>int</a:t>
            </a:r>
            <a:r>
              <a:rPr lang="en-US" sz="3200" dirty="0" smtClean="0"/>
              <a:t> </a:t>
            </a:r>
            <a:r>
              <a:rPr lang="en-US" sz="3200" dirty="0" err="1" smtClean="0"/>
              <a:t>compareTo</a:t>
            </a:r>
            <a:r>
              <a:rPr lang="en-US" sz="3200" dirty="0" smtClean="0"/>
              <a:t>(Object o)</a:t>
            </a:r>
          </a:p>
          <a:p>
            <a:pPr algn="just"/>
            <a:r>
              <a:rPr lang="en-US" sz="3200" dirty="0" smtClean="0"/>
              <a:t>	{</a:t>
            </a:r>
          </a:p>
          <a:p>
            <a:pPr algn="just"/>
            <a:r>
              <a:rPr lang="en-US" sz="3200" dirty="0" smtClean="0"/>
              <a:t>		…….</a:t>
            </a:r>
          </a:p>
          <a:p>
            <a:pPr algn="just"/>
            <a:r>
              <a:rPr lang="en-US" sz="3200" dirty="0" smtClean="0"/>
              <a:t>	}</a:t>
            </a:r>
          </a:p>
          <a:p>
            <a:pPr algn="just"/>
            <a:r>
              <a:rPr lang="en-US" sz="32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Comparable interface</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The </a:t>
            </a:r>
            <a:r>
              <a:rPr lang="en-US" sz="3200" dirty="0" err="1" smtClean="0"/>
              <a:t>compareTo</a:t>
            </a:r>
            <a:r>
              <a:rPr lang="en-US" sz="3200" dirty="0" smtClean="0"/>
              <a:t>() method returns an </a:t>
            </a:r>
            <a:r>
              <a:rPr lang="en-US" sz="3200" dirty="0" err="1" smtClean="0"/>
              <a:t>int</a:t>
            </a:r>
            <a:r>
              <a:rPr lang="en-US" sz="3200" dirty="0" smtClean="0"/>
              <a:t> value.  This value is interpreted to indicate whether the current object being compared to another instance (passed as parameter) is greater than, less than or equal to the other object.  E.g. if we have two instances x and y of a given class which implements the Comparable interface, then the </a:t>
            </a:r>
            <a:r>
              <a:rPr lang="en-US" sz="3200" dirty="0" err="1" smtClean="0"/>
              <a:t>int</a:t>
            </a:r>
            <a:r>
              <a:rPr lang="en-US" sz="3200" dirty="0" smtClean="0"/>
              <a:t> value returned from the invocation of </a:t>
            </a:r>
            <a:r>
              <a:rPr lang="en-US" sz="3200" dirty="0" err="1" smtClean="0"/>
              <a:t>x.compareTo</a:t>
            </a:r>
            <a:r>
              <a:rPr lang="en-US" sz="3200" dirty="0" smtClean="0"/>
              <a:t>(y) will be interpreted as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Comparable interface</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marL="514350" indent="-514350" algn="just">
              <a:buAutoNum type="arabicParenBoth"/>
            </a:pPr>
            <a:r>
              <a:rPr lang="en-US" sz="3200" dirty="0" smtClean="0"/>
              <a:t>If the returned value is negative then x is considered to precede y i.e. x is less than y.</a:t>
            </a:r>
          </a:p>
          <a:p>
            <a:pPr marL="514350" indent="-514350" algn="just">
              <a:buAutoNum type="arabicParenBoth"/>
            </a:pPr>
            <a:r>
              <a:rPr lang="en-US" sz="3200" dirty="0" smtClean="0"/>
              <a:t>If the returned value is positive then x is considered to succeed y </a:t>
            </a:r>
            <a:r>
              <a:rPr lang="en-US" sz="3200" dirty="0" err="1" smtClean="0"/>
              <a:t>i.e</a:t>
            </a:r>
            <a:r>
              <a:rPr lang="en-US" sz="3200" dirty="0" smtClean="0"/>
              <a:t> x is greater than y.</a:t>
            </a:r>
          </a:p>
          <a:p>
            <a:pPr marL="514350" indent="-514350" algn="just">
              <a:buAutoNum type="arabicParenBoth"/>
            </a:pPr>
            <a:r>
              <a:rPr lang="en-US" sz="3200" dirty="0" smtClean="0"/>
              <a:t>If the returned value is zero then x and y are considered to be equivalent i.e. x is equal to y.</a:t>
            </a:r>
          </a:p>
          <a:p>
            <a:pPr marL="514350" indent="-514350" algn="just"/>
            <a:endParaRPr lang="en-US" sz="3200" dirty="0" smtClean="0"/>
          </a:p>
          <a:p>
            <a:pPr marL="514350" indent="-514350" algn="just"/>
            <a:r>
              <a:rPr lang="en-US" sz="3200" smtClean="0">
                <a:hlinkClick r:id="rId2" action="ppaction://hlinkfile"/>
              </a:rPr>
              <a:t>ex\ex39.java</a:t>
            </a:r>
            <a:endParaRPr lang="en-US" sz="3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Comparator interface</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sort method for sorting the elements in an Object array is overloaded in the Arrays class.  This method takes two parameters, one is the Object array and the other is of type Comparator.  Comparator is an interface of </a:t>
            </a:r>
            <a:r>
              <a:rPr lang="en-US" sz="3200" dirty="0" err="1" smtClean="0"/>
              <a:t>java.util</a:t>
            </a:r>
            <a:r>
              <a:rPr lang="en-US" sz="3200" dirty="0" smtClean="0"/>
              <a:t> package.  In case of Comparable interface we have the </a:t>
            </a:r>
            <a:r>
              <a:rPr lang="en-US" sz="3200" dirty="0" err="1" smtClean="0"/>
              <a:t>compareTo</a:t>
            </a:r>
            <a:r>
              <a:rPr lang="en-US" sz="3200" dirty="0" smtClean="0"/>
              <a:t>() method which takes only one parameter.   The Comparator interface has only one method called compare() which takes two parameters.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5960</TotalTime>
  <Words>159</Words>
  <Application>Microsoft Office PowerPoint</Application>
  <PresentationFormat>On-screen Show (4:3)</PresentationFormat>
  <Paragraphs>50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Marwadi Education Foundation’s Group of Institutions Faculty of Computer Applications MCA Sem- III</vt:lpstr>
      <vt:lpstr>Introduction</vt:lpstr>
      <vt:lpstr>Introduction</vt:lpstr>
      <vt:lpstr>Introduction</vt:lpstr>
      <vt:lpstr>Comparable interface</vt:lpstr>
      <vt:lpstr>Comparable interface</vt:lpstr>
      <vt:lpstr>Comparable interface</vt:lpstr>
      <vt:lpstr>Comparable interface</vt:lpstr>
      <vt:lpstr>Comparator interface</vt:lpstr>
      <vt:lpstr>Comparator interface</vt:lpstr>
      <vt:lpstr>Comparator interface</vt:lpstr>
      <vt:lpstr>StringBuilder Class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KALPESH</cp:lastModifiedBy>
  <cp:revision>876</cp:revision>
  <dcterms:created xsi:type="dcterms:W3CDTF">2010-12-23T08:45:33Z</dcterms:created>
  <dcterms:modified xsi:type="dcterms:W3CDTF">2011-08-04T12:44:09Z</dcterms:modified>
</cp:coreProperties>
</file>