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9" r:id="rId4"/>
    <p:sldId id="30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3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E0E06-AB51-44FC-A4D6-DF92655569FF}" type="datetimeFigureOut">
              <a:rPr lang="en-US" smtClean="0"/>
              <a:pPr/>
              <a:t>7/14/2011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ex/ex18.jav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ex/ex19.jav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352800"/>
            <a:ext cx="8458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100" b="1" dirty="0" err="1"/>
              <a:t>Marwadi</a:t>
            </a:r>
            <a:r>
              <a:rPr lang="en-US" sz="3100" b="1" dirty="0"/>
              <a:t> Education Foundation’s Group of Institutions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600" dirty="0"/>
              <a:t>Faculty of Computer Applications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MCA </a:t>
            </a:r>
            <a:r>
              <a:rPr lang="en-US" b="1" dirty="0" err="1"/>
              <a:t>Sem</a:t>
            </a:r>
            <a:r>
              <a:rPr lang="en-US" b="1" dirty="0"/>
              <a:t>- </a:t>
            </a:r>
            <a:r>
              <a:rPr lang="en-US" b="1" dirty="0" smtClean="0"/>
              <a:t>III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28956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814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Fundamental of Java Programming</a:t>
            </a:r>
          </a:p>
          <a:p>
            <a:pPr algn="ctr"/>
            <a:r>
              <a:rPr lang="en-US" sz="3200" dirty="0" smtClean="0"/>
              <a:t>(630002)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181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Unit – 2</a:t>
            </a:r>
          </a:p>
          <a:p>
            <a:pPr algn="ctr"/>
            <a:r>
              <a:rPr lang="en-US" sz="3200" b="1" dirty="0" err="1" smtClean="0"/>
              <a:t>AutoBoxing</a:t>
            </a:r>
            <a:r>
              <a:rPr lang="en-US" sz="3200" b="1" dirty="0" smtClean="0"/>
              <a:t> and </a:t>
            </a:r>
            <a:r>
              <a:rPr lang="en-US" sz="3200" b="1" dirty="0" err="1" smtClean="0"/>
              <a:t>Unboxing</a:t>
            </a:r>
            <a:endParaRPr lang="en-US" sz="3200" dirty="0"/>
          </a:p>
        </p:txBody>
      </p:sp>
      <p:pic>
        <p:nvPicPr>
          <p:cNvPr id="9" name="Picture 8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19650"/>
            <a:ext cx="1504950" cy="1504950"/>
          </a:xfrm>
          <a:prstGeom prst="rect">
            <a:avLst/>
          </a:prstGeom>
        </p:spPr>
      </p:pic>
      <p:pic>
        <p:nvPicPr>
          <p:cNvPr id="10" name="Picture 9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819650"/>
            <a:ext cx="1504950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	</a:t>
            </a:r>
            <a:r>
              <a:rPr lang="en-US" sz="3200" dirty="0" smtClean="0"/>
              <a:t>This is a new feature introduced from JDK 1.5.  It provides us the facility to handle primitive data types easily with the help of Wrapper class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	</a:t>
            </a:r>
            <a:r>
              <a:rPr lang="en-US" sz="3200" dirty="0" smtClean="0"/>
              <a:t>Through this feature we can easily convert our regular data types to Wrapper Class objects and Wrapper Class objects to Regular data types.</a:t>
            </a:r>
          </a:p>
          <a:p>
            <a:pPr algn="just"/>
            <a:r>
              <a:rPr lang="en-US" sz="3200" dirty="0" smtClean="0"/>
              <a:t>	for </a:t>
            </a:r>
            <a:r>
              <a:rPr lang="en-US" sz="3200" dirty="0" smtClean="0"/>
              <a:t>e.g. we can write like</a:t>
            </a:r>
          </a:p>
          <a:p>
            <a:pPr algn="just"/>
            <a:r>
              <a:rPr lang="en-US" sz="3200" dirty="0" smtClean="0"/>
              <a:t>	</a:t>
            </a:r>
            <a:r>
              <a:rPr lang="en-US" sz="3200" dirty="0" smtClean="0"/>
              <a:t>	Double </a:t>
            </a:r>
            <a:r>
              <a:rPr lang="en-US" sz="3200" dirty="0" err="1" smtClean="0"/>
              <a:t>dx</a:t>
            </a:r>
            <a:r>
              <a:rPr lang="en-US" sz="3200" dirty="0" smtClean="0"/>
              <a:t> = 88.77;</a:t>
            </a:r>
          </a:p>
          <a:p>
            <a:pPr algn="just"/>
            <a:r>
              <a:rPr lang="en-US" sz="3200" dirty="0" smtClean="0"/>
              <a:t>	</a:t>
            </a:r>
            <a:r>
              <a:rPr lang="en-US" sz="3200" dirty="0" smtClean="0"/>
              <a:t>	double </a:t>
            </a:r>
            <a:r>
              <a:rPr lang="en-US" sz="3200" dirty="0" err="1" smtClean="0"/>
              <a:t>dprim</a:t>
            </a:r>
            <a:r>
              <a:rPr lang="en-US" sz="3200" dirty="0" smtClean="0"/>
              <a:t> = </a:t>
            </a:r>
            <a:r>
              <a:rPr lang="en-US" sz="3200" dirty="0" err="1" smtClean="0"/>
              <a:t>dx</a:t>
            </a:r>
            <a:r>
              <a:rPr lang="en-US" sz="3200" dirty="0" smtClean="0"/>
              <a:t>;</a:t>
            </a:r>
          </a:p>
          <a:p>
            <a:pPr algn="just"/>
            <a:r>
              <a:rPr lang="en-US" sz="3200" dirty="0" smtClean="0">
                <a:hlinkClick r:id="rId2" action="ppaction://hlinkfile"/>
              </a:rPr>
              <a:t>ex\ex18.java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to Enumeration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	</a:t>
            </a:r>
            <a:r>
              <a:rPr lang="en-US" sz="3200" dirty="0" smtClean="0"/>
              <a:t>Enumeration works just like array.  Java provides the facility of enumerated types through </a:t>
            </a:r>
            <a:r>
              <a:rPr lang="en-US" sz="3200" dirty="0" err="1" smtClean="0"/>
              <a:t>enum</a:t>
            </a:r>
            <a:r>
              <a:rPr lang="en-US" sz="3200" dirty="0" smtClean="0"/>
              <a:t> keyword.</a:t>
            </a:r>
          </a:p>
          <a:p>
            <a:pPr algn="just"/>
            <a:r>
              <a:rPr lang="en-US" sz="3200" dirty="0" smtClean="0"/>
              <a:t>e.g. 	public class days</a:t>
            </a:r>
          </a:p>
          <a:p>
            <a:pPr algn="just"/>
            <a:r>
              <a:rPr lang="en-US" sz="3200" dirty="0" smtClean="0"/>
              <a:t>	{	</a:t>
            </a:r>
            <a:endParaRPr lang="en-US" sz="3200" dirty="0" smtClean="0"/>
          </a:p>
          <a:p>
            <a:pPr algn="just"/>
            <a:r>
              <a:rPr lang="en-US" sz="3200" dirty="0" smtClean="0"/>
              <a:t>	</a:t>
            </a:r>
            <a:r>
              <a:rPr lang="en-US" sz="3200" dirty="0" smtClean="0"/>
              <a:t>	public </a:t>
            </a:r>
            <a:r>
              <a:rPr lang="en-US" sz="3200" dirty="0" smtClean="0"/>
              <a:t>static final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day_sunday</a:t>
            </a:r>
            <a:r>
              <a:rPr lang="en-US" sz="3200" dirty="0" smtClean="0"/>
              <a:t>=0;</a:t>
            </a:r>
          </a:p>
          <a:p>
            <a:pPr algn="just"/>
            <a:r>
              <a:rPr lang="en-US" sz="3200" dirty="0" smtClean="0"/>
              <a:t>		public static final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day_monday</a:t>
            </a:r>
            <a:r>
              <a:rPr lang="en-US" sz="3200" dirty="0" smtClean="0"/>
              <a:t>=1;  </a:t>
            </a:r>
          </a:p>
          <a:p>
            <a:pPr algn="just"/>
            <a:r>
              <a:rPr lang="en-US" sz="3200" dirty="0" smtClean="0"/>
              <a:t>	}</a:t>
            </a:r>
          </a:p>
          <a:p>
            <a:pPr algn="just"/>
            <a:r>
              <a:rPr lang="en-US" sz="3200" dirty="0" smtClean="0"/>
              <a:t>	will be same as </a:t>
            </a:r>
          </a:p>
          <a:p>
            <a:pPr algn="just"/>
            <a:r>
              <a:rPr lang="en-US" sz="3200" dirty="0" smtClean="0"/>
              <a:t>		public </a:t>
            </a:r>
            <a:r>
              <a:rPr lang="en-US" sz="3200" dirty="0" err="1" smtClean="0"/>
              <a:t>enum</a:t>
            </a:r>
            <a:r>
              <a:rPr lang="en-US" sz="3200" dirty="0" smtClean="0"/>
              <a:t> day {</a:t>
            </a:r>
            <a:r>
              <a:rPr lang="en-US" sz="3200" dirty="0" err="1" smtClean="0"/>
              <a:t>sunday</a:t>
            </a:r>
            <a:r>
              <a:rPr lang="en-US" sz="3200" dirty="0" smtClean="0"/>
              <a:t>, </a:t>
            </a:r>
            <a:r>
              <a:rPr lang="en-US" sz="3200" dirty="0" err="1" smtClean="0"/>
              <a:t>monday</a:t>
            </a:r>
            <a:r>
              <a:rPr lang="en-US" sz="3200" dirty="0" smtClean="0"/>
              <a:t>};</a:t>
            </a:r>
          </a:p>
          <a:p>
            <a:pPr algn="just"/>
            <a:r>
              <a:rPr lang="en-US" sz="3200" smtClean="0">
                <a:hlinkClick r:id="rId2" action="ppaction://hlinkfile"/>
              </a:rPr>
              <a:t>ex\ex19.java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5600"/>
            <a:ext cx="9144000" cy="1470025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Thank You</a:t>
            </a:r>
            <a:endParaRPr lang="en-US" sz="72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4800"/>
            <a:ext cx="28956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25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Marwadi Education Foundation’s Group of Institutions Faculty of Computer Applications MCA Sem- III</vt:lpstr>
      <vt:lpstr>Introduction</vt:lpstr>
      <vt:lpstr>Introduction to Enumeration</vt:lpstr>
      <vt:lpstr>Thank You</vt:lpstr>
    </vt:vector>
  </TitlesOfParts>
  <Company>MEFGI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Marwadi Education Foundation’s Group of Institutions Faculty of Computer Applications MCA Sem- IV</dc:title>
  <dc:creator>MEFGI</dc:creator>
  <cp:lastModifiedBy>MEFGI</cp:lastModifiedBy>
  <cp:revision>684</cp:revision>
  <dcterms:created xsi:type="dcterms:W3CDTF">2010-12-23T08:45:33Z</dcterms:created>
  <dcterms:modified xsi:type="dcterms:W3CDTF">2011-07-14T06:49:05Z</dcterms:modified>
</cp:coreProperties>
</file>