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309" r:id="rId4"/>
    <p:sldId id="310" r:id="rId5"/>
    <p:sldId id="316" r:id="rId6"/>
    <p:sldId id="311" r:id="rId7"/>
    <p:sldId id="312" r:id="rId8"/>
    <p:sldId id="313" r:id="rId9"/>
    <p:sldId id="314" r:id="rId10"/>
    <p:sldId id="315" r:id="rId11"/>
    <p:sldId id="30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autoAdjust="0"/>
  </p:normalViewPr>
  <p:slideViewPr>
    <p:cSldViewPr>
      <p:cViewPr>
        <p:scale>
          <a:sx n="75" d="100"/>
          <a:sy n="75" d="100"/>
        </p:scale>
        <p:origin x="-36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6C57C-3FF8-4FEF-B729-1587964A02DF}" type="datetimeFigureOut">
              <a:rPr lang="en-IN" smtClean="0"/>
              <a:t>25-09-2015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58107-525E-4EA6-B3A8-DD7308386FF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DA58107-525E-4EA6-B3A8-DD7308386FF2}"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9/25/2015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9/25/2015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9/25/2015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9/25/2015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ex/ex21.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ex/ex20.jav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cstate="print"/>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2</a:t>
            </a:r>
          </a:p>
          <a:p>
            <a:pPr algn="ctr"/>
            <a:r>
              <a:rPr lang="en-US" sz="3200" b="1" dirty="0" smtClean="0"/>
              <a:t>Interface</a:t>
            </a:r>
            <a:endParaRPr lang="en-US" sz="3200" dirty="0"/>
          </a:p>
        </p:txBody>
      </p:sp>
      <p:pic>
        <p:nvPicPr>
          <p:cNvPr id="9" name="Picture 8" descr="java.jpg"/>
          <p:cNvPicPr>
            <a:picLocks noChangeAspect="1"/>
          </p:cNvPicPr>
          <p:nvPr/>
        </p:nvPicPr>
        <p:blipFill>
          <a:blip r:embed="rId3" cstate="print"/>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cstate="print"/>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Implementing Hybrid inheritance</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dirty="0" smtClean="0"/>
              <a:t>	Interface can be used to declare a set of constants that can be used in different classes.</a:t>
            </a:r>
          </a:p>
          <a:p>
            <a:pPr algn="just"/>
            <a:r>
              <a:rPr lang="en-US" sz="3200" dirty="0" smtClean="0"/>
              <a:t>	we can use one class to be extended and more than one interfaces to be implemented.</a:t>
            </a:r>
          </a:p>
          <a:p>
            <a:pPr algn="just"/>
            <a:r>
              <a:rPr lang="en-US" sz="3200" smtClean="0">
                <a:hlinkClick r:id="rId2" action="ppaction://hlinkfile"/>
              </a:rPr>
              <a:t>ex\ex21.java</a:t>
            </a:r>
            <a:endParaRPr lang="en-US" sz="3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cstate="print"/>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Since beginning we know that java does not support multiple Inheritance.  Because we can’t write like</a:t>
            </a:r>
          </a:p>
          <a:p>
            <a:pPr algn="just"/>
            <a:r>
              <a:rPr lang="en-US" sz="3200" dirty="0" smtClean="0"/>
              <a:t>	</a:t>
            </a:r>
            <a:r>
              <a:rPr lang="en-US" sz="3200" b="1" dirty="0" smtClean="0"/>
              <a:t>class A extends B extends C</a:t>
            </a:r>
          </a:p>
          <a:p>
            <a:pPr algn="just"/>
            <a:r>
              <a:rPr lang="en-US" sz="3200" dirty="0" smtClean="0"/>
              <a:t>	On the other hand we also know that multiple inheritance is also 100% useful tool. So java provided us a new approach known as interfaces.</a:t>
            </a:r>
          </a:p>
          <a:p>
            <a:pPr algn="just"/>
            <a:r>
              <a:rPr lang="en-US" sz="3200" b="1" dirty="0" smtClean="0"/>
              <a:t>	Remember that : java class cannot be a subclass of more than one Super class but it can implement more than one interface.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Defining Interface</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In general words we can say interface is basically a kind of class.  Like classes in </a:t>
            </a:r>
            <a:r>
              <a:rPr lang="en-US" sz="3200" dirty="0" err="1" smtClean="0"/>
              <a:t>iterfaces</a:t>
            </a:r>
            <a:r>
              <a:rPr lang="en-US" sz="3200" dirty="0" smtClean="0"/>
              <a:t> it also contains methods, variables etc. but with some difference.  The main difference is in interface we can define only abstract methods and final fields.</a:t>
            </a:r>
          </a:p>
          <a:p>
            <a:pPr algn="just"/>
            <a:r>
              <a:rPr lang="en-US" sz="3200" b="1" dirty="0" smtClean="0"/>
              <a:t>Syntax :</a:t>
            </a:r>
          </a:p>
          <a:p>
            <a:pPr>
              <a:buFontTx/>
              <a:buNone/>
            </a:pPr>
            <a:r>
              <a:rPr lang="en-US" sz="3200" dirty="0" smtClean="0"/>
              <a:t>interface &lt;interface name&gt;</a:t>
            </a:r>
          </a:p>
          <a:p>
            <a:pPr>
              <a:buFontTx/>
              <a:buNone/>
            </a:pPr>
            <a:r>
              <a:rPr lang="en-US" sz="3200" dirty="0" smtClean="0"/>
              <a:t>{</a:t>
            </a:r>
          </a:p>
          <a:p>
            <a:pPr>
              <a:buFontTx/>
              <a:buNone/>
            </a:pPr>
            <a:r>
              <a:rPr lang="en-US" sz="3200" dirty="0" smtClean="0"/>
              <a:t>	variable declaration;</a:t>
            </a:r>
          </a:p>
          <a:p>
            <a:pPr>
              <a:buFontTx/>
              <a:buNone/>
            </a:pPr>
            <a:r>
              <a:rPr lang="en-US" sz="3200" dirty="0" smtClean="0"/>
              <a:t>	methods declaration;</a:t>
            </a:r>
          </a:p>
          <a:p>
            <a:pPr>
              <a:buFontTx/>
              <a:buNone/>
            </a:pPr>
            <a:r>
              <a:rPr lang="en-US" sz="32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Defining Interface</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buFontTx/>
              <a:buNone/>
            </a:pPr>
            <a:r>
              <a:rPr lang="en-US" sz="3200" b="1" dirty="0" smtClean="0"/>
              <a:t>Example</a:t>
            </a:r>
          </a:p>
          <a:p>
            <a:pPr>
              <a:buFontTx/>
              <a:buNone/>
            </a:pPr>
            <a:r>
              <a:rPr lang="en-US" sz="3200" dirty="0" smtClean="0"/>
              <a:t>interface Item</a:t>
            </a:r>
          </a:p>
          <a:p>
            <a:pPr>
              <a:buFontTx/>
              <a:buNone/>
            </a:pPr>
            <a:r>
              <a:rPr lang="en-US" sz="3200" dirty="0" smtClean="0"/>
              <a:t>{</a:t>
            </a:r>
          </a:p>
          <a:p>
            <a:pPr>
              <a:buFontTx/>
              <a:buNone/>
            </a:pPr>
            <a:r>
              <a:rPr lang="en-US" sz="3200" dirty="0" smtClean="0"/>
              <a:t>	static final </a:t>
            </a:r>
            <a:r>
              <a:rPr lang="en-US" sz="3200" dirty="0" err="1" smtClean="0"/>
              <a:t>int</a:t>
            </a:r>
            <a:r>
              <a:rPr lang="en-US" sz="3200" dirty="0" smtClean="0"/>
              <a:t> code=1001;</a:t>
            </a:r>
          </a:p>
          <a:p>
            <a:pPr>
              <a:buFontTx/>
              <a:buNone/>
            </a:pPr>
            <a:r>
              <a:rPr lang="en-US" sz="3200" dirty="0" smtClean="0"/>
              <a:t>	static final String name=“Fan”;</a:t>
            </a:r>
          </a:p>
          <a:p>
            <a:pPr>
              <a:buFontTx/>
              <a:buNone/>
            </a:pPr>
            <a:r>
              <a:rPr lang="en-US" sz="3200" dirty="0" smtClean="0"/>
              <a:t>	void display();</a:t>
            </a:r>
          </a:p>
          <a:p>
            <a:pPr>
              <a:buFontTx/>
              <a:buNone/>
            </a:pPr>
            <a:r>
              <a:rPr lang="en-US" sz="3200"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Defining Interface</a:t>
            </a:r>
            <a:endParaRPr lang="en-US" dirty="0"/>
          </a:p>
        </p:txBody>
      </p:sp>
      <p:pic>
        <p:nvPicPr>
          <p:cNvPr id="5" name="Picture 4" descr="interface.JPG"/>
          <p:cNvPicPr>
            <a:picLocks noChangeAspect="1"/>
          </p:cNvPicPr>
          <p:nvPr/>
        </p:nvPicPr>
        <p:blipFill>
          <a:blip r:embed="rId3" cstate="print"/>
          <a:stretch>
            <a:fillRect/>
          </a:stretch>
        </p:blipFill>
        <p:spPr>
          <a:xfrm>
            <a:off x="2819400" y="1219200"/>
            <a:ext cx="3962400" cy="539267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Extending Interface</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buFontTx/>
              <a:buNone/>
            </a:pPr>
            <a:r>
              <a:rPr lang="en-US" sz="3200" dirty="0" smtClean="0"/>
              <a:t>	Just like simple class we can extend one interface to another also.  The new interface will inherit all the members of the super interface in the same manner like subclass syntax :</a:t>
            </a:r>
          </a:p>
          <a:p>
            <a:pPr algn="just">
              <a:buFontTx/>
              <a:buNone/>
            </a:pPr>
            <a:r>
              <a:rPr lang="en-US" sz="3200" dirty="0" smtClean="0"/>
              <a:t>interface i2 extends i1</a:t>
            </a:r>
          </a:p>
          <a:p>
            <a:pPr algn="just">
              <a:buFontTx/>
              <a:buNone/>
            </a:pPr>
            <a:r>
              <a:rPr lang="en-US" sz="3200" dirty="0" smtClean="0"/>
              <a:t>{</a:t>
            </a:r>
          </a:p>
          <a:p>
            <a:pPr algn="just">
              <a:buFontTx/>
              <a:buNone/>
            </a:pPr>
            <a:r>
              <a:rPr lang="en-US" sz="3200" dirty="0" smtClean="0"/>
              <a:t>	body of i2;</a:t>
            </a:r>
          </a:p>
          <a:p>
            <a:pPr algn="just">
              <a:buFontTx/>
              <a:buNone/>
            </a:pPr>
            <a:r>
              <a:rPr lang="en-US" sz="32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Extending Interface</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buFontTx/>
              <a:buNone/>
              <a:defRPr/>
            </a:pPr>
            <a:r>
              <a:rPr lang="en-US" sz="3200" b="1" dirty="0" smtClean="0"/>
              <a:t>Example :</a:t>
            </a:r>
          </a:p>
          <a:p>
            <a:pPr>
              <a:buFontTx/>
              <a:buNone/>
              <a:defRPr/>
            </a:pPr>
            <a:r>
              <a:rPr lang="en-US" sz="3200" dirty="0" smtClean="0"/>
              <a:t>interface </a:t>
            </a:r>
            <a:r>
              <a:rPr lang="en-US" sz="3200" dirty="0" err="1" smtClean="0"/>
              <a:t>ItemConstants</a:t>
            </a:r>
            <a:endParaRPr lang="en-US" sz="3200" dirty="0" smtClean="0"/>
          </a:p>
          <a:p>
            <a:pPr>
              <a:buFontTx/>
              <a:buNone/>
              <a:defRPr/>
            </a:pPr>
            <a:r>
              <a:rPr lang="en-US" sz="3200" dirty="0" smtClean="0"/>
              <a:t>{</a:t>
            </a:r>
          </a:p>
          <a:p>
            <a:pPr>
              <a:buFontTx/>
              <a:buNone/>
              <a:defRPr/>
            </a:pPr>
            <a:r>
              <a:rPr lang="en-US" sz="3200" dirty="0" smtClean="0"/>
              <a:t>	static final </a:t>
            </a:r>
            <a:r>
              <a:rPr lang="en-US" sz="3200" dirty="0" err="1" smtClean="0"/>
              <a:t>int</a:t>
            </a:r>
            <a:r>
              <a:rPr lang="en-US" sz="3200" dirty="0" smtClean="0"/>
              <a:t> code=1001;</a:t>
            </a:r>
          </a:p>
          <a:p>
            <a:pPr>
              <a:buFontTx/>
              <a:buNone/>
              <a:defRPr/>
            </a:pPr>
            <a:r>
              <a:rPr lang="en-US" sz="3200" dirty="0" smtClean="0"/>
              <a:t>	static final string name=“Fan”;</a:t>
            </a:r>
          </a:p>
          <a:p>
            <a:pPr>
              <a:buFontTx/>
              <a:buNone/>
              <a:defRPr/>
            </a:pPr>
            <a:r>
              <a:rPr lang="en-US" sz="3200" dirty="0" smtClean="0"/>
              <a:t>}</a:t>
            </a:r>
          </a:p>
          <a:p>
            <a:pPr>
              <a:buFontTx/>
              <a:buNone/>
              <a:defRPr/>
            </a:pPr>
            <a:r>
              <a:rPr lang="en-US" sz="3200" dirty="0" smtClean="0"/>
              <a:t>interface Item extends </a:t>
            </a:r>
            <a:r>
              <a:rPr lang="en-US" sz="3200" dirty="0" err="1" smtClean="0"/>
              <a:t>ItemConstants</a:t>
            </a:r>
            <a:endParaRPr lang="en-US" sz="3200" dirty="0" smtClean="0"/>
          </a:p>
          <a:p>
            <a:pPr>
              <a:buFontTx/>
              <a:buNone/>
              <a:defRPr/>
            </a:pPr>
            <a:r>
              <a:rPr lang="en-US" sz="3200" dirty="0" smtClean="0"/>
              <a:t>{</a:t>
            </a:r>
          </a:p>
          <a:p>
            <a:pPr>
              <a:buFontTx/>
              <a:buNone/>
              <a:defRPr/>
            </a:pPr>
            <a:r>
              <a:rPr lang="en-US" sz="3200" dirty="0" smtClean="0"/>
              <a:t>	void display();</a:t>
            </a:r>
          </a:p>
          <a:p>
            <a:pPr>
              <a:buFontTx/>
              <a:buNone/>
              <a:defRPr/>
            </a:pPr>
            <a:r>
              <a:rPr lang="en-US" sz="32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Implementing Interface</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Interfaces are used as a super class which we can inherit in our class which is must.</a:t>
            </a:r>
          </a:p>
          <a:p>
            <a:pPr algn="just"/>
            <a:r>
              <a:rPr lang="en-US" sz="3200" dirty="0" smtClean="0"/>
              <a:t>syntax :</a:t>
            </a:r>
          </a:p>
          <a:p>
            <a:pPr algn="just">
              <a:buFontTx/>
              <a:buNone/>
            </a:pPr>
            <a:r>
              <a:rPr lang="en-US" sz="3200" dirty="0" smtClean="0"/>
              <a:t>class &lt;</a:t>
            </a:r>
            <a:r>
              <a:rPr lang="en-US" sz="3200" dirty="0" err="1" smtClean="0"/>
              <a:t>clasname</a:t>
            </a:r>
            <a:r>
              <a:rPr lang="en-US" sz="3200" dirty="0" smtClean="0"/>
              <a:t>&gt; implements &lt;</a:t>
            </a:r>
            <a:r>
              <a:rPr lang="en-US" sz="3200" dirty="0" err="1" smtClean="0"/>
              <a:t>interfacename</a:t>
            </a:r>
            <a:r>
              <a:rPr lang="en-US" sz="3200" dirty="0" smtClean="0"/>
              <a:t>&gt;</a:t>
            </a:r>
          </a:p>
          <a:p>
            <a:pPr algn="just">
              <a:buFontTx/>
              <a:buNone/>
            </a:pPr>
            <a:r>
              <a:rPr lang="en-US" sz="3200" dirty="0" smtClean="0"/>
              <a:t>{</a:t>
            </a:r>
          </a:p>
          <a:p>
            <a:pPr algn="just">
              <a:buFontTx/>
              <a:buNone/>
            </a:pPr>
            <a:r>
              <a:rPr lang="en-US" sz="3200" dirty="0" smtClean="0"/>
              <a:t>	body of class</a:t>
            </a:r>
          </a:p>
          <a:p>
            <a:pPr algn="just">
              <a:buFontTx/>
              <a:buNone/>
            </a:pPr>
            <a:r>
              <a:rPr lang="en-US" sz="3200" dirty="0" smtClean="0"/>
              <a:t>}</a:t>
            </a:r>
          </a:p>
          <a:p>
            <a:pPr algn="just">
              <a:buFontTx/>
              <a:buNone/>
            </a:pPr>
            <a:r>
              <a:rPr lang="en-US" sz="3200" b="1" dirty="0" smtClean="0"/>
              <a:t>Remember that : We can implement more then one interface into one class by implementing more then one interface separated by comma.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Implementing Interface</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buFontTx/>
              <a:buNone/>
              <a:defRPr/>
            </a:pPr>
            <a:r>
              <a:rPr lang="en-US" sz="3200" dirty="0" smtClean="0"/>
              <a:t>class &lt;</a:t>
            </a:r>
            <a:r>
              <a:rPr lang="en-US" sz="3200" dirty="0" err="1" smtClean="0"/>
              <a:t>classname</a:t>
            </a:r>
            <a:r>
              <a:rPr lang="en-US" sz="3200" dirty="0" smtClean="0"/>
              <a:t>&gt; extends &lt;</a:t>
            </a:r>
            <a:r>
              <a:rPr lang="en-US" sz="3200" dirty="0" err="1" smtClean="0"/>
              <a:t>superclass</a:t>
            </a:r>
            <a:r>
              <a:rPr lang="en-US" sz="3200" dirty="0" smtClean="0"/>
              <a:t>&gt;</a:t>
            </a:r>
          </a:p>
          <a:p>
            <a:pPr>
              <a:buFontTx/>
              <a:buNone/>
              <a:defRPr/>
            </a:pPr>
            <a:r>
              <a:rPr lang="en-US" sz="3200" dirty="0" smtClean="0"/>
              <a:t>          implements &lt;interface1&gt;,&lt;interface2&gt;….</a:t>
            </a:r>
          </a:p>
          <a:p>
            <a:pPr>
              <a:buFontTx/>
              <a:buNone/>
              <a:defRPr/>
            </a:pPr>
            <a:r>
              <a:rPr lang="en-US" sz="3200" dirty="0" smtClean="0"/>
              <a:t>{</a:t>
            </a:r>
          </a:p>
          <a:p>
            <a:pPr>
              <a:buFontTx/>
              <a:buNone/>
              <a:defRPr/>
            </a:pPr>
            <a:r>
              <a:rPr lang="en-US" sz="3200" dirty="0" smtClean="0"/>
              <a:t>	body of the class</a:t>
            </a:r>
          </a:p>
          <a:p>
            <a:pPr>
              <a:buFontTx/>
              <a:buNone/>
              <a:defRPr/>
            </a:pPr>
            <a:r>
              <a:rPr lang="en-US" sz="3200" dirty="0" smtClean="0"/>
              <a:t>}</a:t>
            </a:r>
          </a:p>
          <a:p>
            <a:pPr>
              <a:buFontTx/>
              <a:buNone/>
              <a:defRPr/>
            </a:pPr>
            <a:r>
              <a:rPr lang="en-US" sz="3200" dirty="0" smtClean="0">
                <a:hlinkClick r:id="rId2" action="ppaction://hlinkfile"/>
              </a:rPr>
              <a:t>ex\ex20.java</a:t>
            </a:r>
            <a:endParaRPr lang="en-US" sz="3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4764</TotalTime>
  <Words>63</Words>
  <Application>Microsoft Office PowerPoint</Application>
  <PresentationFormat>On-screen Show (4:3)</PresentationFormat>
  <Paragraphs>65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Marwadi Education Foundation’s Group of Institutions Faculty of Computer Applications MCA Sem- III</vt:lpstr>
      <vt:lpstr>Introduction</vt:lpstr>
      <vt:lpstr>Defining Interface</vt:lpstr>
      <vt:lpstr>Defining Interface</vt:lpstr>
      <vt:lpstr>Defining Interface</vt:lpstr>
      <vt:lpstr>Extending Interface</vt:lpstr>
      <vt:lpstr>Extending Interface</vt:lpstr>
      <vt:lpstr>Implementing Interface</vt:lpstr>
      <vt:lpstr>Implementing Interface</vt:lpstr>
      <vt:lpstr>Implementing Hybrid inheritance</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cp:lastModifiedBy>
  <cp:revision>706</cp:revision>
  <dcterms:created xsi:type="dcterms:W3CDTF">2010-12-23T08:45:33Z</dcterms:created>
  <dcterms:modified xsi:type="dcterms:W3CDTF">2015-09-25T07:40:16Z</dcterms:modified>
</cp:coreProperties>
</file>