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0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Using of Java APIs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Java </a:t>
            </a:r>
            <a:r>
              <a:rPr lang="en-US" sz="3200" dirty="0" smtClean="0"/>
              <a:t>API is </a:t>
            </a:r>
            <a:r>
              <a:rPr lang="en-US" sz="3200" dirty="0" smtClean="0"/>
              <a:t>nothing </a:t>
            </a:r>
            <a:r>
              <a:rPr lang="en-US" sz="3200" dirty="0" smtClean="0"/>
              <a:t>but a set of classes and interfaces that comes with the JDK. Java API is actually a huge collection of library routines that performs basic programming tasks such as looping, displaying GUI form etc</a:t>
            </a:r>
            <a:r>
              <a:rPr lang="en-US" sz="3200" dirty="0" smtClean="0"/>
              <a:t>.</a:t>
            </a:r>
          </a:p>
          <a:p>
            <a:pPr algn="just"/>
            <a:r>
              <a:rPr lang="en-US" sz="3200" dirty="0" smtClean="0"/>
              <a:t>	In </a:t>
            </a:r>
            <a:r>
              <a:rPr lang="en-US" sz="3200" dirty="0" smtClean="0"/>
              <a:t>the Java API classes and interfaces are packaged in packages. All these classes are written in Java programming language and runs on the JVM. Java classes are platform independent but JVM is not platform independent. You will find different downloads for each OS.</a:t>
            </a: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Components of Java</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smtClean="0"/>
              <a:t>The Java comprises three </a:t>
            </a:r>
            <a:r>
              <a:rPr lang="en-US" sz="3200" b="1" dirty="0" smtClean="0"/>
              <a:t>components:</a:t>
            </a:r>
          </a:p>
          <a:p>
            <a:pPr algn="just"/>
            <a:r>
              <a:rPr lang="en-US" sz="3200" b="1" dirty="0" smtClean="0"/>
              <a:t>(1) </a:t>
            </a:r>
            <a:r>
              <a:rPr lang="en-US" sz="3200" dirty="0" smtClean="0"/>
              <a:t>Java </a:t>
            </a:r>
            <a:r>
              <a:rPr lang="en-US" sz="3200" dirty="0" smtClean="0"/>
              <a:t>Language </a:t>
            </a:r>
          </a:p>
          <a:p>
            <a:pPr algn="just"/>
            <a:r>
              <a:rPr lang="en-US" sz="3200" dirty="0" smtClean="0"/>
              <a:t>(2) JVM </a:t>
            </a:r>
            <a:r>
              <a:rPr lang="en-US" sz="3200" dirty="0" smtClean="0"/>
              <a:t>or Java Virtual Machine and </a:t>
            </a:r>
          </a:p>
          <a:p>
            <a:pPr algn="just"/>
            <a:r>
              <a:rPr lang="en-US" sz="3200" dirty="0" smtClean="0"/>
              <a:t>(3) The </a:t>
            </a:r>
            <a:r>
              <a:rPr lang="en-US" sz="3200" dirty="0" smtClean="0"/>
              <a:t>Java API (Java programming interface) </a:t>
            </a:r>
          </a:p>
          <a:p>
            <a:pPr algn="just"/>
            <a:r>
              <a:rPr lang="en-US" sz="3200" dirty="0" smtClean="0"/>
              <a:t>	The </a:t>
            </a:r>
            <a:r>
              <a:rPr lang="en-US" sz="3200" dirty="0" smtClean="0"/>
              <a:t>Java language defines easy to learn syntax and semantics for Java programming language. Every programmer must understand these syntax and semantics to write program in Java language.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Type of Java API</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marL="514350" indent="-514350" algn="just">
              <a:buAutoNum type="arabicParenBoth"/>
            </a:pPr>
            <a:r>
              <a:rPr lang="en-US" sz="3200" b="1" dirty="0" smtClean="0"/>
              <a:t>Official </a:t>
            </a:r>
            <a:r>
              <a:rPr lang="en-US" sz="3200" b="1" dirty="0" smtClean="0"/>
              <a:t>Java Core </a:t>
            </a:r>
            <a:r>
              <a:rPr lang="en-US" sz="3200" b="1" dirty="0" smtClean="0"/>
              <a:t>API</a:t>
            </a:r>
          </a:p>
          <a:p>
            <a:pPr algn="just"/>
            <a:r>
              <a:rPr lang="en-US" sz="3200" dirty="0" smtClean="0"/>
              <a:t>	The </a:t>
            </a:r>
            <a:r>
              <a:rPr lang="en-US" sz="3200" dirty="0" smtClean="0"/>
              <a:t>official core API is part of JDK download. The three editions of the Java programming language are Java SE, Java ME and Java </a:t>
            </a:r>
            <a:r>
              <a:rPr lang="en-US" sz="3200" dirty="0" smtClean="0"/>
              <a:t>EE</a:t>
            </a:r>
            <a:r>
              <a:rPr lang="en-US" sz="3200" dirty="0" smtClean="0"/>
              <a:t>.</a:t>
            </a:r>
          </a:p>
          <a:p>
            <a:pPr algn="just"/>
            <a:r>
              <a:rPr lang="en-US" sz="3200" b="1" dirty="0" smtClean="0"/>
              <a:t>(2) Optional </a:t>
            </a:r>
            <a:r>
              <a:rPr lang="en-US" sz="3200" b="1" dirty="0" smtClean="0"/>
              <a:t>Java </a:t>
            </a:r>
            <a:r>
              <a:rPr lang="en-US" sz="3200" b="1" dirty="0" smtClean="0"/>
              <a:t>API</a:t>
            </a:r>
          </a:p>
          <a:p>
            <a:pPr algn="just"/>
            <a:r>
              <a:rPr lang="en-US" sz="3200" dirty="0" smtClean="0"/>
              <a:t>	The </a:t>
            </a:r>
            <a:r>
              <a:rPr lang="en-US" sz="3200" dirty="0" smtClean="0"/>
              <a:t>optional Java API can be downloaded separately. The specification of the API is defined according to the JSR request</a:t>
            </a:r>
            <a:r>
              <a:rPr lang="en-US" sz="3200" dirty="0" smtClean="0"/>
              <a:t>.</a:t>
            </a:r>
            <a:endParaRPr lang="en-US" sz="3200" dirty="0" smtClean="0"/>
          </a:p>
          <a:p>
            <a:pPr algn="just"/>
            <a:r>
              <a:rPr lang="en-US" sz="3200" b="1" dirty="0" smtClean="0"/>
              <a:t>(3) Unofficial APIs</a:t>
            </a:r>
          </a:p>
          <a:p>
            <a:pPr algn="just"/>
            <a:r>
              <a:rPr lang="en-US" sz="3200" dirty="0" smtClean="0"/>
              <a:t>	These </a:t>
            </a:r>
            <a:r>
              <a:rPr lang="en-US" sz="3200" dirty="0" smtClean="0"/>
              <a:t>API's are developed by third parties and can downloaded from the owner website. </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Type of Java API</a:t>
            </a:r>
            <a:endParaRPr lang="en-US" dirty="0"/>
          </a:p>
        </p:txBody>
      </p:sp>
      <p:sp>
        <p:nvSpPr>
          <p:cNvPr id="4" name="TextBox 3"/>
          <p:cNvSpPr txBox="1"/>
          <p:nvPr/>
        </p:nvSpPr>
        <p:spPr>
          <a:xfrm>
            <a:off x="228600" y="1066800"/>
            <a:ext cx="8763000" cy="1508105"/>
          </a:xfrm>
          <a:prstGeom prst="rect">
            <a:avLst/>
          </a:prstGeom>
          <a:noFill/>
        </p:spPr>
        <p:txBody>
          <a:bodyPr wrap="square" rtlCol="0">
            <a:spAutoFit/>
          </a:bodyPr>
          <a:lstStyle/>
          <a:p>
            <a:pPr algn="just"/>
            <a:r>
              <a:rPr lang="en-US" sz="3200" dirty="0" smtClean="0"/>
              <a:t>	We can refer to all these types of API’s using the following website</a:t>
            </a:r>
          </a:p>
          <a:p>
            <a:pPr algn="just"/>
            <a:r>
              <a:rPr lang="en-US" sz="2800" dirty="0" smtClean="0"/>
              <a:t>http://www.roseindia.net/java/javaapi/java-api.shtml</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5491</TotalTime>
  <Words>69</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Marwadi Education Foundation’s Group of Institutions Faculty of Computer Applications MCA Sem- III</vt:lpstr>
      <vt:lpstr>Introduction</vt:lpstr>
      <vt:lpstr>Components of Java</vt:lpstr>
      <vt:lpstr>Type of Java API</vt:lpstr>
      <vt:lpstr>Type of Java API</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834</cp:revision>
  <dcterms:created xsi:type="dcterms:W3CDTF">2010-12-23T08:45:33Z</dcterms:created>
  <dcterms:modified xsi:type="dcterms:W3CDTF">2011-07-28T10:54:53Z</dcterms:modified>
</cp:coreProperties>
</file>