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0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36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19/08/2011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19/08/2011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19/08/2011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19/08/2011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19/08/2011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19/08/2011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19/08/2011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19/08/2011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19/08/2011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19/08/2011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19/08/2011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E0E06-AB51-44FC-A4D6-DF92655569FF}" type="datetimeFigureOut">
              <a:rPr lang="en-US" smtClean="0"/>
              <a:pPr/>
              <a:t>19/08/2011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ex/ex52.java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ex/ex51.jav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3352800"/>
            <a:ext cx="8458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54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3100" b="1" dirty="0" err="1"/>
              <a:t>Marwadi</a:t>
            </a:r>
            <a:r>
              <a:rPr lang="en-US" sz="3100" b="1" dirty="0"/>
              <a:t> Education Foundation’s Group of Institutions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600" dirty="0"/>
              <a:t>Faculty of Computer Applications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MCA </a:t>
            </a:r>
            <a:r>
              <a:rPr lang="en-US" b="1" dirty="0" err="1"/>
              <a:t>Sem</a:t>
            </a:r>
            <a:r>
              <a:rPr lang="en-US" b="1" dirty="0"/>
              <a:t>- </a:t>
            </a:r>
            <a:r>
              <a:rPr lang="en-US" b="1" dirty="0" smtClean="0"/>
              <a:t>III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0"/>
            <a:ext cx="2895600" cy="121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5814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Fundamental of Java Programming</a:t>
            </a:r>
          </a:p>
          <a:p>
            <a:pPr algn="ctr"/>
            <a:r>
              <a:rPr lang="en-US" sz="3200" dirty="0" smtClean="0"/>
              <a:t>(630002)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1816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Unit – 3</a:t>
            </a:r>
          </a:p>
          <a:p>
            <a:pPr algn="ctr"/>
            <a:r>
              <a:rPr lang="en-US" sz="3200" b="1" dirty="0" smtClean="0"/>
              <a:t>Member Types</a:t>
            </a:r>
            <a:endParaRPr lang="en-US" sz="3200" dirty="0"/>
          </a:p>
        </p:txBody>
      </p:sp>
      <p:pic>
        <p:nvPicPr>
          <p:cNvPr id="9" name="Picture 8" descr="jav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4819650"/>
            <a:ext cx="1504950" cy="1504950"/>
          </a:xfrm>
          <a:prstGeom prst="rect">
            <a:avLst/>
          </a:prstGeom>
        </p:spPr>
      </p:pic>
      <p:pic>
        <p:nvPicPr>
          <p:cNvPr id="10" name="Picture 9" descr="jav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819650"/>
            <a:ext cx="1504950" cy="150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Local Classes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763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Just like we can declare variables locally within a method, constructor or an </a:t>
            </a:r>
            <a:r>
              <a:rPr lang="en-US" sz="3200" dirty="0" err="1" smtClean="0"/>
              <a:t>initializer</a:t>
            </a:r>
            <a:r>
              <a:rPr lang="en-US" sz="3200" dirty="0" smtClean="0"/>
              <a:t> block, we can also define a class inside a method, constructor or an </a:t>
            </a:r>
            <a:r>
              <a:rPr lang="en-US" sz="3200" dirty="0" err="1" smtClean="0"/>
              <a:t>initializer</a:t>
            </a:r>
            <a:r>
              <a:rPr lang="en-US" sz="3200" dirty="0" smtClean="0"/>
              <a:t> block.  These classes are known as local classes.  </a:t>
            </a:r>
          </a:p>
          <a:p>
            <a:pPr algn="just"/>
            <a:r>
              <a:rPr lang="en-US" sz="3200" b="1" dirty="0" smtClean="0"/>
              <a:t>	Remember that : These classes are data types known within the block where they are defined.</a:t>
            </a:r>
          </a:p>
          <a:p>
            <a:pPr algn="just"/>
            <a:endParaRPr lang="en-US" sz="3200" b="1" dirty="0" smtClean="0"/>
          </a:p>
          <a:p>
            <a:pPr algn="just"/>
            <a:r>
              <a:rPr lang="en-US" sz="3200" b="1" smtClean="0">
                <a:hlinkClick r:id="rId2" action="ppaction://hlinkfile"/>
              </a:rPr>
              <a:t>ex\ex52.java</a:t>
            </a:r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Anonymous Inner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763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Till now, we have seen that we can have classes as members of a class, just like instance variables.  We can also define the class locally, means within the method also.</a:t>
            </a:r>
          </a:p>
          <a:p>
            <a:pPr algn="just"/>
            <a:r>
              <a:rPr lang="en-US" sz="3200" b="1" dirty="0" smtClean="0"/>
              <a:t>	</a:t>
            </a:r>
            <a:r>
              <a:rPr lang="en-US" sz="3200" dirty="0" smtClean="0"/>
              <a:t>Now we will transfer to another type of nested class called as </a:t>
            </a:r>
            <a:r>
              <a:rPr lang="en-US" sz="3200" b="1" dirty="0" smtClean="0"/>
              <a:t>Anonymous Inner Class.</a:t>
            </a:r>
          </a:p>
          <a:p>
            <a:pPr algn="just"/>
            <a:r>
              <a:rPr lang="en-US" sz="3200" b="1" dirty="0" smtClean="0"/>
              <a:t>	</a:t>
            </a:r>
            <a:r>
              <a:rPr lang="en-US" sz="3200" dirty="0" smtClean="0"/>
              <a:t>In Anonymous Inner Class, it does not have a name (Name is not explicitly defined).</a:t>
            </a:r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Anonymous Inner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763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Now, the question is if the class does not have a name then how do we create instance of such a class ?</a:t>
            </a:r>
          </a:p>
          <a:p>
            <a:pPr algn="just"/>
            <a:r>
              <a:rPr lang="en-US" sz="3200" b="1" dirty="0" smtClean="0"/>
              <a:t>	</a:t>
            </a:r>
            <a:r>
              <a:rPr lang="en-US" sz="3200" dirty="0" smtClean="0"/>
              <a:t>The answer is anonymous inner class are defined and created at the same place.  Here in other words we can say Anonymous class is a part of an expression</a:t>
            </a:r>
            <a:r>
              <a:rPr lang="en-US" sz="3200" dirty="0" smtClean="0"/>
              <a:t>.</a:t>
            </a:r>
          </a:p>
          <a:p>
            <a:pPr algn="just"/>
            <a:r>
              <a:rPr lang="en-US" sz="3200" dirty="0" smtClean="0"/>
              <a:t>	</a:t>
            </a:r>
            <a:r>
              <a:rPr lang="en-US" sz="3200" dirty="0" smtClean="0"/>
              <a:t>When we need any instance of that class then we could do it by starting with the keyword new followed by the invocation of the constructor followed by a block in which we define the class.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Anonymous Inner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763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</a:t>
            </a:r>
            <a:r>
              <a:rPr lang="en-US" sz="3200" dirty="0" smtClean="0"/>
              <a:t>Generally in java Anonymous Inner Classes are used while doing applet programming.  In applets we can use anonymous inner class while developing applications with mouse programming.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b="1" dirty="0" smtClean="0"/>
              <a:t>We will see the examples of anonymous inner class while </a:t>
            </a:r>
            <a:r>
              <a:rPr lang="en-US" sz="3200" b="1" smtClean="0"/>
              <a:t>learning applets.</a:t>
            </a:r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95600"/>
            <a:ext cx="9144000" cy="1470025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Thank You</a:t>
            </a:r>
            <a:endParaRPr lang="en-US" sz="7200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04800"/>
            <a:ext cx="28956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763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What are the members of a class ? But obvious the answer is Variables, Methods, Constructors, </a:t>
            </a:r>
            <a:r>
              <a:rPr lang="en-US" sz="3200" dirty="0" err="1" smtClean="0"/>
              <a:t>Initializer</a:t>
            </a:r>
            <a:r>
              <a:rPr lang="en-US" sz="3200" dirty="0" smtClean="0"/>
              <a:t> blocks etc.</a:t>
            </a:r>
          </a:p>
          <a:p>
            <a:pPr algn="just"/>
            <a:r>
              <a:rPr lang="en-US" sz="3200" dirty="0" smtClean="0"/>
              <a:t>	Over and above these types of members in the class which we have used so far, it is also possible to have a class or an interface as a member of  class.  The classes defined inside another class are known as nested classes.</a:t>
            </a:r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763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What is a class ?  Class is a data type.  So when we define a nested class it is just another data type.  Let us say we have to define a class A inside some package </a:t>
            </a:r>
            <a:r>
              <a:rPr lang="en-US" sz="3200" dirty="0" err="1" smtClean="0"/>
              <a:t>pkg</a:t>
            </a:r>
            <a:r>
              <a:rPr lang="en-US" sz="3200" dirty="0" smtClean="0"/>
              <a:t> and define the class B as a member of the class A;  then the member class is another class whose name would become </a:t>
            </a:r>
            <a:r>
              <a:rPr lang="en-US" sz="3200" dirty="0" err="1" smtClean="0"/>
              <a:t>pkg.A.B</a:t>
            </a:r>
            <a:r>
              <a:rPr lang="en-US" sz="3200" dirty="0" smtClean="0"/>
              <a:t>.  These member classes are like any other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76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e.g.</a:t>
            </a:r>
          </a:p>
          <a:p>
            <a:pPr algn="just"/>
            <a:r>
              <a:rPr lang="en-US" sz="3200" dirty="0" smtClean="0"/>
              <a:t>package </a:t>
            </a:r>
            <a:r>
              <a:rPr lang="en-US" sz="3200" dirty="0" err="1" smtClean="0"/>
              <a:t>pkg</a:t>
            </a:r>
            <a:r>
              <a:rPr lang="en-US" sz="3200" dirty="0" smtClean="0"/>
              <a:t>;</a:t>
            </a:r>
          </a:p>
          <a:p>
            <a:pPr algn="just"/>
            <a:r>
              <a:rPr lang="en-US" sz="3200" dirty="0" smtClean="0"/>
              <a:t>public class A</a:t>
            </a:r>
          </a:p>
          <a:p>
            <a:pPr algn="just"/>
            <a:r>
              <a:rPr lang="en-US" sz="3200" dirty="0" smtClean="0"/>
              <a:t>{</a:t>
            </a:r>
          </a:p>
          <a:p>
            <a:pPr algn="just"/>
            <a:r>
              <a:rPr lang="en-US" sz="3200" dirty="0" smtClean="0"/>
              <a:t>	class B</a:t>
            </a:r>
          </a:p>
          <a:p>
            <a:pPr algn="just"/>
            <a:r>
              <a:rPr lang="en-US" sz="3200" dirty="0" smtClean="0"/>
              <a:t>	{</a:t>
            </a:r>
          </a:p>
          <a:p>
            <a:pPr algn="just"/>
            <a:r>
              <a:rPr lang="en-US" sz="3200" dirty="0" smtClean="0"/>
              <a:t>		….</a:t>
            </a:r>
          </a:p>
          <a:p>
            <a:pPr algn="just"/>
            <a:r>
              <a:rPr lang="en-US" sz="3200" dirty="0" smtClean="0"/>
              <a:t>	}</a:t>
            </a:r>
          </a:p>
          <a:p>
            <a:pPr algn="just"/>
            <a:r>
              <a:rPr lang="en-US" sz="32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76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/>
              <a:t>Remember that : if in the above example we declare the class B as static then it is known as a top-level nested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Top-level Nested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763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The static member class is known as top-level nested class.  These classes are similar to any other class except that the </a:t>
            </a:r>
            <a:r>
              <a:rPr lang="en-US" sz="3200" dirty="0" err="1" smtClean="0"/>
              <a:t>classname</a:t>
            </a:r>
            <a:r>
              <a:rPr lang="en-US" sz="3200" dirty="0" smtClean="0"/>
              <a:t> is now </a:t>
            </a:r>
          </a:p>
          <a:p>
            <a:pPr algn="just"/>
            <a:r>
              <a:rPr lang="en-US" sz="3200" b="1" dirty="0" smtClean="0"/>
              <a:t>&lt;enclosing-class-name</a:t>
            </a:r>
            <a:r>
              <a:rPr lang="en-US" sz="3200" b="1" smtClean="0"/>
              <a:t>&gt;.&lt;member-class-name&gt; </a:t>
            </a:r>
            <a:r>
              <a:rPr lang="en-US" sz="3200" smtClean="0"/>
              <a:t>and </a:t>
            </a:r>
            <a:r>
              <a:rPr lang="en-US" sz="3200" dirty="0" smtClean="0"/>
              <a:t>their accessibility can be declared to be private or protected over and above the public and default, which are available for other classes that are members of a package.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Top-level Nested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763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There is one more advantage of creating a static member class instead of a class outside the class.  The member class and the enclosing class share a trust relationship in that they both can access each other’s members, including private members also.</a:t>
            </a:r>
          </a:p>
          <a:p>
            <a:pPr algn="just"/>
            <a:r>
              <a:rPr lang="en-US" sz="3200" dirty="0" smtClean="0"/>
              <a:t>	</a:t>
            </a:r>
            <a:r>
              <a:rPr lang="en-US" sz="3200" b="1" dirty="0" smtClean="0"/>
              <a:t>Remember that : We can add all the members in this top-level nested class that we can have all kinds of members that are allowed for the package level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smtClean="0"/>
              <a:t>Inner Classes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76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In simple words Inner class is a class declared inside the other class.  The main difference between inner class and the top-level nested class is, in top-level nested class we declare the class as static while here the class will not be declared as static but it is declared like a normal class.</a:t>
            </a:r>
          </a:p>
          <a:p>
            <a:pPr algn="just"/>
            <a:r>
              <a:rPr lang="en-US" sz="3200" b="1" dirty="0" smtClean="0"/>
              <a:t>	</a:t>
            </a:r>
            <a:r>
              <a:rPr lang="en-US" sz="3200" dirty="0" smtClean="0"/>
              <a:t>Methods and variables of an inner class can be access directly by the object of outer class. The figure given below illustrates it logically.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smtClean="0"/>
              <a:t>Inner Classes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47800"/>
            <a:ext cx="7692606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28600" y="49530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>
                <a:hlinkClick r:id="rId3" action="ppaction://hlinkfile"/>
              </a:rPr>
              <a:t>ex\ex51.java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7142</TotalTime>
  <Words>80</Words>
  <Application>Microsoft Office PowerPoint</Application>
  <PresentationFormat>On-screen Show (4:3)</PresentationFormat>
  <Paragraphs>51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Marwadi Education Foundation’s Group of Institutions Faculty of Computer Applications MCA Sem- III</vt:lpstr>
      <vt:lpstr>Introduction</vt:lpstr>
      <vt:lpstr>Introduction</vt:lpstr>
      <vt:lpstr>Introduction</vt:lpstr>
      <vt:lpstr>Introduction</vt:lpstr>
      <vt:lpstr>Top-level Nested Class</vt:lpstr>
      <vt:lpstr>Top-level Nested Class</vt:lpstr>
      <vt:lpstr>Inner Classes</vt:lpstr>
      <vt:lpstr>Inner Classes</vt:lpstr>
      <vt:lpstr>Local Classes</vt:lpstr>
      <vt:lpstr>Anonymous Inner Class</vt:lpstr>
      <vt:lpstr>Anonymous Inner Class</vt:lpstr>
      <vt:lpstr>Anonymous Inner Class</vt:lpstr>
      <vt:lpstr>Thank You</vt:lpstr>
    </vt:vector>
  </TitlesOfParts>
  <Company>MEFGI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Marwadi Education Foundation’s Group of Institutions Faculty of Computer Applications MCA Sem- IV</dc:title>
  <dc:creator>MEFGI</dc:creator>
  <cp:lastModifiedBy>KALPESH</cp:lastModifiedBy>
  <cp:revision>1033</cp:revision>
  <dcterms:created xsi:type="dcterms:W3CDTF">2010-12-23T08:45:33Z</dcterms:created>
  <dcterms:modified xsi:type="dcterms:W3CDTF">2011-08-19T11:16:33Z</dcterms:modified>
</cp:coreProperties>
</file>